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2" r:id="rId4"/>
    <p:sldId id="283" r:id="rId5"/>
    <p:sldId id="284" r:id="rId6"/>
    <p:sldId id="285" r:id="rId7"/>
    <p:sldId id="286" r:id="rId8"/>
    <p:sldId id="279" r:id="rId9"/>
    <p:sldId id="272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21B5A-8CB5-4811-9F3B-ACAD1521898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D09D921-7D4D-4322-97CF-E1A6CA7D484E}">
      <dgm:prSet phldrT="[Texto]" custT="1"/>
      <dgm:spPr/>
      <dgm:t>
        <a:bodyPr/>
        <a:lstStyle/>
        <a:p>
          <a:r>
            <a:rPr lang="es-MX" sz="1800" b="1" dirty="0"/>
            <a:t>Combustibles</a:t>
          </a:r>
          <a:endParaRPr lang="es-ES" sz="1800" b="1" dirty="0"/>
        </a:p>
      </dgm:t>
    </dgm:pt>
    <dgm:pt modelId="{3928BCDE-657E-4D47-800A-9A903F4942AE}" type="parTrans" cxnId="{C0080BA6-8117-4BAC-A3D0-67D4D0F0AAB7}">
      <dgm:prSet/>
      <dgm:spPr/>
      <dgm:t>
        <a:bodyPr/>
        <a:lstStyle/>
        <a:p>
          <a:endParaRPr lang="es-ES" sz="2000"/>
        </a:p>
      </dgm:t>
    </dgm:pt>
    <dgm:pt modelId="{EAC13A9D-18D4-4C00-8CAA-D21FEE5D36CA}" type="sibTrans" cxnId="{C0080BA6-8117-4BAC-A3D0-67D4D0F0AAB7}">
      <dgm:prSet/>
      <dgm:spPr/>
      <dgm:t>
        <a:bodyPr/>
        <a:lstStyle/>
        <a:p>
          <a:endParaRPr lang="es-ES" sz="2000"/>
        </a:p>
      </dgm:t>
    </dgm:pt>
    <dgm:pt modelId="{156E139C-B152-4FAF-8A04-B3FD3D838C3A}">
      <dgm:prSet phldrT="[Texto]" custT="1"/>
      <dgm:spPr/>
      <dgm:t>
        <a:bodyPr/>
        <a:lstStyle/>
        <a:p>
          <a:r>
            <a:rPr lang="es-MX" sz="1800" i="0" u="sng" dirty="0"/>
            <a:t>Sólidos</a:t>
          </a:r>
          <a:endParaRPr lang="es-ES" sz="1800" i="0" u="sng" dirty="0"/>
        </a:p>
      </dgm:t>
    </dgm:pt>
    <dgm:pt modelId="{D05F56DD-DA8C-4B29-A6F4-B7F5FDC8D52E}" type="parTrans" cxnId="{74662011-5DBD-4C97-8EA7-6C51A9FA226B}">
      <dgm:prSet custT="1"/>
      <dgm:spPr/>
      <dgm:t>
        <a:bodyPr/>
        <a:lstStyle/>
        <a:p>
          <a:endParaRPr lang="es-ES" sz="700" dirty="0"/>
        </a:p>
      </dgm:t>
    </dgm:pt>
    <dgm:pt modelId="{484271C2-2C11-4848-AE42-880654814A2C}" type="sibTrans" cxnId="{74662011-5DBD-4C97-8EA7-6C51A9FA226B}">
      <dgm:prSet/>
      <dgm:spPr/>
      <dgm:t>
        <a:bodyPr/>
        <a:lstStyle/>
        <a:p>
          <a:endParaRPr lang="es-ES" sz="2000"/>
        </a:p>
      </dgm:t>
    </dgm:pt>
    <dgm:pt modelId="{E05F801F-04C7-4D37-8EE8-D3E350B6BE90}">
      <dgm:prSet phldrT="[Texto]" custT="1"/>
      <dgm:spPr/>
      <dgm:t>
        <a:bodyPr/>
        <a:lstStyle/>
        <a:p>
          <a:r>
            <a:rPr lang="es-MX" sz="1800" i="1" dirty="0"/>
            <a:t>Naturales</a:t>
          </a:r>
          <a:r>
            <a:rPr lang="es-MX" sz="1800" dirty="0"/>
            <a:t>: Madera, carbón</a:t>
          </a:r>
          <a:endParaRPr lang="es-ES" sz="1800" dirty="0"/>
        </a:p>
      </dgm:t>
    </dgm:pt>
    <dgm:pt modelId="{AC60B4D0-25F0-4F82-927A-4FC923BCA123}" type="parTrans" cxnId="{E408454C-1AE2-46A8-AC23-98D83F743E9B}">
      <dgm:prSet custT="1"/>
      <dgm:spPr/>
      <dgm:t>
        <a:bodyPr/>
        <a:lstStyle/>
        <a:p>
          <a:endParaRPr lang="es-ES" sz="600" dirty="0"/>
        </a:p>
      </dgm:t>
    </dgm:pt>
    <dgm:pt modelId="{77658B16-D87D-4761-8BF2-A43963013478}" type="sibTrans" cxnId="{E408454C-1AE2-46A8-AC23-98D83F743E9B}">
      <dgm:prSet/>
      <dgm:spPr/>
      <dgm:t>
        <a:bodyPr/>
        <a:lstStyle/>
        <a:p>
          <a:endParaRPr lang="es-ES" sz="2000"/>
        </a:p>
      </dgm:t>
    </dgm:pt>
    <dgm:pt modelId="{852150B8-AFC7-474F-A92E-CB9D57CDDD7A}">
      <dgm:prSet phldrT="[Texto]" custT="1"/>
      <dgm:spPr/>
      <dgm:t>
        <a:bodyPr/>
        <a:lstStyle/>
        <a:p>
          <a:r>
            <a:rPr lang="es-MX" sz="1800" i="1" dirty="0"/>
            <a:t>Artificiales</a:t>
          </a:r>
          <a:r>
            <a:rPr lang="es-MX" sz="1800" dirty="0"/>
            <a:t>: Carbón de madera, Coque</a:t>
          </a:r>
          <a:endParaRPr lang="es-ES" sz="1800" dirty="0"/>
        </a:p>
      </dgm:t>
    </dgm:pt>
    <dgm:pt modelId="{A116B428-810E-4982-81F3-A783A3A49462}" type="parTrans" cxnId="{82E8CF67-C2FB-4CF0-BDF2-31EEDD474A63}">
      <dgm:prSet custT="1"/>
      <dgm:spPr/>
      <dgm:t>
        <a:bodyPr/>
        <a:lstStyle/>
        <a:p>
          <a:endParaRPr lang="es-ES" sz="600" dirty="0"/>
        </a:p>
      </dgm:t>
    </dgm:pt>
    <dgm:pt modelId="{60FD4070-A660-4DF3-9F34-7836C160A8CC}" type="sibTrans" cxnId="{82E8CF67-C2FB-4CF0-BDF2-31EEDD474A63}">
      <dgm:prSet/>
      <dgm:spPr/>
      <dgm:t>
        <a:bodyPr/>
        <a:lstStyle/>
        <a:p>
          <a:endParaRPr lang="es-ES" sz="2000"/>
        </a:p>
      </dgm:t>
    </dgm:pt>
    <dgm:pt modelId="{C1A0EC45-4412-4FD1-B6F3-73A59313510C}">
      <dgm:prSet phldrT="[Texto]" custT="1"/>
      <dgm:spPr/>
      <dgm:t>
        <a:bodyPr/>
        <a:lstStyle/>
        <a:p>
          <a:r>
            <a:rPr lang="es-MX" sz="1800" u="sng" dirty="0"/>
            <a:t>Líquidos</a:t>
          </a:r>
          <a:endParaRPr lang="es-ES" sz="1800" u="sng" dirty="0"/>
        </a:p>
      </dgm:t>
    </dgm:pt>
    <dgm:pt modelId="{A61FE507-A5C0-417C-A3CA-02EFA3D44845}" type="parTrans" cxnId="{4BB9E9F6-F71A-4482-A475-5FA24096E406}">
      <dgm:prSet custT="1"/>
      <dgm:spPr/>
      <dgm:t>
        <a:bodyPr/>
        <a:lstStyle/>
        <a:p>
          <a:endParaRPr lang="es-ES" sz="600" dirty="0"/>
        </a:p>
      </dgm:t>
    </dgm:pt>
    <dgm:pt modelId="{7E9F747D-CDE8-4C61-A35F-36A147355459}" type="sibTrans" cxnId="{4BB9E9F6-F71A-4482-A475-5FA24096E406}">
      <dgm:prSet/>
      <dgm:spPr/>
      <dgm:t>
        <a:bodyPr/>
        <a:lstStyle/>
        <a:p>
          <a:endParaRPr lang="es-ES" sz="2000"/>
        </a:p>
      </dgm:t>
    </dgm:pt>
    <dgm:pt modelId="{9AA6ABD3-6E8B-4A1E-8804-F1B8253D5FEB}">
      <dgm:prSet phldrT="[Texto]" custT="1"/>
      <dgm:spPr/>
      <dgm:t>
        <a:bodyPr/>
        <a:lstStyle/>
        <a:p>
          <a:r>
            <a:rPr lang="es-MX" sz="1800" u="sng" dirty="0"/>
            <a:t>Gaseosos </a:t>
          </a:r>
          <a:endParaRPr lang="es-ES" sz="1800" u="sng" dirty="0"/>
        </a:p>
      </dgm:t>
    </dgm:pt>
    <dgm:pt modelId="{1BBBCFA6-78E4-4B29-A75D-73C026D94E91}" type="parTrans" cxnId="{CE92C12D-A7EA-431A-8E3C-1898F18094BD}">
      <dgm:prSet custT="1"/>
      <dgm:spPr/>
      <dgm:t>
        <a:bodyPr/>
        <a:lstStyle/>
        <a:p>
          <a:endParaRPr lang="es-ES" sz="700" dirty="0"/>
        </a:p>
      </dgm:t>
    </dgm:pt>
    <dgm:pt modelId="{B5C5E4A1-CD88-4AE3-9372-A87E46B693D7}" type="sibTrans" cxnId="{CE92C12D-A7EA-431A-8E3C-1898F18094BD}">
      <dgm:prSet/>
      <dgm:spPr/>
      <dgm:t>
        <a:bodyPr/>
        <a:lstStyle/>
        <a:p>
          <a:endParaRPr lang="es-ES" sz="2000"/>
        </a:p>
      </dgm:t>
    </dgm:pt>
    <dgm:pt modelId="{DAE19D53-37BE-45DF-ADCB-0B19BD22801A}">
      <dgm:prSet phldrT="[Texto]" custT="1"/>
      <dgm:spPr/>
      <dgm:t>
        <a:bodyPr/>
        <a:lstStyle/>
        <a:p>
          <a:r>
            <a:rPr lang="es-MX" sz="1800" dirty="0"/>
            <a:t>Derivados del petróleo</a:t>
          </a:r>
          <a:endParaRPr lang="es-ES" sz="1800" dirty="0"/>
        </a:p>
      </dgm:t>
    </dgm:pt>
    <dgm:pt modelId="{8D2BAB2B-6CF8-4F7C-B369-9AE976E0279D}" type="parTrans" cxnId="{330D1C5A-73A3-4D7F-B1A2-BE823A54B04E}">
      <dgm:prSet custT="1"/>
      <dgm:spPr/>
      <dgm:t>
        <a:bodyPr/>
        <a:lstStyle/>
        <a:p>
          <a:endParaRPr lang="es-ES" sz="600" dirty="0"/>
        </a:p>
      </dgm:t>
    </dgm:pt>
    <dgm:pt modelId="{92D33FA9-3705-490C-AF7C-4F968C10F32A}" type="sibTrans" cxnId="{330D1C5A-73A3-4D7F-B1A2-BE823A54B04E}">
      <dgm:prSet/>
      <dgm:spPr/>
      <dgm:t>
        <a:bodyPr/>
        <a:lstStyle/>
        <a:p>
          <a:endParaRPr lang="es-ES" sz="2000"/>
        </a:p>
      </dgm:t>
    </dgm:pt>
    <dgm:pt modelId="{FCDF4D37-5FD4-4933-8F58-893D9BDA36C1}">
      <dgm:prSet phldrT="[Texto]" custT="1"/>
      <dgm:spPr/>
      <dgm:t>
        <a:bodyPr/>
        <a:lstStyle/>
        <a:p>
          <a:r>
            <a:rPr lang="es-MX" sz="1800" i="1" dirty="0"/>
            <a:t>Gases puros</a:t>
          </a:r>
          <a:r>
            <a:rPr lang="es-MX" sz="1800" dirty="0"/>
            <a:t>: Propano, Butano, entre otros</a:t>
          </a:r>
          <a:endParaRPr lang="es-ES" sz="1800" dirty="0"/>
        </a:p>
      </dgm:t>
    </dgm:pt>
    <dgm:pt modelId="{7AC64AE2-87EB-438C-8A30-AE6AD56A9902}" type="parTrans" cxnId="{F7F334BE-B6E0-4B9E-B074-84DBCF3A493B}">
      <dgm:prSet custT="1"/>
      <dgm:spPr/>
      <dgm:t>
        <a:bodyPr/>
        <a:lstStyle/>
        <a:p>
          <a:endParaRPr lang="es-ES" sz="600" dirty="0"/>
        </a:p>
      </dgm:t>
    </dgm:pt>
    <dgm:pt modelId="{1D5CD922-7EA1-4959-BDC8-CF402EA79C0D}" type="sibTrans" cxnId="{F7F334BE-B6E0-4B9E-B074-84DBCF3A493B}">
      <dgm:prSet/>
      <dgm:spPr/>
      <dgm:t>
        <a:bodyPr/>
        <a:lstStyle/>
        <a:p>
          <a:endParaRPr lang="es-ES" sz="2000"/>
        </a:p>
      </dgm:t>
    </dgm:pt>
    <dgm:pt modelId="{3DC9EEA2-8F48-49D5-BE7F-8C4891E84048}">
      <dgm:prSet phldrT="[Texto]" custT="1"/>
      <dgm:spPr/>
      <dgm:t>
        <a:bodyPr/>
        <a:lstStyle/>
        <a:p>
          <a:r>
            <a:rPr lang="es-MX" sz="1800" i="1" dirty="0"/>
            <a:t>Mezclas de gases</a:t>
          </a:r>
          <a:r>
            <a:rPr lang="es-MX" sz="1800" dirty="0"/>
            <a:t>: gas natural, gas de  síntesis, entre otros</a:t>
          </a:r>
          <a:endParaRPr lang="es-ES" sz="1800" dirty="0"/>
        </a:p>
      </dgm:t>
    </dgm:pt>
    <dgm:pt modelId="{DFCE7EE7-617A-418C-8A41-DFFC91F91804}" type="parTrans" cxnId="{285EEDD6-6A3D-487B-9E7E-1523C10E9DD8}">
      <dgm:prSet custT="1"/>
      <dgm:spPr/>
      <dgm:t>
        <a:bodyPr/>
        <a:lstStyle/>
        <a:p>
          <a:endParaRPr lang="es-ES" sz="600" dirty="0"/>
        </a:p>
      </dgm:t>
    </dgm:pt>
    <dgm:pt modelId="{1292C818-0A1E-45C8-A692-9C19CD48DE46}" type="sibTrans" cxnId="{285EEDD6-6A3D-487B-9E7E-1523C10E9DD8}">
      <dgm:prSet/>
      <dgm:spPr/>
      <dgm:t>
        <a:bodyPr/>
        <a:lstStyle/>
        <a:p>
          <a:endParaRPr lang="es-ES" sz="2000"/>
        </a:p>
      </dgm:t>
    </dgm:pt>
    <dgm:pt modelId="{1ED3389F-F425-48B1-AE43-21DF1EECB6A3}" type="pres">
      <dgm:prSet presAssocID="{32B21B5A-8CB5-4811-9F3B-ACAD1521898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B089A63-A0D8-40CF-9923-1D7FBC906265}" type="pres">
      <dgm:prSet presAssocID="{1D09D921-7D4D-4322-97CF-E1A6CA7D484E}" presName="root1" presStyleCnt="0"/>
      <dgm:spPr/>
    </dgm:pt>
    <dgm:pt modelId="{2B0820A8-20D6-416F-98B0-8BE51DA279ED}" type="pres">
      <dgm:prSet presAssocID="{1D09D921-7D4D-4322-97CF-E1A6CA7D484E}" presName="LevelOneTextNode" presStyleLbl="node0" presStyleIdx="0" presStyleCnt="1">
        <dgm:presLayoutVars>
          <dgm:chPref val="3"/>
        </dgm:presLayoutVars>
      </dgm:prSet>
      <dgm:spPr/>
    </dgm:pt>
    <dgm:pt modelId="{1A266B37-3973-48DE-AD8F-0D77727A276A}" type="pres">
      <dgm:prSet presAssocID="{1D09D921-7D4D-4322-97CF-E1A6CA7D484E}" presName="level2hierChild" presStyleCnt="0"/>
      <dgm:spPr/>
    </dgm:pt>
    <dgm:pt modelId="{4DEA91F4-C5FC-4A83-874A-A56D34334F7E}" type="pres">
      <dgm:prSet presAssocID="{D05F56DD-DA8C-4B29-A6F4-B7F5FDC8D52E}" presName="conn2-1" presStyleLbl="parChTrans1D2" presStyleIdx="0" presStyleCnt="3"/>
      <dgm:spPr/>
    </dgm:pt>
    <dgm:pt modelId="{892BC311-6B7D-461F-A4B2-B659C4CAED6A}" type="pres">
      <dgm:prSet presAssocID="{D05F56DD-DA8C-4B29-A6F4-B7F5FDC8D52E}" presName="connTx" presStyleLbl="parChTrans1D2" presStyleIdx="0" presStyleCnt="3"/>
      <dgm:spPr/>
    </dgm:pt>
    <dgm:pt modelId="{3F4D4E0C-F5CD-47AE-BF0D-B6E31AF9AFA7}" type="pres">
      <dgm:prSet presAssocID="{156E139C-B152-4FAF-8A04-B3FD3D838C3A}" presName="root2" presStyleCnt="0"/>
      <dgm:spPr/>
    </dgm:pt>
    <dgm:pt modelId="{F5DD976E-4763-44B2-8E30-A1F2FEBC7D1F}" type="pres">
      <dgm:prSet presAssocID="{156E139C-B152-4FAF-8A04-B3FD3D838C3A}" presName="LevelTwoTextNode" presStyleLbl="node2" presStyleIdx="0" presStyleCnt="3">
        <dgm:presLayoutVars>
          <dgm:chPref val="3"/>
        </dgm:presLayoutVars>
      </dgm:prSet>
      <dgm:spPr/>
    </dgm:pt>
    <dgm:pt modelId="{D216C49F-22B6-411E-8144-38A941933B53}" type="pres">
      <dgm:prSet presAssocID="{156E139C-B152-4FAF-8A04-B3FD3D838C3A}" presName="level3hierChild" presStyleCnt="0"/>
      <dgm:spPr/>
    </dgm:pt>
    <dgm:pt modelId="{611D4478-B896-4C3D-82F7-71337BA231F7}" type="pres">
      <dgm:prSet presAssocID="{AC60B4D0-25F0-4F82-927A-4FC923BCA123}" presName="conn2-1" presStyleLbl="parChTrans1D3" presStyleIdx="0" presStyleCnt="5"/>
      <dgm:spPr/>
    </dgm:pt>
    <dgm:pt modelId="{CA5675F9-8F9D-4340-B750-1D858F0A54C8}" type="pres">
      <dgm:prSet presAssocID="{AC60B4D0-25F0-4F82-927A-4FC923BCA123}" presName="connTx" presStyleLbl="parChTrans1D3" presStyleIdx="0" presStyleCnt="5"/>
      <dgm:spPr/>
    </dgm:pt>
    <dgm:pt modelId="{EEB6049B-FE42-49E3-B11A-1CBFAA480337}" type="pres">
      <dgm:prSet presAssocID="{E05F801F-04C7-4D37-8EE8-D3E350B6BE90}" presName="root2" presStyleCnt="0"/>
      <dgm:spPr/>
    </dgm:pt>
    <dgm:pt modelId="{FDD86CE4-6656-46C2-AC5E-D08373174671}" type="pres">
      <dgm:prSet presAssocID="{E05F801F-04C7-4D37-8EE8-D3E350B6BE90}" presName="LevelTwoTextNode" presStyleLbl="node3" presStyleIdx="0" presStyleCnt="5" custScaleX="123050">
        <dgm:presLayoutVars>
          <dgm:chPref val="3"/>
        </dgm:presLayoutVars>
      </dgm:prSet>
      <dgm:spPr/>
    </dgm:pt>
    <dgm:pt modelId="{4DE5778F-D9F7-4D5A-9124-2D74EBF1195A}" type="pres">
      <dgm:prSet presAssocID="{E05F801F-04C7-4D37-8EE8-D3E350B6BE90}" presName="level3hierChild" presStyleCnt="0"/>
      <dgm:spPr/>
    </dgm:pt>
    <dgm:pt modelId="{70C86521-71A2-4B17-9FBF-621ADAE945E6}" type="pres">
      <dgm:prSet presAssocID="{A116B428-810E-4982-81F3-A783A3A49462}" presName="conn2-1" presStyleLbl="parChTrans1D3" presStyleIdx="1" presStyleCnt="5"/>
      <dgm:spPr/>
    </dgm:pt>
    <dgm:pt modelId="{4769F27D-7601-4AA0-B31A-50400EC49AF0}" type="pres">
      <dgm:prSet presAssocID="{A116B428-810E-4982-81F3-A783A3A49462}" presName="connTx" presStyleLbl="parChTrans1D3" presStyleIdx="1" presStyleCnt="5"/>
      <dgm:spPr/>
    </dgm:pt>
    <dgm:pt modelId="{3A896216-E2F3-4C14-9A11-A3B815F96B77}" type="pres">
      <dgm:prSet presAssocID="{852150B8-AFC7-474F-A92E-CB9D57CDDD7A}" presName="root2" presStyleCnt="0"/>
      <dgm:spPr/>
    </dgm:pt>
    <dgm:pt modelId="{FBAF732C-FD4E-49C1-9F40-8B401D4A472E}" type="pres">
      <dgm:prSet presAssocID="{852150B8-AFC7-474F-A92E-CB9D57CDDD7A}" presName="LevelTwoTextNode" presStyleLbl="node3" presStyleIdx="1" presStyleCnt="5" custScaleX="123691">
        <dgm:presLayoutVars>
          <dgm:chPref val="3"/>
        </dgm:presLayoutVars>
      </dgm:prSet>
      <dgm:spPr/>
    </dgm:pt>
    <dgm:pt modelId="{B35E4830-A32D-43A0-B876-8BF4E0226490}" type="pres">
      <dgm:prSet presAssocID="{852150B8-AFC7-474F-A92E-CB9D57CDDD7A}" presName="level3hierChild" presStyleCnt="0"/>
      <dgm:spPr/>
    </dgm:pt>
    <dgm:pt modelId="{C01CBD96-BB84-4239-B32D-5705260A8D62}" type="pres">
      <dgm:prSet presAssocID="{A61FE507-A5C0-417C-A3CA-02EFA3D44845}" presName="conn2-1" presStyleLbl="parChTrans1D2" presStyleIdx="1" presStyleCnt="3"/>
      <dgm:spPr/>
    </dgm:pt>
    <dgm:pt modelId="{90B6AF23-CDAE-435B-93A8-D83E236875AA}" type="pres">
      <dgm:prSet presAssocID="{A61FE507-A5C0-417C-A3CA-02EFA3D44845}" presName="connTx" presStyleLbl="parChTrans1D2" presStyleIdx="1" presStyleCnt="3"/>
      <dgm:spPr/>
    </dgm:pt>
    <dgm:pt modelId="{5710CDD8-364D-4AB8-A90B-4240E8052805}" type="pres">
      <dgm:prSet presAssocID="{C1A0EC45-4412-4FD1-B6F3-73A59313510C}" presName="root2" presStyleCnt="0"/>
      <dgm:spPr/>
    </dgm:pt>
    <dgm:pt modelId="{97504073-BE42-4059-A72B-4018250F09D5}" type="pres">
      <dgm:prSet presAssocID="{C1A0EC45-4412-4FD1-B6F3-73A59313510C}" presName="LevelTwoTextNode" presStyleLbl="node2" presStyleIdx="1" presStyleCnt="3">
        <dgm:presLayoutVars>
          <dgm:chPref val="3"/>
        </dgm:presLayoutVars>
      </dgm:prSet>
      <dgm:spPr/>
    </dgm:pt>
    <dgm:pt modelId="{B71ACC5E-4F44-4852-86DB-B73608C90B8E}" type="pres">
      <dgm:prSet presAssocID="{C1A0EC45-4412-4FD1-B6F3-73A59313510C}" presName="level3hierChild" presStyleCnt="0"/>
      <dgm:spPr/>
    </dgm:pt>
    <dgm:pt modelId="{34A4D18F-887F-4B5F-933E-C2BB3C5AAF6D}" type="pres">
      <dgm:prSet presAssocID="{8D2BAB2B-6CF8-4F7C-B369-9AE976E0279D}" presName="conn2-1" presStyleLbl="parChTrans1D3" presStyleIdx="2" presStyleCnt="5"/>
      <dgm:spPr/>
    </dgm:pt>
    <dgm:pt modelId="{4DE7A916-929D-45F4-91F1-6293E07E1032}" type="pres">
      <dgm:prSet presAssocID="{8D2BAB2B-6CF8-4F7C-B369-9AE976E0279D}" presName="connTx" presStyleLbl="parChTrans1D3" presStyleIdx="2" presStyleCnt="5"/>
      <dgm:spPr/>
    </dgm:pt>
    <dgm:pt modelId="{3737C6BD-59F1-42C3-AFEE-C0D2930C773F}" type="pres">
      <dgm:prSet presAssocID="{DAE19D53-37BE-45DF-ADCB-0B19BD22801A}" presName="root2" presStyleCnt="0"/>
      <dgm:spPr/>
    </dgm:pt>
    <dgm:pt modelId="{A32CF8CD-803C-486C-97D0-B2C106F92678}" type="pres">
      <dgm:prSet presAssocID="{DAE19D53-37BE-45DF-ADCB-0B19BD22801A}" presName="LevelTwoTextNode" presStyleLbl="node3" presStyleIdx="2" presStyleCnt="5" custScaleX="127211">
        <dgm:presLayoutVars>
          <dgm:chPref val="3"/>
        </dgm:presLayoutVars>
      </dgm:prSet>
      <dgm:spPr/>
    </dgm:pt>
    <dgm:pt modelId="{B4C231E1-179A-48EE-ADE9-C18FDD84C440}" type="pres">
      <dgm:prSet presAssocID="{DAE19D53-37BE-45DF-ADCB-0B19BD22801A}" presName="level3hierChild" presStyleCnt="0"/>
      <dgm:spPr/>
    </dgm:pt>
    <dgm:pt modelId="{437CFAD5-0890-4DE9-94BD-44432C893614}" type="pres">
      <dgm:prSet presAssocID="{1BBBCFA6-78E4-4B29-A75D-73C026D94E91}" presName="conn2-1" presStyleLbl="parChTrans1D2" presStyleIdx="2" presStyleCnt="3"/>
      <dgm:spPr/>
    </dgm:pt>
    <dgm:pt modelId="{31562CAA-1C36-4079-9EA6-873F356CF353}" type="pres">
      <dgm:prSet presAssocID="{1BBBCFA6-78E4-4B29-A75D-73C026D94E91}" presName="connTx" presStyleLbl="parChTrans1D2" presStyleIdx="2" presStyleCnt="3"/>
      <dgm:spPr/>
    </dgm:pt>
    <dgm:pt modelId="{A7B01FC1-5BF3-49A0-A2B5-FB2DEFD79845}" type="pres">
      <dgm:prSet presAssocID="{9AA6ABD3-6E8B-4A1E-8804-F1B8253D5FEB}" presName="root2" presStyleCnt="0"/>
      <dgm:spPr/>
    </dgm:pt>
    <dgm:pt modelId="{CAB71FCC-4550-44AA-9C89-75E1CD7C8850}" type="pres">
      <dgm:prSet presAssocID="{9AA6ABD3-6E8B-4A1E-8804-F1B8253D5FEB}" presName="LevelTwoTextNode" presStyleLbl="node2" presStyleIdx="2" presStyleCnt="3">
        <dgm:presLayoutVars>
          <dgm:chPref val="3"/>
        </dgm:presLayoutVars>
      </dgm:prSet>
      <dgm:spPr/>
    </dgm:pt>
    <dgm:pt modelId="{B04A3E7B-104D-46B4-879A-7BE98542B950}" type="pres">
      <dgm:prSet presAssocID="{9AA6ABD3-6E8B-4A1E-8804-F1B8253D5FEB}" presName="level3hierChild" presStyleCnt="0"/>
      <dgm:spPr/>
    </dgm:pt>
    <dgm:pt modelId="{973A6F6A-9742-4197-A855-A51B5C78D756}" type="pres">
      <dgm:prSet presAssocID="{7AC64AE2-87EB-438C-8A30-AE6AD56A9902}" presName="conn2-1" presStyleLbl="parChTrans1D3" presStyleIdx="3" presStyleCnt="5"/>
      <dgm:spPr/>
    </dgm:pt>
    <dgm:pt modelId="{3A54B7F2-0546-4FB6-8E97-D7D54BFE5039}" type="pres">
      <dgm:prSet presAssocID="{7AC64AE2-87EB-438C-8A30-AE6AD56A9902}" presName="connTx" presStyleLbl="parChTrans1D3" presStyleIdx="3" presStyleCnt="5"/>
      <dgm:spPr/>
    </dgm:pt>
    <dgm:pt modelId="{BA745D5A-2566-455F-8A54-CD61660068F8}" type="pres">
      <dgm:prSet presAssocID="{FCDF4D37-5FD4-4933-8F58-893D9BDA36C1}" presName="root2" presStyleCnt="0"/>
      <dgm:spPr/>
    </dgm:pt>
    <dgm:pt modelId="{A22F5956-4FA9-4DFB-9C7C-73007F50FDBE}" type="pres">
      <dgm:prSet presAssocID="{FCDF4D37-5FD4-4933-8F58-893D9BDA36C1}" presName="LevelTwoTextNode" presStyleLbl="node3" presStyleIdx="3" presStyleCnt="5" custScaleX="127212">
        <dgm:presLayoutVars>
          <dgm:chPref val="3"/>
        </dgm:presLayoutVars>
      </dgm:prSet>
      <dgm:spPr/>
    </dgm:pt>
    <dgm:pt modelId="{D3CD99BB-BF0A-4570-BE62-72922C913CC2}" type="pres">
      <dgm:prSet presAssocID="{FCDF4D37-5FD4-4933-8F58-893D9BDA36C1}" presName="level3hierChild" presStyleCnt="0"/>
      <dgm:spPr/>
    </dgm:pt>
    <dgm:pt modelId="{E1F604A7-5A6F-493E-8AB0-5B604BEFC1F7}" type="pres">
      <dgm:prSet presAssocID="{DFCE7EE7-617A-418C-8A41-DFFC91F91804}" presName="conn2-1" presStyleLbl="parChTrans1D3" presStyleIdx="4" presStyleCnt="5"/>
      <dgm:spPr/>
    </dgm:pt>
    <dgm:pt modelId="{8F583B5A-3590-4908-97B8-480490F17AA5}" type="pres">
      <dgm:prSet presAssocID="{DFCE7EE7-617A-418C-8A41-DFFC91F91804}" presName="connTx" presStyleLbl="parChTrans1D3" presStyleIdx="4" presStyleCnt="5"/>
      <dgm:spPr/>
    </dgm:pt>
    <dgm:pt modelId="{E238676E-0A4E-4096-B7B7-B5ED87863BEB}" type="pres">
      <dgm:prSet presAssocID="{3DC9EEA2-8F48-49D5-BE7F-8C4891E84048}" presName="root2" presStyleCnt="0"/>
      <dgm:spPr/>
    </dgm:pt>
    <dgm:pt modelId="{EE85518F-CC51-4466-BA83-1279600F0F36}" type="pres">
      <dgm:prSet presAssocID="{3DC9EEA2-8F48-49D5-BE7F-8C4891E84048}" presName="LevelTwoTextNode" presStyleLbl="node3" presStyleIdx="4" presStyleCnt="5" custScaleX="165855">
        <dgm:presLayoutVars>
          <dgm:chPref val="3"/>
        </dgm:presLayoutVars>
      </dgm:prSet>
      <dgm:spPr/>
    </dgm:pt>
    <dgm:pt modelId="{029E39FA-72A3-4877-B1C5-361D72520807}" type="pres">
      <dgm:prSet presAssocID="{3DC9EEA2-8F48-49D5-BE7F-8C4891E84048}" presName="level3hierChild" presStyleCnt="0"/>
      <dgm:spPr/>
    </dgm:pt>
  </dgm:ptLst>
  <dgm:cxnLst>
    <dgm:cxn modelId="{74662011-5DBD-4C97-8EA7-6C51A9FA226B}" srcId="{1D09D921-7D4D-4322-97CF-E1A6CA7D484E}" destId="{156E139C-B152-4FAF-8A04-B3FD3D838C3A}" srcOrd="0" destOrd="0" parTransId="{D05F56DD-DA8C-4B29-A6F4-B7F5FDC8D52E}" sibTransId="{484271C2-2C11-4848-AE42-880654814A2C}"/>
    <dgm:cxn modelId="{30097119-1667-49D4-93DF-D2F79D132AF2}" type="presOf" srcId="{7AC64AE2-87EB-438C-8A30-AE6AD56A9902}" destId="{3A54B7F2-0546-4FB6-8E97-D7D54BFE5039}" srcOrd="1" destOrd="0" presId="urn:microsoft.com/office/officeart/2005/8/layout/hierarchy2"/>
    <dgm:cxn modelId="{327AFE19-D903-4A5C-88AA-590A0A34A52E}" type="presOf" srcId="{1D09D921-7D4D-4322-97CF-E1A6CA7D484E}" destId="{2B0820A8-20D6-416F-98B0-8BE51DA279ED}" srcOrd="0" destOrd="0" presId="urn:microsoft.com/office/officeart/2005/8/layout/hierarchy2"/>
    <dgm:cxn modelId="{CE92C12D-A7EA-431A-8E3C-1898F18094BD}" srcId="{1D09D921-7D4D-4322-97CF-E1A6CA7D484E}" destId="{9AA6ABD3-6E8B-4A1E-8804-F1B8253D5FEB}" srcOrd="2" destOrd="0" parTransId="{1BBBCFA6-78E4-4B29-A75D-73C026D94E91}" sibTransId="{B5C5E4A1-CD88-4AE3-9372-A87E46B693D7}"/>
    <dgm:cxn modelId="{95966934-1523-44F1-892B-8C024027A21B}" type="presOf" srcId="{D05F56DD-DA8C-4B29-A6F4-B7F5FDC8D52E}" destId="{4DEA91F4-C5FC-4A83-874A-A56D34334F7E}" srcOrd="0" destOrd="0" presId="urn:microsoft.com/office/officeart/2005/8/layout/hierarchy2"/>
    <dgm:cxn modelId="{83D9D360-3918-4FA6-9C51-F7A9462F9BD1}" type="presOf" srcId="{A116B428-810E-4982-81F3-A783A3A49462}" destId="{4769F27D-7601-4AA0-B31A-50400EC49AF0}" srcOrd="1" destOrd="0" presId="urn:microsoft.com/office/officeart/2005/8/layout/hierarchy2"/>
    <dgm:cxn modelId="{B5BFF560-67D3-4D73-9F1C-4A357FDB560D}" type="presOf" srcId="{AC60B4D0-25F0-4F82-927A-4FC923BCA123}" destId="{CA5675F9-8F9D-4340-B750-1D858F0A54C8}" srcOrd="1" destOrd="0" presId="urn:microsoft.com/office/officeart/2005/8/layout/hierarchy2"/>
    <dgm:cxn modelId="{B9B12B41-5993-4041-BB7E-55BB9FB223BA}" type="presOf" srcId="{DFCE7EE7-617A-418C-8A41-DFFC91F91804}" destId="{8F583B5A-3590-4908-97B8-480490F17AA5}" srcOrd="1" destOrd="0" presId="urn:microsoft.com/office/officeart/2005/8/layout/hierarchy2"/>
    <dgm:cxn modelId="{00616742-A4F7-4136-93A4-F3F4F6BBCAB7}" type="presOf" srcId="{AC60B4D0-25F0-4F82-927A-4FC923BCA123}" destId="{611D4478-B896-4C3D-82F7-71337BA231F7}" srcOrd="0" destOrd="0" presId="urn:microsoft.com/office/officeart/2005/8/layout/hierarchy2"/>
    <dgm:cxn modelId="{0BD2C445-A039-41A6-B0F2-17A03C09E083}" type="presOf" srcId="{DFCE7EE7-617A-418C-8A41-DFFC91F91804}" destId="{E1F604A7-5A6F-493E-8AB0-5B604BEFC1F7}" srcOrd="0" destOrd="0" presId="urn:microsoft.com/office/officeart/2005/8/layout/hierarchy2"/>
    <dgm:cxn modelId="{82E8CF67-C2FB-4CF0-BDF2-31EEDD474A63}" srcId="{156E139C-B152-4FAF-8A04-B3FD3D838C3A}" destId="{852150B8-AFC7-474F-A92E-CB9D57CDDD7A}" srcOrd="1" destOrd="0" parTransId="{A116B428-810E-4982-81F3-A783A3A49462}" sibTransId="{60FD4070-A660-4DF3-9F34-7836C160A8CC}"/>
    <dgm:cxn modelId="{E408454C-1AE2-46A8-AC23-98D83F743E9B}" srcId="{156E139C-B152-4FAF-8A04-B3FD3D838C3A}" destId="{E05F801F-04C7-4D37-8EE8-D3E350B6BE90}" srcOrd="0" destOrd="0" parTransId="{AC60B4D0-25F0-4F82-927A-4FC923BCA123}" sibTransId="{77658B16-D87D-4761-8BF2-A43963013478}"/>
    <dgm:cxn modelId="{330D1C5A-73A3-4D7F-B1A2-BE823A54B04E}" srcId="{C1A0EC45-4412-4FD1-B6F3-73A59313510C}" destId="{DAE19D53-37BE-45DF-ADCB-0B19BD22801A}" srcOrd="0" destOrd="0" parTransId="{8D2BAB2B-6CF8-4F7C-B369-9AE976E0279D}" sibTransId="{92D33FA9-3705-490C-AF7C-4F968C10F32A}"/>
    <dgm:cxn modelId="{F05CAE83-B186-48AE-9A99-8B906C995E35}" type="presOf" srcId="{A116B428-810E-4982-81F3-A783A3A49462}" destId="{70C86521-71A2-4B17-9FBF-621ADAE945E6}" srcOrd="0" destOrd="0" presId="urn:microsoft.com/office/officeart/2005/8/layout/hierarchy2"/>
    <dgm:cxn modelId="{E12D0B84-965E-412F-9D8E-FB9F5792B55D}" type="presOf" srcId="{FCDF4D37-5FD4-4933-8F58-893D9BDA36C1}" destId="{A22F5956-4FA9-4DFB-9C7C-73007F50FDBE}" srcOrd="0" destOrd="0" presId="urn:microsoft.com/office/officeart/2005/8/layout/hierarchy2"/>
    <dgm:cxn modelId="{2F311393-A8AF-4579-89E2-34CF026F4AE7}" type="presOf" srcId="{7AC64AE2-87EB-438C-8A30-AE6AD56A9902}" destId="{973A6F6A-9742-4197-A855-A51B5C78D756}" srcOrd="0" destOrd="0" presId="urn:microsoft.com/office/officeart/2005/8/layout/hierarchy2"/>
    <dgm:cxn modelId="{840746A2-B086-4D0C-8C17-93618F123AE7}" type="presOf" srcId="{DAE19D53-37BE-45DF-ADCB-0B19BD22801A}" destId="{A32CF8CD-803C-486C-97D0-B2C106F92678}" srcOrd="0" destOrd="0" presId="urn:microsoft.com/office/officeart/2005/8/layout/hierarchy2"/>
    <dgm:cxn modelId="{3AE25DA5-589F-464F-802C-9D55A0083A0B}" type="presOf" srcId="{8D2BAB2B-6CF8-4F7C-B369-9AE976E0279D}" destId="{34A4D18F-887F-4B5F-933E-C2BB3C5AAF6D}" srcOrd="0" destOrd="0" presId="urn:microsoft.com/office/officeart/2005/8/layout/hierarchy2"/>
    <dgm:cxn modelId="{C0080BA6-8117-4BAC-A3D0-67D4D0F0AAB7}" srcId="{32B21B5A-8CB5-4811-9F3B-ACAD1521898B}" destId="{1D09D921-7D4D-4322-97CF-E1A6CA7D484E}" srcOrd="0" destOrd="0" parTransId="{3928BCDE-657E-4D47-800A-9A903F4942AE}" sibTransId="{EAC13A9D-18D4-4C00-8CAA-D21FEE5D36CA}"/>
    <dgm:cxn modelId="{0A6913A6-2DD8-4604-AD92-7B17A79F7D78}" type="presOf" srcId="{E05F801F-04C7-4D37-8EE8-D3E350B6BE90}" destId="{FDD86CE4-6656-46C2-AC5E-D08373174671}" srcOrd="0" destOrd="0" presId="urn:microsoft.com/office/officeart/2005/8/layout/hierarchy2"/>
    <dgm:cxn modelId="{66B2A7BC-B70C-4587-B628-F595344CD82F}" type="presOf" srcId="{156E139C-B152-4FAF-8A04-B3FD3D838C3A}" destId="{F5DD976E-4763-44B2-8E30-A1F2FEBC7D1F}" srcOrd="0" destOrd="0" presId="urn:microsoft.com/office/officeart/2005/8/layout/hierarchy2"/>
    <dgm:cxn modelId="{F7F334BE-B6E0-4B9E-B074-84DBCF3A493B}" srcId="{9AA6ABD3-6E8B-4A1E-8804-F1B8253D5FEB}" destId="{FCDF4D37-5FD4-4933-8F58-893D9BDA36C1}" srcOrd="0" destOrd="0" parTransId="{7AC64AE2-87EB-438C-8A30-AE6AD56A9902}" sibTransId="{1D5CD922-7EA1-4959-BDC8-CF402EA79C0D}"/>
    <dgm:cxn modelId="{0A843BC0-46A3-4345-8719-EE88A62E079E}" type="presOf" srcId="{C1A0EC45-4412-4FD1-B6F3-73A59313510C}" destId="{97504073-BE42-4059-A72B-4018250F09D5}" srcOrd="0" destOrd="0" presId="urn:microsoft.com/office/officeart/2005/8/layout/hierarchy2"/>
    <dgm:cxn modelId="{71F24DC1-695C-4EB9-B796-173158A5C86A}" type="presOf" srcId="{8D2BAB2B-6CF8-4F7C-B369-9AE976E0279D}" destId="{4DE7A916-929D-45F4-91F1-6293E07E1032}" srcOrd="1" destOrd="0" presId="urn:microsoft.com/office/officeart/2005/8/layout/hierarchy2"/>
    <dgm:cxn modelId="{46D12BC8-01AA-4E20-8A1D-D9D540104C35}" type="presOf" srcId="{9AA6ABD3-6E8B-4A1E-8804-F1B8253D5FEB}" destId="{CAB71FCC-4550-44AA-9C89-75E1CD7C8850}" srcOrd="0" destOrd="0" presId="urn:microsoft.com/office/officeart/2005/8/layout/hierarchy2"/>
    <dgm:cxn modelId="{E88001CC-ACB4-4DA9-9CAC-AE84E600852A}" type="presOf" srcId="{32B21B5A-8CB5-4811-9F3B-ACAD1521898B}" destId="{1ED3389F-F425-48B1-AE43-21DF1EECB6A3}" srcOrd="0" destOrd="0" presId="urn:microsoft.com/office/officeart/2005/8/layout/hierarchy2"/>
    <dgm:cxn modelId="{A4BD03CD-5394-49E8-96EB-85E637F36A9F}" type="presOf" srcId="{A61FE507-A5C0-417C-A3CA-02EFA3D44845}" destId="{90B6AF23-CDAE-435B-93A8-D83E236875AA}" srcOrd="1" destOrd="0" presId="urn:microsoft.com/office/officeart/2005/8/layout/hierarchy2"/>
    <dgm:cxn modelId="{D341B2D1-B3F5-466C-91F8-F36C25BC9563}" type="presOf" srcId="{D05F56DD-DA8C-4B29-A6F4-B7F5FDC8D52E}" destId="{892BC311-6B7D-461F-A4B2-B659C4CAED6A}" srcOrd="1" destOrd="0" presId="urn:microsoft.com/office/officeart/2005/8/layout/hierarchy2"/>
    <dgm:cxn modelId="{285EEDD6-6A3D-487B-9E7E-1523C10E9DD8}" srcId="{9AA6ABD3-6E8B-4A1E-8804-F1B8253D5FEB}" destId="{3DC9EEA2-8F48-49D5-BE7F-8C4891E84048}" srcOrd="1" destOrd="0" parTransId="{DFCE7EE7-617A-418C-8A41-DFFC91F91804}" sibTransId="{1292C818-0A1E-45C8-A692-9C19CD48DE46}"/>
    <dgm:cxn modelId="{21B1D1EE-4B3E-4ED6-86B7-6E9E9115F11E}" type="presOf" srcId="{3DC9EEA2-8F48-49D5-BE7F-8C4891E84048}" destId="{EE85518F-CC51-4466-BA83-1279600F0F36}" srcOrd="0" destOrd="0" presId="urn:microsoft.com/office/officeart/2005/8/layout/hierarchy2"/>
    <dgm:cxn modelId="{2BFDBAF5-64EF-4803-8579-33E2E4AE4FE8}" type="presOf" srcId="{852150B8-AFC7-474F-A92E-CB9D57CDDD7A}" destId="{FBAF732C-FD4E-49C1-9F40-8B401D4A472E}" srcOrd="0" destOrd="0" presId="urn:microsoft.com/office/officeart/2005/8/layout/hierarchy2"/>
    <dgm:cxn modelId="{4BB9E9F6-F71A-4482-A475-5FA24096E406}" srcId="{1D09D921-7D4D-4322-97CF-E1A6CA7D484E}" destId="{C1A0EC45-4412-4FD1-B6F3-73A59313510C}" srcOrd="1" destOrd="0" parTransId="{A61FE507-A5C0-417C-A3CA-02EFA3D44845}" sibTransId="{7E9F747D-CDE8-4C61-A35F-36A147355459}"/>
    <dgm:cxn modelId="{99B16CF8-4D62-4A4B-840D-C7B9565737C4}" type="presOf" srcId="{A61FE507-A5C0-417C-A3CA-02EFA3D44845}" destId="{C01CBD96-BB84-4239-B32D-5705260A8D62}" srcOrd="0" destOrd="0" presId="urn:microsoft.com/office/officeart/2005/8/layout/hierarchy2"/>
    <dgm:cxn modelId="{A8E15FFC-CED3-4A5D-B95F-4D5C7779EF83}" type="presOf" srcId="{1BBBCFA6-78E4-4B29-A75D-73C026D94E91}" destId="{31562CAA-1C36-4079-9EA6-873F356CF353}" srcOrd="1" destOrd="0" presId="urn:microsoft.com/office/officeart/2005/8/layout/hierarchy2"/>
    <dgm:cxn modelId="{00E519FF-7CE3-4175-96E2-7C3CE1816999}" type="presOf" srcId="{1BBBCFA6-78E4-4B29-A75D-73C026D94E91}" destId="{437CFAD5-0890-4DE9-94BD-44432C893614}" srcOrd="0" destOrd="0" presId="urn:microsoft.com/office/officeart/2005/8/layout/hierarchy2"/>
    <dgm:cxn modelId="{E3A0B455-2E81-4F02-B061-BE2AD24097F7}" type="presParOf" srcId="{1ED3389F-F425-48B1-AE43-21DF1EECB6A3}" destId="{4B089A63-A0D8-40CF-9923-1D7FBC906265}" srcOrd="0" destOrd="0" presId="urn:microsoft.com/office/officeart/2005/8/layout/hierarchy2"/>
    <dgm:cxn modelId="{07C7F4E9-608C-4436-8075-DEF887D86BE4}" type="presParOf" srcId="{4B089A63-A0D8-40CF-9923-1D7FBC906265}" destId="{2B0820A8-20D6-416F-98B0-8BE51DA279ED}" srcOrd="0" destOrd="0" presId="urn:microsoft.com/office/officeart/2005/8/layout/hierarchy2"/>
    <dgm:cxn modelId="{73B9DA61-CAFF-48B1-94E6-6784FFF73030}" type="presParOf" srcId="{4B089A63-A0D8-40CF-9923-1D7FBC906265}" destId="{1A266B37-3973-48DE-AD8F-0D77727A276A}" srcOrd="1" destOrd="0" presId="urn:microsoft.com/office/officeart/2005/8/layout/hierarchy2"/>
    <dgm:cxn modelId="{88CD6A7D-AF87-4BEC-9732-6137F026225A}" type="presParOf" srcId="{1A266B37-3973-48DE-AD8F-0D77727A276A}" destId="{4DEA91F4-C5FC-4A83-874A-A56D34334F7E}" srcOrd="0" destOrd="0" presId="urn:microsoft.com/office/officeart/2005/8/layout/hierarchy2"/>
    <dgm:cxn modelId="{EA815AF4-A879-4F81-ABDB-FE72CA031075}" type="presParOf" srcId="{4DEA91F4-C5FC-4A83-874A-A56D34334F7E}" destId="{892BC311-6B7D-461F-A4B2-B659C4CAED6A}" srcOrd="0" destOrd="0" presId="urn:microsoft.com/office/officeart/2005/8/layout/hierarchy2"/>
    <dgm:cxn modelId="{EAFF7EE8-5FF6-418D-8EBA-31271D62BCBD}" type="presParOf" srcId="{1A266B37-3973-48DE-AD8F-0D77727A276A}" destId="{3F4D4E0C-F5CD-47AE-BF0D-B6E31AF9AFA7}" srcOrd="1" destOrd="0" presId="urn:microsoft.com/office/officeart/2005/8/layout/hierarchy2"/>
    <dgm:cxn modelId="{BC922D71-273A-4E2E-BED1-25B43AF5A1C4}" type="presParOf" srcId="{3F4D4E0C-F5CD-47AE-BF0D-B6E31AF9AFA7}" destId="{F5DD976E-4763-44B2-8E30-A1F2FEBC7D1F}" srcOrd="0" destOrd="0" presId="urn:microsoft.com/office/officeart/2005/8/layout/hierarchy2"/>
    <dgm:cxn modelId="{F60997C8-CBAF-44D9-AB29-AE8283ADFE27}" type="presParOf" srcId="{3F4D4E0C-F5CD-47AE-BF0D-B6E31AF9AFA7}" destId="{D216C49F-22B6-411E-8144-38A941933B53}" srcOrd="1" destOrd="0" presId="urn:microsoft.com/office/officeart/2005/8/layout/hierarchy2"/>
    <dgm:cxn modelId="{9FE07F35-A6FA-413C-8E80-08FD868745F8}" type="presParOf" srcId="{D216C49F-22B6-411E-8144-38A941933B53}" destId="{611D4478-B896-4C3D-82F7-71337BA231F7}" srcOrd="0" destOrd="0" presId="urn:microsoft.com/office/officeart/2005/8/layout/hierarchy2"/>
    <dgm:cxn modelId="{013567AE-B408-4920-86E3-D58607012D3E}" type="presParOf" srcId="{611D4478-B896-4C3D-82F7-71337BA231F7}" destId="{CA5675F9-8F9D-4340-B750-1D858F0A54C8}" srcOrd="0" destOrd="0" presId="urn:microsoft.com/office/officeart/2005/8/layout/hierarchy2"/>
    <dgm:cxn modelId="{02553CDF-0429-430B-82F6-CD705EFA3701}" type="presParOf" srcId="{D216C49F-22B6-411E-8144-38A941933B53}" destId="{EEB6049B-FE42-49E3-B11A-1CBFAA480337}" srcOrd="1" destOrd="0" presId="urn:microsoft.com/office/officeart/2005/8/layout/hierarchy2"/>
    <dgm:cxn modelId="{379BDFDD-5327-4388-9A2A-0D83C1BD80A0}" type="presParOf" srcId="{EEB6049B-FE42-49E3-B11A-1CBFAA480337}" destId="{FDD86CE4-6656-46C2-AC5E-D08373174671}" srcOrd="0" destOrd="0" presId="urn:microsoft.com/office/officeart/2005/8/layout/hierarchy2"/>
    <dgm:cxn modelId="{F2C15789-8542-4A8B-8DF8-5A2E1665D466}" type="presParOf" srcId="{EEB6049B-FE42-49E3-B11A-1CBFAA480337}" destId="{4DE5778F-D9F7-4D5A-9124-2D74EBF1195A}" srcOrd="1" destOrd="0" presId="urn:microsoft.com/office/officeart/2005/8/layout/hierarchy2"/>
    <dgm:cxn modelId="{30FBB2AF-9C55-456E-A3E8-D125DE7854B3}" type="presParOf" srcId="{D216C49F-22B6-411E-8144-38A941933B53}" destId="{70C86521-71A2-4B17-9FBF-621ADAE945E6}" srcOrd="2" destOrd="0" presId="urn:microsoft.com/office/officeart/2005/8/layout/hierarchy2"/>
    <dgm:cxn modelId="{B1AC111C-A8B7-4217-A0A0-ADE02DB1771E}" type="presParOf" srcId="{70C86521-71A2-4B17-9FBF-621ADAE945E6}" destId="{4769F27D-7601-4AA0-B31A-50400EC49AF0}" srcOrd="0" destOrd="0" presId="urn:microsoft.com/office/officeart/2005/8/layout/hierarchy2"/>
    <dgm:cxn modelId="{88ECE58E-4D35-4F6B-ADC8-99B96F2099B1}" type="presParOf" srcId="{D216C49F-22B6-411E-8144-38A941933B53}" destId="{3A896216-E2F3-4C14-9A11-A3B815F96B77}" srcOrd="3" destOrd="0" presId="urn:microsoft.com/office/officeart/2005/8/layout/hierarchy2"/>
    <dgm:cxn modelId="{4C3AB491-FA75-41B3-99AF-744CA88CF161}" type="presParOf" srcId="{3A896216-E2F3-4C14-9A11-A3B815F96B77}" destId="{FBAF732C-FD4E-49C1-9F40-8B401D4A472E}" srcOrd="0" destOrd="0" presId="urn:microsoft.com/office/officeart/2005/8/layout/hierarchy2"/>
    <dgm:cxn modelId="{2C6C8C05-0D20-4D95-8158-283C1C767AC4}" type="presParOf" srcId="{3A896216-E2F3-4C14-9A11-A3B815F96B77}" destId="{B35E4830-A32D-43A0-B876-8BF4E0226490}" srcOrd="1" destOrd="0" presId="urn:microsoft.com/office/officeart/2005/8/layout/hierarchy2"/>
    <dgm:cxn modelId="{C00DE2B3-0535-40DA-A8CD-EB374DC633A0}" type="presParOf" srcId="{1A266B37-3973-48DE-AD8F-0D77727A276A}" destId="{C01CBD96-BB84-4239-B32D-5705260A8D62}" srcOrd="2" destOrd="0" presId="urn:microsoft.com/office/officeart/2005/8/layout/hierarchy2"/>
    <dgm:cxn modelId="{272023DC-41BF-4A0F-B59C-85D0C3543A3B}" type="presParOf" srcId="{C01CBD96-BB84-4239-B32D-5705260A8D62}" destId="{90B6AF23-CDAE-435B-93A8-D83E236875AA}" srcOrd="0" destOrd="0" presId="urn:microsoft.com/office/officeart/2005/8/layout/hierarchy2"/>
    <dgm:cxn modelId="{C3AAA653-692B-4579-AF6F-F5A8BF9791DC}" type="presParOf" srcId="{1A266B37-3973-48DE-AD8F-0D77727A276A}" destId="{5710CDD8-364D-4AB8-A90B-4240E8052805}" srcOrd="3" destOrd="0" presId="urn:microsoft.com/office/officeart/2005/8/layout/hierarchy2"/>
    <dgm:cxn modelId="{9DB10ADD-70D4-42B8-9AF8-F15E638B8F83}" type="presParOf" srcId="{5710CDD8-364D-4AB8-A90B-4240E8052805}" destId="{97504073-BE42-4059-A72B-4018250F09D5}" srcOrd="0" destOrd="0" presId="urn:microsoft.com/office/officeart/2005/8/layout/hierarchy2"/>
    <dgm:cxn modelId="{664E278E-4103-4BE3-B622-482DAA0B8D70}" type="presParOf" srcId="{5710CDD8-364D-4AB8-A90B-4240E8052805}" destId="{B71ACC5E-4F44-4852-86DB-B73608C90B8E}" srcOrd="1" destOrd="0" presId="urn:microsoft.com/office/officeart/2005/8/layout/hierarchy2"/>
    <dgm:cxn modelId="{B6BDAB2F-FD26-4E84-BB4A-E34EF7353398}" type="presParOf" srcId="{B71ACC5E-4F44-4852-86DB-B73608C90B8E}" destId="{34A4D18F-887F-4B5F-933E-C2BB3C5AAF6D}" srcOrd="0" destOrd="0" presId="urn:microsoft.com/office/officeart/2005/8/layout/hierarchy2"/>
    <dgm:cxn modelId="{B5441DF7-DCE6-442C-B919-EA8F020FC104}" type="presParOf" srcId="{34A4D18F-887F-4B5F-933E-C2BB3C5AAF6D}" destId="{4DE7A916-929D-45F4-91F1-6293E07E1032}" srcOrd="0" destOrd="0" presId="urn:microsoft.com/office/officeart/2005/8/layout/hierarchy2"/>
    <dgm:cxn modelId="{FC6206B2-9A02-4603-AD2C-C918387FDA4D}" type="presParOf" srcId="{B71ACC5E-4F44-4852-86DB-B73608C90B8E}" destId="{3737C6BD-59F1-42C3-AFEE-C0D2930C773F}" srcOrd="1" destOrd="0" presId="urn:microsoft.com/office/officeart/2005/8/layout/hierarchy2"/>
    <dgm:cxn modelId="{8ED3445F-D04B-49D2-A82A-49976E8FBA87}" type="presParOf" srcId="{3737C6BD-59F1-42C3-AFEE-C0D2930C773F}" destId="{A32CF8CD-803C-486C-97D0-B2C106F92678}" srcOrd="0" destOrd="0" presId="urn:microsoft.com/office/officeart/2005/8/layout/hierarchy2"/>
    <dgm:cxn modelId="{9B0C619A-E789-47A9-8618-363CE2AE6A1F}" type="presParOf" srcId="{3737C6BD-59F1-42C3-AFEE-C0D2930C773F}" destId="{B4C231E1-179A-48EE-ADE9-C18FDD84C440}" srcOrd="1" destOrd="0" presId="urn:microsoft.com/office/officeart/2005/8/layout/hierarchy2"/>
    <dgm:cxn modelId="{AB0EF6D6-69AE-4BBA-A114-77387D36298E}" type="presParOf" srcId="{1A266B37-3973-48DE-AD8F-0D77727A276A}" destId="{437CFAD5-0890-4DE9-94BD-44432C893614}" srcOrd="4" destOrd="0" presId="urn:microsoft.com/office/officeart/2005/8/layout/hierarchy2"/>
    <dgm:cxn modelId="{52E037C3-1622-49C0-A119-F9B7CF676BCA}" type="presParOf" srcId="{437CFAD5-0890-4DE9-94BD-44432C893614}" destId="{31562CAA-1C36-4079-9EA6-873F356CF353}" srcOrd="0" destOrd="0" presId="urn:microsoft.com/office/officeart/2005/8/layout/hierarchy2"/>
    <dgm:cxn modelId="{B35D3DF5-A915-4747-B3AF-E4DAD88229C7}" type="presParOf" srcId="{1A266B37-3973-48DE-AD8F-0D77727A276A}" destId="{A7B01FC1-5BF3-49A0-A2B5-FB2DEFD79845}" srcOrd="5" destOrd="0" presId="urn:microsoft.com/office/officeart/2005/8/layout/hierarchy2"/>
    <dgm:cxn modelId="{A73F1805-8FA3-48FA-AD79-B74ECCD5B680}" type="presParOf" srcId="{A7B01FC1-5BF3-49A0-A2B5-FB2DEFD79845}" destId="{CAB71FCC-4550-44AA-9C89-75E1CD7C8850}" srcOrd="0" destOrd="0" presId="urn:microsoft.com/office/officeart/2005/8/layout/hierarchy2"/>
    <dgm:cxn modelId="{15CD6EBA-5BE1-46EE-B8E8-8A835DECAF45}" type="presParOf" srcId="{A7B01FC1-5BF3-49A0-A2B5-FB2DEFD79845}" destId="{B04A3E7B-104D-46B4-879A-7BE98542B950}" srcOrd="1" destOrd="0" presId="urn:microsoft.com/office/officeart/2005/8/layout/hierarchy2"/>
    <dgm:cxn modelId="{59587F97-50B4-437E-9A0C-CA33F8764B2E}" type="presParOf" srcId="{B04A3E7B-104D-46B4-879A-7BE98542B950}" destId="{973A6F6A-9742-4197-A855-A51B5C78D756}" srcOrd="0" destOrd="0" presId="urn:microsoft.com/office/officeart/2005/8/layout/hierarchy2"/>
    <dgm:cxn modelId="{8C01B21C-E99D-4083-9D50-0FF4BBC20B17}" type="presParOf" srcId="{973A6F6A-9742-4197-A855-A51B5C78D756}" destId="{3A54B7F2-0546-4FB6-8E97-D7D54BFE5039}" srcOrd="0" destOrd="0" presId="urn:microsoft.com/office/officeart/2005/8/layout/hierarchy2"/>
    <dgm:cxn modelId="{CAAD8540-CE5A-4AAC-904D-F138C9E5B691}" type="presParOf" srcId="{B04A3E7B-104D-46B4-879A-7BE98542B950}" destId="{BA745D5A-2566-455F-8A54-CD61660068F8}" srcOrd="1" destOrd="0" presId="urn:microsoft.com/office/officeart/2005/8/layout/hierarchy2"/>
    <dgm:cxn modelId="{C5614FAC-C418-455D-A30F-D6B51325C6F4}" type="presParOf" srcId="{BA745D5A-2566-455F-8A54-CD61660068F8}" destId="{A22F5956-4FA9-4DFB-9C7C-73007F50FDBE}" srcOrd="0" destOrd="0" presId="urn:microsoft.com/office/officeart/2005/8/layout/hierarchy2"/>
    <dgm:cxn modelId="{F6FEA2AE-BE88-4D83-8420-05935E3C80DA}" type="presParOf" srcId="{BA745D5A-2566-455F-8A54-CD61660068F8}" destId="{D3CD99BB-BF0A-4570-BE62-72922C913CC2}" srcOrd="1" destOrd="0" presId="urn:microsoft.com/office/officeart/2005/8/layout/hierarchy2"/>
    <dgm:cxn modelId="{103520BA-7F48-46B8-A0D6-F6AACA7817F8}" type="presParOf" srcId="{B04A3E7B-104D-46B4-879A-7BE98542B950}" destId="{E1F604A7-5A6F-493E-8AB0-5B604BEFC1F7}" srcOrd="2" destOrd="0" presId="urn:microsoft.com/office/officeart/2005/8/layout/hierarchy2"/>
    <dgm:cxn modelId="{1F28AB71-B523-4BCF-BA11-514C9DDC8603}" type="presParOf" srcId="{E1F604A7-5A6F-493E-8AB0-5B604BEFC1F7}" destId="{8F583B5A-3590-4908-97B8-480490F17AA5}" srcOrd="0" destOrd="0" presId="urn:microsoft.com/office/officeart/2005/8/layout/hierarchy2"/>
    <dgm:cxn modelId="{7A091818-C79B-4A24-9D3F-9437EC45D763}" type="presParOf" srcId="{B04A3E7B-104D-46B4-879A-7BE98542B950}" destId="{E238676E-0A4E-4096-B7B7-B5ED87863BEB}" srcOrd="3" destOrd="0" presId="urn:microsoft.com/office/officeart/2005/8/layout/hierarchy2"/>
    <dgm:cxn modelId="{D5FD4546-60DC-4376-A9E0-4B5A3F706656}" type="presParOf" srcId="{E238676E-0A4E-4096-B7B7-B5ED87863BEB}" destId="{EE85518F-CC51-4466-BA83-1279600F0F36}" srcOrd="0" destOrd="0" presId="urn:microsoft.com/office/officeart/2005/8/layout/hierarchy2"/>
    <dgm:cxn modelId="{8590D489-2D6E-4B6F-A437-F81FA19C06D8}" type="presParOf" srcId="{E238676E-0A4E-4096-B7B7-B5ED87863BEB}" destId="{029E39FA-72A3-4877-B1C5-361D7252080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BAF23C-8DEA-43A8-9E1C-61EC43215A0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E988B22-4771-4240-B191-B65ACF2078B4}">
      <dgm:prSet phldrT="[Texto]"/>
      <dgm:spPr/>
      <dgm:t>
        <a:bodyPr/>
        <a:lstStyle/>
        <a:p>
          <a:r>
            <a:rPr lang="es-MX" b="1" dirty="0"/>
            <a:t>Próximo o Inmediato</a:t>
          </a:r>
          <a:endParaRPr lang="es-ES" b="1" dirty="0"/>
        </a:p>
      </dgm:t>
    </dgm:pt>
    <dgm:pt modelId="{7B49DA0F-2671-4432-9E65-831FE64A4E3F}" type="parTrans" cxnId="{7D6B51CF-75DF-4D2A-8AEA-2B856EE31985}">
      <dgm:prSet/>
      <dgm:spPr/>
      <dgm:t>
        <a:bodyPr/>
        <a:lstStyle/>
        <a:p>
          <a:endParaRPr lang="es-ES"/>
        </a:p>
      </dgm:t>
    </dgm:pt>
    <dgm:pt modelId="{2CEF2E8B-6299-48E7-A18E-A4001653F26B}" type="sibTrans" cxnId="{7D6B51CF-75DF-4D2A-8AEA-2B856EE31985}">
      <dgm:prSet/>
      <dgm:spPr/>
      <dgm:t>
        <a:bodyPr/>
        <a:lstStyle/>
        <a:p>
          <a:endParaRPr lang="es-ES"/>
        </a:p>
      </dgm:t>
    </dgm:pt>
    <dgm:pt modelId="{EFBF6EEF-3611-4CD5-B41A-3154C83B0E5D}">
      <dgm:prSet phldrT="[Texto]"/>
      <dgm:spPr/>
      <dgm:t>
        <a:bodyPr/>
        <a:lstStyle/>
        <a:p>
          <a:r>
            <a:rPr lang="es-MX" dirty="0"/>
            <a:t>Humedad</a:t>
          </a:r>
        </a:p>
      </dgm:t>
    </dgm:pt>
    <dgm:pt modelId="{3D1E54EC-6864-45B9-981C-26CD46DBF2AB}" type="parTrans" cxnId="{9DB24A6C-B8EC-4763-8FC2-E5F8A6B8011A}">
      <dgm:prSet/>
      <dgm:spPr/>
      <dgm:t>
        <a:bodyPr/>
        <a:lstStyle/>
        <a:p>
          <a:endParaRPr lang="es-ES" dirty="0"/>
        </a:p>
      </dgm:t>
    </dgm:pt>
    <dgm:pt modelId="{E8FB8A86-8835-4F2C-BBD3-67E3F08C6D9F}" type="sibTrans" cxnId="{9DB24A6C-B8EC-4763-8FC2-E5F8A6B8011A}">
      <dgm:prSet/>
      <dgm:spPr/>
      <dgm:t>
        <a:bodyPr/>
        <a:lstStyle/>
        <a:p>
          <a:endParaRPr lang="es-ES"/>
        </a:p>
      </dgm:t>
    </dgm:pt>
    <dgm:pt modelId="{E2D54518-50C0-403C-8900-CCD75B144290}">
      <dgm:prSet phldrT="[Texto]"/>
      <dgm:spPr/>
      <dgm:t>
        <a:bodyPr/>
        <a:lstStyle/>
        <a:p>
          <a:r>
            <a:rPr lang="es-MX" dirty="0"/>
            <a:t>Materia Volátil</a:t>
          </a:r>
          <a:endParaRPr lang="es-ES" dirty="0"/>
        </a:p>
      </dgm:t>
    </dgm:pt>
    <dgm:pt modelId="{B7C7D865-BECC-4C67-9975-4897A80914CC}" type="parTrans" cxnId="{3F8A04D3-4B56-4886-ADA9-8D9FFA82D63F}">
      <dgm:prSet/>
      <dgm:spPr/>
      <dgm:t>
        <a:bodyPr/>
        <a:lstStyle/>
        <a:p>
          <a:endParaRPr lang="es-ES" dirty="0"/>
        </a:p>
      </dgm:t>
    </dgm:pt>
    <dgm:pt modelId="{B8873057-3A7D-4D26-97B5-E9173B025156}" type="sibTrans" cxnId="{3F8A04D3-4B56-4886-ADA9-8D9FFA82D63F}">
      <dgm:prSet/>
      <dgm:spPr/>
      <dgm:t>
        <a:bodyPr/>
        <a:lstStyle/>
        <a:p>
          <a:endParaRPr lang="es-ES"/>
        </a:p>
      </dgm:t>
    </dgm:pt>
    <dgm:pt modelId="{718B3174-B15C-4113-9A9F-6B80A40447D4}">
      <dgm:prSet phldrT="[Texto]"/>
      <dgm:spPr/>
      <dgm:t>
        <a:bodyPr/>
        <a:lstStyle/>
        <a:p>
          <a:r>
            <a:rPr lang="es-MX" b="1" dirty="0"/>
            <a:t>Último o Elemental</a:t>
          </a:r>
          <a:endParaRPr lang="es-ES" b="1" dirty="0"/>
        </a:p>
      </dgm:t>
    </dgm:pt>
    <dgm:pt modelId="{9B95E9FA-EED7-4DA3-84A8-D695C6E3E491}" type="parTrans" cxnId="{3273D9FE-A454-4B98-BB3D-2E8987F33CBD}">
      <dgm:prSet/>
      <dgm:spPr/>
      <dgm:t>
        <a:bodyPr/>
        <a:lstStyle/>
        <a:p>
          <a:endParaRPr lang="es-ES"/>
        </a:p>
      </dgm:t>
    </dgm:pt>
    <dgm:pt modelId="{E233EFEF-E624-4EED-B6E3-6413BE49A4EA}" type="sibTrans" cxnId="{3273D9FE-A454-4B98-BB3D-2E8987F33CBD}">
      <dgm:prSet/>
      <dgm:spPr/>
      <dgm:t>
        <a:bodyPr/>
        <a:lstStyle/>
        <a:p>
          <a:endParaRPr lang="es-ES"/>
        </a:p>
      </dgm:t>
    </dgm:pt>
    <dgm:pt modelId="{B2A10242-7B2F-44CC-8F76-5DFE5B33332F}">
      <dgm:prSet phldrT="[Texto]"/>
      <dgm:spPr/>
      <dgm:t>
        <a:bodyPr/>
        <a:lstStyle/>
        <a:p>
          <a:r>
            <a:rPr lang="es-MX" dirty="0"/>
            <a:t>C, H, N, O, S</a:t>
          </a:r>
          <a:endParaRPr lang="es-ES" dirty="0"/>
        </a:p>
      </dgm:t>
    </dgm:pt>
    <dgm:pt modelId="{25CA919C-732B-4AF7-8E5B-391B2E5B4F61}" type="parTrans" cxnId="{D64ACDCD-CB61-412D-A9AF-23C7EB96EC45}">
      <dgm:prSet/>
      <dgm:spPr/>
      <dgm:t>
        <a:bodyPr/>
        <a:lstStyle/>
        <a:p>
          <a:endParaRPr lang="es-ES" dirty="0"/>
        </a:p>
      </dgm:t>
    </dgm:pt>
    <dgm:pt modelId="{32992183-D93B-4048-A90D-02287D77B911}" type="sibTrans" cxnId="{D64ACDCD-CB61-412D-A9AF-23C7EB96EC45}">
      <dgm:prSet/>
      <dgm:spPr/>
      <dgm:t>
        <a:bodyPr/>
        <a:lstStyle/>
        <a:p>
          <a:endParaRPr lang="es-ES"/>
        </a:p>
      </dgm:t>
    </dgm:pt>
    <dgm:pt modelId="{E5775C51-0A9E-4E8A-ACA9-818882F1CE1B}">
      <dgm:prSet phldrT="[Texto]"/>
      <dgm:spPr/>
      <dgm:t>
        <a:bodyPr/>
        <a:lstStyle/>
        <a:p>
          <a:r>
            <a:rPr lang="es-MX" dirty="0"/>
            <a:t>Humedad</a:t>
          </a:r>
          <a:endParaRPr lang="es-ES" dirty="0"/>
        </a:p>
      </dgm:t>
    </dgm:pt>
    <dgm:pt modelId="{A8C4A361-EC8F-4B72-B0F1-9F3B43C26A70}" type="parTrans" cxnId="{CB520BA1-9ED4-4BAE-A991-A1C411AD51C5}">
      <dgm:prSet/>
      <dgm:spPr/>
      <dgm:t>
        <a:bodyPr/>
        <a:lstStyle/>
        <a:p>
          <a:endParaRPr lang="es-ES" dirty="0"/>
        </a:p>
      </dgm:t>
    </dgm:pt>
    <dgm:pt modelId="{19BA499E-208B-4A1E-B2A6-C7BDB0FCEDE4}" type="sibTrans" cxnId="{CB520BA1-9ED4-4BAE-A991-A1C411AD51C5}">
      <dgm:prSet/>
      <dgm:spPr/>
      <dgm:t>
        <a:bodyPr/>
        <a:lstStyle/>
        <a:p>
          <a:endParaRPr lang="es-ES"/>
        </a:p>
      </dgm:t>
    </dgm:pt>
    <dgm:pt modelId="{96CA7F3C-D029-4D62-A426-F7CB9D271439}">
      <dgm:prSet phldrT="[Texto]"/>
      <dgm:spPr/>
      <dgm:t>
        <a:bodyPr/>
        <a:lstStyle/>
        <a:p>
          <a:r>
            <a:rPr lang="es-MX" dirty="0"/>
            <a:t>Carbono Fijo</a:t>
          </a:r>
          <a:endParaRPr lang="es-ES" dirty="0"/>
        </a:p>
      </dgm:t>
    </dgm:pt>
    <dgm:pt modelId="{7AA02B58-41C2-4074-8AA4-FFD40BC7D0D7}" type="parTrans" cxnId="{5DCF4DF8-30B0-457D-8F13-28C42A0B4310}">
      <dgm:prSet/>
      <dgm:spPr/>
      <dgm:t>
        <a:bodyPr/>
        <a:lstStyle/>
        <a:p>
          <a:endParaRPr lang="es-ES" dirty="0"/>
        </a:p>
      </dgm:t>
    </dgm:pt>
    <dgm:pt modelId="{E163FF0A-C00F-4D42-B70B-CAE6197E5987}" type="sibTrans" cxnId="{5DCF4DF8-30B0-457D-8F13-28C42A0B4310}">
      <dgm:prSet/>
      <dgm:spPr/>
      <dgm:t>
        <a:bodyPr/>
        <a:lstStyle/>
        <a:p>
          <a:endParaRPr lang="es-ES"/>
        </a:p>
      </dgm:t>
    </dgm:pt>
    <dgm:pt modelId="{527602DD-DE3D-4CFC-9900-08BDF86C99AF}">
      <dgm:prSet phldrT="[Texto]"/>
      <dgm:spPr/>
      <dgm:t>
        <a:bodyPr/>
        <a:lstStyle/>
        <a:p>
          <a:r>
            <a:rPr lang="es-MX" dirty="0"/>
            <a:t>Cenizas</a:t>
          </a:r>
          <a:endParaRPr lang="es-ES" dirty="0"/>
        </a:p>
      </dgm:t>
    </dgm:pt>
    <dgm:pt modelId="{0B8EB858-3001-4063-BEFD-FA255C44643C}" type="parTrans" cxnId="{B3317CC8-6143-455F-8469-766BAB366F90}">
      <dgm:prSet/>
      <dgm:spPr/>
      <dgm:t>
        <a:bodyPr/>
        <a:lstStyle/>
        <a:p>
          <a:endParaRPr lang="es-ES" dirty="0"/>
        </a:p>
      </dgm:t>
    </dgm:pt>
    <dgm:pt modelId="{82A2A0A0-BE13-4A6C-A14D-471F383F4827}" type="sibTrans" cxnId="{B3317CC8-6143-455F-8469-766BAB366F90}">
      <dgm:prSet/>
      <dgm:spPr/>
      <dgm:t>
        <a:bodyPr/>
        <a:lstStyle/>
        <a:p>
          <a:endParaRPr lang="es-ES"/>
        </a:p>
      </dgm:t>
    </dgm:pt>
    <dgm:pt modelId="{18BE8B79-6571-4B9A-ADB3-70E1B6856CFA}">
      <dgm:prSet phldrT="[Texto]"/>
      <dgm:spPr/>
      <dgm:t>
        <a:bodyPr/>
        <a:lstStyle/>
        <a:p>
          <a:r>
            <a:rPr lang="es-MX" dirty="0"/>
            <a:t>Cenizas </a:t>
          </a:r>
          <a:endParaRPr lang="es-ES" dirty="0"/>
        </a:p>
      </dgm:t>
    </dgm:pt>
    <dgm:pt modelId="{9E2F183A-05B7-4133-B4DF-DC885A6E63D8}" type="parTrans" cxnId="{476D1ADB-7A49-403D-82B2-2DF1F6730D87}">
      <dgm:prSet/>
      <dgm:spPr/>
      <dgm:t>
        <a:bodyPr/>
        <a:lstStyle/>
        <a:p>
          <a:endParaRPr lang="es-ES" dirty="0"/>
        </a:p>
      </dgm:t>
    </dgm:pt>
    <dgm:pt modelId="{CAF979EC-2A3B-41AC-9AF6-CBA2780AF41F}" type="sibTrans" cxnId="{476D1ADB-7A49-403D-82B2-2DF1F6730D87}">
      <dgm:prSet/>
      <dgm:spPr/>
      <dgm:t>
        <a:bodyPr/>
        <a:lstStyle/>
        <a:p>
          <a:endParaRPr lang="es-ES"/>
        </a:p>
      </dgm:t>
    </dgm:pt>
    <dgm:pt modelId="{B50C8713-126E-4310-8AD4-1B8187413571}" type="pres">
      <dgm:prSet presAssocID="{EFBAF23C-8DEA-43A8-9E1C-61EC43215A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B27A2B6-3CD2-4D36-B89E-676A8E931F24}" type="pres">
      <dgm:prSet presAssocID="{EE988B22-4771-4240-B191-B65ACF2078B4}" presName="root" presStyleCnt="0"/>
      <dgm:spPr/>
    </dgm:pt>
    <dgm:pt modelId="{681C0DB4-2AC8-42F8-83A8-2CC6BF6BE1E8}" type="pres">
      <dgm:prSet presAssocID="{EE988B22-4771-4240-B191-B65ACF2078B4}" presName="rootComposite" presStyleCnt="0"/>
      <dgm:spPr/>
    </dgm:pt>
    <dgm:pt modelId="{EB5E05AB-6967-4B1B-9FBA-963F5FB7C462}" type="pres">
      <dgm:prSet presAssocID="{EE988B22-4771-4240-B191-B65ACF2078B4}" presName="rootText" presStyleLbl="node1" presStyleIdx="0" presStyleCnt="2"/>
      <dgm:spPr/>
    </dgm:pt>
    <dgm:pt modelId="{6F0F5745-DEFC-44FE-863C-EE66CCAB986A}" type="pres">
      <dgm:prSet presAssocID="{EE988B22-4771-4240-B191-B65ACF2078B4}" presName="rootConnector" presStyleLbl="node1" presStyleIdx="0" presStyleCnt="2"/>
      <dgm:spPr/>
    </dgm:pt>
    <dgm:pt modelId="{7402AF52-6C75-48C0-AF6E-E738DFF35EC0}" type="pres">
      <dgm:prSet presAssocID="{EE988B22-4771-4240-B191-B65ACF2078B4}" presName="childShape" presStyleCnt="0"/>
      <dgm:spPr/>
    </dgm:pt>
    <dgm:pt modelId="{3D399248-398D-4F36-84D6-AC233056B194}" type="pres">
      <dgm:prSet presAssocID="{3D1E54EC-6864-45B9-981C-26CD46DBF2AB}" presName="Name13" presStyleLbl="parChTrans1D2" presStyleIdx="0" presStyleCnt="7"/>
      <dgm:spPr/>
    </dgm:pt>
    <dgm:pt modelId="{907A189E-6A33-4D38-8B1E-8CF07C95F48C}" type="pres">
      <dgm:prSet presAssocID="{EFBF6EEF-3611-4CD5-B41A-3154C83B0E5D}" presName="childText" presStyleLbl="bgAcc1" presStyleIdx="0" presStyleCnt="7" custScaleX="128299">
        <dgm:presLayoutVars>
          <dgm:bulletEnabled val="1"/>
        </dgm:presLayoutVars>
      </dgm:prSet>
      <dgm:spPr/>
    </dgm:pt>
    <dgm:pt modelId="{41C8FD77-A247-40A5-BD69-232B5C676760}" type="pres">
      <dgm:prSet presAssocID="{B7C7D865-BECC-4C67-9975-4897A80914CC}" presName="Name13" presStyleLbl="parChTrans1D2" presStyleIdx="1" presStyleCnt="7"/>
      <dgm:spPr/>
    </dgm:pt>
    <dgm:pt modelId="{131CC151-B7F7-4969-A1D7-A86587BC6912}" type="pres">
      <dgm:prSet presAssocID="{E2D54518-50C0-403C-8900-CCD75B144290}" presName="childText" presStyleLbl="bgAcc1" presStyleIdx="1" presStyleCnt="7" custScaleX="130225">
        <dgm:presLayoutVars>
          <dgm:bulletEnabled val="1"/>
        </dgm:presLayoutVars>
      </dgm:prSet>
      <dgm:spPr/>
    </dgm:pt>
    <dgm:pt modelId="{B297A1EC-F787-4B92-9766-6B8B0A83F069}" type="pres">
      <dgm:prSet presAssocID="{7AA02B58-41C2-4074-8AA4-FFD40BC7D0D7}" presName="Name13" presStyleLbl="parChTrans1D2" presStyleIdx="2" presStyleCnt="7"/>
      <dgm:spPr/>
    </dgm:pt>
    <dgm:pt modelId="{D9ABBAF1-047A-4002-8D32-82536CBBD4F9}" type="pres">
      <dgm:prSet presAssocID="{96CA7F3C-D029-4D62-A426-F7CB9D271439}" presName="childText" presStyleLbl="bgAcc1" presStyleIdx="2" presStyleCnt="7" custScaleX="132150">
        <dgm:presLayoutVars>
          <dgm:bulletEnabled val="1"/>
        </dgm:presLayoutVars>
      </dgm:prSet>
      <dgm:spPr/>
    </dgm:pt>
    <dgm:pt modelId="{01FC14D9-FE37-4470-A769-2C7B7FA65054}" type="pres">
      <dgm:prSet presAssocID="{0B8EB858-3001-4063-BEFD-FA255C44643C}" presName="Name13" presStyleLbl="parChTrans1D2" presStyleIdx="3" presStyleCnt="7"/>
      <dgm:spPr/>
    </dgm:pt>
    <dgm:pt modelId="{1CE84DD9-01A1-42FC-BA6E-64D9D0647375}" type="pres">
      <dgm:prSet presAssocID="{527602DD-DE3D-4CFC-9900-08BDF86C99AF}" presName="childText" presStyleLbl="bgAcc1" presStyleIdx="3" presStyleCnt="7" custScaleX="134077">
        <dgm:presLayoutVars>
          <dgm:bulletEnabled val="1"/>
        </dgm:presLayoutVars>
      </dgm:prSet>
      <dgm:spPr/>
    </dgm:pt>
    <dgm:pt modelId="{AD9B992E-9991-460B-BB16-74FEFEB4DA10}" type="pres">
      <dgm:prSet presAssocID="{718B3174-B15C-4113-9A9F-6B80A40447D4}" presName="root" presStyleCnt="0"/>
      <dgm:spPr/>
    </dgm:pt>
    <dgm:pt modelId="{7787F064-2908-4E2A-A5BE-692536F544B4}" type="pres">
      <dgm:prSet presAssocID="{718B3174-B15C-4113-9A9F-6B80A40447D4}" presName="rootComposite" presStyleCnt="0"/>
      <dgm:spPr/>
    </dgm:pt>
    <dgm:pt modelId="{724D3EAB-640B-4F14-9B94-BC2FDA5AAE3C}" type="pres">
      <dgm:prSet presAssocID="{718B3174-B15C-4113-9A9F-6B80A40447D4}" presName="rootText" presStyleLbl="node1" presStyleIdx="1" presStyleCnt="2"/>
      <dgm:spPr/>
    </dgm:pt>
    <dgm:pt modelId="{1D7FF9C6-CFED-4639-B63E-3A850E04A64C}" type="pres">
      <dgm:prSet presAssocID="{718B3174-B15C-4113-9A9F-6B80A40447D4}" presName="rootConnector" presStyleLbl="node1" presStyleIdx="1" presStyleCnt="2"/>
      <dgm:spPr/>
    </dgm:pt>
    <dgm:pt modelId="{A4616B90-5FFA-46EC-B3D7-2E102D1A9650}" type="pres">
      <dgm:prSet presAssocID="{718B3174-B15C-4113-9A9F-6B80A40447D4}" presName="childShape" presStyleCnt="0"/>
      <dgm:spPr/>
    </dgm:pt>
    <dgm:pt modelId="{8176E8B3-7F1F-4501-9874-F984307714F1}" type="pres">
      <dgm:prSet presAssocID="{25CA919C-732B-4AF7-8E5B-391B2E5B4F61}" presName="Name13" presStyleLbl="parChTrans1D2" presStyleIdx="4" presStyleCnt="7"/>
      <dgm:spPr/>
    </dgm:pt>
    <dgm:pt modelId="{AAC85FAE-9B9C-40A8-A417-E985F50E8CAE}" type="pres">
      <dgm:prSet presAssocID="{B2A10242-7B2F-44CC-8F76-5DFE5B33332F}" presName="childText" presStyleLbl="bgAcc1" presStyleIdx="4" presStyleCnt="7" custScaleX="135236">
        <dgm:presLayoutVars>
          <dgm:bulletEnabled val="1"/>
        </dgm:presLayoutVars>
      </dgm:prSet>
      <dgm:spPr/>
    </dgm:pt>
    <dgm:pt modelId="{0FDB59F0-1944-4431-8815-16EBEDA0EA92}" type="pres">
      <dgm:prSet presAssocID="{A8C4A361-EC8F-4B72-B0F1-9F3B43C26A70}" presName="Name13" presStyleLbl="parChTrans1D2" presStyleIdx="5" presStyleCnt="7"/>
      <dgm:spPr/>
    </dgm:pt>
    <dgm:pt modelId="{1F382E35-7451-4B42-B83D-03EA091C7878}" type="pres">
      <dgm:prSet presAssocID="{E5775C51-0A9E-4E8A-ACA9-818882F1CE1B}" presName="childText" presStyleLbl="bgAcc1" presStyleIdx="5" presStyleCnt="7" custScaleX="135236">
        <dgm:presLayoutVars>
          <dgm:bulletEnabled val="1"/>
        </dgm:presLayoutVars>
      </dgm:prSet>
      <dgm:spPr/>
    </dgm:pt>
    <dgm:pt modelId="{51E143F0-9AB0-43C3-B501-5E37D218FE06}" type="pres">
      <dgm:prSet presAssocID="{9E2F183A-05B7-4133-B4DF-DC885A6E63D8}" presName="Name13" presStyleLbl="parChTrans1D2" presStyleIdx="6" presStyleCnt="7"/>
      <dgm:spPr/>
    </dgm:pt>
    <dgm:pt modelId="{C3B442D1-90C0-42D4-808E-72692BCD7414}" type="pres">
      <dgm:prSet presAssocID="{18BE8B79-6571-4B9A-ADB3-70E1B6856CFA}" presName="childText" presStyleLbl="bgAcc1" presStyleIdx="6" presStyleCnt="7" custScaleX="135236">
        <dgm:presLayoutVars>
          <dgm:bulletEnabled val="1"/>
        </dgm:presLayoutVars>
      </dgm:prSet>
      <dgm:spPr/>
    </dgm:pt>
  </dgm:ptLst>
  <dgm:cxnLst>
    <dgm:cxn modelId="{05269301-2266-447D-AC64-0232E3BF5EDE}" type="presOf" srcId="{25CA919C-732B-4AF7-8E5B-391B2E5B4F61}" destId="{8176E8B3-7F1F-4501-9874-F984307714F1}" srcOrd="0" destOrd="0" presId="urn:microsoft.com/office/officeart/2005/8/layout/hierarchy3"/>
    <dgm:cxn modelId="{A3E51B11-C37B-4E93-B9CB-F37E89CB7A80}" type="presOf" srcId="{0B8EB858-3001-4063-BEFD-FA255C44643C}" destId="{01FC14D9-FE37-4470-A769-2C7B7FA65054}" srcOrd="0" destOrd="0" presId="urn:microsoft.com/office/officeart/2005/8/layout/hierarchy3"/>
    <dgm:cxn modelId="{2165A841-AD5C-411C-BB25-372B96C04A4E}" type="presOf" srcId="{718B3174-B15C-4113-9A9F-6B80A40447D4}" destId="{724D3EAB-640B-4F14-9B94-BC2FDA5AAE3C}" srcOrd="0" destOrd="0" presId="urn:microsoft.com/office/officeart/2005/8/layout/hierarchy3"/>
    <dgm:cxn modelId="{D3605B62-CF56-4ADE-9691-A5ACCD09455F}" type="presOf" srcId="{B7C7D865-BECC-4C67-9975-4897A80914CC}" destId="{41C8FD77-A247-40A5-BD69-232B5C676760}" srcOrd="0" destOrd="0" presId="urn:microsoft.com/office/officeart/2005/8/layout/hierarchy3"/>
    <dgm:cxn modelId="{9DB24A6C-B8EC-4763-8FC2-E5F8A6B8011A}" srcId="{EE988B22-4771-4240-B191-B65ACF2078B4}" destId="{EFBF6EEF-3611-4CD5-B41A-3154C83B0E5D}" srcOrd="0" destOrd="0" parTransId="{3D1E54EC-6864-45B9-981C-26CD46DBF2AB}" sibTransId="{E8FB8A86-8835-4F2C-BBD3-67E3F08C6D9F}"/>
    <dgm:cxn modelId="{23CB8750-B89E-438E-857E-CC26072BF682}" type="presOf" srcId="{7AA02B58-41C2-4074-8AA4-FFD40BC7D0D7}" destId="{B297A1EC-F787-4B92-9766-6B8B0A83F069}" srcOrd="0" destOrd="0" presId="urn:microsoft.com/office/officeart/2005/8/layout/hierarchy3"/>
    <dgm:cxn modelId="{C8A4F551-A69C-4088-BE75-786D9292B01B}" type="presOf" srcId="{B2A10242-7B2F-44CC-8F76-5DFE5B33332F}" destId="{AAC85FAE-9B9C-40A8-A417-E985F50E8CAE}" srcOrd="0" destOrd="0" presId="urn:microsoft.com/office/officeart/2005/8/layout/hierarchy3"/>
    <dgm:cxn modelId="{9A216C53-8832-4BDE-9AAC-6D80A85F6C6C}" type="presOf" srcId="{3D1E54EC-6864-45B9-981C-26CD46DBF2AB}" destId="{3D399248-398D-4F36-84D6-AC233056B194}" srcOrd="0" destOrd="0" presId="urn:microsoft.com/office/officeart/2005/8/layout/hierarchy3"/>
    <dgm:cxn modelId="{67B25D79-00D4-4416-B684-1FCDB976A8E2}" type="presOf" srcId="{E2D54518-50C0-403C-8900-CCD75B144290}" destId="{131CC151-B7F7-4969-A1D7-A86587BC6912}" srcOrd="0" destOrd="0" presId="urn:microsoft.com/office/officeart/2005/8/layout/hierarchy3"/>
    <dgm:cxn modelId="{CB520BA1-9ED4-4BAE-A991-A1C411AD51C5}" srcId="{718B3174-B15C-4113-9A9F-6B80A40447D4}" destId="{E5775C51-0A9E-4E8A-ACA9-818882F1CE1B}" srcOrd="1" destOrd="0" parTransId="{A8C4A361-EC8F-4B72-B0F1-9F3B43C26A70}" sibTransId="{19BA499E-208B-4A1E-B2A6-C7BDB0FCEDE4}"/>
    <dgm:cxn modelId="{A94447B4-A1F1-4C4F-B3A6-BE6AECDF2039}" type="presOf" srcId="{9E2F183A-05B7-4133-B4DF-DC885A6E63D8}" destId="{51E143F0-9AB0-43C3-B501-5E37D218FE06}" srcOrd="0" destOrd="0" presId="urn:microsoft.com/office/officeart/2005/8/layout/hierarchy3"/>
    <dgm:cxn modelId="{6BD300BD-30E6-47C4-9B48-08B0D1E505B8}" type="presOf" srcId="{EE988B22-4771-4240-B191-B65ACF2078B4}" destId="{6F0F5745-DEFC-44FE-863C-EE66CCAB986A}" srcOrd="1" destOrd="0" presId="urn:microsoft.com/office/officeart/2005/8/layout/hierarchy3"/>
    <dgm:cxn modelId="{B3317CC8-6143-455F-8469-766BAB366F90}" srcId="{EE988B22-4771-4240-B191-B65ACF2078B4}" destId="{527602DD-DE3D-4CFC-9900-08BDF86C99AF}" srcOrd="3" destOrd="0" parTransId="{0B8EB858-3001-4063-BEFD-FA255C44643C}" sibTransId="{82A2A0A0-BE13-4A6C-A14D-471F383F4827}"/>
    <dgm:cxn modelId="{D64ACDCD-CB61-412D-A9AF-23C7EB96EC45}" srcId="{718B3174-B15C-4113-9A9F-6B80A40447D4}" destId="{B2A10242-7B2F-44CC-8F76-5DFE5B33332F}" srcOrd="0" destOrd="0" parTransId="{25CA919C-732B-4AF7-8E5B-391B2E5B4F61}" sibTransId="{32992183-D93B-4048-A90D-02287D77B911}"/>
    <dgm:cxn modelId="{7D6B51CF-75DF-4D2A-8AEA-2B856EE31985}" srcId="{EFBAF23C-8DEA-43A8-9E1C-61EC43215A05}" destId="{EE988B22-4771-4240-B191-B65ACF2078B4}" srcOrd="0" destOrd="0" parTransId="{7B49DA0F-2671-4432-9E65-831FE64A4E3F}" sibTransId="{2CEF2E8B-6299-48E7-A18E-A4001653F26B}"/>
    <dgm:cxn modelId="{3F8A04D3-4B56-4886-ADA9-8D9FFA82D63F}" srcId="{EE988B22-4771-4240-B191-B65ACF2078B4}" destId="{E2D54518-50C0-403C-8900-CCD75B144290}" srcOrd="1" destOrd="0" parTransId="{B7C7D865-BECC-4C67-9975-4897A80914CC}" sibTransId="{B8873057-3A7D-4D26-97B5-E9173B025156}"/>
    <dgm:cxn modelId="{476D1ADB-7A49-403D-82B2-2DF1F6730D87}" srcId="{718B3174-B15C-4113-9A9F-6B80A40447D4}" destId="{18BE8B79-6571-4B9A-ADB3-70E1B6856CFA}" srcOrd="2" destOrd="0" parTransId="{9E2F183A-05B7-4133-B4DF-DC885A6E63D8}" sibTransId="{CAF979EC-2A3B-41AC-9AF6-CBA2780AF41F}"/>
    <dgm:cxn modelId="{7B0015E3-3411-4BB4-9E75-AC35316B286C}" type="presOf" srcId="{E5775C51-0A9E-4E8A-ACA9-818882F1CE1B}" destId="{1F382E35-7451-4B42-B83D-03EA091C7878}" srcOrd="0" destOrd="0" presId="urn:microsoft.com/office/officeart/2005/8/layout/hierarchy3"/>
    <dgm:cxn modelId="{0D4451E4-27FD-4EB0-BB28-E98FD3DE19B2}" type="presOf" srcId="{718B3174-B15C-4113-9A9F-6B80A40447D4}" destId="{1D7FF9C6-CFED-4639-B63E-3A850E04A64C}" srcOrd="1" destOrd="0" presId="urn:microsoft.com/office/officeart/2005/8/layout/hierarchy3"/>
    <dgm:cxn modelId="{D68C5BE7-8FD8-4F9C-98AD-661C31A494BB}" type="presOf" srcId="{96CA7F3C-D029-4D62-A426-F7CB9D271439}" destId="{D9ABBAF1-047A-4002-8D32-82536CBBD4F9}" srcOrd="0" destOrd="0" presId="urn:microsoft.com/office/officeart/2005/8/layout/hierarchy3"/>
    <dgm:cxn modelId="{94A030E8-6D3C-41AD-9CFF-7B9C28F8EF8F}" type="presOf" srcId="{A8C4A361-EC8F-4B72-B0F1-9F3B43C26A70}" destId="{0FDB59F0-1944-4431-8815-16EBEDA0EA92}" srcOrd="0" destOrd="0" presId="urn:microsoft.com/office/officeart/2005/8/layout/hierarchy3"/>
    <dgm:cxn modelId="{4F747DEF-89A5-4B06-BF88-0B7FC96445C6}" type="presOf" srcId="{527602DD-DE3D-4CFC-9900-08BDF86C99AF}" destId="{1CE84DD9-01A1-42FC-BA6E-64D9D0647375}" srcOrd="0" destOrd="0" presId="urn:microsoft.com/office/officeart/2005/8/layout/hierarchy3"/>
    <dgm:cxn modelId="{820F9FF2-BF65-4C16-8FCB-E23325CC14DE}" type="presOf" srcId="{EFBF6EEF-3611-4CD5-B41A-3154C83B0E5D}" destId="{907A189E-6A33-4D38-8B1E-8CF07C95F48C}" srcOrd="0" destOrd="0" presId="urn:microsoft.com/office/officeart/2005/8/layout/hierarchy3"/>
    <dgm:cxn modelId="{E0B0B5F6-ABE0-4EC7-A05E-992E078C6C30}" type="presOf" srcId="{EE988B22-4771-4240-B191-B65ACF2078B4}" destId="{EB5E05AB-6967-4B1B-9FBA-963F5FB7C462}" srcOrd="0" destOrd="0" presId="urn:microsoft.com/office/officeart/2005/8/layout/hierarchy3"/>
    <dgm:cxn modelId="{53DFEFF7-ADE2-49E1-9C3E-4D116CF6435B}" type="presOf" srcId="{18BE8B79-6571-4B9A-ADB3-70E1B6856CFA}" destId="{C3B442D1-90C0-42D4-808E-72692BCD7414}" srcOrd="0" destOrd="0" presId="urn:microsoft.com/office/officeart/2005/8/layout/hierarchy3"/>
    <dgm:cxn modelId="{5DCF4DF8-30B0-457D-8F13-28C42A0B4310}" srcId="{EE988B22-4771-4240-B191-B65ACF2078B4}" destId="{96CA7F3C-D029-4D62-A426-F7CB9D271439}" srcOrd="2" destOrd="0" parTransId="{7AA02B58-41C2-4074-8AA4-FFD40BC7D0D7}" sibTransId="{E163FF0A-C00F-4D42-B70B-CAE6197E5987}"/>
    <dgm:cxn modelId="{574C76FE-2C75-4F59-837C-C95E228B8AB2}" type="presOf" srcId="{EFBAF23C-8DEA-43A8-9E1C-61EC43215A05}" destId="{B50C8713-126E-4310-8AD4-1B8187413571}" srcOrd="0" destOrd="0" presId="urn:microsoft.com/office/officeart/2005/8/layout/hierarchy3"/>
    <dgm:cxn modelId="{3273D9FE-A454-4B98-BB3D-2E8987F33CBD}" srcId="{EFBAF23C-8DEA-43A8-9E1C-61EC43215A05}" destId="{718B3174-B15C-4113-9A9F-6B80A40447D4}" srcOrd="1" destOrd="0" parTransId="{9B95E9FA-EED7-4DA3-84A8-D695C6E3E491}" sibTransId="{E233EFEF-E624-4EED-B6E3-6413BE49A4EA}"/>
    <dgm:cxn modelId="{22D17979-4E58-41D7-8397-6B23B33E047D}" type="presParOf" srcId="{B50C8713-126E-4310-8AD4-1B8187413571}" destId="{5B27A2B6-3CD2-4D36-B89E-676A8E931F24}" srcOrd="0" destOrd="0" presId="urn:microsoft.com/office/officeart/2005/8/layout/hierarchy3"/>
    <dgm:cxn modelId="{E29245E6-F21D-439C-A801-5C0C3185564C}" type="presParOf" srcId="{5B27A2B6-3CD2-4D36-B89E-676A8E931F24}" destId="{681C0DB4-2AC8-42F8-83A8-2CC6BF6BE1E8}" srcOrd="0" destOrd="0" presId="urn:microsoft.com/office/officeart/2005/8/layout/hierarchy3"/>
    <dgm:cxn modelId="{B8AB44D8-D9C0-4942-A0C1-6F8D3FD402D8}" type="presParOf" srcId="{681C0DB4-2AC8-42F8-83A8-2CC6BF6BE1E8}" destId="{EB5E05AB-6967-4B1B-9FBA-963F5FB7C462}" srcOrd="0" destOrd="0" presId="urn:microsoft.com/office/officeart/2005/8/layout/hierarchy3"/>
    <dgm:cxn modelId="{21C61F46-1C17-4CC0-8574-E55AC40DB272}" type="presParOf" srcId="{681C0DB4-2AC8-42F8-83A8-2CC6BF6BE1E8}" destId="{6F0F5745-DEFC-44FE-863C-EE66CCAB986A}" srcOrd="1" destOrd="0" presId="urn:microsoft.com/office/officeart/2005/8/layout/hierarchy3"/>
    <dgm:cxn modelId="{C8F8FEC0-A3DB-42DE-877D-8D4124C9AB27}" type="presParOf" srcId="{5B27A2B6-3CD2-4D36-B89E-676A8E931F24}" destId="{7402AF52-6C75-48C0-AF6E-E738DFF35EC0}" srcOrd="1" destOrd="0" presId="urn:microsoft.com/office/officeart/2005/8/layout/hierarchy3"/>
    <dgm:cxn modelId="{F885B113-8122-448B-8A65-7C6442E535B6}" type="presParOf" srcId="{7402AF52-6C75-48C0-AF6E-E738DFF35EC0}" destId="{3D399248-398D-4F36-84D6-AC233056B194}" srcOrd="0" destOrd="0" presId="urn:microsoft.com/office/officeart/2005/8/layout/hierarchy3"/>
    <dgm:cxn modelId="{64A32E61-F812-4528-AC40-9A56352511DA}" type="presParOf" srcId="{7402AF52-6C75-48C0-AF6E-E738DFF35EC0}" destId="{907A189E-6A33-4D38-8B1E-8CF07C95F48C}" srcOrd="1" destOrd="0" presId="urn:microsoft.com/office/officeart/2005/8/layout/hierarchy3"/>
    <dgm:cxn modelId="{D7E556C2-14E5-4E7A-80A1-921651122806}" type="presParOf" srcId="{7402AF52-6C75-48C0-AF6E-E738DFF35EC0}" destId="{41C8FD77-A247-40A5-BD69-232B5C676760}" srcOrd="2" destOrd="0" presId="urn:microsoft.com/office/officeart/2005/8/layout/hierarchy3"/>
    <dgm:cxn modelId="{3EA5494B-F4E8-44D0-9DD4-03655CECFAD9}" type="presParOf" srcId="{7402AF52-6C75-48C0-AF6E-E738DFF35EC0}" destId="{131CC151-B7F7-4969-A1D7-A86587BC6912}" srcOrd="3" destOrd="0" presId="urn:microsoft.com/office/officeart/2005/8/layout/hierarchy3"/>
    <dgm:cxn modelId="{EC85562F-91AA-47ED-9649-39553C0B1422}" type="presParOf" srcId="{7402AF52-6C75-48C0-AF6E-E738DFF35EC0}" destId="{B297A1EC-F787-4B92-9766-6B8B0A83F069}" srcOrd="4" destOrd="0" presId="urn:microsoft.com/office/officeart/2005/8/layout/hierarchy3"/>
    <dgm:cxn modelId="{2D8A4C6C-9F47-4FA1-BF51-1E800226219F}" type="presParOf" srcId="{7402AF52-6C75-48C0-AF6E-E738DFF35EC0}" destId="{D9ABBAF1-047A-4002-8D32-82536CBBD4F9}" srcOrd="5" destOrd="0" presId="urn:microsoft.com/office/officeart/2005/8/layout/hierarchy3"/>
    <dgm:cxn modelId="{FED7FB09-4D24-449D-AF27-DFFCB5E4E775}" type="presParOf" srcId="{7402AF52-6C75-48C0-AF6E-E738DFF35EC0}" destId="{01FC14D9-FE37-4470-A769-2C7B7FA65054}" srcOrd="6" destOrd="0" presId="urn:microsoft.com/office/officeart/2005/8/layout/hierarchy3"/>
    <dgm:cxn modelId="{E4297E30-D30D-47E9-ACFD-36D91BAC2BB3}" type="presParOf" srcId="{7402AF52-6C75-48C0-AF6E-E738DFF35EC0}" destId="{1CE84DD9-01A1-42FC-BA6E-64D9D0647375}" srcOrd="7" destOrd="0" presId="urn:microsoft.com/office/officeart/2005/8/layout/hierarchy3"/>
    <dgm:cxn modelId="{F2B3BD54-9076-4847-8039-38FBCF552DE7}" type="presParOf" srcId="{B50C8713-126E-4310-8AD4-1B8187413571}" destId="{AD9B992E-9991-460B-BB16-74FEFEB4DA10}" srcOrd="1" destOrd="0" presId="urn:microsoft.com/office/officeart/2005/8/layout/hierarchy3"/>
    <dgm:cxn modelId="{CB0B500F-36D2-455A-A4A2-C60951370721}" type="presParOf" srcId="{AD9B992E-9991-460B-BB16-74FEFEB4DA10}" destId="{7787F064-2908-4E2A-A5BE-692536F544B4}" srcOrd="0" destOrd="0" presId="urn:microsoft.com/office/officeart/2005/8/layout/hierarchy3"/>
    <dgm:cxn modelId="{0CE31F80-EB2D-4366-9AAF-5FAAE5A895C6}" type="presParOf" srcId="{7787F064-2908-4E2A-A5BE-692536F544B4}" destId="{724D3EAB-640B-4F14-9B94-BC2FDA5AAE3C}" srcOrd="0" destOrd="0" presId="urn:microsoft.com/office/officeart/2005/8/layout/hierarchy3"/>
    <dgm:cxn modelId="{25B91F9E-DD25-418D-891F-44E2DA73E795}" type="presParOf" srcId="{7787F064-2908-4E2A-A5BE-692536F544B4}" destId="{1D7FF9C6-CFED-4639-B63E-3A850E04A64C}" srcOrd="1" destOrd="0" presId="urn:microsoft.com/office/officeart/2005/8/layout/hierarchy3"/>
    <dgm:cxn modelId="{B5F314E1-E1E2-4024-BC93-34E52CD98302}" type="presParOf" srcId="{AD9B992E-9991-460B-BB16-74FEFEB4DA10}" destId="{A4616B90-5FFA-46EC-B3D7-2E102D1A9650}" srcOrd="1" destOrd="0" presId="urn:microsoft.com/office/officeart/2005/8/layout/hierarchy3"/>
    <dgm:cxn modelId="{FE0A03F8-EA13-4A94-8150-0DAA2A258C4A}" type="presParOf" srcId="{A4616B90-5FFA-46EC-B3D7-2E102D1A9650}" destId="{8176E8B3-7F1F-4501-9874-F984307714F1}" srcOrd="0" destOrd="0" presId="urn:microsoft.com/office/officeart/2005/8/layout/hierarchy3"/>
    <dgm:cxn modelId="{DA62EA0E-843B-44B3-8ABB-5853D7465876}" type="presParOf" srcId="{A4616B90-5FFA-46EC-B3D7-2E102D1A9650}" destId="{AAC85FAE-9B9C-40A8-A417-E985F50E8CAE}" srcOrd="1" destOrd="0" presId="urn:microsoft.com/office/officeart/2005/8/layout/hierarchy3"/>
    <dgm:cxn modelId="{35BF4DFB-B665-4D7B-B3D2-F4E479B62750}" type="presParOf" srcId="{A4616B90-5FFA-46EC-B3D7-2E102D1A9650}" destId="{0FDB59F0-1944-4431-8815-16EBEDA0EA92}" srcOrd="2" destOrd="0" presId="urn:microsoft.com/office/officeart/2005/8/layout/hierarchy3"/>
    <dgm:cxn modelId="{CD75E3FF-EF8D-469F-ABFC-DACE07E956C9}" type="presParOf" srcId="{A4616B90-5FFA-46EC-B3D7-2E102D1A9650}" destId="{1F382E35-7451-4B42-B83D-03EA091C7878}" srcOrd="3" destOrd="0" presId="urn:microsoft.com/office/officeart/2005/8/layout/hierarchy3"/>
    <dgm:cxn modelId="{607C4EFB-63FB-4CEA-8C7E-34103A893C46}" type="presParOf" srcId="{A4616B90-5FFA-46EC-B3D7-2E102D1A9650}" destId="{51E143F0-9AB0-43C3-B501-5E37D218FE06}" srcOrd="4" destOrd="0" presId="urn:microsoft.com/office/officeart/2005/8/layout/hierarchy3"/>
    <dgm:cxn modelId="{B39BE8FA-9FF9-4D87-9317-96CC64691BDC}" type="presParOf" srcId="{A4616B90-5FFA-46EC-B3D7-2E102D1A9650}" destId="{C3B442D1-90C0-42D4-808E-72692BCD7414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2FACEC-1BA9-484B-9C2D-2FB1456D019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4542B68-88C7-427B-ABB9-13A0AD87C49A}">
      <dgm:prSet phldrT="[Texto]"/>
      <dgm:spPr/>
      <dgm:t>
        <a:bodyPr/>
        <a:lstStyle/>
        <a:p>
          <a:r>
            <a:rPr lang="es-MX" b="1" dirty="0"/>
            <a:t>Horno de Combustión</a:t>
          </a:r>
          <a:endParaRPr lang="es-ES" b="1" dirty="0"/>
        </a:p>
      </dgm:t>
    </dgm:pt>
    <dgm:pt modelId="{CA93CEC5-72C3-4B15-9769-71D72F80FC6E}" type="parTrans" cxnId="{2181C95E-9C56-4154-B357-B4F95D2F98C5}">
      <dgm:prSet/>
      <dgm:spPr/>
      <dgm:t>
        <a:bodyPr/>
        <a:lstStyle/>
        <a:p>
          <a:endParaRPr lang="es-ES"/>
        </a:p>
      </dgm:t>
    </dgm:pt>
    <dgm:pt modelId="{E5261F33-EA6A-499E-BC2E-90E52E728D71}" type="sibTrans" cxnId="{2181C95E-9C56-4154-B357-B4F95D2F98C5}">
      <dgm:prSet/>
      <dgm:spPr>
        <a:noFill/>
      </dgm:spPr>
      <dgm:t>
        <a:bodyPr/>
        <a:lstStyle/>
        <a:p>
          <a:endParaRPr lang="es-ES" dirty="0"/>
        </a:p>
      </dgm:t>
    </dgm:pt>
    <dgm:pt modelId="{0E4674E6-F18B-45A6-A3A6-FF209B129752}">
      <dgm:prSet phldrT="[Texto]" custT="1"/>
      <dgm:spPr>
        <a:noFill/>
        <a:ln>
          <a:noFill/>
        </a:ln>
      </dgm:spPr>
      <dgm:t>
        <a:bodyPr/>
        <a:lstStyle/>
        <a:p>
          <a:r>
            <a:rPr lang="es-MX" sz="1600" b="1" dirty="0">
              <a:solidFill>
                <a:schemeClr val="tx1"/>
              </a:solidFill>
            </a:rPr>
            <a:t>Gases de chimenea:</a:t>
          </a:r>
        </a:p>
        <a:p>
          <a:r>
            <a:rPr lang="es-MX" sz="1600" b="1" dirty="0">
              <a:solidFill>
                <a:schemeClr val="tx1"/>
              </a:solidFill>
            </a:rPr>
            <a:t>CO</a:t>
          </a:r>
          <a:r>
            <a:rPr lang="es-MX" sz="1400" b="1" dirty="0">
              <a:solidFill>
                <a:schemeClr val="tx1"/>
              </a:solidFill>
            </a:rPr>
            <a:t>2</a:t>
          </a:r>
          <a:endParaRPr lang="es-MX" sz="1600" b="1" dirty="0">
            <a:solidFill>
              <a:schemeClr val="tx1"/>
            </a:solidFill>
          </a:endParaRPr>
        </a:p>
        <a:p>
          <a:r>
            <a:rPr lang="es-MX" sz="1600" b="1" dirty="0">
              <a:solidFill>
                <a:schemeClr val="tx1"/>
              </a:solidFill>
            </a:rPr>
            <a:t>O</a:t>
          </a:r>
          <a:r>
            <a:rPr lang="es-MX" sz="1400" b="1" dirty="0">
              <a:solidFill>
                <a:schemeClr val="tx1"/>
              </a:solidFill>
            </a:rPr>
            <a:t>2</a:t>
          </a:r>
          <a:endParaRPr lang="es-MX" sz="1600" b="1" dirty="0">
            <a:solidFill>
              <a:schemeClr val="tx1"/>
            </a:solidFill>
          </a:endParaRPr>
        </a:p>
        <a:p>
          <a:r>
            <a:rPr lang="es-MX" sz="1600" b="1" dirty="0">
              <a:solidFill>
                <a:schemeClr val="tx1"/>
              </a:solidFill>
            </a:rPr>
            <a:t>N</a:t>
          </a:r>
          <a:r>
            <a:rPr lang="es-MX" sz="1400" b="1" dirty="0">
              <a:solidFill>
                <a:schemeClr val="tx1"/>
              </a:solidFill>
            </a:rPr>
            <a:t>2</a:t>
          </a:r>
          <a:endParaRPr lang="es-MX" sz="1600" b="1" dirty="0">
            <a:solidFill>
              <a:schemeClr val="tx1"/>
            </a:solidFill>
          </a:endParaRPr>
        </a:p>
        <a:p>
          <a:r>
            <a:rPr lang="es-MX" sz="1600" b="1" dirty="0">
              <a:solidFill>
                <a:schemeClr val="tx1"/>
              </a:solidFill>
            </a:rPr>
            <a:t>H</a:t>
          </a:r>
          <a:r>
            <a:rPr lang="es-MX" sz="1400" b="1" dirty="0">
              <a:solidFill>
                <a:schemeClr val="tx1"/>
              </a:solidFill>
            </a:rPr>
            <a:t>2</a:t>
          </a:r>
          <a:r>
            <a:rPr lang="es-MX" sz="1600" b="1" dirty="0">
              <a:solidFill>
                <a:schemeClr val="tx1"/>
              </a:solidFill>
            </a:rPr>
            <a:t>0</a:t>
          </a:r>
        </a:p>
        <a:p>
          <a:r>
            <a:rPr lang="es-MX" sz="1600" b="1" dirty="0">
              <a:solidFill>
                <a:schemeClr val="tx1"/>
              </a:solidFill>
            </a:rPr>
            <a:t>SO</a:t>
          </a:r>
          <a:r>
            <a:rPr lang="es-MX" sz="1400" b="1" dirty="0">
              <a:solidFill>
                <a:schemeClr val="tx1"/>
              </a:solidFill>
            </a:rPr>
            <a:t>2</a:t>
          </a:r>
          <a:endParaRPr lang="es-ES" sz="1600" b="1" dirty="0">
            <a:solidFill>
              <a:schemeClr val="tx1"/>
            </a:solidFill>
          </a:endParaRPr>
        </a:p>
      </dgm:t>
    </dgm:pt>
    <dgm:pt modelId="{24DD70F8-B28E-4B9A-B57E-22F55CD185DE}" type="parTrans" cxnId="{6E43B598-AB4A-46FD-9CA6-33CD44122521}">
      <dgm:prSet/>
      <dgm:spPr/>
      <dgm:t>
        <a:bodyPr/>
        <a:lstStyle/>
        <a:p>
          <a:endParaRPr lang="es-ES"/>
        </a:p>
      </dgm:t>
    </dgm:pt>
    <dgm:pt modelId="{B1099960-0C95-4293-B210-C881BEEB6689}" type="sibTrans" cxnId="{6E43B598-AB4A-46FD-9CA6-33CD44122521}">
      <dgm:prSet/>
      <dgm:spPr/>
      <dgm:t>
        <a:bodyPr/>
        <a:lstStyle/>
        <a:p>
          <a:endParaRPr lang="es-ES"/>
        </a:p>
      </dgm:t>
    </dgm:pt>
    <dgm:pt modelId="{51444D76-5F8F-4C62-BD61-DF530F93E7C8}">
      <dgm:prSet phldrT="[Texto]" custT="1"/>
      <dgm:spPr>
        <a:noFill/>
        <a:ln>
          <a:noFill/>
        </a:ln>
      </dgm:spPr>
      <dgm:t>
        <a:bodyPr/>
        <a:lstStyle/>
        <a:p>
          <a:r>
            <a:rPr lang="es-MX" sz="1600" b="1" dirty="0">
              <a:solidFill>
                <a:schemeClr val="tx1"/>
              </a:solidFill>
            </a:rPr>
            <a:t>Combustible</a:t>
          </a:r>
        </a:p>
        <a:p>
          <a:r>
            <a:rPr lang="es-MX" sz="1600" b="1" dirty="0">
              <a:solidFill>
                <a:schemeClr val="tx1"/>
              </a:solidFill>
            </a:rPr>
            <a:t>C, H, S</a:t>
          </a:r>
          <a:endParaRPr lang="es-ES" sz="1600" b="1" dirty="0">
            <a:solidFill>
              <a:schemeClr val="tx1"/>
            </a:solidFill>
          </a:endParaRPr>
        </a:p>
      </dgm:t>
    </dgm:pt>
    <dgm:pt modelId="{7B948B5F-710E-46DA-855B-AB90BE26ED13}" type="sibTrans" cxnId="{2180CDF2-1B85-4E6B-97DD-C252FC5909F4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es-ES" dirty="0"/>
        </a:p>
      </dgm:t>
    </dgm:pt>
    <dgm:pt modelId="{934BAE98-FC78-4BED-A49D-958BE91C5011}" type="parTrans" cxnId="{2180CDF2-1B85-4E6B-97DD-C252FC5909F4}">
      <dgm:prSet/>
      <dgm:spPr/>
      <dgm:t>
        <a:bodyPr/>
        <a:lstStyle/>
        <a:p>
          <a:endParaRPr lang="es-ES"/>
        </a:p>
      </dgm:t>
    </dgm:pt>
    <dgm:pt modelId="{CA948283-33E0-429B-8F69-ACF76F5D1B6C}" type="pres">
      <dgm:prSet presAssocID="{4E2FACEC-1BA9-484B-9C2D-2FB1456D0198}" presName="Name0" presStyleCnt="0">
        <dgm:presLayoutVars>
          <dgm:dir/>
          <dgm:resizeHandles val="exact"/>
        </dgm:presLayoutVars>
      </dgm:prSet>
      <dgm:spPr/>
    </dgm:pt>
    <dgm:pt modelId="{701C74E4-F86C-4759-8512-D4F97A6D6E73}" type="pres">
      <dgm:prSet presAssocID="{51444D76-5F8F-4C62-BD61-DF530F93E7C8}" presName="node" presStyleLbl="node1" presStyleIdx="0" presStyleCnt="3" custScaleY="45188">
        <dgm:presLayoutVars>
          <dgm:bulletEnabled val="1"/>
        </dgm:presLayoutVars>
      </dgm:prSet>
      <dgm:spPr/>
    </dgm:pt>
    <dgm:pt modelId="{562A8F8C-4015-4499-9EC2-D047F35831EE}" type="pres">
      <dgm:prSet presAssocID="{7B948B5F-710E-46DA-855B-AB90BE26ED13}" presName="sibTrans" presStyleLbl="sibTrans2D1" presStyleIdx="0" presStyleCnt="2" custScaleX="194340" custScaleY="77321" custLinFactNeighborX="-27915" custLinFactNeighborY="5754"/>
      <dgm:spPr/>
    </dgm:pt>
    <dgm:pt modelId="{3C9EFB2F-6A86-4BAC-A3D9-16E4E6CDE989}" type="pres">
      <dgm:prSet presAssocID="{7B948B5F-710E-46DA-855B-AB90BE26ED13}" presName="connectorText" presStyleLbl="sibTrans2D1" presStyleIdx="0" presStyleCnt="2"/>
      <dgm:spPr/>
    </dgm:pt>
    <dgm:pt modelId="{2BC3B623-10CC-40CE-B278-921151A2937B}" type="pres">
      <dgm:prSet presAssocID="{44542B68-88C7-427B-ABB9-13A0AD87C49A}" presName="node" presStyleLbl="node1" presStyleIdx="1" presStyleCnt="3" custScaleX="146665" custScaleY="40738">
        <dgm:presLayoutVars>
          <dgm:bulletEnabled val="1"/>
        </dgm:presLayoutVars>
      </dgm:prSet>
      <dgm:spPr/>
    </dgm:pt>
    <dgm:pt modelId="{72EB530C-2A31-402E-8DD3-0C68B2FF5FBF}" type="pres">
      <dgm:prSet presAssocID="{E5261F33-EA6A-499E-BC2E-90E52E728D71}" presName="sibTrans" presStyleLbl="sibTrans2D1" presStyleIdx="1" presStyleCnt="2"/>
      <dgm:spPr/>
    </dgm:pt>
    <dgm:pt modelId="{4F34026A-C615-4EAB-A1BA-A231D9CE0BC6}" type="pres">
      <dgm:prSet presAssocID="{E5261F33-EA6A-499E-BC2E-90E52E728D71}" presName="connectorText" presStyleLbl="sibTrans2D1" presStyleIdx="1" presStyleCnt="2"/>
      <dgm:spPr/>
    </dgm:pt>
    <dgm:pt modelId="{61BF270A-8C18-4368-B890-E6B9EE53B9AF}" type="pres">
      <dgm:prSet presAssocID="{0E4674E6-F18B-45A6-A3A6-FF209B129752}" presName="node" presStyleLbl="node1" presStyleIdx="2" presStyleCnt="3" custLinFactNeighborX="-91985" custLinFactNeighborY="-51645">
        <dgm:presLayoutVars>
          <dgm:bulletEnabled val="1"/>
        </dgm:presLayoutVars>
      </dgm:prSet>
      <dgm:spPr/>
    </dgm:pt>
  </dgm:ptLst>
  <dgm:cxnLst>
    <dgm:cxn modelId="{31C3E413-412C-4E0B-964A-FCF35C0C41BD}" type="presOf" srcId="{44542B68-88C7-427B-ABB9-13A0AD87C49A}" destId="{2BC3B623-10CC-40CE-B278-921151A2937B}" srcOrd="0" destOrd="0" presId="urn:microsoft.com/office/officeart/2005/8/layout/process1"/>
    <dgm:cxn modelId="{43B83624-B2E9-47E6-90DC-26C3692A944E}" type="presOf" srcId="{51444D76-5F8F-4C62-BD61-DF530F93E7C8}" destId="{701C74E4-F86C-4759-8512-D4F97A6D6E73}" srcOrd="0" destOrd="0" presId="urn:microsoft.com/office/officeart/2005/8/layout/process1"/>
    <dgm:cxn modelId="{398A7D30-554C-4791-82EB-2B114BC7D48A}" type="presOf" srcId="{0E4674E6-F18B-45A6-A3A6-FF209B129752}" destId="{61BF270A-8C18-4368-B890-E6B9EE53B9AF}" srcOrd="0" destOrd="0" presId="urn:microsoft.com/office/officeart/2005/8/layout/process1"/>
    <dgm:cxn modelId="{2181C95E-9C56-4154-B357-B4F95D2F98C5}" srcId="{4E2FACEC-1BA9-484B-9C2D-2FB1456D0198}" destId="{44542B68-88C7-427B-ABB9-13A0AD87C49A}" srcOrd="1" destOrd="0" parTransId="{CA93CEC5-72C3-4B15-9769-71D72F80FC6E}" sibTransId="{E5261F33-EA6A-499E-BC2E-90E52E728D71}"/>
    <dgm:cxn modelId="{F4A1B24B-8169-4D59-8A5A-82D0AE97761F}" type="presOf" srcId="{E5261F33-EA6A-499E-BC2E-90E52E728D71}" destId="{4F34026A-C615-4EAB-A1BA-A231D9CE0BC6}" srcOrd="1" destOrd="0" presId="urn:microsoft.com/office/officeart/2005/8/layout/process1"/>
    <dgm:cxn modelId="{15B6596D-575C-47F7-BD21-0C63B0CC398D}" type="presOf" srcId="{7B948B5F-710E-46DA-855B-AB90BE26ED13}" destId="{3C9EFB2F-6A86-4BAC-A3D9-16E4E6CDE989}" srcOrd="1" destOrd="0" presId="urn:microsoft.com/office/officeart/2005/8/layout/process1"/>
    <dgm:cxn modelId="{DA675E58-F6FB-4A6F-A0D9-ECC6A70D1C72}" type="presOf" srcId="{7B948B5F-710E-46DA-855B-AB90BE26ED13}" destId="{562A8F8C-4015-4499-9EC2-D047F35831EE}" srcOrd="0" destOrd="0" presId="urn:microsoft.com/office/officeart/2005/8/layout/process1"/>
    <dgm:cxn modelId="{6E43B598-AB4A-46FD-9CA6-33CD44122521}" srcId="{4E2FACEC-1BA9-484B-9C2D-2FB1456D0198}" destId="{0E4674E6-F18B-45A6-A3A6-FF209B129752}" srcOrd="2" destOrd="0" parTransId="{24DD70F8-B28E-4B9A-B57E-22F55CD185DE}" sibTransId="{B1099960-0C95-4293-B210-C881BEEB6689}"/>
    <dgm:cxn modelId="{897FF19E-3285-4559-9674-6EAF7B1174FD}" type="presOf" srcId="{E5261F33-EA6A-499E-BC2E-90E52E728D71}" destId="{72EB530C-2A31-402E-8DD3-0C68B2FF5FBF}" srcOrd="0" destOrd="0" presId="urn:microsoft.com/office/officeart/2005/8/layout/process1"/>
    <dgm:cxn modelId="{10D771A0-D598-450E-8A22-1499D49A3BF0}" type="presOf" srcId="{4E2FACEC-1BA9-484B-9C2D-2FB1456D0198}" destId="{CA948283-33E0-429B-8F69-ACF76F5D1B6C}" srcOrd="0" destOrd="0" presId="urn:microsoft.com/office/officeart/2005/8/layout/process1"/>
    <dgm:cxn modelId="{2180CDF2-1B85-4E6B-97DD-C252FC5909F4}" srcId="{4E2FACEC-1BA9-484B-9C2D-2FB1456D0198}" destId="{51444D76-5F8F-4C62-BD61-DF530F93E7C8}" srcOrd="0" destOrd="0" parTransId="{934BAE98-FC78-4BED-A49D-958BE91C5011}" sibTransId="{7B948B5F-710E-46DA-855B-AB90BE26ED13}"/>
    <dgm:cxn modelId="{12C89294-294E-49D2-80F0-AA5A77C3A23F}" type="presParOf" srcId="{CA948283-33E0-429B-8F69-ACF76F5D1B6C}" destId="{701C74E4-F86C-4759-8512-D4F97A6D6E73}" srcOrd="0" destOrd="0" presId="urn:microsoft.com/office/officeart/2005/8/layout/process1"/>
    <dgm:cxn modelId="{5A665F19-9771-41B7-A1C0-1FDA1B2ADE63}" type="presParOf" srcId="{CA948283-33E0-429B-8F69-ACF76F5D1B6C}" destId="{562A8F8C-4015-4499-9EC2-D047F35831EE}" srcOrd="1" destOrd="0" presId="urn:microsoft.com/office/officeart/2005/8/layout/process1"/>
    <dgm:cxn modelId="{7F3712D3-0F6C-442C-A862-DA7A07E9B127}" type="presParOf" srcId="{562A8F8C-4015-4499-9EC2-D047F35831EE}" destId="{3C9EFB2F-6A86-4BAC-A3D9-16E4E6CDE989}" srcOrd="0" destOrd="0" presId="urn:microsoft.com/office/officeart/2005/8/layout/process1"/>
    <dgm:cxn modelId="{CE328DBF-34B0-4967-84C1-798E3C634350}" type="presParOf" srcId="{CA948283-33E0-429B-8F69-ACF76F5D1B6C}" destId="{2BC3B623-10CC-40CE-B278-921151A2937B}" srcOrd="2" destOrd="0" presId="urn:microsoft.com/office/officeart/2005/8/layout/process1"/>
    <dgm:cxn modelId="{8252B119-AA7F-4D11-A312-042B26C01119}" type="presParOf" srcId="{CA948283-33E0-429B-8F69-ACF76F5D1B6C}" destId="{72EB530C-2A31-402E-8DD3-0C68B2FF5FBF}" srcOrd="3" destOrd="0" presId="urn:microsoft.com/office/officeart/2005/8/layout/process1"/>
    <dgm:cxn modelId="{8B51C8B1-5C06-4C69-8631-F51D6EB7CB6C}" type="presParOf" srcId="{72EB530C-2A31-402E-8DD3-0C68B2FF5FBF}" destId="{4F34026A-C615-4EAB-A1BA-A231D9CE0BC6}" srcOrd="0" destOrd="0" presId="urn:microsoft.com/office/officeart/2005/8/layout/process1"/>
    <dgm:cxn modelId="{3A3B9C3F-205D-4AAC-B1B8-C11B702EB486}" type="presParOf" srcId="{CA948283-33E0-429B-8F69-ACF76F5D1B6C}" destId="{61BF270A-8C18-4368-B890-E6B9EE53B9A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2FACEC-1BA9-484B-9C2D-2FB1456D019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4542B68-88C7-427B-ABB9-13A0AD87C49A}">
      <dgm:prSet phldrT="[Texto]"/>
      <dgm:spPr/>
      <dgm:t>
        <a:bodyPr/>
        <a:lstStyle/>
        <a:p>
          <a:r>
            <a:rPr lang="es-MX" b="1" dirty="0"/>
            <a:t>Horno de Combustión</a:t>
          </a:r>
          <a:endParaRPr lang="es-ES" b="1" dirty="0"/>
        </a:p>
      </dgm:t>
    </dgm:pt>
    <dgm:pt modelId="{CA93CEC5-72C3-4B15-9769-71D72F80FC6E}" type="parTrans" cxnId="{2181C95E-9C56-4154-B357-B4F95D2F98C5}">
      <dgm:prSet/>
      <dgm:spPr/>
      <dgm:t>
        <a:bodyPr/>
        <a:lstStyle/>
        <a:p>
          <a:endParaRPr lang="es-ES"/>
        </a:p>
      </dgm:t>
    </dgm:pt>
    <dgm:pt modelId="{E5261F33-EA6A-499E-BC2E-90E52E728D71}" type="sibTrans" cxnId="{2181C95E-9C56-4154-B357-B4F95D2F98C5}">
      <dgm:prSet/>
      <dgm:spPr>
        <a:noFill/>
      </dgm:spPr>
      <dgm:t>
        <a:bodyPr/>
        <a:lstStyle/>
        <a:p>
          <a:endParaRPr lang="es-ES" dirty="0"/>
        </a:p>
      </dgm:t>
    </dgm:pt>
    <dgm:pt modelId="{0E4674E6-F18B-45A6-A3A6-FF209B129752}">
      <dgm:prSet phldrT="[Texto]" custT="1"/>
      <dgm:spPr>
        <a:noFill/>
        <a:ln>
          <a:noFill/>
        </a:ln>
      </dgm:spPr>
      <dgm:t>
        <a:bodyPr/>
        <a:lstStyle/>
        <a:p>
          <a:r>
            <a:rPr lang="es-MX" sz="1500" b="1" dirty="0">
              <a:solidFill>
                <a:schemeClr val="tx1"/>
              </a:solidFill>
            </a:rPr>
            <a:t>Gases de chimenea:</a:t>
          </a:r>
        </a:p>
        <a:p>
          <a:r>
            <a:rPr lang="es-MX" sz="1500" b="1" dirty="0">
              <a:solidFill>
                <a:schemeClr val="tx1"/>
              </a:solidFill>
            </a:rPr>
            <a:t>CO</a:t>
          </a:r>
          <a:r>
            <a:rPr lang="es-MX" sz="1200" b="1" dirty="0">
              <a:solidFill>
                <a:schemeClr val="tx1"/>
              </a:solidFill>
            </a:rPr>
            <a:t>2, </a:t>
          </a:r>
          <a:r>
            <a:rPr lang="es-MX" sz="1600" b="1" dirty="0">
              <a:solidFill>
                <a:schemeClr val="tx1"/>
              </a:solidFill>
            </a:rPr>
            <a:t>CO, </a:t>
          </a:r>
          <a:r>
            <a:rPr lang="es-MX" sz="1500" b="1" dirty="0">
              <a:solidFill>
                <a:schemeClr val="tx1"/>
              </a:solidFill>
            </a:rPr>
            <a:t>O</a:t>
          </a:r>
          <a:r>
            <a:rPr lang="es-MX" sz="1200" b="1" dirty="0">
              <a:solidFill>
                <a:schemeClr val="tx1"/>
              </a:solidFill>
            </a:rPr>
            <a:t>2, </a:t>
          </a:r>
          <a:r>
            <a:rPr lang="es-MX" sz="1500" b="1" dirty="0">
              <a:solidFill>
                <a:schemeClr val="tx1"/>
              </a:solidFill>
            </a:rPr>
            <a:t>N</a:t>
          </a:r>
          <a:r>
            <a:rPr lang="es-MX" sz="1200" b="1" dirty="0">
              <a:solidFill>
                <a:schemeClr val="tx1"/>
              </a:solidFill>
            </a:rPr>
            <a:t>2, </a:t>
          </a:r>
          <a:r>
            <a:rPr lang="es-MX" sz="1500" b="1" dirty="0">
              <a:solidFill>
                <a:schemeClr val="tx1"/>
              </a:solidFill>
            </a:rPr>
            <a:t>H</a:t>
          </a:r>
          <a:r>
            <a:rPr lang="es-MX" sz="1200" b="1" dirty="0">
              <a:solidFill>
                <a:schemeClr val="tx1"/>
              </a:solidFill>
            </a:rPr>
            <a:t>2</a:t>
          </a:r>
          <a:r>
            <a:rPr lang="es-MX" sz="1500" b="1" dirty="0">
              <a:solidFill>
                <a:schemeClr val="tx1"/>
              </a:solidFill>
            </a:rPr>
            <a:t>0, SO</a:t>
          </a:r>
          <a:r>
            <a:rPr lang="es-MX" sz="1200" b="1" dirty="0">
              <a:solidFill>
                <a:schemeClr val="tx1"/>
              </a:solidFill>
            </a:rPr>
            <a:t>2, </a:t>
          </a:r>
          <a:r>
            <a:rPr lang="es-MX" sz="1500" b="1" dirty="0">
              <a:solidFill>
                <a:schemeClr val="tx1"/>
              </a:solidFill>
            </a:rPr>
            <a:t>C</a:t>
          </a:r>
          <a:r>
            <a:rPr lang="es-MX" sz="1200" b="1" dirty="0">
              <a:solidFill>
                <a:schemeClr val="tx1"/>
              </a:solidFill>
            </a:rPr>
            <a:t>A</a:t>
          </a:r>
          <a:r>
            <a:rPr lang="es-MX" sz="1500" b="1" dirty="0">
              <a:solidFill>
                <a:schemeClr val="tx1"/>
              </a:solidFill>
            </a:rPr>
            <a:t>H</a:t>
          </a:r>
          <a:r>
            <a:rPr lang="es-MX" sz="1200" b="1" dirty="0">
              <a:solidFill>
                <a:schemeClr val="tx1"/>
              </a:solidFill>
            </a:rPr>
            <a:t>B, </a:t>
          </a:r>
          <a:r>
            <a:rPr lang="es-MX" sz="1500" b="1" dirty="0">
              <a:solidFill>
                <a:schemeClr val="tx1"/>
              </a:solidFill>
            </a:rPr>
            <a:t>Hollín, Brea</a:t>
          </a:r>
          <a:endParaRPr lang="es-ES" sz="1500" b="1" dirty="0">
            <a:solidFill>
              <a:schemeClr val="tx1"/>
            </a:solidFill>
          </a:endParaRPr>
        </a:p>
      </dgm:t>
    </dgm:pt>
    <dgm:pt modelId="{24DD70F8-B28E-4B9A-B57E-22F55CD185DE}" type="parTrans" cxnId="{6E43B598-AB4A-46FD-9CA6-33CD44122521}">
      <dgm:prSet/>
      <dgm:spPr/>
      <dgm:t>
        <a:bodyPr/>
        <a:lstStyle/>
        <a:p>
          <a:endParaRPr lang="es-ES"/>
        </a:p>
      </dgm:t>
    </dgm:pt>
    <dgm:pt modelId="{B1099960-0C95-4293-B210-C881BEEB6689}" type="sibTrans" cxnId="{6E43B598-AB4A-46FD-9CA6-33CD44122521}">
      <dgm:prSet/>
      <dgm:spPr/>
      <dgm:t>
        <a:bodyPr/>
        <a:lstStyle/>
        <a:p>
          <a:endParaRPr lang="es-ES"/>
        </a:p>
      </dgm:t>
    </dgm:pt>
    <dgm:pt modelId="{51444D76-5F8F-4C62-BD61-DF530F93E7C8}">
      <dgm:prSet phldrT="[Texto]" custT="1"/>
      <dgm:spPr>
        <a:noFill/>
        <a:ln>
          <a:noFill/>
        </a:ln>
      </dgm:spPr>
      <dgm:t>
        <a:bodyPr/>
        <a:lstStyle/>
        <a:p>
          <a:r>
            <a:rPr lang="es-MX" sz="1800" b="1" dirty="0">
              <a:solidFill>
                <a:schemeClr val="tx1"/>
              </a:solidFill>
            </a:rPr>
            <a:t>Combustible</a:t>
          </a:r>
        </a:p>
        <a:p>
          <a:r>
            <a:rPr lang="es-MX" sz="1800" b="1" dirty="0">
              <a:solidFill>
                <a:schemeClr val="tx1"/>
              </a:solidFill>
            </a:rPr>
            <a:t>C, H, S</a:t>
          </a:r>
          <a:endParaRPr lang="es-ES" sz="1800" b="1" dirty="0">
            <a:solidFill>
              <a:schemeClr val="tx1"/>
            </a:solidFill>
          </a:endParaRPr>
        </a:p>
      </dgm:t>
    </dgm:pt>
    <dgm:pt modelId="{7B948B5F-710E-46DA-855B-AB90BE26ED13}" type="sibTrans" cxnId="{2180CDF2-1B85-4E6B-97DD-C252FC5909F4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es-ES" dirty="0"/>
        </a:p>
      </dgm:t>
    </dgm:pt>
    <dgm:pt modelId="{934BAE98-FC78-4BED-A49D-958BE91C5011}" type="parTrans" cxnId="{2180CDF2-1B85-4E6B-97DD-C252FC5909F4}">
      <dgm:prSet/>
      <dgm:spPr/>
      <dgm:t>
        <a:bodyPr/>
        <a:lstStyle/>
        <a:p>
          <a:endParaRPr lang="es-ES"/>
        </a:p>
      </dgm:t>
    </dgm:pt>
    <dgm:pt modelId="{CA948283-33E0-429B-8F69-ACF76F5D1B6C}" type="pres">
      <dgm:prSet presAssocID="{4E2FACEC-1BA9-484B-9C2D-2FB1456D0198}" presName="Name0" presStyleCnt="0">
        <dgm:presLayoutVars>
          <dgm:dir/>
          <dgm:resizeHandles val="exact"/>
        </dgm:presLayoutVars>
      </dgm:prSet>
      <dgm:spPr/>
    </dgm:pt>
    <dgm:pt modelId="{701C74E4-F86C-4759-8512-D4F97A6D6E73}" type="pres">
      <dgm:prSet presAssocID="{51444D76-5F8F-4C62-BD61-DF530F93E7C8}" presName="node" presStyleLbl="node1" presStyleIdx="0" presStyleCnt="3">
        <dgm:presLayoutVars>
          <dgm:bulletEnabled val="1"/>
        </dgm:presLayoutVars>
      </dgm:prSet>
      <dgm:spPr/>
    </dgm:pt>
    <dgm:pt modelId="{562A8F8C-4015-4499-9EC2-D047F35831EE}" type="pres">
      <dgm:prSet presAssocID="{7B948B5F-710E-46DA-855B-AB90BE26ED13}" presName="sibTrans" presStyleLbl="sibTrans2D1" presStyleIdx="0" presStyleCnt="2" custScaleX="194340" custScaleY="74246" custLinFactNeighborX="-21806" custLinFactNeighborY="18480"/>
      <dgm:spPr/>
    </dgm:pt>
    <dgm:pt modelId="{3C9EFB2F-6A86-4BAC-A3D9-16E4E6CDE989}" type="pres">
      <dgm:prSet presAssocID="{7B948B5F-710E-46DA-855B-AB90BE26ED13}" presName="connectorText" presStyleLbl="sibTrans2D1" presStyleIdx="0" presStyleCnt="2"/>
      <dgm:spPr/>
    </dgm:pt>
    <dgm:pt modelId="{2BC3B623-10CC-40CE-B278-921151A2937B}" type="pres">
      <dgm:prSet presAssocID="{44542B68-88C7-427B-ABB9-13A0AD87C49A}" presName="node" presStyleLbl="node1" presStyleIdx="1" presStyleCnt="3" custScaleX="146665" custScaleY="60055">
        <dgm:presLayoutVars>
          <dgm:bulletEnabled val="1"/>
        </dgm:presLayoutVars>
      </dgm:prSet>
      <dgm:spPr/>
    </dgm:pt>
    <dgm:pt modelId="{72EB530C-2A31-402E-8DD3-0C68B2FF5FBF}" type="pres">
      <dgm:prSet presAssocID="{E5261F33-EA6A-499E-BC2E-90E52E728D71}" presName="sibTrans" presStyleLbl="sibTrans2D1" presStyleIdx="1" presStyleCnt="2"/>
      <dgm:spPr/>
    </dgm:pt>
    <dgm:pt modelId="{4F34026A-C615-4EAB-A1BA-A231D9CE0BC6}" type="pres">
      <dgm:prSet presAssocID="{E5261F33-EA6A-499E-BC2E-90E52E728D71}" presName="connectorText" presStyleLbl="sibTrans2D1" presStyleIdx="1" presStyleCnt="2"/>
      <dgm:spPr/>
    </dgm:pt>
    <dgm:pt modelId="{61BF270A-8C18-4368-B890-E6B9EE53B9AF}" type="pres">
      <dgm:prSet presAssocID="{0E4674E6-F18B-45A6-A3A6-FF209B129752}" presName="node" presStyleLbl="node1" presStyleIdx="2" presStyleCnt="3" custLinFactNeighborX="-91985" custLinFactNeighborY="-74523">
        <dgm:presLayoutVars>
          <dgm:bulletEnabled val="1"/>
        </dgm:presLayoutVars>
      </dgm:prSet>
      <dgm:spPr/>
    </dgm:pt>
  </dgm:ptLst>
  <dgm:cxnLst>
    <dgm:cxn modelId="{0A708314-40EA-4B4A-B573-A8E84BF04FBE}" type="presOf" srcId="{7B948B5F-710E-46DA-855B-AB90BE26ED13}" destId="{3C9EFB2F-6A86-4BAC-A3D9-16E4E6CDE989}" srcOrd="1" destOrd="0" presId="urn:microsoft.com/office/officeart/2005/8/layout/process1"/>
    <dgm:cxn modelId="{4C6A7C5E-637F-4CB8-BC69-2C5780D5D60A}" type="presOf" srcId="{7B948B5F-710E-46DA-855B-AB90BE26ED13}" destId="{562A8F8C-4015-4499-9EC2-D047F35831EE}" srcOrd="0" destOrd="0" presId="urn:microsoft.com/office/officeart/2005/8/layout/process1"/>
    <dgm:cxn modelId="{2181C95E-9C56-4154-B357-B4F95D2F98C5}" srcId="{4E2FACEC-1BA9-484B-9C2D-2FB1456D0198}" destId="{44542B68-88C7-427B-ABB9-13A0AD87C49A}" srcOrd="1" destOrd="0" parTransId="{CA93CEC5-72C3-4B15-9769-71D72F80FC6E}" sibTransId="{E5261F33-EA6A-499E-BC2E-90E52E728D71}"/>
    <dgm:cxn modelId="{E51E5A44-C070-4E61-B864-18C7286981EF}" type="presOf" srcId="{E5261F33-EA6A-499E-BC2E-90E52E728D71}" destId="{4F34026A-C615-4EAB-A1BA-A231D9CE0BC6}" srcOrd="1" destOrd="0" presId="urn:microsoft.com/office/officeart/2005/8/layout/process1"/>
    <dgm:cxn modelId="{9D6BCA4D-D1B3-4AEC-90FB-1DCB3B2B54CB}" type="presOf" srcId="{44542B68-88C7-427B-ABB9-13A0AD87C49A}" destId="{2BC3B623-10CC-40CE-B278-921151A2937B}" srcOrd="0" destOrd="0" presId="urn:microsoft.com/office/officeart/2005/8/layout/process1"/>
    <dgm:cxn modelId="{E9335257-9FEE-4901-9D6D-E1E7402840A8}" type="presOf" srcId="{51444D76-5F8F-4C62-BD61-DF530F93E7C8}" destId="{701C74E4-F86C-4759-8512-D4F97A6D6E73}" srcOrd="0" destOrd="0" presId="urn:microsoft.com/office/officeart/2005/8/layout/process1"/>
    <dgm:cxn modelId="{6E43B598-AB4A-46FD-9CA6-33CD44122521}" srcId="{4E2FACEC-1BA9-484B-9C2D-2FB1456D0198}" destId="{0E4674E6-F18B-45A6-A3A6-FF209B129752}" srcOrd="2" destOrd="0" parTransId="{24DD70F8-B28E-4B9A-B57E-22F55CD185DE}" sibTransId="{B1099960-0C95-4293-B210-C881BEEB6689}"/>
    <dgm:cxn modelId="{6E7748A4-6713-4BB4-BFB3-B930ADFDB49D}" type="presOf" srcId="{0E4674E6-F18B-45A6-A3A6-FF209B129752}" destId="{61BF270A-8C18-4368-B890-E6B9EE53B9AF}" srcOrd="0" destOrd="0" presId="urn:microsoft.com/office/officeart/2005/8/layout/process1"/>
    <dgm:cxn modelId="{518EB9CB-FFE2-4803-BEC2-174177730028}" type="presOf" srcId="{E5261F33-EA6A-499E-BC2E-90E52E728D71}" destId="{72EB530C-2A31-402E-8DD3-0C68B2FF5FBF}" srcOrd="0" destOrd="0" presId="urn:microsoft.com/office/officeart/2005/8/layout/process1"/>
    <dgm:cxn modelId="{EB4818EF-0382-47E5-8DB4-DF3A9F6DF60D}" type="presOf" srcId="{4E2FACEC-1BA9-484B-9C2D-2FB1456D0198}" destId="{CA948283-33E0-429B-8F69-ACF76F5D1B6C}" srcOrd="0" destOrd="0" presId="urn:microsoft.com/office/officeart/2005/8/layout/process1"/>
    <dgm:cxn modelId="{2180CDF2-1B85-4E6B-97DD-C252FC5909F4}" srcId="{4E2FACEC-1BA9-484B-9C2D-2FB1456D0198}" destId="{51444D76-5F8F-4C62-BD61-DF530F93E7C8}" srcOrd="0" destOrd="0" parTransId="{934BAE98-FC78-4BED-A49D-958BE91C5011}" sibTransId="{7B948B5F-710E-46DA-855B-AB90BE26ED13}"/>
    <dgm:cxn modelId="{3AFB0DCA-7683-443D-B282-5B6339A3710A}" type="presParOf" srcId="{CA948283-33E0-429B-8F69-ACF76F5D1B6C}" destId="{701C74E4-F86C-4759-8512-D4F97A6D6E73}" srcOrd="0" destOrd="0" presId="urn:microsoft.com/office/officeart/2005/8/layout/process1"/>
    <dgm:cxn modelId="{7E78C390-300C-4828-8F3C-6B1478AC459E}" type="presParOf" srcId="{CA948283-33E0-429B-8F69-ACF76F5D1B6C}" destId="{562A8F8C-4015-4499-9EC2-D047F35831EE}" srcOrd="1" destOrd="0" presId="urn:microsoft.com/office/officeart/2005/8/layout/process1"/>
    <dgm:cxn modelId="{50596AD5-38AA-45C9-BE9F-DE95EDAEFD1D}" type="presParOf" srcId="{562A8F8C-4015-4499-9EC2-D047F35831EE}" destId="{3C9EFB2F-6A86-4BAC-A3D9-16E4E6CDE989}" srcOrd="0" destOrd="0" presId="urn:microsoft.com/office/officeart/2005/8/layout/process1"/>
    <dgm:cxn modelId="{0791734F-D340-45E7-8105-0E53DF9E3543}" type="presParOf" srcId="{CA948283-33E0-429B-8F69-ACF76F5D1B6C}" destId="{2BC3B623-10CC-40CE-B278-921151A2937B}" srcOrd="2" destOrd="0" presId="urn:microsoft.com/office/officeart/2005/8/layout/process1"/>
    <dgm:cxn modelId="{92D7CEC8-ED4C-46FB-86A0-C5EB08A52055}" type="presParOf" srcId="{CA948283-33E0-429B-8F69-ACF76F5D1B6C}" destId="{72EB530C-2A31-402E-8DD3-0C68B2FF5FBF}" srcOrd="3" destOrd="0" presId="urn:microsoft.com/office/officeart/2005/8/layout/process1"/>
    <dgm:cxn modelId="{34BB334F-8B3F-47DC-B5BA-3EFC659209E8}" type="presParOf" srcId="{72EB530C-2A31-402E-8DD3-0C68B2FF5FBF}" destId="{4F34026A-C615-4EAB-A1BA-A231D9CE0BC6}" srcOrd="0" destOrd="0" presId="urn:microsoft.com/office/officeart/2005/8/layout/process1"/>
    <dgm:cxn modelId="{C891BD9C-9011-41D2-9021-0AA95CD1EF5A}" type="presParOf" srcId="{CA948283-33E0-429B-8F69-ACF76F5D1B6C}" destId="{61BF270A-8C18-4368-B890-E6B9EE53B9A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820A8-20D6-416F-98B0-8BE51DA279ED}">
      <dsp:nvSpPr>
        <dsp:cNvPr id="0" name=""/>
        <dsp:cNvSpPr/>
      </dsp:nvSpPr>
      <dsp:spPr>
        <a:xfrm>
          <a:off x="96174" y="2062970"/>
          <a:ext cx="1790477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b="1" kern="1200" dirty="0"/>
            <a:t>Combustibles</a:t>
          </a:r>
          <a:endParaRPr lang="es-ES" sz="1800" b="1" kern="1200" dirty="0"/>
        </a:p>
      </dsp:txBody>
      <dsp:txXfrm>
        <a:off x="122395" y="2089191"/>
        <a:ext cx="1738035" cy="842796"/>
      </dsp:txXfrm>
    </dsp:sp>
    <dsp:sp modelId="{4DEA91F4-C5FC-4A83-874A-A56D34334F7E}">
      <dsp:nvSpPr>
        <dsp:cNvPr id="0" name=""/>
        <dsp:cNvSpPr/>
      </dsp:nvSpPr>
      <dsp:spPr>
        <a:xfrm rot="17692822">
          <a:off x="1393607" y="1722400"/>
          <a:ext cx="170227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702278" y="160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 dirty="0"/>
        </a:p>
      </dsp:txBody>
      <dsp:txXfrm>
        <a:off x="2202190" y="1695889"/>
        <a:ext cx="85113" cy="85113"/>
      </dsp:txXfrm>
    </dsp:sp>
    <dsp:sp modelId="{F5DD976E-4763-44B2-8E30-A1F2FEBC7D1F}">
      <dsp:nvSpPr>
        <dsp:cNvPr id="0" name=""/>
        <dsp:cNvSpPr/>
      </dsp:nvSpPr>
      <dsp:spPr>
        <a:xfrm>
          <a:off x="2602842" y="518683"/>
          <a:ext cx="1790477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i="0" u="sng" kern="1200" dirty="0"/>
            <a:t>Sólidos</a:t>
          </a:r>
          <a:endParaRPr lang="es-ES" sz="1800" i="0" u="sng" kern="1200" dirty="0"/>
        </a:p>
      </dsp:txBody>
      <dsp:txXfrm>
        <a:off x="2629063" y="544904"/>
        <a:ext cx="1738035" cy="842796"/>
      </dsp:txXfrm>
    </dsp:sp>
    <dsp:sp modelId="{611D4478-B896-4C3D-82F7-71337BA231F7}">
      <dsp:nvSpPr>
        <dsp:cNvPr id="0" name=""/>
        <dsp:cNvSpPr/>
      </dsp:nvSpPr>
      <dsp:spPr>
        <a:xfrm rot="19457599">
          <a:off x="4310419" y="692875"/>
          <a:ext cx="8819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81991" y="160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4729366" y="686872"/>
        <a:ext cx="44099" cy="44099"/>
      </dsp:txXfrm>
    </dsp:sp>
    <dsp:sp modelId="{FDD86CE4-6656-46C2-AC5E-D08373174671}">
      <dsp:nvSpPr>
        <dsp:cNvPr id="0" name=""/>
        <dsp:cNvSpPr/>
      </dsp:nvSpPr>
      <dsp:spPr>
        <a:xfrm>
          <a:off x="5109511" y="3921"/>
          <a:ext cx="2203182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i="1" kern="1200" dirty="0"/>
            <a:t>Naturales</a:t>
          </a:r>
          <a:r>
            <a:rPr lang="es-MX" sz="1800" kern="1200" dirty="0"/>
            <a:t>: Madera, carbón</a:t>
          </a:r>
          <a:endParaRPr lang="es-ES" sz="1800" kern="1200" dirty="0"/>
        </a:p>
      </dsp:txBody>
      <dsp:txXfrm>
        <a:off x="5135732" y="30142"/>
        <a:ext cx="2150740" cy="842796"/>
      </dsp:txXfrm>
    </dsp:sp>
    <dsp:sp modelId="{70C86521-71A2-4B17-9FBF-621ADAE945E6}">
      <dsp:nvSpPr>
        <dsp:cNvPr id="0" name=""/>
        <dsp:cNvSpPr/>
      </dsp:nvSpPr>
      <dsp:spPr>
        <a:xfrm rot="2142401">
          <a:off x="4310419" y="1207637"/>
          <a:ext cx="8819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81991" y="160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4729366" y="1201634"/>
        <a:ext cx="44099" cy="44099"/>
      </dsp:txXfrm>
    </dsp:sp>
    <dsp:sp modelId="{FBAF732C-FD4E-49C1-9F40-8B401D4A472E}">
      <dsp:nvSpPr>
        <dsp:cNvPr id="0" name=""/>
        <dsp:cNvSpPr/>
      </dsp:nvSpPr>
      <dsp:spPr>
        <a:xfrm>
          <a:off x="5109511" y="1033445"/>
          <a:ext cx="2214659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i="1" kern="1200" dirty="0"/>
            <a:t>Artificiales</a:t>
          </a:r>
          <a:r>
            <a:rPr lang="es-MX" sz="1800" kern="1200" dirty="0"/>
            <a:t>: Carbón de madera, Coque</a:t>
          </a:r>
          <a:endParaRPr lang="es-ES" sz="1800" kern="1200" dirty="0"/>
        </a:p>
      </dsp:txBody>
      <dsp:txXfrm>
        <a:off x="5135732" y="1059666"/>
        <a:ext cx="2162217" cy="842796"/>
      </dsp:txXfrm>
    </dsp:sp>
    <dsp:sp modelId="{C01CBD96-BB84-4239-B32D-5705260A8D62}">
      <dsp:nvSpPr>
        <dsp:cNvPr id="0" name=""/>
        <dsp:cNvSpPr/>
      </dsp:nvSpPr>
      <dsp:spPr>
        <a:xfrm>
          <a:off x="1886651" y="2494543"/>
          <a:ext cx="7161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716191" y="160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2226842" y="2492685"/>
        <a:ext cx="35809" cy="35809"/>
      </dsp:txXfrm>
    </dsp:sp>
    <dsp:sp modelId="{97504073-BE42-4059-A72B-4018250F09D5}">
      <dsp:nvSpPr>
        <dsp:cNvPr id="0" name=""/>
        <dsp:cNvSpPr/>
      </dsp:nvSpPr>
      <dsp:spPr>
        <a:xfrm>
          <a:off x="2602842" y="2062970"/>
          <a:ext cx="1790477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u="sng" kern="1200" dirty="0"/>
            <a:t>Líquidos</a:t>
          </a:r>
          <a:endParaRPr lang="es-ES" sz="1800" u="sng" kern="1200" dirty="0"/>
        </a:p>
      </dsp:txBody>
      <dsp:txXfrm>
        <a:off x="2629063" y="2089191"/>
        <a:ext cx="1738035" cy="842796"/>
      </dsp:txXfrm>
    </dsp:sp>
    <dsp:sp modelId="{34A4D18F-887F-4B5F-933E-C2BB3C5AAF6D}">
      <dsp:nvSpPr>
        <dsp:cNvPr id="0" name=""/>
        <dsp:cNvSpPr/>
      </dsp:nvSpPr>
      <dsp:spPr>
        <a:xfrm>
          <a:off x="4393320" y="2494543"/>
          <a:ext cx="7161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716191" y="160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4733511" y="2492685"/>
        <a:ext cx="35809" cy="35809"/>
      </dsp:txXfrm>
    </dsp:sp>
    <dsp:sp modelId="{A32CF8CD-803C-486C-97D0-B2C106F92678}">
      <dsp:nvSpPr>
        <dsp:cNvPr id="0" name=""/>
        <dsp:cNvSpPr/>
      </dsp:nvSpPr>
      <dsp:spPr>
        <a:xfrm>
          <a:off x="5109511" y="2062970"/>
          <a:ext cx="2277684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Derivados del petróleo</a:t>
          </a:r>
          <a:endParaRPr lang="es-ES" sz="1800" kern="1200" dirty="0"/>
        </a:p>
      </dsp:txBody>
      <dsp:txXfrm>
        <a:off x="5135732" y="2089191"/>
        <a:ext cx="2225242" cy="842796"/>
      </dsp:txXfrm>
    </dsp:sp>
    <dsp:sp modelId="{437CFAD5-0890-4DE9-94BD-44432C893614}">
      <dsp:nvSpPr>
        <dsp:cNvPr id="0" name=""/>
        <dsp:cNvSpPr/>
      </dsp:nvSpPr>
      <dsp:spPr>
        <a:xfrm rot="3907178">
          <a:off x="1393607" y="3266687"/>
          <a:ext cx="170227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702278" y="160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kern="1200" dirty="0"/>
        </a:p>
      </dsp:txBody>
      <dsp:txXfrm>
        <a:off x="2202190" y="3240176"/>
        <a:ext cx="85113" cy="85113"/>
      </dsp:txXfrm>
    </dsp:sp>
    <dsp:sp modelId="{CAB71FCC-4550-44AA-9C89-75E1CD7C8850}">
      <dsp:nvSpPr>
        <dsp:cNvPr id="0" name=""/>
        <dsp:cNvSpPr/>
      </dsp:nvSpPr>
      <dsp:spPr>
        <a:xfrm>
          <a:off x="2602842" y="3607257"/>
          <a:ext cx="1790477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u="sng" kern="1200" dirty="0"/>
            <a:t>Gaseosos </a:t>
          </a:r>
          <a:endParaRPr lang="es-ES" sz="1800" u="sng" kern="1200" dirty="0"/>
        </a:p>
      </dsp:txBody>
      <dsp:txXfrm>
        <a:off x="2629063" y="3633478"/>
        <a:ext cx="1738035" cy="842796"/>
      </dsp:txXfrm>
    </dsp:sp>
    <dsp:sp modelId="{973A6F6A-9742-4197-A855-A51B5C78D756}">
      <dsp:nvSpPr>
        <dsp:cNvPr id="0" name=""/>
        <dsp:cNvSpPr/>
      </dsp:nvSpPr>
      <dsp:spPr>
        <a:xfrm rot="19457599">
          <a:off x="4310419" y="3781449"/>
          <a:ext cx="8819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81991" y="160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4729366" y="3775445"/>
        <a:ext cx="44099" cy="44099"/>
      </dsp:txXfrm>
    </dsp:sp>
    <dsp:sp modelId="{A22F5956-4FA9-4DFB-9C7C-73007F50FDBE}">
      <dsp:nvSpPr>
        <dsp:cNvPr id="0" name=""/>
        <dsp:cNvSpPr/>
      </dsp:nvSpPr>
      <dsp:spPr>
        <a:xfrm>
          <a:off x="5109511" y="3092495"/>
          <a:ext cx="2277702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i="1" kern="1200" dirty="0"/>
            <a:t>Gases puros</a:t>
          </a:r>
          <a:r>
            <a:rPr lang="es-MX" sz="1800" kern="1200" dirty="0"/>
            <a:t>: Propano, Butano, entre otros</a:t>
          </a:r>
          <a:endParaRPr lang="es-ES" sz="1800" kern="1200" dirty="0"/>
        </a:p>
      </dsp:txBody>
      <dsp:txXfrm>
        <a:off x="5135732" y="3118716"/>
        <a:ext cx="2225260" cy="842796"/>
      </dsp:txXfrm>
    </dsp:sp>
    <dsp:sp modelId="{E1F604A7-5A6F-493E-8AB0-5B604BEFC1F7}">
      <dsp:nvSpPr>
        <dsp:cNvPr id="0" name=""/>
        <dsp:cNvSpPr/>
      </dsp:nvSpPr>
      <dsp:spPr>
        <a:xfrm rot="2142401">
          <a:off x="4310419" y="4296211"/>
          <a:ext cx="8819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81991" y="160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600" kern="1200" dirty="0"/>
        </a:p>
      </dsp:txBody>
      <dsp:txXfrm>
        <a:off x="4729366" y="4290208"/>
        <a:ext cx="44099" cy="44099"/>
      </dsp:txXfrm>
    </dsp:sp>
    <dsp:sp modelId="{EE85518F-CC51-4466-BA83-1279600F0F36}">
      <dsp:nvSpPr>
        <dsp:cNvPr id="0" name=""/>
        <dsp:cNvSpPr/>
      </dsp:nvSpPr>
      <dsp:spPr>
        <a:xfrm>
          <a:off x="5109511" y="4122019"/>
          <a:ext cx="2969596" cy="89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i="1" kern="1200" dirty="0"/>
            <a:t>Mezclas de gases</a:t>
          </a:r>
          <a:r>
            <a:rPr lang="es-MX" sz="1800" kern="1200" dirty="0"/>
            <a:t>: gas natural, gas de  síntesis, entre otros</a:t>
          </a:r>
          <a:endParaRPr lang="es-ES" sz="1800" kern="1200" dirty="0"/>
        </a:p>
      </dsp:txBody>
      <dsp:txXfrm>
        <a:off x="5135732" y="4148240"/>
        <a:ext cx="2917154" cy="842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E05AB-6967-4B1B-9FBA-963F5FB7C462}">
      <dsp:nvSpPr>
        <dsp:cNvPr id="0" name=""/>
        <dsp:cNvSpPr/>
      </dsp:nvSpPr>
      <dsp:spPr>
        <a:xfrm>
          <a:off x="1363947" y="1114"/>
          <a:ext cx="1475642" cy="7378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b="1" kern="1200" dirty="0"/>
            <a:t>Próximo o Inmediato</a:t>
          </a:r>
          <a:endParaRPr lang="es-ES" sz="2200" b="1" kern="1200" dirty="0"/>
        </a:p>
      </dsp:txBody>
      <dsp:txXfrm>
        <a:off x="1385557" y="22724"/>
        <a:ext cx="1432422" cy="694601"/>
      </dsp:txXfrm>
    </dsp:sp>
    <dsp:sp modelId="{3D399248-398D-4F36-84D6-AC233056B194}">
      <dsp:nvSpPr>
        <dsp:cNvPr id="0" name=""/>
        <dsp:cNvSpPr/>
      </dsp:nvSpPr>
      <dsp:spPr>
        <a:xfrm>
          <a:off x="1511511" y="738935"/>
          <a:ext cx="147564" cy="553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365"/>
              </a:lnTo>
              <a:lnTo>
                <a:pt x="147564" y="553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A189E-6A33-4D38-8B1E-8CF07C95F48C}">
      <dsp:nvSpPr>
        <dsp:cNvPr id="0" name=""/>
        <dsp:cNvSpPr/>
      </dsp:nvSpPr>
      <dsp:spPr>
        <a:xfrm>
          <a:off x="1659075" y="923391"/>
          <a:ext cx="1514587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Humedad</a:t>
          </a:r>
        </a:p>
      </dsp:txBody>
      <dsp:txXfrm>
        <a:off x="1680685" y="945001"/>
        <a:ext cx="1471367" cy="694601"/>
      </dsp:txXfrm>
    </dsp:sp>
    <dsp:sp modelId="{41C8FD77-A247-40A5-BD69-232B5C676760}">
      <dsp:nvSpPr>
        <dsp:cNvPr id="0" name=""/>
        <dsp:cNvSpPr/>
      </dsp:nvSpPr>
      <dsp:spPr>
        <a:xfrm>
          <a:off x="1511511" y="738935"/>
          <a:ext cx="147564" cy="1475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642"/>
              </a:lnTo>
              <a:lnTo>
                <a:pt x="147564" y="14756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CC151-B7F7-4969-A1D7-A86587BC6912}">
      <dsp:nvSpPr>
        <dsp:cNvPr id="0" name=""/>
        <dsp:cNvSpPr/>
      </dsp:nvSpPr>
      <dsp:spPr>
        <a:xfrm>
          <a:off x="1659075" y="1845667"/>
          <a:ext cx="1537324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Materia Volátil</a:t>
          </a:r>
          <a:endParaRPr lang="es-ES" sz="2200" kern="1200" dirty="0"/>
        </a:p>
      </dsp:txBody>
      <dsp:txXfrm>
        <a:off x="1680685" y="1867277"/>
        <a:ext cx="1494104" cy="694601"/>
      </dsp:txXfrm>
    </dsp:sp>
    <dsp:sp modelId="{B297A1EC-F787-4B92-9766-6B8B0A83F069}">
      <dsp:nvSpPr>
        <dsp:cNvPr id="0" name=""/>
        <dsp:cNvSpPr/>
      </dsp:nvSpPr>
      <dsp:spPr>
        <a:xfrm>
          <a:off x="1511511" y="738935"/>
          <a:ext cx="147564" cy="239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7918"/>
              </a:lnTo>
              <a:lnTo>
                <a:pt x="147564" y="23979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ABBAF1-047A-4002-8D32-82536CBBD4F9}">
      <dsp:nvSpPr>
        <dsp:cNvPr id="0" name=""/>
        <dsp:cNvSpPr/>
      </dsp:nvSpPr>
      <dsp:spPr>
        <a:xfrm>
          <a:off x="1659075" y="2767943"/>
          <a:ext cx="1560048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Carbono Fijo</a:t>
          </a:r>
          <a:endParaRPr lang="es-ES" sz="2200" kern="1200" dirty="0"/>
        </a:p>
      </dsp:txBody>
      <dsp:txXfrm>
        <a:off x="1680685" y="2789553"/>
        <a:ext cx="1516828" cy="694601"/>
      </dsp:txXfrm>
    </dsp:sp>
    <dsp:sp modelId="{01FC14D9-FE37-4470-A769-2C7B7FA65054}">
      <dsp:nvSpPr>
        <dsp:cNvPr id="0" name=""/>
        <dsp:cNvSpPr/>
      </dsp:nvSpPr>
      <dsp:spPr>
        <a:xfrm>
          <a:off x="1511511" y="738935"/>
          <a:ext cx="147564" cy="3320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0194"/>
              </a:lnTo>
              <a:lnTo>
                <a:pt x="147564" y="33201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84DD9-01A1-42FC-BA6E-64D9D0647375}">
      <dsp:nvSpPr>
        <dsp:cNvPr id="0" name=""/>
        <dsp:cNvSpPr/>
      </dsp:nvSpPr>
      <dsp:spPr>
        <a:xfrm>
          <a:off x="1659075" y="3690220"/>
          <a:ext cx="1582797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Cenizas</a:t>
          </a:r>
          <a:endParaRPr lang="es-ES" sz="2200" kern="1200" dirty="0"/>
        </a:p>
      </dsp:txBody>
      <dsp:txXfrm>
        <a:off x="1680685" y="3711830"/>
        <a:ext cx="1539577" cy="694601"/>
      </dsp:txXfrm>
    </dsp:sp>
    <dsp:sp modelId="{724D3EAB-640B-4F14-9B94-BC2FDA5AAE3C}">
      <dsp:nvSpPr>
        <dsp:cNvPr id="0" name=""/>
        <dsp:cNvSpPr/>
      </dsp:nvSpPr>
      <dsp:spPr>
        <a:xfrm>
          <a:off x="3292906" y="1114"/>
          <a:ext cx="1475642" cy="7378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b="1" kern="1200" dirty="0"/>
            <a:t>Último o Elemental</a:t>
          </a:r>
          <a:endParaRPr lang="es-ES" sz="2200" b="1" kern="1200" dirty="0"/>
        </a:p>
      </dsp:txBody>
      <dsp:txXfrm>
        <a:off x="3314516" y="22724"/>
        <a:ext cx="1432422" cy="694601"/>
      </dsp:txXfrm>
    </dsp:sp>
    <dsp:sp modelId="{8176E8B3-7F1F-4501-9874-F984307714F1}">
      <dsp:nvSpPr>
        <dsp:cNvPr id="0" name=""/>
        <dsp:cNvSpPr/>
      </dsp:nvSpPr>
      <dsp:spPr>
        <a:xfrm>
          <a:off x="3440470" y="738935"/>
          <a:ext cx="147564" cy="553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365"/>
              </a:lnTo>
              <a:lnTo>
                <a:pt x="147564" y="553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85FAE-9B9C-40A8-A417-E985F50E8CAE}">
      <dsp:nvSpPr>
        <dsp:cNvPr id="0" name=""/>
        <dsp:cNvSpPr/>
      </dsp:nvSpPr>
      <dsp:spPr>
        <a:xfrm>
          <a:off x="3588035" y="923391"/>
          <a:ext cx="1596479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C, H, N, O, S</a:t>
          </a:r>
          <a:endParaRPr lang="es-ES" sz="2200" kern="1200" dirty="0"/>
        </a:p>
      </dsp:txBody>
      <dsp:txXfrm>
        <a:off x="3609645" y="945001"/>
        <a:ext cx="1553259" cy="694601"/>
      </dsp:txXfrm>
    </dsp:sp>
    <dsp:sp modelId="{0FDB59F0-1944-4431-8815-16EBEDA0EA92}">
      <dsp:nvSpPr>
        <dsp:cNvPr id="0" name=""/>
        <dsp:cNvSpPr/>
      </dsp:nvSpPr>
      <dsp:spPr>
        <a:xfrm>
          <a:off x="3440470" y="738935"/>
          <a:ext cx="147564" cy="1475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642"/>
              </a:lnTo>
              <a:lnTo>
                <a:pt x="147564" y="14756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82E35-7451-4B42-B83D-03EA091C7878}">
      <dsp:nvSpPr>
        <dsp:cNvPr id="0" name=""/>
        <dsp:cNvSpPr/>
      </dsp:nvSpPr>
      <dsp:spPr>
        <a:xfrm>
          <a:off x="3588035" y="1845667"/>
          <a:ext cx="1596479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Humedad</a:t>
          </a:r>
          <a:endParaRPr lang="es-ES" sz="2200" kern="1200" dirty="0"/>
        </a:p>
      </dsp:txBody>
      <dsp:txXfrm>
        <a:off x="3609645" y="1867277"/>
        <a:ext cx="1553259" cy="694601"/>
      </dsp:txXfrm>
    </dsp:sp>
    <dsp:sp modelId="{51E143F0-9AB0-43C3-B501-5E37D218FE06}">
      <dsp:nvSpPr>
        <dsp:cNvPr id="0" name=""/>
        <dsp:cNvSpPr/>
      </dsp:nvSpPr>
      <dsp:spPr>
        <a:xfrm>
          <a:off x="3440470" y="738935"/>
          <a:ext cx="147564" cy="239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7918"/>
              </a:lnTo>
              <a:lnTo>
                <a:pt x="147564" y="23979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442D1-90C0-42D4-808E-72692BCD7414}">
      <dsp:nvSpPr>
        <dsp:cNvPr id="0" name=""/>
        <dsp:cNvSpPr/>
      </dsp:nvSpPr>
      <dsp:spPr>
        <a:xfrm>
          <a:off x="3588035" y="2767943"/>
          <a:ext cx="1596479" cy="737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Cenizas </a:t>
          </a:r>
          <a:endParaRPr lang="es-ES" sz="2200" kern="1200" dirty="0"/>
        </a:p>
      </dsp:txBody>
      <dsp:txXfrm>
        <a:off x="3609645" y="2789553"/>
        <a:ext cx="1553259" cy="6946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C74E4-F86C-4759-8512-D4F97A6D6E73}">
      <dsp:nvSpPr>
        <dsp:cNvPr id="0" name=""/>
        <dsp:cNvSpPr/>
      </dsp:nvSpPr>
      <dsp:spPr>
        <a:xfrm>
          <a:off x="2718" y="1695070"/>
          <a:ext cx="1298250" cy="901503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Combustible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C, H, S</a:t>
          </a:r>
          <a:endParaRPr lang="es-ES" sz="1600" b="1" kern="1200" dirty="0">
            <a:solidFill>
              <a:schemeClr val="tx1"/>
            </a:solidFill>
          </a:endParaRPr>
        </a:p>
      </dsp:txBody>
      <dsp:txXfrm>
        <a:off x="29122" y="1721474"/>
        <a:ext cx="1245442" cy="848695"/>
      </dsp:txXfrm>
    </dsp:sp>
    <dsp:sp modelId="{562A8F8C-4015-4499-9EC2-D047F35831EE}">
      <dsp:nvSpPr>
        <dsp:cNvPr id="0" name=""/>
        <dsp:cNvSpPr/>
      </dsp:nvSpPr>
      <dsp:spPr>
        <a:xfrm>
          <a:off x="1224137" y="2039874"/>
          <a:ext cx="534880" cy="2489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>
        <a:off x="1224137" y="2089663"/>
        <a:ext cx="460196" cy="149369"/>
      </dsp:txXfrm>
    </dsp:sp>
    <dsp:sp modelId="{2BC3B623-10CC-40CE-B278-921151A2937B}">
      <dsp:nvSpPr>
        <dsp:cNvPr id="0" name=""/>
        <dsp:cNvSpPr/>
      </dsp:nvSpPr>
      <dsp:spPr>
        <a:xfrm>
          <a:off x="1820268" y="1739459"/>
          <a:ext cx="1904078" cy="8127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1" kern="1200" dirty="0"/>
            <a:t>Horno de Combustión</a:t>
          </a:r>
          <a:endParaRPr lang="es-ES" sz="1400" b="1" kern="1200" dirty="0"/>
        </a:p>
      </dsp:txBody>
      <dsp:txXfrm>
        <a:off x="1844072" y="1763263"/>
        <a:ext cx="1856470" cy="765117"/>
      </dsp:txXfrm>
    </dsp:sp>
    <dsp:sp modelId="{72EB530C-2A31-402E-8DD3-0C68B2FF5FBF}">
      <dsp:nvSpPr>
        <dsp:cNvPr id="0" name=""/>
        <dsp:cNvSpPr/>
      </dsp:nvSpPr>
      <dsp:spPr>
        <a:xfrm rot="19674295">
          <a:off x="3490135" y="1466803"/>
          <a:ext cx="216299" cy="321966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495094" y="1548435"/>
        <a:ext cx="151409" cy="193180"/>
      </dsp:txXfrm>
    </dsp:sp>
    <dsp:sp modelId="{61BF270A-8C18-4368-B890-E6B9EE53B9AF}">
      <dsp:nvSpPr>
        <dsp:cNvPr id="0" name=""/>
        <dsp:cNvSpPr/>
      </dsp:nvSpPr>
      <dsp:spPr>
        <a:xfrm>
          <a:off x="3765969" y="117997"/>
          <a:ext cx="1298250" cy="1995006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Gases de chimenea: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CO</a:t>
          </a:r>
          <a:r>
            <a:rPr lang="es-MX" sz="1400" b="1" kern="1200" dirty="0">
              <a:solidFill>
                <a:schemeClr val="tx1"/>
              </a:solidFill>
            </a:rPr>
            <a:t>2</a:t>
          </a:r>
          <a:endParaRPr lang="es-MX" sz="1600" b="1" kern="1200" dirty="0">
            <a:solidFill>
              <a:schemeClr val="tx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O</a:t>
          </a:r>
          <a:r>
            <a:rPr lang="es-MX" sz="1400" b="1" kern="1200" dirty="0">
              <a:solidFill>
                <a:schemeClr val="tx1"/>
              </a:solidFill>
            </a:rPr>
            <a:t>2</a:t>
          </a:r>
          <a:endParaRPr lang="es-MX" sz="1600" b="1" kern="1200" dirty="0">
            <a:solidFill>
              <a:schemeClr val="tx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N</a:t>
          </a:r>
          <a:r>
            <a:rPr lang="es-MX" sz="1400" b="1" kern="1200" dirty="0">
              <a:solidFill>
                <a:schemeClr val="tx1"/>
              </a:solidFill>
            </a:rPr>
            <a:t>2</a:t>
          </a:r>
          <a:endParaRPr lang="es-MX" sz="1600" b="1" kern="1200" dirty="0">
            <a:solidFill>
              <a:schemeClr val="tx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H</a:t>
          </a:r>
          <a:r>
            <a:rPr lang="es-MX" sz="1400" b="1" kern="1200" dirty="0">
              <a:solidFill>
                <a:schemeClr val="tx1"/>
              </a:solidFill>
            </a:rPr>
            <a:t>2</a:t>
          </a:r>
          <a:r>
            <a:rPr lang="es-MX" sz="1600" b="1" kern="1200" dirty="0">
              <a:solidFill>
                <a:schemeClr val="tx1"/>
              </a:solidFill>
            </a:rPr>
            <a:t>0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>
              <a:solidFill>
                <a:schemeClr val="tx1"/>
              </a:solidFill>
            </a:rPr>
            <a:t>SO</a:t>
          </a:r>
          <a:r>
            <a:rPr lang="es-MX" sz="1400" b="1" kern="1200" dirty="0">
              <a:solidFill>
                <a:schemeClr val="tx1"/>
              </a:solidFill>
            </a:rPr>
            <a:t>2</a:t>
          </a:r>
          <a:endParaRPr lang="es-ES" sz="1600" b="1" kern="1200" dirty="0">
            <a:solidFill>
              <a:schemeClr val="tx1"/>
            </a:solidFill>
          </a:endParaRPr>
        </a:p>
      </dsp:txBody>
      <dsp:txXfrm>
        <a:off x="3803993" y="156021"/>
        <a:ext cx="1222202" cy="19189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1C74E4-F86C-4759-8512-D4F97A6D6E73}">
      <dsp:nvSpPr>
        <dsp:cNvPr id="0" name=""/>
        <dsp:cNvSpPr/>
      </dsp:nvSpPr>
      <dsp:spPr>
        <a:xfrm>
          <a:off x="14" y="1871497"/>
          <a:ext cx="1774787" cy="1114788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b="1" kern="1200" dirty="0">
              <a:solidFill>
                <a:schemeClr val="tx1"/>
              </a:solidFill>
            </a:rPr>
            <a:t>Combustible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b="1" kern="1200" dirty="0">
              <a:solidFill>
                <a:schemeClr val="tx1"/>
              </a:solidFill>
            </a:rPr>
            <a:t>C, H, S</a:t>
          </a:r>
          <a:endParaRPr lang="es-ES" sz="1800" b="1" kern="1200" dirty="0">
            <a:solidFill>
              <a:schemeClr val="tx1"/>
            </a:solidFill>
          </a:endParaRPr>
        </a:p>
      </dsp:txBody>
      <dsp:txXfrm>
        <a:off x="32665" y="1904148"/>
        <a:ext cx="1709485" cy="1049486"/>
      </dsp:txXfrm>
    </dsp:sp>
    <dsp:sp modelId="{562A8F8C-4015-4499-9EC2-D047F35831EE}">
      <dsp:nvSpPr>
        <dsp:cNvPr id="0" name=""/>
        <dsp:cNvSpPr/>
      </dsp:nvSpPr>
      <dsp:spPr>
        <a:xfrm>
          <a:off x="1692755" y="2346835"/>
          <a:ext cx="731213" cy="3267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 dirty="0"/>
        </a:p>
      </dsp:txBody>
      <dsp:txXfrm>
        <a:off x="1692755" y="2412193"/>
        <a:ext cx="633176" cy="196075"/>
      </dsp:txXfrm>
    </dsp:sp>
    <dsp:sp modelId="{2BC3B623-10CC-40CE-B278-921151A2937B}">
      <dsp:nvSpPr>
        <dsp:cNvPr id="0" name=""/>
        <dsp:cNvSpPr/>
      </dsp:nvSpPr>
      <dsp:spPr>
        <a:xfrm>
          <a:off x="2484717" y="2094148"/>
          <a:ext cx="2602992" cy="669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b="1" kern="1200" dirty="0"/>
            <a:t>Horno de Combustión</a:t>
          </a:r>
          <a:endParaRPr lang="es-ES" sz="1900" b="1" kern="1200" dirty="0"/>
        </a:p>
      </dsp:txBody>
      <dsp:txXfrm>
        <a:off x="2504326" y="2113757"/>
        <a:ext cx="2563774" cy="630268"/>
      </dsp:txXfrm>
    </dsp:sp>
    <dsp:sp modelId="{72EB530C-2A31-402E-8DD3-0C68B2FF5FBF}">
      <dsp:nvSpPr>
        <dsp:cNvPr id="0" name=""/>
        <dsp:cNvSpPr/>
      </dsp:nvSpPr>
      <dsp:spPr>
        <a:xfrm rot="20381958">
          <a:off x="4796524" y="1787677"/>
          <a:ext cx="256274" cy="440147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 dirty="0"/>
        </a:p>
      </dsp:txBody>
      <dsp:txXfrm>
        <a:off x="4798912" y="1889043"/>
        <a:ext cx="179392" cy="264089"/>
      </dsp:txXfrm>
    </dsp:sp>
    <dsp:sp modelId="{61BF270A-8C18-4368-B890-E6B9EE53B9AF}">
      <dsp:nvSpPr>
        <dsp:cNvPr id="0" name=""/>
        <dsp:cNvSpPr/>
      </dsp:nvSpPr>
      <dsp:spPr>
        <a:xfrm>
          <a:off x="5144609" y="1040723"/>
          <a:ext cx="1774787" cy="1114788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b="1" kern="1200" dirty="0">
              <a:solidFill>
                <a:schemeClr val="tx1"/>
              </a:solidFill>
            </a:rPr>
            <a:t>Gases de chimenea: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b="1" kern="1200" dirty="0">
              <a:solidFill>
                <a:schemeClr val="tx1"/>
              </a:solidFill>
            </a:rPr>
            <a:t>CO</a:t>
          </a:r>
          <a:r>
            <a:rPr lang="es-MX" sz="1200" b="1" kern="1200" dirty="0">
              <a:solidFill>
                <a:schemeClr val="tx1"/>
              </a:solidFill>
            </a:rPr>
            <a:t>2, </a:t>
          </a:r>
          <a:r>
            <a:rPr lang="es-MX" sz="1600" b="1" kern="1200" dirty="0">
              <a:solidFill>
                <a:schemeClr val="tx1"/>
              </a:solidFill>
            </a:rPr>
            <a:t>CO, </a:t>
          </a:r>
          <a:r>
            <a:rPr lang="es-MX" sz="1500" b="1" kern="1200" dirty="0">
              <a:solidFill>
                <a:schemeClr val="tx1"/>
              </a:solidFill>
            </a:rPr>
            <a:t>O</a:t>
          </a:r>
          <a:r>
            <a:rPr lang="es-MX" sz="1200" b="1" kern="1200" dirty="0">
              <a:solidFill>
                <a:schemeClr val="tx1"/>
              </a:solidFill>
            </a:rPr>
            <a:t>2, </a:t>
          </a:r>
          <a:r>
            <a:rPr lang="es-MX" sz="1500" b="1" kern="1200" dirty="0">
              <a:solidFill>
                <a:schemeClr val="tx1"/>
              </a:solidFill>
            </a:rPr>
            <a:t>N</a:t>
          </a:r>
          <a:r>
            <a:rPr lang="es-MX" sz="1200" b="1" kern="1200" dirty="0">
              <a:solidFill>
                <a:schemeClr val="tx1"/>
              </a:solidFill>
            </a:rPr>
            <a:t>2, </a:t>
          </a:r>
          <a:r>
            <a:rPr lang="es-MX" sz="1500" b="1" kern="1200" dirty="0">
              <a:solidFill>
                <a:schemeClr val="tx1"/>
              </a:solidFill>
            </a:rPr>
            <a:t>H</a:t>
          </a:r>
          <a:r>
            <a:rPr lang="es-MX" sz="1200" b="1" kern="1200" dirty="0">
              <a:solidFill>
                <a:schemeClr val="tx1"/>
              </a:solidFill>
            </a:rPr>
            <a:t>2</a:t>
          </a:r>
          <a:r>
            <a:rPr lang="es-MX" sz="1500" b="1" kern="1200" dirty="0">
              <a:solidFill>
                <a:schemeClr val="tx1"/>
              </a:solidFill>
            </a:rPr>
            <a:t>0, SO</a:t>
          </a:r>
          <a:r>
            <a:rPr lang="es-MX" sz="1200" b="1" kern="1200" dirty="0">
              <a:solidFill>
                <a:schemeClr val="tx1"/>
              </a:solidFill>
            </a:rPr>
            <a:t>2, </a:t>
          </a:r>
          <a:r>
            <a:rPr lang="es-MX" sz="1500" b="1" kern="1200" dirty="0">
              <a:solidFill>
                <a:schemeClr val="tx1"/>
              </a:solidFill>
            </a:rPr>
            <a:t>C</a:t>
          </a:r>
          <a:r>
            <a:rPr lang="es-MX" sz="1200" b="1" kern="1200" dirty="0">
              <a:solidFill>
                <a:schemeClr val="tx1"/>
              </a:solidFill>
            </a:rPr>
            <a:t>A</a:t>
          </a:r>
          <a:r>
            <a:rPr lang="es-MX" sz="1500" b="1" kern="1200" dirty="0">
              <a:solidFill>
                <a:schemeClr val="tx1"/>
              </a:solidFill>
            </a:rPr>
            <a:t>H</a:t>
          </a:r>
          <a:r>
            <a:rPr lang="es-MX" sz="1200" b="1" kern="1200" dirty="0">
              <a:solidFill>
                <a:schemeClr val="tx1"/>
              </a:solidFill>
            </a:rPr>
            <a:t>B, </a:t>
          </a:r>
          <a:r>
            <a:rPr lang="es-MX" sz="1500" b="1" kern="1200" dirty="0">
              <a:solidFill>
                <a:schemeClr val="tx1"/>
              </a:solidFill>
            </a:rPr>
            <a:t>Hollín, Brea</a:t>
          </a:r>
          <a:endParaRPr lang="es-ES" sz="1500" b="1" kern="1200" dirty="0">
            <a:solidFill>
              <a:schemeClr val="tx1"/>
            </a:solidFill>
          </a:endParaRPr>
        </a:p>
      </dsp:txBody>
      <dsp:txXfrm>
        <a:off x="5177260" y="1073374"/>
        <a:ext cx="1709485" cy="1049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1B1B0-149A-4953-ADB5-F078A74F07B2}" type="datetimeFigureOut">
              <a:rPr lang="es-CO" smtClean="0"/>
              <a:pPr/>
              <a:t>17/06/2025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14C55-8BF0-4CAE-A60B-3F6BE75940C2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1925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14C55-8BF0-4CAE-A60B-3F6BE75940C2}" type="slidenum">
              <a:rPr lang="es-CO" smtClean="0"/>
              <a:pPr/>
              <a:t>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77464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17/06/2025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643051"/>
            <a:ext cx="8072494" cy="1357322"/>
          </a:xfrm>
        </p:spPr>
        <p:txBody>
          <a:bodyPr>
            <a:normAutofit fontScale="90000"/>
          </a:bodyPr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TECNOLOGÍAS APROPIADAS I</a:t>
            </a:r>
            <a:b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BALANCES DE MATERIA EN OPERACIONES DE COMBUSTIÓN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391044"/>
            <a:ext cx="6400800" cy="1752600"/>
          </a:xfrm>
        </p:spPr>
        <p:txBody>
          <a:bodyPr>
            <a:normAutofit/>
          </a:bodyPr>
          <a:lstStyle/>
          <a:p>
            <a:r>
              <a:rPr lang="es-MX" b="1" dirty="0"/>
              <a:t>Martha Isabel Mejía De Alba</a:t>
            </a:r>
          </a:p>
          <a:p>
            <a:r>
              <a:rPr lang="es-MX" dirty="0"/>
              <a:t>Ingeniera Química</a:t>
            </a:r>
          </a:p>
          <a:p>
            <a:r>
              <a:rPr lang="es-MX" dirty="0" err="1"/>
              <a:t>MSc.</a:t>
            </a:r>
            <a:r>
              <a:rPr lang="es-MX" dirty="0"/>
              <a:t> en Ingeniería Ambiental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COMBUSTIÓN</a:t>
            </a:r>
            <a:endPara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1571604" y="1857364"/>
            <a:ext cx="6072230" cy="3786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/>
              <a:t>DEFINICIÓN</a:t>
            </a:r>
          </a:p>
          <a:p>
            <a:pPr algn="ctr"/>
            <a:endParaRPr lang="es-MX" sz="2800" b="1" dirty="0"/>
          </a:p>
          <a:p>
            <a:pPr algn="ctr"/>
            <a:r>
              <a:rPr lang="es-MX" sz="2800" b="1" dirty="0"/>
              <a:t>Reacción química de oxidación entre un </a:t>
            </a:r>
            <a:r>
              <a:rPr lang="es-MX" sz="2800" b="1" u="sng" dirty="0"/>
              <a:t>combustible</a:t>
            </a:r>
            <a:r>
              <a:rPr lang="es-MX" sz="2800" b="1" dirty="0"/>
              <a:t> y el Oxígeno del aire.</a:t>
            </a:r>
          </a:p>
          <a:p>
            <a:pPr algn="ctr"/>
            <a:endParaRPr lang="es-MX" sz="2800" b="1" dirty="0"/>
          </a:p>
          <a:p>
            <a:pPr algn="ctr"/>
            <a:r>
              <a:rPr lang="es-MX" sz="2800" b="1" dirty="0"/>
              <a:t>Constituye la principal fuente de generación de energía.</a:t>
            </a:r>
            <a:endParaRPr lang="es-ES" sz="2800" b="1" dirty="0"/>
          </a:p>
          <a:p>
            <a:pPr algn="ctr"/>
            <a:endParaRPr lang="es-E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Autofit/>
          </a:bodyPr>
          <a:lstStyle/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COMBUSTIÓN</a:t>
            </a:r>
            <a:endPara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224272224"/>
              </p:ext>
            </p:extLst>
          </p:nvPr>
        </p:nvGraphicFramePr>
        <p:xfrm>
          <a:off x="467544" y="1000108"/>
          <a:ext cx="8175282" cy="5021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57158" y="6093296"/>
            <a:ext cx="8329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/>
              <a:t>Gas de síntesis: </a:t>
            </a:r>
            <a:r>
              <a:rPr lang="es-MX" dirty="0"/>
              <a:t>Mezcla de gases en la que predomina el CO y el H</a:t>
            </a:r>
            <a:r>
              <a:rPr lang="es-MX" sz="1200" dirty="0"/>
              <a:t>2</a:t>
            </a:r>
            <a:r>
              <a:rPr lang="es-MX" dirty="0"/>
              <a:t>, que puede usarse para combustión o como materia prima en síntesis de compuestos orgánicos.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Autofit/>
          </a:bodyPr>
          <a:lstStyle/>
          <a:p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COMBUSTIÓN</a:t>
            </a:r>
            <a:b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de Combustibles Sólidos</a:t>
            </a:r>
            <a:endPara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928802"/>
          <a:ext cx="6548462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513935" y="3102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COMBUSTIÓN</a:t>
            </a:r>
            <a:b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Combustión</a:t>
            </a:r>
            <a:r>
              <a:rPr kumimoji="0" lang="es-MX" sz="3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Completa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572000" y="2364835"/>
            <a:ext cx="45720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Reacciones que tienen lugar:</a:t>
            </a:r>
          </a:p>
          <a:p>
            <a:pPr algn="ctr"/>
            <a:r>
              <a:rPr lang="es-MX" sz="2000" b="1" dirty="0"/>
              <a:t>C + 0</a:t>
            </a:r>
            <a:r>
              <a:rPr lang="es-MX" sz="1600" b="1" dirty="0"/>
              <a:t>2</a:t>
            </a:r>
            <a:r>
              <a:rPr lang="es-MX" sz="2000" b="1" dirty="0"/>
              <a:t> </a:t>
            </a:r>
            <a:r>
              <a:rPr lang="es-MX" sz="2000" b="1" dirty="0">
                <a:sym typeface="Wingdings" pitchFamily="2" charset="2"/>
              </a:rPr>
              <a:t> CO</a:t>
            </a:r>
            <a:r>
              <a:rPr lang="es-MX" sz="1600" b="1" dirty="0">
                <a:sym typeface="Wingdings" pitchFamily="2" charset="2"/>
              </a:rPr>
              <a:t>2</a:t>
            </a:r>
          </a:p>
          <a:p>
            <a:pPr algn="ctr"/>
            <a:r>
              <a:rPr lang="es-MX" sz="2000" b="1" dirty="0">
                <a:sym typeface="Wingdings" pitchFamily="2" charset="2"/>
              </a:rPr>
              <a:t>H</a:t>
            </a:r>
            <a:r>
              <a:rPr lang="es-MX" sz="1600" b="1" dirty="0">
                <a:sym typeface="Wingdings" pitchFamily="2" charset="2"/>
              </a:rPr>
              <a:t>2</a:t>
            </a:r>
            <a:r>
              <a:rPr lang="es-MX" sz="2000" b="1" dirty="0">
                <a:sym typeface="Wingdings" pitchFamily="2" charset="2"/>
              </a:rPr>
              <a:t> + 1/20</a:t>
            </a:r>
            <a:r>
              <a:rPr lang="es-MX" sz="1600" b="1" dirty="0">
                <a:sym typeface="Wingdings" pitchFamily="2" charset="2"/>
              </a:rPr>
              <a:t>2</a:t>
            </a:r>
            <a:r>
              <a:rPr lang="es-MX" sz="2000" b="1" dirty="0">
                <a:sym typeface="Wingdings" pitchFamily="2" charset="2"/>
              </a:rPr>
              <a:t>  H</a:t>
            </a:r>
            <a:r>
              <a:rPr lang="es-MX" sz="1600" b="1" dirty="0">
                <a:sym typeface="Wingdings" pitchFamily="2" charset="2"/>
              </a:rPr>
              <a:t>2</a:t>
            </a:r>
            <a:r>
              <a:rPr lang="es-MX" sz="2000" b="1" dirty="0">
                <a:sym typeface="Wingdings" pitchFamily="2" charset="2"/>
              </a:rPr>
              <a:t>0</a:t>
            </a:r>
          </a:p>
          <a:p>
            <a:pPr algn="ctr"/>
            <a:r>
              <a:rPr lang="es-MX" sz="2000" b="1" dirty="0">
                <a:sym typeface="Wingdings" pitchFamily="2" charset="2"/>
              </a:rPr>
              <a:t>S + O</a:t>
            </a:r>
            <a:r>
              <a:rPr lang="es-MX" sz="1600" b="1" dirty="0">
                <a:sym typeface="Wingdings" pitchFamily="2" charset="2"/>
              </a:rPr>
              <a:t>2</a:t>
            </a:r>
            <a:r>
              <a:rPr lang="es-MX" sz="2000" b="1" dirty="0">
                <a:sym typeface="Wingdings" pitchFamily="2" charset="2"/>
              </a:rPr>
              <a:t>  SO</a:t>
            </a:r>
            <a:r>
              <a:rPr lang="es-MX" sz="1600" b="1" dirty="0">
                <a:sym typeface="Wingdings" pitchFamily="2" charset="2"/>
              </a:rPr>
              <a:t>2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617469820"/>
              </p:ext>
            </p:extLst>
          </p:nvPr>
        </p:nvGraphicFramePr>
        <p:xfrm>
          <a:off x="107504" y="1648401"/>
          <a:ext cx="5544616" cy="4291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9 Flecha doblada"/>
          <p:cNvSpPr/>
          <p:nvPr/>
        </p:nvSpPr>
        <p:spPr>
          <a:xfrm>
            <a:off x="2795142" y="2577095"/>
            <a:ext cx="952326" cy="642942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13935" y="2167931"/>
            <a:ext cx="16506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Aire</a:t>
            </a:r>
          </a:p>
          <a:p>
            <a:pPr algn="ctr"/>
            <a:r>
              <a:rPr lang="es-MX" sz="1600" b="1" dirty="0"/>
              <a:t>79% N</a:t>
            </a:r>
            <a:r>
              <a:rPr lang="es-MX" sz="1200" b="1" dirty="0"/>
              <a:t>2</a:t>
            </a:r>
            <a:endParaRPr lang="es-MX" sz="1600" b="1" dirty="0"/>
          </a:p>
          <a:p>
            <a:pPr algn="ctr"/>
            <a:r>
              <a:rPr lang="es-MX" sz="1600" b="1" dirty="0"/>
              <a:t>21% O</a:t>
            </a:r>
            <a:r>
              <a:rPr lang="es-MX" sz="1200" b="1" dirty="0"/>
              <a:t>2</a:t>
            </a:r>
            <a:endParaRPr lang="es-ES" sz="16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211960" y="4368409"/>
            <a:ext cx="449999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/>
              <a:t>Oxígeno Teórico: </a:t>
            </a:r>
            <a:r>
              <a:rPr lang="es-MX" dirty="0"/>
              <a:t>Oxígeno necesario para la combustión completa. Para garantizar la combustión, se adiciona </a:t>
            </a:r>
            <a:r>
              <a:rPr lang="es-MX" i="1" dirty="0"/>
              <a:t>Oxígeno en exceso</a:t>
            </a:r>
            <a:r>
              <a:rPr lang="es-MX" dirty="0"/>
              <a:t>.</a:t>
            </a:r>
          </a:p>
          <a:p>
            <a:pPr algn="ctr"/>
            <a:endParaRPr lang="es-MX" sz="1400" dirty="0"/>
          </a:p>
          <a:p>
            <a:pPr algn="ctr"/>
            <a:r>
              <a:rPr lang="es-MX" b="1" dirty="0"/>
              <a:t>% </a:t>
            </a:r>
            <a:r>
              <a:rPr lang="es-MX" b="1" dirty="0" err="1"/>
              <a:t>Exc</a:t>
            </a:r>
            <a:r>
              <a:rPr lang="es-MX" b="1" dirty="0"/>
              <a:t>. de O</a:t>
            </a:r>
            <a:r>
              <a:rPr lang="es-MX" sz="1400" b="1" dirty="0"/>
              <a:t>2</a:t>
            </a:r>
            <a:r>
              <a:rPr lang="es-MX" b="1" dirty="0"/>
              <a:t> = (O</a:t>
            </a:r>
            <a:r>
              <a:rPr lang="es-MX" sz="1400" b="1" dirty="0"/>
              <a:t>2</a:t>
            </a:r>
            <a:r>
              <a:rPr lang="es-MX" b="1" dirty="0"/>
              <a:t> exceso / O</a:t>
            </a:r>
            <a:r>
              <a:rPr lang="es-MX" sz="1400" b="1" dirty="0"/>
              <a:t>2</a:t>
            </a:r>
            <a:r>
              <a:rPr lang="es-MX" b="1" dirty="0"/>
              <a:t> teórico) x 100</a:t>
            </a:r>
          </a:p>
          <a:p>
            <a:pPr algn="ctr"/>
            <a:endParaRPr lang="es-MX" b="1" dirty="0"/>
          </a:p>
          <a:p>
            <a:pPr algn="ctr"/>
            <a:r>
              <a:rPr lang="es-MX" b="1" dirty="0"/>
              <a:t>O</a:t>
            </a:r>
            <a:r>
              <a:rPr lang="es-MX" sz="1400" b="1" dirty="0"/>
              <a:t>2</a:t>
            </a:r>
            <a:r>
              <a:rPr lang="es-MX" b="1" dirty="0"/>
              <a:t> exceso = O</a:t>
            </a:r>
            <a:r>
              <a:rPr lang="es-MX" sz="1400" b="1" dirty="0"/>
              <a:t>2</a:t>
            </a:r>
            <a:r>
              <a:rPr lang="es-MX" b="1" dirty="0"/>
              <a:t> suministrado – O</a:t>
            </a:r>
            <a:r>
              <a:rPr lang="es-MX" sz="1400" b="1" dirty="0"/>
              <a:t>2</a:t>
            </a:r>
            <a:r>
              <a:rPr lang="es-MX" b="1" dirty="0"/>
              <a:t> teórico</a:t>
            </a:r>
            <a:endParaRPr lang="es-ES" b="1" dirty="0"/>
          </a:p>
        </p:txBody>
      </p:sp>
      <p:sp>
        <p:nvSpPr>
          <p:cNvPr id="16" name="13 Flecha doblada hacia arriba">
            <a:extLst>
              <a:ext uri="{FF2B5EF4-FFF2-40B4-BE49-F238E27FC236}">
                <a16:creationId xmlns:a16="http://schemas.microsoft.com/office/drawing/2014/main" id="{0E09D44A-0956-5F6B-6C68-19457B74E4AF}"/>
              </a:ext>
            </a:extLst>
          </p:cNvPr>
          <p:cNvSpPr/>
          <p:nvPr/>
        </p:nvSpPr>
        <p:spPr>
          <a:xfrm rot="5400000">
            <a:off x="1295921" y="3032671"/>
            <a:ext cx="642942" cy="571504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457200" y="28454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COMBUSTIÓN</a:t>
            </a:r>
            <a:b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Combustión</a:t>
            </a:r>
            <a:r>
              <a:rPr kumimoji="0" lang="es-MX" sz="3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Incompleta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14546" y="1779137"/>
            <a:ext cx="45720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/>
              <a:t>Reacciones que tienen lugar:</a:t>
            </a:r>
          </a:p>
          <a:p>
            <a:pPr algn="ctr"/>
            <a:r>
              <a:rPr lang="es-MX" sz="2000" b="1" dirty="0"/>
              <a:t>C + 1/20</a:t>
            </a:r>
            <a:r>
              <a:rPr lang="es-MX" sz="1600" b="1" dirty="0"/>
              <a:t>2</a:t>
            </a:r>
            <a:r>
              <a:rPr lang="es-MX" sz="2000" b="1" dirty="0"/>
              <a:t> </a:t>
            </a:r>
            <a:r>
              <a:rPr lang="es-MX" sz="2000" b="1" dirty="0">
                <a:sym typeface="Wingdings" pitchFamily="2" charset="2"/>
              </a:rPr>
              <a:t> CO</a:t>
            </a:r>
          </a:p>
          <a:p>
            <a:pPr algn="ctr"/>
            <a:endParaRPr lang="es-ES" sz="2000" b="1" dirty="0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24064EA5-0D9A-1385-5DBF-7EFD80D00F31}"/>
              </a:ext>
            </a:extLst>
          </p:cNvPr>
          <p:cNvGrpSpPr/>
          <p:nvPr/>
        </p:nvGrpSpPr>
        <p:grpSpPr>
          <a:xfrm>
            <a:off x="461744" y="2204864"/>
            <a:ext cx="8317556" cy="4857784"/>
            <a:chOff x="683568" y="2099608"/>
            <a:chExt cx="8317556" cy="4857784"/>
          </a:xfrm>
        </p:grpSpPr>
        <p:graphicFrame>
          <p:nvGraphicFramePr>
            <p:cNvPr id="9" name="8 Diagrama"/>
            <p:cNvGraphicFramePr/>
            <p:nvPr>
              <p:extLst>
                <p:ext uri="{D42A27DB-BD31-4B8C-83A1-F6EECF244321}">
                  <p14:modId xmlns:p14="http://schemas.microsoft.com/office/powerpoint/2010/main" val="3917292491"/>
                </p:ext>
              </p:extLst>
            </p:nvPr>
          </p:nvGraphicFramePr>
          <p:xfrm>
            <a:off x="683568" y="2099608"/>
            <a:ext cx="7572428" cy="485778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0" name="9 Flecha doblada"/>
            <p:cNvSpPr/>
            <p:nvPr/>
          </p:nvSpPr>
          <p:spPr>
            <a:xfrm>
              <a:off x="4646370" y="3497977"/>
              <a:ext cx="1285884" cy="642942"/>
            </a:xfrm>
            <a:prstGeom prst="ben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1843042" y="2742434"/>
              <a:ext cx="11430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/>
                <a:t>Aire</a:t>
              </a:r>
            </a:p>
            <a:p>
              <a:pPr algn="ctr"/>
              <a:r>
                <a:rPr lang="es-MX" b="1" dirty="0"/>
                <a:t>79% N</a:t>
              </a:r>
              <a:r>
                <a:rPr lang="es-MX" sz="1400" b="1" dirty="0"/>
                <a:t>2</a:t>
              </a:r>
              <a:endParaRPr lang="es-MX" b="1" dirty="0"/>
            </a:p>
            <a:p>
              <a:pPr algn="ctr"/>
              <a:r>
                <a:rPr lang="es-MX" b="1" dirty="0"/>
                <a:t>21% O</a:t>
              </a:r>
              <a:r>
                <a:rPr lang="es-MX" sz="1400" b="1" dirty="0"/>
                <a:t>2</a:t>
              </a:r>
              <a:endParaRPr lang="es-ES" b="1" dirty="0"/>
            </a:p>
          </p:txBody>
        </p:sp>
        <p:sp>
          <p:nvSpPr>
            <p:cNvPr id="14" name="13 Flecha doblada hacia arriba"/>
            <p:cNvSpPr/>
            <p:nvPr/>
          </p:nvSpPr>
          <p:spPr>
            <a:xfrm rot="5400000">
              <a:off x="5297607" y="4968887"/>
              <a:ext cx="642942" cy="571504"/>
            </a:xfrm>
            <a:prstGeom prst="bentUpArrow">
              <a:avLst>
                <a:gd name="adj1" fmla="val 25000"/>
                <a:gd name="adj2" fmla="val 25000"/>
                <a:gd name="adj3" fmla="val 25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5805256" y="5203754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/>
                <a:t>Escoria</a:t>
              </a:r>
              <a:endParaRPr lang="es-ES" b="1" dirty="0"/>
            </a:p>
          </p:txBody>
        </p:sp>
        <p:sp>
          <p:nvSpPr>
            <p:cNvPr id="16" name="15 Cerrar llave"/>
            <p:cNvSpPr/>
            <p:nvPr/>
          </p:nvSpPr>
          <p:spPr>
            <a:xfrm>
              <a:off x="7500958" y="2643182"/>
              <a:ext cx="214314" cy="142876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7" name="16 CuadroTexto"/>
            <p:cNvSpPr txBox="1"/>
            <p:nvPr/>
          </p:nvSpPr>
          <p:spPr>
            <a:xfrm>
              <a:off x="7643834" y="2636912"/>
              <a:ext cx="135729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dirty="0"/>
                <a:t>Análisis ORSAT</a:t>
              </a:r>
            </a:p>
            <a:p>
              <a:pPr algn="ctr"/>
              <a:r>
                <a:rPr lang="es-MX" dirty="0"/>
                <a:t>(Reporta datos en base seca)</a:t>
              </a:r>
              <a:endParaRPr lang="es-ES" dirty="0"/>
            </a:p>
          </p:txBody>
        </p:sp>
        <p:sp>
          <p:nvSpPr>
            <p:cNvPr id="2" name="13 Flecha doblada hacia arriba">
              <a:extLst>
                <a:ext uri="{FF2B5EF4-FFF2-40B4-BE49-F238E27FC236}">
                  <a16:creationId xmlns:a16="http://schemas.microsoft.com/office/drawing/2014/main" id="{27BBBDC1-D4F9-5C10-6996-8F6B0C4478F1}"/>
                </a:ext>
              </a:extLst>
            </p:cNvPr>
            <p:cNvSpPr/>
            <p:nvPr/>
          </p:nvSpPr>
          <p:spPr>
            <a:xfrm rot="5400000">
              <a:off x="2381474" y="3675390"/>
              <a:ext cx="735968" cy="692991"/>
            </a:xfrm>
            <a:prstGeom prst="bentUpArrow">
              <a:avLst>
                <a:gd name="adj1" fmla="val 25000"/>
                <a:gd name="adj2" fmla="val 25000"/>
                <a:gd name="adj3" fmla="val 25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457200" y="50004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COMBUSTIÓN</a:t>
            </a:r>
            <a:b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Cálculos en Combustión</a:t>
            </a:r>
            <a:r>
              <a:rPr kumimoji="0" lang="es-MX" sz="3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71472" y="2485621"/>
            <a:ext cx="78581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MX" sz="2200" dirty="0"/>
              <a:t> Según el problema, la B.C. se toma sobre el combustible o los gases de chimenea.</a:t>
            </a:r>
          </a:p>
          <a:p>
            <a:pPr algn="just">
              <a:buFont typeface="Wingdings" pitchFamily="2" charset="2"/>
              <a:buChar char="ü"/>
            </a:pPr>
            <a:endParaRPr lang="es-MX" sz="2200" dirty="0"/>
          </a:p>
          <a:p>
            <a:pPr algn="just">
              <a:buFont typeface="Wingdings" pitchFamily="2" charset="2"/>
              <a:buChar char="ü"/>
            </a:pPr>
            <a:r>
              <a:rPr lang="es-MX" sz="2200" dirty="0"/>
              <a:t> Sustancia de enlace, el N</a:t>
            </a:r>
            <a:r>
              <a:rPr lang="es-MX" sz="1600" dirty="0"/>
              <a:t>2</a:t>
            </a:r>
            <a:r>
              <a:rPr lang="es-MX" sz="2200" dirty="0"/>
              <a:t>, y se conoce con éste la cantidad de aire suministrada.</a:t>
            </a:r>
          </a:p>
          <a:p>
            <a:pPr algn="just">
              <a:buFont typeface="Wingdings" pitchFamily="2" charset="2"/>
              <a:buChar char="ü"/>
            </a:pPr>
            <a:endParaRPr lang="es-MX" sz="2200" dirty="0"/>
          </a:p>
          <a:p>
            <a:pPr algn="just">
              <a:buFont typeface="Wingdings" pitchFamily="2" charset="2"/>
              <a:buChar char="ü"/>
            </a:pPr>
            <a:r>
              <a:rPr lang="es-MX" sz="2200" dirty="0"/>
              <a:t> El balance de O</a:t>
            </a:r>
            <a:r>
              <a:rPr lang="es-MX" dirty="0"/>
              <a:t>2</a:t>
            </a:r>
            <a:r>
              <a:rPr lang="es-MX" sz="2200" dirty="0"/>
              <a:t> permite conocer la cantidad de H</a:t>
            </a:r>
            <a:r>
              <a:rPr lang="es-MX" dirty="0"/>
              <a:t>2</a:t>
            </a:r>
            <a:r>
              <a:rPr lang="es-MX" sz="2200" dirty="0"/>
              <a:t>O presente en el gas.</a:t>
            </a:r>
            <a:endParaRPr lang="es-E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Text Box 13"/>
          <p:cNvSpPr txBox="1">
            <a:spLocks noChangeArrowheads="1"/>
          </p:cNvSpPr>
          <p:nvPr/>
        </p:nvSpPr>
        <p:spPr bwMode="auto">
          <a:xfrm>
            <a:off x="434975" y="2708920"/>
            <a:ext cx="81915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buAutoNum type="arabicPeriod"/>
            </a:pPr>
            <a:r>
              <a:rPr lang="es-ES" altLang="es-MX" sz="2400" dirty="0"/>
              <a:t>Se quema un gas de síntesis que contiene 0,4% de CH</a:t>
            </a:r>
            <a:r>
              <a:rPr lang="es-ES" altLang="es-MX" sz="1600" dirty="0"/>
              <a:t>4</a:t>
            </a:r>
            <a:r>
              <a:rPr lang="es-ES" altLang="es-MX" sz="2400" dirty="0"/>
              <a:t>; 52,8% de H</a:t>
            </a:r>
            <a:r>
              <a:rPr lang="es-ES" altLang="es-MX" sz="1600" dirty="0"/>
              <a:t>2</a:t>
            </a:r>
            <a:r>
              <a:rPr lang="es-ES" altLang="es-MX" sz="2400" dirty="0"/>
              <a:t>; 38,3% de CO; 5,5% de CO</a:t>
            </a:r>
            <a:r>
              <a:rPr lang="es-ES" altLang="es-MX" sz="1600" dirty="0"/>
              <a:t>2</a:t>
            </a:r>
            <a:r>
              <a:rPr lang="es-ES" altLang="es-MX" sz="2400" dirty="0"/>
              <a:t>;  0,1% de O</a:t>
            </a:r>
            <a:r>
              <a:rPr lang="es-ES" altLang="es-MX" sz="1600" dirty="0"/>
              <a:t>2</a:t>
            </a:r>
            <a:r>
              <a:rPr lang="es-ES" altLang="es-MX" sz="2400" dirty="0"/>
              <a:t> y 2,9% de N</a:t>
            </a:r>
            <a:r>
              <a:rPr lang="es-ES" altLang="es-MX" sz="1600" dirty="0"/>
              <a:t>2</a:t>
            </a:r>
            <a:r>
              <a:rPr lang="es-ES" altLang="es-MX" sz="2400" dirty="0"/>
              <a:t>; usando 10% en exceso de aire. Calcule la composición de los gases de combustión, suponiendo  que no hay CO presente.</a:t>
            </a:r>
          </a:p>
          <a:p>
            <a:pPr marL="457200" indent="-457200" algn="just" eaLnBrk="0" hangingPunct="0">
              <a:buAutoNum type="arabicPeriod"/>
            </a:pPr>
            <a:endParaRPr lang="es-MX" altLang="es-MX" sz="2400" b="1" dirty="0"/>
          </a:p>
          <a:p>
            <a:pPr marL="457200" indent="-457200" algn="just" eaLnBrk="0" hangingPunct="0">
              <a:buAutoNum type="arabicPeriod"/>
            </a:pPr>
            <a:r>
              <a:rPr lang="es-MX" altLang="es-MX" sz="2400" dirty="0"/>
              <a:t>Calcule el aire teórico para 100 kg de un carbón seco, cuyo análisis último es: C, 71.2%; H, 4.8%; O, 9.5%; S, 4.3%; cenizas, 10.2%.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34975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COMBUSTIÓN</a:t>
            </a:r>
            <a:b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Cálculos en Combustión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Ejercicios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kumimoji="0" lang="es-MX" sz="3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Resultado de imagen para diagrama de bloques de un proces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1030" name="AutoShape 6" descr="Resultado de imagen para diagrama de bloques de un proces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857224" y="2714620"/>
            <a:ext cx="7554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¡Gracias por su atención!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478</Words>
  <Application>Microsoft Office PowerPoint</Application>
  <PresentationFormat>Presentación en pantalla (4:3)</PresentationFormat>
  <Paragraphs>81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Tema de Office</vt:lpstr>
      <vt:lpstr>TECNOLOGÍAS APROPIADAS I  BALANCES DE MATERIA EN OPERACIONES DE COMBUSTIÓN</vt:lpstr>
      <vt:lpstr>COMBUSTIÓN</vt:lpstr>
      <vt:lpstr>COMBUSTIÓN</vt:lpstr>
      <vt:lpstr>COMBUSTIÓN Análisis de Combustibles Sólidos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TECNOLOGÍAS APROPIADAS I  BALANCES DE MASA Y ENERGÍA EN OPERACIONES Y PROCESOS UNITARIOS</dc:title>
  <dc:creator>Ideatab</dc:creator>
  <cp:lastModifiedBy>MARTHA ISABEL MEJÍA DE ALBA</cp:lastModifiedBy>
  <cp:revision>58</cp:revision>
  <dcterms:created xsi:type="dcterms:W3CDTF">2017-09-04T13:02:57Z</dcterms:created>
  <dcterms:modified xsi:type="dcterms:W3CDTF">2025-06-17T10:00:29Z</dcterms:modified>
</cp:coreProperties>
</file>