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8EA4B-4E64-48FD-9E46-2595D02879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D378D66-32B4-4F11-8E5E-906602CE4B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B1046C-958E-4DEF-BE38-010A7B099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AD720D-46F4-4A4D-978F-1F26918D8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82EF96-2244-44E3-884A-16E69B986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2858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53B99C-BD4A-4DFF-BF25-871DF8A4B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045E0D-7792-4AE8-AD8C-C1C2EC4C3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0E14C6-6F37-4B19-A1CB-C1FC4859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92AA15-B4A4-47BF-AF62-79D9DF665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A2A8C1-79CC-450D-BE99-0AC8E72DE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7734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D0BC15-BF46-4EA3-A580-06466F1539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120E6-9642-4344-93E5-CB07118EC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7540B10-750F-4E4E-A3B3-174818FBA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FF78121-BA86-4170-B465-0EA99B653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40D851-6E0E-4555-B2FC-F640B3EE1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213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849C8-0D4A-4B93-824A-20F7E0754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4C82AF-2D57-4A36-B3ED-12FD8CF00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128619-2F83-4789-BFDF-EA04DBCFF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295646-6CD2-46CC-8EEE-7D68C0B63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C3EF31-0832-4AD8-832A-672EE5BA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6917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6332F2-42A9-482E-8347-39EECC852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CB05E38-0F84-4B76-BE06-14388733E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C1A2D5-ADCB-4C24-8EDB-8F52FDBB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7CF8A-70A9-4971-9A3B-79BB37EA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8E21DA-9D02-408F-A0D8-3DF4C058A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1914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110920-0DED-46B3-B5A1-FDC3DB95D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DAD58C-2AD8-4A7B-B6FC-B802167B44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7C342F9-4E76-482C-9A3D-4E8AFBEA2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563578-3719-4D35-A3CF-2D91E7095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25D51-530E-4211-B649-60AB15F7F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0CD233-4499-492D-BE0B-D9510D243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222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F746D1-452E-4776-B281-2B7B59735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672DE0-B2D5-4E5F-8B6C-B51A38D91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E7F5F9-405E-42B5-9ADC-B764E41EF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028A3B9-32F5-4955-87B9-49A78AE23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BDE9036-FF3C-4748-ABD1-EA80D16203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52C059B-4DED-47CA-A56B-6F5ADEB0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50767FD-6DE5-44E3-856A-64560DCA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D27FEF-1CE6-4E3B-882D-5831D4857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68274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2EBFD6-624C-4C8F-B332-FDE9AA79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7CD2562-7887-489E-86DC-CD7CA4191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82AB229-F66D-450C-A287-31012537F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35E72FD-F5FD-4038-8729-6D8C032B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877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56D02BF-3D15-428F-BE16-F1D174F5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E0EA5C4-5F42-4243-9AAD-1CEBC393E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D3AA6AF-08DF-4625-81FB-676EAED56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117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38BDA-0727-48ED-9B2B-2776274BD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BBF5FC-D181-4508-92A8-B91D6CECE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BC24B70-0072-41CE-93F3-77FA8D535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FD0218-1C9C-472C-8118-299203DCC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C281F5-4CF7-4D3D-8AAE-297169033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B75C0A5-CFD0-4AE1-831C-9C3FDAD5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5497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782DB5-AB19-42C6-BE77-5758E93C9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6A35D65-A6DE-44C5-8CB0-FE24A0344A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0FAEF7-F90C-40A1-A4DC-7862E4748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D4DD66-1E9A-4922-9220-9370EB6EC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8E9C19-89F5-45D5-A962-E05F21665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B79485-1A4F-424D-BA05-6D52424B3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248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BB7B0D1-8042-434D-B59F-C20BCA320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AC5CA01-E371-461A-BA8F-3B490C494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8D3D27-8748-4460-85B4-995AB8ED4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2D56D-2B66-4748-BBE3-8BD7FF20EB14}" type="datetimeFigureOut">
              <a:rPr lang="es-CO" smtClean="0"/>
              <a:t>10/10/2023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223D3B-FF07-497C-A4A6-13F7F6CC6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941BBA-19CA-421D-BA28-A69B13DF7F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83E62-63DB-42E8-9A5C-962BF90BFB6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90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F3985-2CC2-46E7-8318-F68ED95303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Run-Time Array Size with Pointers</a:t>
            </a:r>
            <a:br>
              <a:rPr lang="en-US" dirty="0"/>
            </a:b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28211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F5851376-F270-4A7E-9A9B-4179E9F6F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82" y="393141"/>
            <a:ext cx="6942617" cy="468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43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85DC632-661F-47D6-8F29-22550B6A1346}"/>
              </a:ext>
            </a:extLst>
          </p:cNvPr>
          <p:cNvSpPr txBox="1"/>
          <p:nvPr/>
        </p:nvSpPr>
        <p:spPr>
          <a:xfrm>
            <a:off x="1520073" y="27724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 err="1"/>
              <a:t>Malloc</a:t>
            </a:r>
            <a:r>
              <a:rPr lang="es-CO" dirty="0"/>
              <a:t> = </a:t>
            </a:r>
            <a:r>
              <a:rPr lang="es-CO" dirty="0" err="1"/>
              <a:t>memory</a:t>
            </a:r>
            <a:r>
              <a:rPr lang="es-CO" dirty="0"/>
              <a:t> </a:t>
            </a:r>
            <a:r>
              <a:rPr lang="es-CO" dirty="0" err="1"/>
              <a:t>allocation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91471E7-10F0-401E-B51E-881C62D8B893}"/>
              </a:ext>
            </a:extLst>
          </p:cNvPr>
          <p:cNvSpPr txBox="1"/>
          <p:nvPr/>
        </p:nvSpPr>
        <p:spPr>
          <a:xfrm>
            <a:off x="611485" y="882647"/>
            <a:ext cx="1129095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La asignación dinámica de memoria en el Lenguaje de programación C, conocida también como </a:t>
            </a:r>
            <a:r>
              <a:rPr lang="es-ES" dirty="0" err="1"/>
              <a:t>malloc</a:t>
            </a:r>
            <a:r>
              <a:rPr lang="es-ES" dirty="0"/>
              <a:t> (abreviatura del inglés </a:t>
            </a:r>
            <a:r>
              <a:rPr lang="es-ES" dirty="0" err="1"/>
              <a:t>memory</a:t>
            </a:r>
            <a:r>
              <a:rPr lang="es-ES" dirty="0"/>
              <a:t> </a:t>
            </a:r>
            <a:r>
              <a:rPr lang="es-ES" dirty="0" err="1"/>
              <a:t>allocation</a:t>
            </a:r>
            <a:r>
              <a:rPr lang="es-ES" dirty="0"/>
              <a:t>), se realiza a través de un grupo de funciones en la biblioteca estándar de C , es decir, </a:t>
            </a:r>
            <a:r>
              <a:rPr lang="es-ES" dirty="0" err="1"/>
              <a:t>malloc</a:t>
            </a:r>
            <a:r>
              <a:rPr lang="es-ES" dirty="0"/>
              <a:t> , </a:t>
            </a:r>
            <a:r>
              <a:rPr lang="es-ES" dirty="0" err="1"/>
              <a:t>realloc</a:t>
            </a:r>
            <a:r>
              <a:rPr lang="es-ES" dirty="0"/>
              <a:t> , </a:t>
            </a:r>
            <a:r>
              <a:rPr lang="es-ES" dirty="0" err="1"/>
              <a:t>calloc</a:t>
            </a:r>
            <a:r>
              <a:rPr lang="es-ES" dirty="0"/>
              <a:t> y free . En</a:t>
            </a:r>
            <a:endParaRPr lang="es-CO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4A08E13-F18F-4C81-AEF1-5C35DD47B2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36" y="1900147"/>
            <a:ext cx="7254869" cy="196613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C66D8C6-65BD-4861-A78A-1EC24EB9FD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41" y="4409399"/>
            <a:ext cx="12192000" cy="1150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282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94E21EF-D85F-4498-86B4-9C3537A009D5}"/>
              </a:ext>
            </a:extLst>
          </p:cNvPr>
          <p:cNvSpPr txBox="1"/>
          <p:nvPr/>
        </p:nvSpPr>
        <p:spPr>
          <a:xfrm>
            <a:off x="1143001" y="378785"/>
            <a:ext cx="60944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 Demonstrates array size using pointers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00426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A52E20A-71DF-412F-A15E-800C3F5885EC}"/>
              </a:ext>
            </a:extLst>
          </p:cNvPr>
          <p:cNvSpPr txBox="1"/>
          <p:nvPr/>
        </p:nvSpPr>
        <p:spPr>
          <a:xfrm>
            <a:off x="1274976" y="278738"/>
            <a:ext cx="609442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scores[3];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n;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get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valid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array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r>
              <a:rPr lang="pt-BR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pt-BR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(n &lt; 1 || n &gt; 5)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scores to enter (1-5): 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&amp;n);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declare array and demonstrate size calculations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66917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EB1404C-99CE-42E8-AE53-C45F6BF37753}"/>
              </a:ext>
            </a:extLst>
          </p:cNvPr>
          <p:cNvSpPr txBox="1"/>
          <p:nvPr/>
        </p:nvSpPr>
        <p:spPr>
          <a:xfrm>
            <a:off x="558538" y="289679"/>
            <a:ext cx="1001833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We can't use </a:t>
            </a:r>
            <a:r>
              <a:rPr lang="en-US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on a pointer to find out how 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much memory was allocated for the pointer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* scores = malloc(n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"Total array size: %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lu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n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"Array element size: %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lu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"Number of array elements: %</a:t>
            </a:r>
            <a:r>
              <a:rPr lang="en-US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lu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(n *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)) / </a:t>
            </a:r>
            <a:r>
              <a:rPr lang="en-US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564576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0C25242-86DF-4061-ABB9-9DE998A6EE33}"/>
              </a:ext>
            </a:extLst>
          </p:cNvPr>
          <p:cNvSpPr txBox="1"/>
          <p:nvPr/>
        </p:nvSpPr>
        <p:spPr>
          <a:xfrm>
            <a:off x="3048786" y="782700"/>
            <a:ext cx="6094428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(scores) 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(scores[0]); i++)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n;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prompt for and get valid test score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while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(scores[i] &lt; 0 || scores[i] &gt; 100)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n-US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must be between 0 and 100\n"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score %d (0-100):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scanf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"%d"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&amp;scores[i]);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4432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84881043-9ECB-48B0-A0F3-03A842948477}"/>
              </a:ext>
            </a:extLst>
          </p:cNvPr>
          <p:cNvSpPr txBox="1"/>
          <p:nvPr/>
        </p:nvSpPr>
        <p:spPr>
          <a:xfrm>
            <a:off x="3047215" y="1030699"/>
            <a:ext cx="6094428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test scores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(scores) 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(scores[0]); i++)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(</a:t>
            </a:r>
            <a:r>
              <a:rPr lang="nn-NO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 = 0; i &lt; n; i++)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"Score %d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is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i + 1, scores[i]);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it's always good practice to free memory and null pointers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when you're done with them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free(scores);</a:t>
            </a: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scores = 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NULL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89570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35162E51-2281-47A6-991D-46F3442E5F35}"/>
              </a:ext>
            </a:extLst>
          </p:cNvPr>
          <p:cNvSpPr txBox="1"/>
          <p:nvPr/>
        </p:nvSpPr>
        <p:spPr>
          <a:xfrm>
            <a:off x="520832" y="199369"/>
            <a:ext cx="6094428" cy="6047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_CRT_SECURE_NO_WARNINGS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 * Demonstrates array size using pointers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scores[3];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n;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get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valid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array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r>
              <a:rPr lang="pt-BR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while</a:t>
            </a:r>
            <a:r>
              <a:rPr lang="pt-BR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(n &lt; 1 || n &gt; 5)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must be between 1 and 5\n"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scores to enter (1-5): 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"%d"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&amp;n);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declare array and demonstrate size calculations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Visual Studio users can't create arrays with sizes based 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on user input because of the compiler Visual Studio uses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scores[n];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("Total array size: %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\n",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(scores));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("Array element size: %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\n",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(scores[0]));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("Number of array elements: %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\n",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(scores) /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(scores[0]));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("\n");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We can't use </a:t>
            </a:r>
            <a:r>
              <a:rPr lang="en-US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on a pointer to find out how 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much memory was allocated for the pointer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 scores = malloc(n *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"Total array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n *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"Array element size: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n-US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"Number of array elements: %</a:t>
            </a:r>
            <a:r>
              <a:rPr lang="en-US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lu</a:t>
            </a:r>
            <a:r>
              <a:rPr lang="en-US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(n *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)) / </a:t>
            </a:r>
            <a:r>
              <a:rPr lang="en-US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n-US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(scores[0]));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  <a:endParaRPr lang="es-CO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4327221-C6EB-40BE-9C88-4E48222D6012}"/>
              </a:ext>
            </a:extLst>
          </p:cNvPr>
          <p:cNvSpPr txBox="1"/>
          <p:nvPr/>
        </p:nvSpPr>
        <p:spPr>
          <a:xfrm>
            <a:off x="6615260" y="1097592"/>
            <a:ext cx="6094428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read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in scores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(scores) 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(scores[0]); i++)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n;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prompt for and get valid test score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 %d (0-100): 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while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(scores[i] &lt; 0 || scores[i] &gt; 100)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must be between 0 and 100\n"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Enter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score %d (0-100): 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scanf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"%d"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&amp;scores[i]);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test scores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(scores) /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sizeof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(scores[0]); i++)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for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int</a:t>
            </a:r>
            <a:r>
              <a:rPr kumimoji="0" lang="nn-N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i = 0; i &lt; n; i++)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{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printf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"Score %d </a:t>
            </a: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is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A31515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%d\n"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, i + 1, scores[i]);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it's always good practice to free memory and null pointers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// when you're done with them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free(scores);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scores = 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NULL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scadia Mono" panose="020B0609020000020004" pitchFamily="49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return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 (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6F008A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EXIT_SUCCESS</a:t>
            </a: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scadia Mono" panose="020B0609020000020004" pitchFamily="49" charset="0"/>
                <a:ea typeface="+mn-ea"/>
                <a:cs typeface="+mn-cs"/>
              </a:rPr>
              <a:t>}</a:t>
            </a:r>
            <a:endParaRPr kumimoji="0" lang="es-CO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54804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1088</Words>
  <Application>Microsoft Office PowerPoint</Application>
  <PresentationFormat>Panorámica</PresentationFormat>
  <Paragraphs>147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Cascadia Mono</vt:lpstr>
      <vt:lpstr>Tema de Office</vt:lpstr>
      <vt:lpstr>Run-Time Array Size with Pointers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Run-Time Array Size with Pointers </dc:title>
  <dc:creator>Jose Guillermo Guarnizo Marin</dc:creator>
  <cp:lastModifiedBy>Jose Guillermo Guarnizo Marin</cp:lastModifiedBy>
  <cp:revision>10</cp:revision>
  <dcterms:created xsi:type="dcterms:W3CDTF">2022-11-18T01:15:04Z</dcterms:created>
  <dcterms:modified xsi:type="dcterms:W3CDTF">2023-10-10T15:55:32Z</dcterms:modified>
</cp:coreProperties>
</file>