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67" r:id="rId5"/>
    <p:sldId id="258" r:id="rId6"/>
    <p:sldId id="262" r:id="rId7"/>
    <p:sldId id="263" r:id="rId8"/>
    <p:sldId id="264" r:id="rId9"/>
    <p:sldId id="265" r:id="rId10"/>
    <p:sldId id="268" r:id="rId11"/>
    <p:sldId id="266"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179"/>
    <p:restoredTop sz="91562"/>
  </p:normalViewPr>
  <p:slideViewPr>
    <p:cSldViewPr snapToGrid="0" snapToObjects="1">
      <p:cViewPr varScale="1">
        <p:scale>
          <a:sx n="38" d="100"/>
          <a:sy n="38" d="100"/>
        </p:scale>
        <p:origin x="208"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960C5-F1CE-734F-AF1A-9244FAA95B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54689E86-452B-9143-9AD9-689E24B511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D6C6F1A8-A1A5-1C47-9987-FCAE1E286730}"/>
              </a:ext>
            </a:extLst>
          </p:cNvPr>
          <p:cNvSpPr>
            <a:spLocks noGrp="1"/>
          </p:cNvSpPr>
          <p:nvPr>
            <p:ph type="dt" sz="half" idx="10"/>
          </p:nvPr>
        </p:nvSpPr>
        <p:spPr/>
        <p:txBody>
          <a:bodyPr/>
          <a:lstStyle/>
          <a:p>
            <a:fld id="{A7297FC6-90AF-8E43-98CE-879EE95110AE}" type="datetimeFigureOut">
              <a:rPr lang="en-US" smtClean="0"/>
              <a:t>8/3/22</a:t>
            </a:fld>
            <a:endParaRPr lang="en-US"/>
          </a:p>
        </p:txBody>
      </p:sp>
      <p:sp>
        <p:nvSpPr>
          <p:cNvPr id="5" name="Marcador de pie de página 4">
            <a:extLst>
              <a:ext uri="{FF2B5EF4-FFF2-40B4-BE49-F238E27FC236}">
                <a16:creationId xmlns:a16="http://schemas.microsoft.com/office/drawing/2014/main" id="{C6155A25-9076-BE44-A292-EA0B6A687D0D}"/>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E1492D6F-1396-294A-9C85-08D1E78FF7CB}"/>
              </a:ext>
            </a:extLst>
          </p:cNvPr>
          <p:cNvSpPr>
            <a:spLocks noGrp="1"/>
          </p:cNvSpPr>
          <p:nvPr>
            <p:ph type="sldNum" sz="quarter" idx="12"/>
          </p:nvPr>
        </p:nvSpPr>
        <p:spPr/>
        <p:txBody>
          <a:bodyPr/>
          <a:lstStyle/>
          <a:p>
            <a:fld id="{097EAA5C-8093-CB4E-A58F-AA68C7DBBE03}" type="slidenum">
              <a:rPr lang="en-US" smtClean="0"/>
              <a:t>‹Nº›</a:t>
            </a:fld>
            <a:endParaRPr lang="en-US"/>
          </a:p>
        </p:txBody>
      </p:sp>
    </p:spTree>
    <p:extLst>
      <p:ext uri="{BB962C8B-B14F-4D97-AF65-F5344CB8AC3E}">
        <p14:creationId xmlns:p14="http://schemas.microsoft.com/office/powerpoint/2010/main" val="290079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17427-B05E-2242-A224-9BAC493CB72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7B6F3A78-31C3-9F4A-A3B9-4F358B70206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6B1B7280-5D17-8348-AE43-AB8AA76D94AD}"/>
              </a:ext>
            </a:extLst>
          </p:cNvPr>
          <p:cNvSpPr>
            <a:spLocks noGrp="1"/>
          </p:cNvSpPr>
          <p:nvPr>
            <p:ph type="dt" sz="half" idx="10"/>
          </p:nvPr>
        </p:nvSpPr>
        <p:spPr/>
        <p:txBody>
          <a:bodyPr/>
          <a:lstStyle/>
          <a:p>
            <a:fld id="{A7297FC6-90AF-8E43-98CE-879EE95110AE}" type="datetimeFigureOut">
              <a:rPr lang="en-US" smtClean="0"/>
              <a:t>8/3/22</a:t>
            </a:fld>
            <a:endParaRPr lang="en-US"/>
          </a:p>
        </p:txBody>
      </p:sp>
      <p:sp>
        <p:nvSpPr>
          <p:cNvPr id="5" name="Marcador de pie de página 4">
            <a:extLst>
              <a:ext uri="{FF2B5EF4-FFF2-40B4-BE49-F238E27FC236}">
                <a16:creationId xmlns:a16="http://schemas.microsoft.com/office/drawing/2014/main" id="{B1F24542-FFE1-4A45-B75C-D0C2E20B98C1}"/>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9396CFB6-C1E3-F24D-954D-A061BB136A90}"/>
              </a:ext>
            </a:extLst>
          </p:cNvPr>
          <p:cNvSpPr>
            <a:spLocks noGrp="1"/>
          </p:cNvSpPr>
          <p:nvPr>
            <p:ph type="sldNum" sz="quarter" idx="12"/>
          </p:nvPr>
        </p:nvSpPr>
        <p:spPr/>
        <p:txBody>
          <a:bodyPr/>
          <a:lstStyle/>
          <a:p>
            <a:fld id="{097EAA5C-8093-CB4E-A58F-AA68C7DBBE03}" type="slidenum">
              <a:rPr lang="en-US" smtClean="0"/>
              <a:t>‹Nº›</a:t>
            </a:fld>
            <a:endParaRPr lang="en-US"/>
          </a:p>
        </p:txBody>
      </p:sp>
    </p:spTree>
    <p:extLst>
      <p:ext uri="{BB962C8B-B14F-4D97-AF65-F5344CB8AC3E}">
        <p14:creationId xmlns:p14="http://schemas.microsoft.com/office/powerpoint/2010/main" val="551248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5F9950-950E-164F-A536-A8C96E327D4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9E1622AF-04EB-1D49-8837-2222EBD4359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5A2337A1-77A4-4D44-8A25-8FEAAC17D1E0}"/>
              </a:ext>
            </a:extLst>
          </p:cNvPr>
          <p:cNvSpPr>
            <a:spLocks noGrp="1"/>
          </p:cNvSpPr>
          <p:nvPr>
            <p:ph type="dt" sz="half" idx="10"/>
          </p:nvPr>
        </p:nvSpPr>
        <p:spPr/>
        <p:txBody>
          <a:bodyPr/>
          <a:lstStyle/>
          <a:p>
            <a:fld id="{A7297FC6-90AF-8E43-98CE-879EE95110AE}" type="datetimeFigureOut">
              <a:rPr lang="en-US" smtClean="0"/>
              <a:t>8/3/22</a:t>
            </a:fld>
            <a:endParaRPr lang="en-US"/>
          </a:p>
        </p:txBody>
      </p:sp>
      <p:sp>
        <p:nvSpPr>
          <p:cNvPr id="5" name="Marcador de pie de página 4">
            <a:extLst>
              <a:ext uri="{FF2B5EF4-FFF2-40B4-BE49-F238E27FC236}">
                <a16:creationId xmlns:a16="http://schemas.microsoft.com/office/drawing/2014/main" id="{2554B563-2B2E-2A41-AA4D-86CD6FAF361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3A6A986-3620-C042-8232-FF30E56A6E58}"/>
              </a:ext>
            </a:extLst>
          </p:cNvPr>
          <p:cNvSpPr>
            <a:spLocks noGrp="1"/>
          </p:cNvSpPr>
          <p:nvPr>
            <p:ph type="sldNum" sz="quarter" idx="12"/>
          </p:nvPr>
        </p:nvSpPr>
        <p:spPr/>
        <p:txBody>
          <a:bodyPr/>
          <a:lstStyle/>
          <a:p>
            <a:fld id="{097EAA5C-8093-CB4E-A58F-AA68C7DBBE03}" type="slidenum">
              <a:rPr lang="en-US" smtClean="0"/>
              <a:t>‹Nº›</a:t>
            </a:fld>
            <a:endParaRPr lang="en-US"/>
          </a:p>
        </p:txBody>
      </p:sp>
    </p:spTree>
    <p:extLst>
      <p:ext uri="{BB962C8B-B14F-4D97-AF65-F5344CB8AC3E}">
        <p14:creationId xmlns:p14="http://schemas.microsoft.com/office/powerpoint/2010/main" val="383985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6EF38-D22D-B24F-8E35-29B6128EAC6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3F90D02A-BDF5-804B-8D50-F646DA2AB31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5A26B161-F4DB-D44D-AFB0-32208FF047CC}"/>
              </a:ext>
            </a:extLst>
          </p:cNvPr>
          <p:cNvSpPr>
            <a:spLocks noGrp="1"/>
          </p:cNvSpPr>
          <p:nvPr>
            <p:ph type="dt" sz="half" idx="10"/>
          </p:nvPr>
        </p:nvSpPr>
        <p:spPr/>
        <p:txBody>
          <a:bodyPr/>
          <a:lstStyle/>
          <a:p>
            <a:fld id="{A7297FC6-90AF-8E43-98CE-879EE95110AE}" type="datetimeFigureOut">
              <a:rPr lang="en-US" smtClean="0"/>
              <a:t>8/3/22</a:t>
            </a:fld>
            <a:endParaRPr lang="en-US"/>
          </a:p>
        </p:txBody>
      </p:sp>
      <p:sp>
        <p:nvSpPr>
          <p:cNvPr id="5" name="Marcador de pie de página 4">
            <a:extLst>
              <a:ext uri="{FF2B5EF4-FFF2-40B4-BE49-F238E27FC236}">
                <a16:creationId xmlns:a16="http://schemas.microsoft.com/office/drawing/2014/main" id="{9CF5D918-B3D7-C644-BD7D-DFE6E4A2A63D}"/>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921BC358-488A-174C-9DD4-CA8BFF344C82}"/>
              </a:ext>
            </a:extLst>
          </p:cNvPr>
          <p:cNvSpPr>
            <a:spLocks noGrp="1"/>
          </p:cNvSpPr>
          <p:nvPr>
            <p:ph type="sldNum" sz="quarter" idx="12"/>
          </p:nvPr>
        </p:nvSpPr>
        <p:spPr/>
        <p:txBody>
          <a:bodyPr/>
          <a:lstStyle/>
          <a:p>
            <a:fld id="{097EAA5C-8093-CB4E-A58F-AA68C7DBBE03}" type="slidenum">
              <a:rPr lang="en-US" smtClean="0"/>
              <a:t>‹Nº›</a:t>
            </a:fld>
            <a:endParaRPr lang="en-US"/>
          </a:p>
        </p:txBody>
      </p:sp>
    </p:spTree>
    <p:extLst>
      <p:ext uri="{BB962C8B-B14F-4D97-AF65-F5344CB8AC3E}">
        <p14:creationId xmlns:p14="http://schemas.microsoft.com/office/powerpoint/2010/main" val="106384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4135CF-58A2-5A45-A6D5-B89E9A38C0D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AD8EE74-7181-5048-9F90-D4CCECBC8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2B75A0-2DD5-D740-8E19-08A39E837970}"/>
              </a:ext>
            </a:extLst>
          </p:cNvPr>
          <p:cNvSpPr>
            <a:spLocks noGrp="1"/>
          </p:cNvSpPr>
          <p:nvPr>
            <p:ph type="dt" sz="half" idx="10"/>
          </p:nvPr>
        </p:nvSpPr>
        <p:spPr/>
        <p:txBody>
          <a:bodyPr/>
          <a:lstStyle/>
          <a:p>
            <a:fld id="{A7297FC6-90AF-8E43-98CE-879EE95110AE}" type="datetimeFigureOut">
              <a:rPr lang="en-US" smtClean="0"/>
              <a:t>8/3/22</a:t>
            </a:fld>
            <a:endParaRPr lang="en-US"/>
          </a:p>
        </p:txBody>
      </p:sp>
      <p:sp>
        <p:nvSpPr>
          <p:cNvPr id="5" name="Marcador de pie de página 4">
            <a:extLst>
              <a:ext uri="{FF2B5EF4-FFF2-40B4-BE49-F238E27FC236}">
                <a16:creationId xmlns:a16="http://schemas.microsoft.com/office/drawing/2014/main" id="{33E95154-1CC4-EA4C-8B7D-0DD849F53CF5}"/>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125EE7A-4B0C-AF40-A8A4-CDC16DEF5751}"/>
              </a:ext>
            </a:extLst>
          </p:cNvPr>
          <p:cNvSpPr>
            <a:spLocks noGrp="1"/>
          </p:cNvSpPr>
          <p:nvPr>
            <p:ph type="sldNum" sz="quarter" idx="12"/>
          </p:nvPr>
        </p:nvSpPr>
        <p:spPr/>
        <p:txBody>
          <a:bodyPr/>
          <a:lstStyle/>
          <a:p>
            <a:fld id="{097EAA5C-8093-CB4E-A58F-AA68C7DBBE03}" type="slidenum">
              <a:rPr lang="en-US" smtClean="0"/>
              <a:t>‹Nº›</a:t>
            </a:fld>
            <a:endParaRPr lang="en-US"/>
          </a:p>
        </p:txBody>
      </p:sp>
    </p:spTree>
    <p:extLst>
      <p:ext uri="{BB962C8B-B14F-4D97-AF65-F5344CB8AC3E}">
        <p14:creationId xmlns:p14="http://schemas.microsoft.com/office/powerpoint/2010/main" val="103276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E2EC4A-F839-B146-BA6C-C6355BB39065}"/>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8D8EA936-0184-624E-96EB-C0CB7279731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FCF737D8-7DA5-1D4E-A4A1-BD19DD55A5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56A5E4BF-4EAB-3A4C-A108-9E553C279212}"/>
              </a:ext>
            </a:extLst>
          </p:cNvPr>
          <p:cNvSpPr>
            <a:spLocks noGrp="1"/>
          </p:cNvSpPr>
          <p:nvPr>
            <p:ph type="dt" sz="half" idx="10"/>
          </p:nvPr>
        </p:nvSpPr>
        <p:spPr/>
        <p:txBody>
          <a:bodyPr/>
          <a:lstStyle/>
          <a:p>
            <a:fld id="{A7297FC6-90AF-8E43-98CE-879EE95110AE}" type="datetimeFigureOut">
              <a:rPr lang="en-US" smtClean="0"/>
              <a:t>8/3/22</a:t>
            </a:fld>
            <a:endParaRPr lang="en-US"/>
          </a:p>
        </p:txBody>
      </p:sp>
      <p:sp>
        <p:nvSpPr>
          <p:cNvPr id="6" name="Marcador de pie de página 5">
            <a:extLst>
              <a:ext uri="{FF2B5EF4-FFF2-40B4-BE49-F238E27FC236}">
                <a16:creationId xmlns:a16="http://schemas.microsoft.com/office/drawing/2014/main" id="{A11F6AB0-C9BE-BE4C-A0D3-830206BFF6DE}"/>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8F7EE531-78A9-054F-8955-ABE85CDA641C}"/>
              </a:ext>
            </a:extLst>
          </p:cNvPr>
          <p:cNvSpPr>
            <a:spLocks noGrp="1"/>
          </p:cNvSpPr>
          <p:nvPr>
            <p:ph type="sldNum" sz="quarter" idx="12"/>
          </p:nvPr>
        </p:nvSpPr>
        <p:spPr/>
        <p:txBody>
          <a:bodyPr/>
          <a:lstStyle/>
          <a:p>
            <a:fld id="{097EAA5C-8093-CB4E-A58F-AA68C7DBBE03}" type="slidenum">
              <a:rPr lang="en-US" smtClean="0"/>
              <a:t>‹Nº›</a:t>
            </a:fld>
            <a:endParaRPr lang="en-US"/>
          </a:p>
        </p:txBody>
      </p:sp>
    </p:spTree>
    <p:extLst>
      <p:ext uri="{BB962C8B-B14F-4D97-AF65-F5344CB8AC3E}">
        <p14:creationId xmlns:p14="http://schemas.microsoft.com/office/powerpoint/2010/main" val="25419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838564-D2F5-4845-8716-792EE5E6329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E981CCC3-9352-6843-8811-FD1B630181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012EB05-BD79-5B48-9A48-37789B2CA56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2DF876D7-2E94-8C42-824A-A6EAA60266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80769EC-6344-4947-992A-167373746E4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8AABAEAF-3793-5848-B9AE-F53F01482CBC}"/>
              </a:ext>
            </a:extLst>
          </p:cNvPr>
          <p:cNvSpPr>
            <a:spLocks noGrp="1"/>
          </p:cNvSpPr>
          <p:nvPr>
            <p:ph type="dt" sz="half" idx="10"/>
          </p:nvPr>
        </p:nvSpPr>
        <p:spPr/>
        <p:txBody>
          <a:bodyPr/>
          <a:lstStyle/>
          <a:p>
            <a:fld id="{A7297FC6-90AF-8E43-98CE-879EE95110AE}" type="datetimeFigureOut">
              <a:rPr lang="en-US" smtClean="0"/>
              <a:t>8/3/22</a:t>
            </a:fld>
            <a:endParaRPr lang="en-US"/>
          </a:p>
        </p:txBody>
      </p:sp>
      <p:sp>
        <p:nvSpPr>
          <p:cNvPr id="8" name="Marcador de pie de página 7">
            <a:extLst>
              <a:ext uri="{FF2B5EF4-FFF2-40B4-BE49-F238E27FC236}">
                <a16:creationId xmlns:a16="http://schemas.microsoft.com/office/drawing/2014/main" id="{D491C5C2-604A-7746-8B5C-7BD1A9F5A6C8}"/>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65282DEC-09D8-4B42-80D7-1837D528DFAF}"/>
              </a:ext>
            </a:extLst>
          </p:cNvPr>
          <p:cNvSpPr>
            <a:spLocks noGrp="1"/>
          </p:cNvSpPr>
          <p:nvPr>
            <p:ph type="sldNum" sz="quarter" idx="12"/>
          </p:nvPr>
        </p:nvSpPr>
        <p:spPr/>
        <p:txBody>
          <a:bodyPr/>
          <a:lstStyle/>
          <a:p>
            <a:fld id="{097EAA5C-8093-CB4E-A58F-AA68C7DBBE03}" type="slidenum">
              <a:rPr lang="en-US" smtClean="0"/>
              <a:t>‹Nº›</a:t>
            </a:fld>
            <a:endParaRPr lang="en-US"/>
          </a:p>
        </p:txBody>
      </p:sp>
    </p:spTree>
    <p:extLst>
      <p:ext uri="{BB962C8B-B14F-4D97-AF65-F5344CB8AC3E}">
        <p14:creationId xmlns:p14="http://schemas.microsoft.com/office/powerpoint/2010/main" val="55652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6AAF6-5447-3F4A-B1B7-F50C6C743A69}"/>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BAD43DBE-BA69-774F-9B98-08C9C5790E01}"/>
              </a:ext>
            </a:extLst>
          </p:cNvPr>
          <p:cNvSpPr>
            <a:spLocks noGrp="1"/>
          </p:cNvSpPr>
          <p:nvPr>
            <p:ph type="dt" sz="half" idx="10"/>
          </p:nvPr>
        </p:nvSpPr>
        <p:spPr/>
        <p:txBody>
          <a:bodyPr/>
          <a:lstStyle/>
          <a:p>
            <a:fld id="{A7297FC6-90AF-8E43-98CE-879EE95110AE}" type="datetimeFigureOut">
              <a:rPr lang="en-US" smtClean="0"/>
              <a:t>8/3/22</a:t>
            </a:fld>
            <a:endParaRPr lang="en-US"/>
          </a:p>
        </p:txBody>
      </p:sp>
      <p:sp>
        <p:nvSpPr>
          <p:cNvPr id="4" name="Marcador de pie de página 3">
            <a:extLst>
              <a:ext uri="{FF2B5EF4-FFF2-40B4-BE49-F238E27FC236}">
                <a16:creationId xmlns:a16="http://schemas.microsoft.com/office/drawing/2014/main" id="{4B8A8CC9-5B5F-1E42-9DB0-92C5579C10EB}"/>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2F3B1563-ABFC-0744-B97F-0D36288A8C7F}"/>
              </a:ext>
            </a:extLst>
          </p:cNvPr>
          <p:cNvSpPr>
            <a:spLocks noGrp="1"/>
          </p:cNvSpPr>
          <p:nvPr>
            <p:ph type="sldNum" sz="quarter" idx="12"/>
          </p:nvPr>
        </p:nvSpPr>
        <p:spPr/>
        <p:txBody>
          <a:bodyPr/>
          <a:lstStyle/>
          <a:p>
            <a:fld id="{097EAA5C-8093-CB4E-A58F-AA68C7DBBE03}" type="slidenum">
              <a:rPr lang="en-US" smtClean="0"/>
              <a:t>‹Nº›</a:t>
            </a:fld>
            <a:endParaRPr lang="en-US"/>
          </a:p>
        </p:txBody>
      </p:sp>
    </p:spTree>
    <p:extLst>
      <p:ext uri="{BB962C8B-B14F-4D97-AF65-F5344CB8AC3E}">
        <p14:creationId xmlns:p14="http://schemas.microsoft.com/office/powerpoint/2010/main" val="11596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0D890F0-26D7-F442-B41F-8D2DC04314C2}"/>
              </a:ext>
            </a:extLst>
          </p:cNvPr>
          <p:cNvSpPr>
            <a:spLocks noGrp="1"/>
          </p:cNvSpPr>
          <p:nvPr>
            <p:ph type="dt" sz="half" idx="10"/>
          </p:nvPr>
        </p:nvSpPr>
        <p:spPr/>
        <p:txBody>
          <a:bodyPr/>
          <a:lstStyle/>
          <a:p>
            <a:fld id="{A7297FC6-90AF-8E43-98CE-879EE95110AE}" type="datetimeFigureOut">
              <a:rPr lang="en-US" smtClean="0"/>
              <a:t>8/3/22</a:t>
            </a:fld>
            <a:endParaRPr lang="en-US"/>
          </a:p>
        </p:txBody>
      </p:sp>
      <p:sp>
        <p:nvSpPr>
          <p:cNvPr id="3" name="Marcador de pie de página 2">
            <a:extLst>
              <a:ext uri="{FF2B5EF4-FFF2-40B4-BE49-F238E27FC236}">
                <a16:creationId xmlns:a16="http://schemas.microsoft.com/office/drawing/2014/main" id="{C6C0BC46-B411-F141-A3DC-DD6CE623DDAF}"/>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70247219-F93F-DE42-B698-AFFE6AA00D17}"/>
              </a:ext>
            </a:extLst>
          </p:cNvPr>
          <p:cNvSpPr>
            <a:spLocks noGrp="1"/>
          </p:cNvSpPr>
          <p:nvPr>
            <p:ph type="sldNum" sz="quarter" idx="12"/>
          </p:nvPr>
        </p:nvSpPr>
        <p:spPr/>
        <p:txBody>
          <a:bodyPr/>
          <a:lstStyle/>
          <a:p>
            <a:fld id="{097EAA5C-8093-CB4E-A58F-AA68C7DBBE03}" type="slidenum">
              <a:rPr lang="en-US" smtClean="0"/>
              <a:t>‹Nº›</a:t>
            </a:fld>
            <a:endParaRPr lang="en-US"/>
          </a:p>
        </p:txBody>
      </p:sp>
    </p:spTree>
    <p:extLst>
      <p:ext uri="{BB962C8B-B14F-4D97-AF65-F5344CB8AC3E}">
        <p14:creationId xmlns:p14="http://schemas.microsoft.com/office/powerpoint/2010/main" val="286908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9CBDA3-7CD0-AE42-A906-D2952C38A0E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CC71AF0D-D781-8C4F-9509-62C955E014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EFB2392F-6802-1E4A-926D-6FAB9E3D1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F7836B-2DB9-8444-95CF-B601FB7990E4}"/>
              </a:ext>
            </a:extLst>
          </p:cNvPr>
          <p:cNvSpPr>
            <a:spLocks noGrp="1"/>
          </p:cNvSpPr>
          <p:nvPr>
            <p:ph type="dt" sz="half" idx="10"/>
          </p:nvPr>
        </p:nvSpPr>
        <p:spPr/>
        <p:txBody>
          <a:bodyPr/>
          <a:lstStyle/>
          <a:p>
            <a:fld id="{A7297FC6-90AF-8E43-98CE-879EE95110AE}" type="datetimeFigureOut">
              <a:rPr lang="en-US" smtClean="0"/>
              <a:t>8/3/22</a:t>
            </a:fld>
            <a:endParaRPr lang="en-US"/>
          </a:p>
        </p:txBody>
      </p:sp>
      <p:sp>
        <p:nvSpPr>
          <p:cNvPr id="6" name="Marcador de pie de página 5">
            <a:extLst>
              <a:ext uri="{FF2B5EF4-FFF2-40B4-BE49-F238E27FC236}">
                <a16:creationId xmlns:a16="http://schemas.microsoft.com/office/drawing/2014/main" id="{BFE94E63-A659-5249-A5B7-825BB6923BAB}"/>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FF5021A7-8F73-B546-93D9-6DDCA71C02FC}"/>
              </a:ext>
            </a:extLst>
          </p:cNvPr>
          <p:cNvSpPr>
            <a:spLocks noGrp="1"/>
          </p:cNvSpPr>
          <p:nvPr>
            <p:ph type="sldNum" sz="quarter" idx="12"/>
          </p:nvPr>
        </p:nvSpPr>
        <p:spPr/>
        <p:txBody>
          <a:bodyPr/>
          <a:lstStyle/>
          <a:p>
            <a:fld id="{097EAA5C-8093-CB4E-A58F-AA68C7DBBE03}" type="slidenum">
              <a:rPr lang="en-US" smtClean="0"/>
              <a:t>‹Nº›</a:t>
            </a:fld>
            <a:endParaRPr lang="en-US"/>
          </a:p>
        </p:txBody>
      </p:sp>
    </p:spTree>
    <p:extLst>
      <p:ext uri="{BB962C8B-B14F-4D97-AF65-F5344CB8AC3E}">
        <p14:creationId xmlns:p14="http://schemas.microsoft.com/office/powerpoint/2010/main" val="161890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79A207-8B09-574F-9436-4425CCFEB8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59032C08-A451-8D49-904C-202747E577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1625D365-35BA-DE4D-8E68-67B77A044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1BD22C-484E-C643-94B7-1E2DB0AE4FB8}"/>
              </a:ext>
            </a:extLst>
          </p:cNvPr>
          <p:cNvSpPr>
            <a:spLocks noGrp="1"/>
          </p:cNvSpPr>
          <p:nvPr>
            <p:ph type="dt" sz="half" idx="10"/>
          </p:nvPr>
        </p:nvSpPr>
        <p:spPr/>
        <p:txBody>
          <a:bodyPr/>
          <a:lstStyle/>
          <a:p>
            <a:fld id="{A7297FC6-90AF-8E43-98CE-879EE95110AE}" type="datetimeFigureOut">
              <a:rPr lang="en-US" smtClean="0"/>
              <a:t>8/3/22</a:t>
            </a:fld>
            <a:endParaRPr lang="en-US"/>
          </a:p>
        </p:txBody>
      </p:sp>
      <p:sp>
        <p:nvSpPr>
          <p:cNvPr id="6" name="Marcador de pie de página 5">
            <a:extLst>
              <a:ext uri="{FF2B5EF4-FFF2-40B4-BE49-F238E27FC236}">
                <a16:creationId xmlns:a16="http://schemas.microsoft.com/office/drawing/2014/main" id="{89CFD096-32A2-F441-9A92-CE07732D335B}"/>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AA259623-AF51-B444-90ED-32C3C66F0919}"/>
              </a:ext>
            </a:extLst>
          </p:cNvPr>
          <p:cNvSpPr>
            <a:spLocks noGrp="1"/>
          </p:cNvSpPr>
          <p:nvPr>
            <p:ph type="sldNum" sz="quarter" idx="12"/>
          </p:nvPr>
        </p:nvSpPr>
        <p:spPr/>
        <p:txBody>
          <a:bodyPr/>
          <a:lstStyle/>
          <a:p>
            <a:fld id="{097EAA5C-8093-CB4E-A58F-AA68C7DBBE03}" type="slidenum">
              <a:rPr lang="en-US" smtClean="0"/>
              <a:t>‹Nº›</a:t>
            </a:fld>
            <a:endParaRPr lang="en-US"/>
          </a:p>
        </p:txBody>
      </p:sp>
    </p:spTree>
    <p:extLst>
      <p:ext uri="{BB962C8B-B14F-4D97-AF65-F5344CB8AC3E}">
        <p14:creationId xmlns:p14="http://schemas.microsoft.com/office/powerpoint/2010/main" val="283150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3A917D0-F37F-4843-B2AE-96D0B09763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C7696E3F-2319-1441-B9A8-91DD40DE4C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88F3EAD-B39D-8B42-9E77-9DCAE4FFE9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97FC6-90AF-8E43-98CE-879EE95110AE}" type="datetimeFigureOut">
              <a:rPr lang="en-US" smtClean="0"/>
              <a:t>8/3/22</a:t>
            </a:fld>
            <a:endParaRPr lang="en-US"/>
          </a:p>
        </p:txBody>
      </p:sp>
      <p:sp>
        <p:nvSpPr>
          <p:cNvPr id="5" name="Marcador de pie de página 4">
            <a:extLst>
              <a:ext uri="{FF2B5EF4-FFF2-40B4-BE49-F238E27FC236}">
                <a16:creationId xmlns:a16="http://schemas.microsoft.com/office/drawing/2014/main" id="{7024004B-A57C-654D-928C-58123E433C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65DC3F24-F904-1D46-B1BE-57CC642E4D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EAA5C-8093-CB4E-A58F-AA68C7DBBE03}" type="slidenum">
              <a:rPr lang="en-US" smtClean="0"/>
              <a:t>‹Nº›</a:t>
            </a:fld>
            <a:endParaRPr lang="en-US"/>
          </a:p>
        </p:txBody>
      </p:sp>
    </p:spTree>
    <p:extLst>
      <p:ext uri="{BB962C8B-B14F-4D97-AF65-F5344CB8AC3E}">
        <p14:creationId xmlns:p14="http://schemas.microsoft.com/office/powerpoint/2010/main" val="359525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Song_and_Dance"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0EF66F8-6ADB-C445-A9E4-AEE3BA96B372}"/>
              </a:ext>
            </a:extLst>
          </p:cNvPr>
          <p:cNvSpPr>
            <a:spLocks noGrp="1"/>
          </p:cNvSpPr>
          <p:nvPr>
            <p:ph type="ctrTitle"/>
          </p:nvPr>
        </p:nvSpPr>
        <p:spPr>
          <a:xfrm>
            <a:off x="838200" y="525195"/>
            <a:ext cx="3986156" cy="2806506"/>
          </a:xfrm>
        </p:spPr>
        <p:txBody>
          <a:bodyPr vert="horz" lIns="91440" tIns="45720" rIns="91440" bIns="45720" rtlCol="0" anchor="b">
            <a:normAutofit/>
          </a:bodyPr>
          <a:lstStyle/>
          <a:p>
            <a:pPr algn="l"/>
            <a:br>
              <a:rPr lang="en-US" sz="4000"/>
            </a:br>
            <a:r>
              <a:rPr lang="en-US" sz="4000"/>
              <a:t>English 1</a:t>
            </a:r>
            <a:br>
              <a:rPr lang="en-US" sz="4000"/>
            </a:br>
            <a:r>
              <a:rPr lang="en-US" sz="4000"/>
              <a:t>Second Term</a:t>
            </a:r>
          </a:p>
        </p:txBody>
      </p:sp>
      <p:sp>
        <p:nvSpPr>
          <p:cNvPr id="3" name="Subtítulo 2">
            <a:extLst>
              <a:ext uri="{FF2B5EF4-FFF2-40B4-BE49-F238E27FC236}">
                <a16:creationId xmlns:a16="http://schemas.microsoft.com/office/drawing/2014/main" id="{BCF65BC3-795E-614E-B91E-06AC535BB116}"/>
              </a:ext>
            </a:extLst>
          </p:cNvPr>
          <p:cNvSpPr>
            <a:spLocks noGrp="1"/>
          </p:cNvSpPr>
          <p:nvPr>
            <p:ph type="subTitle" idx="1"/>
          </p:nvPr>
        </p:nvSpPr>
        <p:spPr>
          <a:xfrm>
            <a:off x="338667" y="3526300"/>
            <a:ext cx="4485689" cy="2588458"/>
          </a:xfrm>
        </p:spPr>
        <p:txBody>
          <a:bodyPr vert="horz" lIns="91440" tIns="45720" rIns="91440" bIns="45720" rtlCol="0">
            <a:normAutofit/>
          </a:bodyPr>
          <a:lstStyle/>
          <a:p>
            <a:pPr indent="-228600" algn="l">
              <a:buFont typeface="Arial" panose="020B0604020202020204" pitchFamily="34" charset="0"/>
              <a:buChar char="•"/>
            </a:pPr>
            <a:r>
              <a:rPr lang="en-US" b="1" dirty="0"/>
              <a:t>My E-portfolio</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dirty="0"/>
              <a:t>This project is based on  Cooperative work, evaluations are done by students.</a:t>
            </a:r>
          </a:p>
        </p:txBody>
      </p:sp>
      <p:pic>
        <p:nvPicPr>
          <p:cNvPr id="4" name="Imagen 3">
            <a:extLst>
              <a:ext uri="{FF2B5EF4-FFF2-40B4-BE49-F238E27FC236}">
                <a16:creationId xmlns:a16="http://schemas.microsoft.com/office/drawing/2014/main" id="{C776A3E7-F142-E14A-BFE3-7F644B4676B0}"/>
              </a:ext>
            </a:extLst>
          </p:cNvPr>
          <p:cNvPicPr>
            <a:picLocks noChangeAspect="1"/>
          </p:cNvPicPr>
          <p:nvPr/>
        </p:nvPicPr>
        <p:blipFill rotWithShape="1">
          <a:blip r:embed="rId2"/>
          <a:srcRect t="29933" r="2" b="10089"/>
          <a:stretch/>
        </p:blipFill>
        <p:spPr>
          <a:xfrm>
            <a:off x="5186557" y="162853"/>
            <a:ext cx="6830817" cy="6137951"/>
          </a:xfrm>
          <a:prstGeom prst="rect">
            <a:avLst/>
          </a:prstGeom>
        </p:spPr>
      </p:pic>
    </p:spTree>
    <p:extLst>
      <p:ext uri="{BB962C8B-B14F-4D97-AF65-F5344CB8AC3E}">
        <p14:creationId xmlns:p14="http://schemas.microsoft.com/office/powerpoint/2010/main" val="539357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a:extLst>
              <a:ext uri="{FF2B5EF4-FFF2-40B4-BE49-F238E27FC236}">
                <a16:creationId xmlns:a16="http://schemas.microsoft.com/office/drawing/2014/main" id="{5B2DDF06-4CEE-484C-B929-BE14B9C1B364}"/>
              </a:ext>
            </a:extLst>
          </p:cNvPr>
          <p:cNvGraphicFramePr>
            <a:graphicFrameLocks noGrp="1"/>
          </p:cNvGraphicFramePr>
          <p:nvPr>
            <p:ph idx="1"/>
          </p:nvPr>
        </p:nvGraphicFramePr>
        <p:xfrm>
          <a:off x="2828335" y="1216452"/>
          <a:ext cx="6117590" cy="182880"/>
        </p:xfrm>
        <a:graphic>
          <a:graphicData uri="http://schemas.openxmlformats.org/drawingml/2006/table">
            <a:tbl>
              <a:tblPr firstRow="1" firstCol="1" bandRow="1">
                <a:tableStyleId>{5C22544A-7EE6-4342-B048-85BDC9FD1C3A}</a:tableStyleId>
              </a:tblPr>
              <a:tblGrid>
                <a:gridCol w="6117590">
                  <a:extLst>
                    <a:ext uri="{9D8B030D-6E8A-4147-A177-3AD203B41FA5}">
                      <a16:colId xmlns:a16="http://schemas.microsoft.com/office/drawing/2014/main" val="3561160713"/>
                    </a:ext>
                  </a:extLst>
                </a:gridCol>
              </a:tblGrid>
              <a:tr h="0">
                <a:tc>
                  <a:txBody>
                    <a:bodyPr/>
                    <a:lstStyle/>
                    <a:p>
                      <a:pPr algn="ctr"/>
                      <a:r>
                        <a:rPr lang="en-US" sz="1200" dirty="0">
                          <a:effectLst/>
                        </a:rPr>
                        <a:t>Criteria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1658799"/>
                  </a:ext>
                </a:extLst>
              </a:tr>
            </a:tbl>
          </a:graphicData>
        </a:graphic>
      </p:graphicFrame>
      <p:graphicFrame>
        <p:nvGraphicFramePr>
          <p:cNvPr id="10" name="Tabla 9">
            <a:extLst>
              <a:ext uri="{FF2B5EF4-FFF2-40B4-BE49-F238E27FC236}">
                <a16:creationId xmlns:a16="http://schemas.microsoft.com/office/drawing/2014/main" id="{EA471C67-7ADF-F04D-BB62-26974B13439B}"/>
              </a:ext>
            </a:extLst>
          </p:cNvPr>
          <p:cNvGraphicFramePr>
            <a:graphicFrameLocks noGrp="1"/>
          </p:cNvGraphicFramePr>
          <p:nvPr>
            <p:extLst>
              <p:ext uri="{D42A27DB-BD31-4B8C-83A1-F6EECF244321}">
                <p14:modId xmlns:p14="http://schemas.microsoft.com/office/powerpoint/2010/main" val="4123960743"/>
              </p:ext>
            </p:extLst>
          </p:nvPr>
        </p:nvGraphicFramePr>
        <p:xfrm>
          <a:off x="2828334" y="1567543"/>
          <a:ext cx="6117589" cy="5009857"/>
        </p:xfrm>
        <a:graphic>
          <a:graphicData uri="http://schemas.openxmlformats.org/drawingml/2006/table">
            <a:tbl>
              <a:tblPr firstRow="1" firstCol="1" bandRow="1">
                <a:tableStyleId>{5C22544A-7EE6-4342-B048-85BDC9FD1C3A}</a:tableStyleId>
              </a:tblPr>
              <a:tblGrid>
                <a:gridCol w="2629535">
                  <a:extLst>
                    <a:ext uri="{9D8B030D-6E8A-4147-A177-3AD203B41FA5}">
                      <a16:colId xmlns:a16="http://schemas.microsoft.com/office/drawing/2014/main" val="3703482784"/>
                    </a:ext>
                  </a:extLst>
                </a:gridCol>
                <a:gridCol w="481965">
                  <a:extLst>
                    <a:ext uri="{9D8B030D-6E8A-4147-A177-3AD203B41FA5}">
                      <a16:colId xmlns:a16="http://schemas.microsoft.com/office/drawing/2014/main" val="1471634449"/>
                    </a:ext>
                  </a:extLst>
                </a:gridCol>
                <a:gridCol w="662940">
                  <a:extLst>
                    <a:ext uri="{9D8B030D-6E8A-4147-A177-3AD203B41FA5}">
                      <a16:colId xmlns:a16="http://schemas.microsoft.com/office/drawing/2014/main" val="1644533070"/>
                    </a:ext>
                  </a:extLst>
                </a:gridCol>
                <a:gridCol w="594359">
                  <a:extLst>
                    <a:ext uri="{9D8B030D-6E8A-4147-A177-3AD203B41FA5}">
                      <a16:colId xmlns:a16="http://schemas.microsoft.com/office/drawing/2014/main" val="3976280703"/>
                    </a:ext>
                  </a:extLst>
                </a:gridCol>
                <a:gridCol w="603250">
                  <a:extLst>
                    <a:ext uri="{9D8B030D-6E8A-4147-A177-3AD203B41FA5}">
                      <a16:colId xmlns:a16="http://schemas.microsoft.com/office/drawing/2014/main" val="4005796333"/>
                    </a:ext>
                  </a:extLst>
                </a:gridCol>
                <a:gridCol w="1145540">
                  <a:extLst>
                    <a:ext uri="{9D8B030D-6E8A-4147-A177-3AD203B41FA5}">
                      <a16:colId xmlns:a16="http://schemas.microsoft.com/office/drawing/2014/main" val="2495691786"/>
                    </a:ext>
                  </a:extLst>
                </a:gridCol>
              </a:tblGrid>
              <a:tr h="253518">
                <a:tc>
                  <a:txBody>
                    <a:bodyPr/>
                    <a:lstStyle/>
                    <a:p>
                      <a:pPr algn="ctr"/>
                      <a:r>
                        <a:rPr lang="en-US" sz="800">
                          <a:effectLst/>
                        </a:rPr>
                        <a:t>Aspect</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Alto</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medio</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Bajo</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Nulo</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Score</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extLst>
                  <a:ext uri="{0D108BD9-81ED-4DB2-BD59-A6C34878D82A}">
                    <a16:rowId xmlns:a16="http://schemas.microsoft.com/office/drawing/2014/main" val="642793165"/>
                  </a:ext>
                </a:extLst>
              </a:tr>
              <a:tr h="402227">
                <a:tc>
                  <a:txBody>
                    <a:bodyPr/>
                    <a:lstStyle/>
                    <a:p>
                      <a:r>
                        <a:rPr lang="en-US" sz="800">
                          <a:effectLst/>
                        </a:rPr>
                        <a:t> </a:t>
                      </a:r>
                      <a:endParaRPr lang="es-CO" sz="800">
                        <a:effectLst/>
                      </a:endParaRPr>
                    </a:p>
                    <a:p>
                      <a:pPr algn="ctr"/>
                      <a:r>
                        <a:rPr lang="en-US" sz="800">
                          <a:effectLst/>
                        </a:rPr>
                        <a:t>First slide</a:t>
                      </a:r>
                      <a:endParaRPr lang="es-CO" sz="800">
                        <a:effectLst/>
                      </a:endParaRPr>
                    </a:p>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extLst>
                  <a:ext uri="{0D108BD9-81ED-4DB2-BD59-A6C34878D82A}">
                    <a16:rowId xmlns:a16="http://schemas.microsoft.com/office/drawing/2014/main" val="781076597"/>
                  </a:ext>
                </a:extLst>
              </a:tr>
              <a:tr h="134076">
                <a:tc>
                  <a:txBody>
                    <a:bodyPr/>
                    <a:lstStyle/>
                    <a:p>
                      <a:pPr marL="342900" lvl="0" indent="-342900">
                        <a:buFont typeface="+mj-lt"/>
                        <a:buAutoNum type="arabicPeriod"/>
                      </a:pPr>
                      <a:r>
                        <a:rPr lang="en-US" sz="800">
                          <a:effectLst/>
                        </a:rPr>
                        <a:t>Map</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(5)</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(2)</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(1)</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extLst>
                  <a:ext uri="{0D108BD9-81ED-4DB2-BD59-A6C34878D82A}">
                    <a16:rowId xmlns:a16="http://schemas.microsoft.com/office/drawing/2014/main" val="3926215700"/>
                  </a:ext>
                </a:extLst>
              </a:tr>
              <a:tr h="134076">
                <a:tc>
                  <a:txBody>
                    <a:bodyPr/>
                    <a:lstStyle/>
                    <a:p>
                      <a:pPr marL="457200"/>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extLst>
                  <a:ext uri="{0D108BD9-81ED-4DB2-BD59-A6C34878D82A}">
                    <a16:rowId xmlns:a16="http://schemas.microsoft.com/office/drawing/2014/main" val="1254598335"/>
                  </a:ext>
                </a:extLst>
              </a:tr>
              <a:tr h="855627">
                <a:tc>
                  <a:txBody>
                    <a:bodyPr/>
                    <a:lstStyle/>
                    <a:p>
                      <a:pPr algn="ctr"/>
                      <a:r>
                        <a:rPr lang="en-US" sz="700" dirty="0">
                          <a:effectLst/>
                        </a:rPr>
                        <a:t> </a:t>
                      </a:r>
                      <a:endParaRPr lang="es-CO" sz="800" dirty="0">
                        <a:effectLst/>
                      </a:endParaRPr>
                    </a:p>
                    <a:p>
                      <a:pPr algn="ctr"/>
                      <a:r>
                        <a:rPr lang="en-US" sz="800" dirty="0">
                          <a:effectLst/>
                        </a:rPr>
                        <a:t>Second-third-fourth Slide</a:t>
                      </a:r>
                      <a:endParaRPr lang="es-CO" sz="800" dirty="0">
                        <a:effectLst/>
                      </a:endParaRPr>
                    </a:p>
                    <a:p>
                      <a:pPr algn="ctr"/>
                      <a:r>
                        <a:rPr lang="en-US" sz="800" dirty="0">
                          <a:effectLst/>
                        </a:rPr>
                        <a:t> </a:t>
                      </a:r>
                      <a:endParaRPr lang="es-CO" sz="800" dirty="0">
                        <a:effectLst/>
                      </a:endParaRPr>
                    </a:p>
                    <a:p>
                      <a:pPr marL="342900" lvl="0" indent="-342900">
                        <a:buFont typeface="+mj-lt"/>
                        <a:buAutoNum type="arabicPeriod"/>
                      </a:pPr>
                      <a:r>
                        <a:rPr lang="en-US" sz="800" dirty="0">
                          <a:effectLst/>
                        </a:rPr>
                        <a:t>Three places  Photos</a:t>
                      </a:r>
                      <a:endParaRPr lang="es-CO" sz="800" dirty="0">
                        <a:effectLst/>
                      </a:endParaRPr>
                    </a:p>
                    <a:p>
                      <a:pPr marL="342900" lvl="0" indent="-342900">
                        <a:buFont typeface="+mj-lt"/>
                        <a:buAutoNum type="arabicPeriod"/>
                      </a:pPr>
                      <a:r>
                        <a:rPr lang="en-US" sz="800" dirty="0">
                          <a:effectLst/>
                        </a:rPr>
                        <a:t>Conversations (use of vocabulary)</a:t>
                      </a:r>
                      <a:endParaRPr lang="es-CO" sz="800" dirty="0">
                        <a:effectLst/>
                      </a:endParaRPr>
                    </a:p>
                    <a:p>
                      <a:pPr algn="ctr"/>
                      <a:r>
                        <a:rPr lang="en-US" sz="700" dirty="0">
                          <a:effectLst/>
                        </a:rPr>
                        <a:t> </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(5)</a:t>
                      </a:r>
                      <a:endParaRPr lang="es-CO" sz="800">
                        <a:effectLst/>
                      </a:endParaRPr>
                    </a:p>
                    <a:p>
                      <a:pPr algn="ctr"/>
                      <a:r>
                        <a:rPr lang="en-US" sz="800">
                          <a:effectLst/>
                        </a:rPr>
                        <a:t> </a:t>
                      </a:r>
                      <a:endParaRPr lang="es-CO" sz="800">
                        <a:effectLst/>
                      </a:endParaRPr>
                    </a:p>
                    <a:p>
                      <a:pPr algn="ctr"/>
                      <a:r>
                        <a:rPr lang="en-US" sz="800">
                          <a:effectLst/>
                        </a:rPr>
                        <a:t>(15)</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(2)</a:t>
                      </a:r>
                      <a:endParaRPr lang="es-CO" sz="800">
                        <a:effectLst/>
                      </a:endParaRPr>
                    </a:p>
                    <a:p>
                      <a:pPr algn="ctr"/>
                      <a:r>
                        <a:rPr lang="en-US" sz="800">
                          <a:effectLst/>
                        </a:rPr>
                        <a:t> </a:t>
                      </a:r>
                      <a:endParaRPr lang="es-CO" sz="800">
                        <a:effectLst/>
                      </a:endParaRPr>
                    </a:p>
                    <a:p>
                      <a:pPr algn="ctr"/>
                      <a:r>
                        <a:rPr lang="en-US" sz="800">
                          <a:effectLst/>
                        </a:rPr>
                        <a:t>(10)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(1)</a:t>
                      </a:r>
                      <a:endParaRPr lang="es-CO" sz="800">
                        <a:effectLst/>
                      </a:endParaRPr>
                    </a:p>
                    <a:p>
                      <a:pPr algn="ctr"/>
                      <a:r>
                        <a:rPr lang="en-US" sz="800">
                          <a:effectLst/>
                        </a:rPr>
                        <a:t> </a:t>
                      </a:r>
                      <a:endParaRPr lang="es-CO" sz="800">
                        <a:effectLst/>
                      </a:endParaRPr>
                    </a:p>
                    <a:p>
                      <a:pPr algn="ctr"/>
                      <a:r>
                        <a:rPr lang="en-US" sz="800">
                          <a:effectLst/>
                        </a:rPr>
                        <a:t>(5)</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(0)</a:t>
                      </a:r>
                      <a:endParaRPr lang="es-CO" sz="800">
                        <a:effectLst/>
                      </a:endParaRPr>
                    </a:p>
                    <a:p>
                      <a:pPr algn="ctr"/>
                      <a:r>
                        <a:rPr lang="en-US" sz="800">
                          <a:effectLst/>
                        </a:rPr>
                        <a:t> </a:t>
                      </a:r>
                      <a:endParaRPr lang="es-CO" sz="800">
                        <a:effectLst/>
                      </a:endParaRPr>
                    </a:p>
                    <a:p>
                      <a:pPr algn="ctr"/>
                      <a:r>
                        <a:rPr lang="en-US" sz="800">
                          <a:effectLst/>
                        </a:rPr>
                        <a:t>(0)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dirty="0">
                          <a:effectLst/>
                        </a:rPr>
                        <a:t> </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extLst>
                  <a:ext uri="{0D108BD9-81ED-4DB2-BD59-A6C34878D82A}">
                    <a16:rowId xmlns:a16="http://schemas.microsoft.com/office/drawing/2014/main" val="1168635116"/>
                  </a:ext>
                </a:extLst>
              </a:tr>
              <a:tr h="536302">
                <a:tc>
                  <a:txBody>
                    <a:bodyPr/>
                    <a:lstStyle/>
                    <a:p>
                      <a:pPr algn="ctr"/>
                      <a:r>
                        <a:rPr lang="en-US" sz="800">
                          <a:effectLst/>
                        </a:rPr>
                        <a:t>Fifth Slide</a:t>
                      </a:r>
                      <a:endParaRPr lang="es-CO" sz="800">
                        <a:effectLst/>
                      </a:endParaRPr>
                    </a:p>
                    <a:p>
                      <a:pPr algn="ctr"/>
                      <a:r>
                        <a:rPr lang="en-US" sz="800">
                          <a:effectLst/>
                        </a:rPr>
                        <a:t> </a:t>
                      </a:r>
                      <a:endParaRPr lang="es-CO" sz="800">
                        <a:effectLst/>
                      </a:endParaRPr>
                    </a:p>
                    <a:p>
                      <a:pPr marL="342900" lvl="0" indent="-342900" algn="ctr">
                        <a:buFont typeface="+mj-lt"/>
                        <a:buAutoNum type="arabicPeriod"/>
                      </a:pPr>
                      <a:r>
                        <a:rPr lang="en-US" sz="800">
                          <a:effectLst/>
                        </a:rPr>
                        <a:t>Words</a:t>
                      </a:r>
                      <a:endParaRPr lang="es-CO" sz="800">
                        <a:effectLst/>
                      </a:endParaRPr>
                    </a:p>
                    <a:p>
                      <a:pPr marL="342900" lvl="0" indent="-342900" algn="ctr">
                        <a:buFont typeface="+mj-lt"/>
                        <a:buAutoNum type="arabicPeriod"/>
                      </a:pPr>
                      <a:r>
                        <a:rPr lang="en-US" sz="800">
                          <a:effectLst/>
                        </a:rPr>
                        <a:t>Definition</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r>
                        <a:rPr lang="en-US" sz="800">
                          <a:effectLst/>
                        </a:rPr>
                        <a:t> </a:t>
                      </a:r>
                      <a:endParaRPr lang="es-CO" sz="800">
                        <a:effectLst/>
                      </a:endParaRPr>
                    </a:p>
                    <a:p>
                      <a:pPr algn="ctr"/>
                      <a:r>
                        <a:rPr lang="en-US" sz="800">
                          <a:effectLst/>
                        </a:rPr>
                        <a:t>(10)</a:t>
                      </a:r>
                      <a:endParaRPr lang="es-CO" sz="800">
                        <a:effectLst/>
                      </a:endParaRPr>
                    </a:p>
                    <a:p>
                      <a:pPr algn="ctr"/>
                      <a:r>
                        <a:rPr lang="en-US" sz="800">
                          <a:effectLst/>
                        </a:rPr>
                        <a:t>(20)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r>
                        <a:rPr lang="en-US" sz="800">
                          <a:effectLst/>
                        </a:rPr>
                        <a:t> </a:t>
                      </a:r>
                      <a:endParaRPr lang="es-CO" sz="800">
                        <a:effectLst/>
                      </a:endParaRPr>
                    </a:p>
                    <a:p>
                      <a:pPr algn="ctr"/>
                      <a:r>
                        <a:rPr lang="en-US" sz="800">
                          <a:effectLst/>
                        </a:rPr>
                        <a:t>(5)</a:t>
                      </a:r>
                      <a:endParaRPr lang="es-CO" sz="800">
                        <a:effectLst/>
                      </a:endParaRPr>
                    </a:p>
                    <a:p>
                      <a:pPr algn="ctr"/>
                      <a:r>
                        <a:rPr lang="en-US" sz="800">
                          <a:effectLst/>
                        </a:rPr>
                        <a:t>(10)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r>
                        <a:rPr lang="en-US" sz="800">
                          <a:effectLst/>
                        </a:rPr>
                        <a:t> </a:t>
                      </a:r>
                      <a:endParaRPr lang="es-CO" sz="800">
                        <a:effectLst/>
                      </a:endParaRPr>
                    </a:p>
                    <a:p>
                      <a:pPr algn="ctr"/>
                      <a:r>
                        <a:rPr lang="en-US" sz="800">
                          <a:effectLst/>
                        </a:rPr>
                        <a:t>(3)</a:t>
                      </a:r>
                      <a:endParaRPr lang="es-CO" sz="800">
                        <a:effectLst/>
                      </a:endParaRPr>
                    </a:p>
                    <a:p>
                      <a:pPr algn="ctr"/>
                      <a:r>
                        <a:rPr lang="en-US" sz="800">
                          <a:effectLst/>
                        </a:rPr>
                        <a:t>(5)</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r>
                        <a:rPr lang="en-US" sz="800">
                          <a:effectLst/>
                        </a:rPr>
                        <a:t> </a:t>
                      </a:r>
                      <a:endParaRPr lang="es-CO" sz="800">
                        <a:effectLst/>
                      </a:endParaRPr>
                    </a:p>
                    <a:p>
                      <a:pPr algn="ctr"/>
                      <a:r>
                        <a:rPr lang="en-US" sz="800">
                          <a:effectLst/>
                        </a:rPr>
                        <a:t>(0)</a:t>
                      </a:r>
                      <a:endParaRPr lang="es-CO" sz="800">
                        <a:effectLst/>
                      </a:endParaRPr>
                    </a:p>
                    <a:p>
                      <a:pPr algn="ctr"/>
                      <a:r>
                        <a:rPr lang="en-US" sz="800">
                          <a:effectLst/>
                        </a:rPr>
                        <a:t>(0)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dirty="0">
                          <a:effectLst/>
                        </a:rPr>
                        <a:t> </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extLst>
                  <a:ext uri="{0D108BD9-81ED-4DB2-BD59-A6C34878D82A}">
                    <a16:rowId xmlns:a16="http://schemas.microsoft.com/office/drawing/2014/main" val="2821703016"/>
                  </a:ext>
                </a:extLst>
              </a:tr>
              <a:tr h="536302">
                <a:tc>
                  <a:txBody>
                    <a:bodyPr/>
                    <a:lstStyle/>
                    <a:p>
                      <a:pPr algn="ctr"/>
                      <a:r>
                        <a:rPr lang="en-US" sz="800">
                          <a:effectLst/>
                        </a:rPr>
                        <a:t> </a:t>
                      </a:r>
                      <a:endParaRPr lang="es-CO" sz="800">
                        <a:effectLst/>
                      </a:endParaRPr>
                    </a:p>
                    <a:p>
                      <a:pPr algn="ctr"/>
                      <a:r>
                        <a:rPr lang="en-US" sz="800">
                          <a:effectLst/>
                        </a:rPr>
                        <a:t>Sixth Slide</a:t>
                      </a:r>
                      <a:endParaRPr lang="es-CO" sz="800">
                        <a:effectLst/>
                      </a:endParaRPr>
                    </a:p>
                    <a:p>
                      <a:pPr algn="ctr"/>
                      <a:r>
                        <a:rPr lang="en-US" sz="800">
                          <a:effectLst/>
                        </a:rPr>
                        <a:t> </a:t>
                      </a:r>
                      <a:endParaRPr lang="es-CO" sz="800">
                        <a:effectLst/>
                      </a:endParaRPr>
                    </a:p>
                    <a:p>
                      <a:pPr marL="342900" lvl="0" indent="-342900" algn="ctr">
                        <a:buFont typeface="+mj-lt"/>
                        <a:buAutoNum type="arabicPeriod"/>
                      </a:pPr>
                      <a:r>
                        <a:rPr lang="en-US" sz="800">
                          <a:effectLst/>
                        </a:rPr>
                        <a:t>Language in use</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(10)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(5)</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(3)</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extLst>
                  <a:ext uri="{0D108BD9-81ED-4DB2-BD59-A6C34878D82A}">
                    <a16:rowId xmlns:a16="http://schemas.microsoft.com/office/drawing/2014/main" val="560365208"/>
                  </a:ext>
                </a:extLst>
              </a:tr>
              <a:tr h="402227">
                <a:tc>
                  <a:txBody>
                    <a:bodyPr/>
                    <a:lstStyle/>
                    <a:p>
                      <a:pPr algn="ctr"/>
                      <a:r>
                        <a:rPr lang="en-US" sz="800">
                          <a:effectLst/>
                        </a:rPr>
                        <a:t>Seventh Slide</a:t>
                      </a:r>
                      <a:endParaRPr lang="es-CO" sz="800">
                        <a:effectLst/>
                      </a:endParaRPr>
                    </a:p>
                    <a:p>
                      <a:pPr algn="ctr"/>
                      <a:r>
                        <a:rPr lang="en-US" sz="800">
                          <a:effectLst/>
                        </a:rPr>
                        <a:t> </a:t>
                      </a:r>
                      <a:endParaRPr lang="es-CO" sz="800">
                        <a:effectLst/>
                      </a:endParaRPr>
                    </a:p>
                    <a:p>
                      <a:pPr marL="342900" lvl="0" indent="-342900" algn="ctr">
                        <a:buFont typeface="+mj-lt"/>
                        <a:buAutoNum type="arabicPeriod"/>
                      </a:pPr>
                      <a:r>
                        <a:rPr lang="en-US" sz="800">
                          <a:effectLst/>
                        </a:rPr>
                        <a:t>Song</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(25)</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(15)</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(5)</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pPr algn="ctr"/>
                      <a:r>
                        <a:rPr lang="en-US" sz="800">
                          <a:effectLst/>
                        </a:rPr>
                        <a:t> </a:t>
                      </a:r>
                      <a:endParaRPr lang="es-CO" sz="800">
                        <a:effectLst/>
                      </a:endParaRPr>
                    </a:p>
                    <a:p>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extLst>
                  <a:ext uri="{0D108BD9-81ED-4DB2-BD59-A6C34878D82A}">
                    <a16:rowId xmlns:a16="http://schemas.microsoft.com/office/drawing/2014/main" val="2840108987"/>
                  </a:ext>
                </a:extLst>
              </a:tr>
              <a:tr h="536302">
                <a:tc>
                  <a:txBody>
                    <a:bodyPr/>
                    <a:lstStyle/>
                    <a:p>
                      <a:pPr algn="ctr"/>
                      <a:r>
                        <a:rPr lang="en-US" sz="800">
                          <a:effectLst/>
                        </a:rPr>
                        <a:t> </a:t>
                      </a:r>
                      <a:endParaRPr lang="es-CO" sz="800">
                        <a:effectLst/>
                      </a:endParaRPr>
                    </a:p>
                    <a:p>
                      <a:pPr algn="ctr"/>
                      <a:r>
                        <a:rPr lang="en-US" sz="800">
                          <a:effectLst/>
                        </a:rPr>
                        <a:t>Eighth Slide</a:t>
                      </a:r>
                      <a:endParaRPr lang="es-CO" sz="800">
                        <a:effectLst/>
                      </a:endParaRPr>
                    </a:p>
                    <a:p>
                      <a:pPr algn="ctr"/>
                      <a:r>
                        <a:rPr lang="en-US" sz="800">
                          <a:effectLst/>
                        </a:rPr>
                        <a:t> </a:t>
                      </a:r>
                      <a:endParaRPr lang="es-CO" sz="800">
                        <a:effectLst/>
                      </a:endParaRPr>
                    </a:p>
                    <a:p>
                      <a:pPr algn="ctr"/>
                      <a:r>
                        <a:rPr lang="en-US" sz="800">
                          <a:effectLst/>
                        </a:rPr>
                        <a:t>Professions</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(10)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(5)</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(3)</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 </a:t>
                      </a:r>
                      <a:endParaRPr lang="es-CO" sz="800">
                        <a:effectLst/>
                      </a:endParaRPr>
                    </a:p>
                    <a:p>
                      <a:pPr algn="ctr"/>
                      <a:r>
                        <a:rPr lang="en-US" sz="800">
                          <a:effectLst/>
                        </a:rPr>
                        <a:t>(0)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extLst>
                  <a:ext uri="{0D108BD9-81ED-4DB2-BD59-A6C34878D82A}">
                    <a16:rowId xmlns:a16="http://schemas.microsoft.com/office/drawing/2014/main" val="1703198344"/>
                  </a:ext>
                </a:extLst>
              </a:tr>
              <a:tr h="1206680">
                <a:tc>
                  <a:txBody>
                    <a:bodyPr/>
                    <a:lstStyle/>
                    <a:p>
                      <a:r>
                        <a:rPr lang="en-US" sz="800" dirty="0">
                          <a:effectLst/>
                        </a:rPr>
                        <a:t> </a:t>
                      </a:r>
                      <a:endParaRPr lang="es-CO" sz="800" dirty="0">
                        <a:effectLst/>
                      </a:endParaRPr>
                    </a:p>
                    <a:p>
                      <a:pPr algn="ctr"/>
                      <a:r>
                        <a:rPr lang="en-US" sz="800" dirty="0">
                          <a:effectLst/>
                        </a:rPr>
                        <a:t>Student´s Portfolio:</a:t>
                      </a:r>
                    </a:p>
                    <a:p>
                      <a:pPr algn="ctr"/>
                      <a:r>
                        <a:rPr lang="en-US" sz="800" dirty="0">
                          <a:effectLst/>
                        </a:rPr>
                        <a:t>VALENTINA  SANABRIA</a:t>
                      </a:r>
                      <a:endParaRPr lang="es-CO" sz="800" dirty="0">
                        <a:effectLst/>
                      </a:endParaRPr>
                    </a:p>
                    <a:p>
                      <a:pPr algn="ctr"/>
                      <a:r>
                        <a:rPr lang="en-US" sz="800" dirty="0">
                          <a:effectLst/>
                        </a:rPr>
                        <a:t> </a:t>
                      </a:r>
                      <a:endParaRPr lang="es-CO" sz="800" dirty="0">
                        <a:effectLst/>
                      </a:endParaRPr>
                    </a:p>
                    <a:p>
                      <a:pPr algn="ctr"/>
                      <a:r>
                        <a:rPr lang="en-US" sz="800" dirty="0">
                          <a:effectLst/>
                        </a:rPr>
                        <a:t> </a:t>
                      </a:r>
                      <a:endParaRPr lang="es-CO" sz="800" dirty="0">
                        <a:effectLst/>
                      </a:endParaRPr>
                    </a:p>
                    <a:p>
                      <a:pPr algn="ctr"/>
                      <a:r>
                        <a:rPr lang="en-US" sz="800" dirty="0">
                          <a:effectLst/>
                        </a:rPr>
                        <a:t> </a:t>
                      </a:r>
                      <a:endParaRPr lang="es-CO" sz="800" dirty="0">
                        <a:effectLst/>
                      </a:endParaRPr>
                    </a:p>
                    <a:p>
                      <a:pPr algn="ctr"/>
                      <a:r>
                        <a:rPr lang="en-US" sz="800" dirty="0">
                          <a:effectLst/>
                        </a:rPr>
                        <a:t>Checked By: </a:t>
                      </a:r>
                      <a:endParaRPr lang="es-CO" sz="800" dirty="0">
                        <a:effectLst/>
                      </a:endParaRPr>
                    </a:p>
                    <a:p>
                      <a:pPr algn="ctr"/>
                      <a:r>
                        <a:rPr lang="en-US" sz="800" dirty="0">
                          <a:effectLst/>
                        </a:rPr>
                        <a:t> </a:t>
                      </a:r>
                      <a:endParaRPr lang="es-CO" sz="800" dirty="0">
                        <a:effectLst/>
                      </a:endParaRPr>
                    </a:p>
                    <a:p>
                      <a:pPr algn="ctr"/>
                      <a:r>
                        <a:rPr lang="en-US" sz="800" dirty="0">
                          <a:effectLst/>
                        </a:rPr>
                        <a:t>________________JUAN CAMILO FORERO_______</a:t>
                      </a:r>
                      <a:endParaRPr lang="es-CO" sz="800" dirty="0">
                        <a:effectLst/>
                      </a:endParaRPr>
                    </a:p>
                    <a:p>
                      <a:r>
                        <a:rPr lang="en-US" sz="800" dirty="0">
                          <a:effectLst/>
                        </a:rPr>
                        <a:t> </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tc>
                  <a:txBody>
                    <a:bodyPr/>
                    <a:lstStyle/>
                    <a:p>
                      <a:pPr algn="ctr"/>
                      <a:r>
                        <a:rPr lang="en-US" sz="800" dirty="0">
                          <a:effectLst/>
                        </a:rPr>
                        <a:t> </a:t>
                      </a:r>
                      <a:endParaRPr lang="es-CO" sz="800" dirty="0">
                        <a:effectLst/>
                      </a:endParaRPr>
                    </a:p>
                    <a:p>
                      <a:pPr algn="ctr"/>
                      <a:r>
                        <a:rPr lang="en-US" sz="800" dirty="0">
                          <a:effectLst/>
                        </a:rPr>
                        <a:t> </a:t>
                      </a:r>
                      <a:endParaRPr lang="es-CO" sz="800" dirty="0">
                        <a:effectLst/>
                      </a:endParaRPr>
                    </a:p>
                    <a:p>
                      <a:pPr algn="ctr"/>
                      <a:r>
                        <a:rPr lang="en-US" sz="800" dirty="0">
                          <a:effectLst/>
                        </a:rPr>
                        <a:t> </a:t>
                      </a:r>
                      <a:endParaRPr lang="es-CO" sz="800" dirty="0">
                        <a:effectLst/>
                      </a:endParaRPr>
                    </a:p>
                    <a:p>
                      <a:pPr algn="ctr"/>
                      <a:r>
                        <a:rPr lang="en-US" sz="800" dirty="0">
                          <a:effectLst/>
                        </a:rPr>
                        <a:t> </a:t>
                      </a:r>
                      <a:endParaRPr lang="es-CO" sz="800" dirty="0">
                        <a:effectLst/>
                      </a:endParaRPr>
                    </a:p>
                    <a:p>
                      <a:pPr algn="ctr"/>
                      <a:r>
                        <a:rPr lang="en-US" sz="800" dirty="0">
                          <a:effectLst/>
                        </a:rPr>
                        <a:t> </a:t>
                      </a:r>
                      <a:endParaRPr lang="es-CO" sz="800" dirty="0">
                        <a:effectLst/>
                      </a:endParaRPr>
                    </a:p>
                    <a:p>
                      <a:pPr algn="ctr"/>
                      <a:r>
                        <a:rPr lang="en-US" sz="800" dirty="0">
                          <a:effectLst/>
                        </a:rPr>
                        <a:t>/100</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25" marR="43225" marT="0" marB="0"/>
                </a:tc>
                <a:extLst>
                  <a:ext uri="{0D108BD9-81ED-4DB2-BD59-A6C34878D82A}">
                    <a16:rowId xmlns:a16="http://schemas.microsoft.com/office/drawing/2014/main" val="2911840456"/>
                  </a:ext>
                </a:extLst>
              </a:tr>
            </a:tbl>
          </a:graphicData>
        </a:graphic>
      </p:graphicFrame>
      <p:sp>
        <p:nvSpPr>
          <p:cNvPr id="11" name="Rectangle 2">
            <a:extLst>
              <a:ext uri="{FF2B5EF4-FFF2-40B4-BE49-F238E27FC236}">
                <a16:creationId xmlns:a16="http://schemas.microsoft.com/office/drawing/2014/main" id="{61E061C9-54D9-404C-AAE2-D0E1E5D780C0}"/>
              </a:ext>
            </a:extLst>
          </p:cNvPr>
          <p:cNvSpPr>
            <a:spLocks noChangeArrowheads="1"/>
          </p:cNvSpPr>
          <p:nvPr/>
        </p:nvSpPr>
        <p:spPr bwMode="auto">
          <a:xfrm>
            <a:off x="2828335" y="293122"/>
            <a:ext cx="611758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200" b="1"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Co-evaluation English 1</a:t>
            </a:r>
            <a:endParaRPr kumimoji="0" lang="en-US" altLang="es-CO"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200" b="1"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E-PORTFOLIO</a:t>
            </a:r>
            <a:endParaRPr kumimoji="0" lang="en-US" altLang="es-CO"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CO" sz="1200" b="1"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Second Term</a:t>
            </a:r>
            <a:endParaRPr kumimoji="0" lang="en-US" altLang="es-CO"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s-C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5012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a:extLst>
              <a:ext uri="{FF2B5EF4-FFF2-40B4-BE49-F238E27FC236}">
                <a16:creationId xmlns:a16="http://schemas.microsoft.com/office/drawing/2014/main" id="{190FFFE9-EDA3-5D4B-8B6F-5311145CCEF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3948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221A38D-B708-5444-9022-66EA16B5EDEE}"/>
              </a:ext>
            </a:extLst>
          </p:cNvPr>
          <p:cNvSpPr>
            <a:spLocks noGrp="1"/>
          </p:cNvSpPr>
          <p:nvPr>
            <p:ph type="title"/>
          </p:nvPr>
        </p:nvSpPr>
        <p:spPr>
          <a:xfrm>
            <a:off x="645064" y="525982"/>
            <a:ext cx="4282983" cy="1200361"/>
          </a:xfrm>
        </p:spPr>
        <p:txBody>
          <a:bodyPr anchor="b">
            <a:normAutofit/>
          </a:bodyPr>
          <a:lstStyle/>
          <a:p>
            <a:br>
              <a:rPr lang="en-US" sz="3600" dirty="0"/>
            </a:br>
            <a:r>
              <a:rPr lang="en-US" sz="3600" dirty="0"/>
              <a:t>Interesting places</a:t>
            </a:r>
          </a:p>
        </p:txBody>
      </p:sp>
      <p:sp>
        <p:nvSpPr>
          <p:cNvPr id="39" name="Rectangle 3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0A86A9D-5085-4446-B7B0-D6B93A1A9CB1}"/>
              </a:ext>
            </a:extLst>
          </p:cNvPr>
          <p:cNvSpPr>
            <a:spLocks noGrp="1"/>
          </p:cNvSpPr>
          <p:nvPr>
            <p:ph idx="1"/>
          </p:nvPr>
        </p:nvSpPr>
        <p:spPr>
          <a:xfrm>
            <a:off x="645066" y="2031101"/>
            <a:ext cx="4282984" cy="3511943"/>
          </a:xfrm>
        </p:spPr>
        <p:txBody>
          <a:bodyPr anchor="ctr">
            <a:normAutofit/>
          </a:bodyPr>
          <a:lstStyle/>
          <a:p>
            <a:pPr marL="0" indent="0">
              <a:buNone/>
            </a:pPr>
            <a:r>
              <a:rPr lang="en-US" sz="1800" dirty="0"/>
              <a:t>1.  Students place a map of your neighborhood.</a:t>
            </a:r>
          </a:p>
          <a:p>
            <a:pPr marL="0" indent="0">
              <a:buNone/>
            </a:pPr>
            <a:r>
              <a:rPr lang="en-US" sz="1800" dirty="0"/>
              <a:t>2.  Set 3 different images of places in your neighborhood </a:t>
            </a:r>
          </a:p>
          <a:p>
            <a:pPr marL="0" indent="0">
              <a:buNone/>
            </a:pPr>
            <a:r>
              <a:rPr lang="en-US" sz="1800" dirty="0"/>
              <a:t>3.  include 3 conversations on how to give an address to access to those specific points or sites.</a:t>
            </a:r>
          </a:p>
          <a:p>
            <a:endParaRPr lang="en-US" sz="1800" dirty="0"/>
          </a:p>
          <a:p>
            <a:endParaRPr lang="en-US" sz="1800" dirty="0"/>
          </a:p>
        </p:txBody>
      </p:sp>
      <p:sp>
        <p:nvSpPr>
          <p:cNvPr id="41" name="Rectangle 4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3BEE64AE-5D5D-DE49-B4B4-2F268696D299}"/>
              </a:ext>
            </a:extLst>
          </p:cNvPr>
          <p:cNvPicPr>
            <a:picLocks noChangeAspect="1"/>
          </p:cNvPicPr>
          <p:nvPr/>
        </p:nvPicPr>
        <p:blipFill rotWithShape="1">
          <a:blip r:embed="rId2"/>
          <a:srcRect t="1369" b="4030"/>
          <a:stretch/>
        </p:blipFill>
        <p:spPr>
          <a:xfrm>
            <a:off x="5987738" y="587829"/>
            <a:ext cx="5628018" cy="5386807"/>
          </a:xfrm>
          <a:prstGeom prst="rect">
            <a:avLst/>
          </a:prstGeom>
        </p:spPr>
      </p:pic>
    </p:spTree>
    <p:extLst>
      <p:ext uri="{BB962C8B-B14F-4D97-AF65-F5344CB8AC3E}">
        <p14:creationId xmlns:p14="http://schemas.microsoft.com/office/powerpoint/2010/main" val="319051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1455F-DE57-EB42-961F-492A59B9554A}"/>
              </a:ext>
            </a:extLst>
          </p:cNvPr>
          <p:cNvSpPr>
            <a:spLocks noGrp="1"/>
          </p:cNvSpPr>
          <p:nvPr>
            <p:ph type="title"/>
          </p:nvPr>
        </p:nvSpPr>
        <p:spPr/>
        <p:txBody>
          <a:bodyPr/>
          <a:lstStyle/>
          <a:p>
            <a:r>
              <a:rPr lang="en-US" dirty="0"/>
              <a:t>Topics involved:</a:t>
            </a:r>
          </a:p>
        </p:txBody>
      </p:sp>
      <p:sp>
        <p:nvSpPr>
          <p:cNvPr id="3" name="Marcador de contenido 2">
            <a:extLst>
              <a:ext uri="{FF2B5EF4-FFF2-40B4-BE49-F238E27FC236}">
                <a16:creationId xmlns:a16="http://schemas.microsoft.com/office/drawing/2014/main" id="{8E2485FC-AC6E-824D-B3C6-1F52A7403C5E}"/>
              </a:ext>
            </a:extLst>
          </p:cNvPr>
          <p:cNvSpPr>
            <a:spLocks noGrp="1"/>
          </p:cNvSpPr>
          <p:nvPr>
            <p:ph sz="half" idx="1"/>
          </p:nvPr>
        </p:nvSpPr>
        <p:spPr>
          <a:xfrm>
            <a:off x="838200" y="1439863"/>
            <a:ext cx="10277475" cy="4351338"/>
          </a:xfrm>
        </p:spPr>
        <p:txBody>
          <a:bodyPr/>
          <a:lstStyle/>
          <a:p>
            <a:r>
              <a:rPr lang="en-US" dirty="0"/>
              <a:t>prepositions of place </a:t>
            </a:r>
          </a:p>
          <a:p>
            <a:endParaRPr lang="en-US" dirty="0"/>
          </a:p>
        </p:txBody>
      </p:sp>
      <p:pic>
        <p:nvPicPr>
          <p:cNvPr id="6" name="Imagen 5">
            <a:extLst>
              <a:ext uri="{FF2B5EF4-FFF2-40B4-BE49-F238E27FC236}">
                <a16:creationId xmlns:a16="http://schemas.microsoft.com/office/drawing/2014/main" id="{86513859-F876-1341-B24D-4000859AECE3}"/>
              </a:ext>
            </a:extLst>
          </p:cNvPr>
          <p:cNvPicPr>
            <a:picLocks noChangeAspect="1"/>
          </p:cNvPicPr>
          <p:nvPr/>
        </p:nvPicPr>
        <p:blipFill>
          <a:blip r:embed="rId2"/>
          <a:stretch>
            <a:fillRect/>
          </a:stretch>
        </p:blipFill>
        <p:spPr>
          <a:xfrm>
            <a:off x="496911" y="2243136"/>
            <a:ext cx="11093238" cy="3505201"/>
          </a:xfrm>
          <a:prstGeom prst="rect">
            <a:avLst/>
          </a:prstGeom>
        </p:spPr>
      </p:pic>
    </p:spTree>
    <p:extLst>
      <p:ext uri="{BB962C8B-B14F-4D97-AF65-F5344CB8AC3E}">
        <p14:creationId xmlns:p14="http://schemas.microsoft.com/office/powerpoint/2010/main" val="266724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F2E44C-6C73-F54D-ACCA-48FE0C9A69E3}"/>
              </a:ext>
            </a:extLst>
          </p:cNvPr>
          <p:cNvSpPr>
            <a:spLocks noGrp="1"/>
          </p:cNvSpPr>
          <p:nvPr>
            <p:ph type="title"/>
          </p:nvPr>
        </p:nvSpPr>
        <p:spPr/>
        <p:txBody>
          <a:bodyPr>
            <a:normAutofit fontScale="90000"/>
          </a:bodyPr>
          <a:lstStyle/>
          <a:p>
            <a:br>
              <a:rPr lang="en-US" dirty="0"/>
            </a:br>
            <a:r>
              <a:rPr lang="en-US" dirty="0"/>
              <a:t> Vocabulary:  How to ask for and Give directions</a:t>
            </a:r>
            <a:br>
              <a:rPr lang="en-US" dirty="0"/>
            </a:br>
            <a:endParaRPr lang="en-US" dirty="0"/>
          </a:p>
        </p:txBody>
      </p:sp>
      <p:sp>
        <p:nvSpPr>
          <p:cNvPr id="8" name="Marcador de contenido 3">
            <a:extLst>
              <a:ext uri="{FF2B5EF4-FFF2-40B4-BE49-F238E27FC236}">
                <a16:creationId xmlns:a16="http://schemas.microsoft.com/office/drawing/2014/main" id="{EA478D7B-E4F3-5249-B6ED-D25282831FF8}"/>
              </a:ext>
            </a:extLst>
          </p:cNvPr>
          <p:cNvSpPr>
            <a:spLocks noGrp="1"/>
          </p:cNvSpPr>
          <p:nvPr>
            <p:ph sz="half" idx="1"/>
          </p:nvPr>
        </p:nvSpPr>
        <p:spPr/>
        <p:txBody>
          <a:bodyPr/>
          <a:lstStyle/>
          <a:p>
            <a:pPr marL="0" indent="0">
              <a:buNone/>
            </a:pPr>
            <a:r>
              <a:rPr lang="en-US" dirty="0"/>
              <a:t> </a:t>
            </a:r>
          </a:p>
          <a:p>
            <a:endParaRPr lang="en-US" dirty="0"/>
          </a:p>
        </p:txBody>
      </p:sp>
      <p:pic>
        <p:nvPicPr>
          <p:cNvPr id="9" name="Marcador de contenido 3">
            <a:extLst>
              <a:ext uri="{FF2B5EF4-FFF2-40B4-BE49-F238E27FC236}">
                <a16:creationId xmlns:a16="http://schemas.microsoft.com/office/drawing/2014/main" id="{689050BD-387F-A546-A849-8B65383D8D6D}"/>
              </a:ext>
            </a:extLst>
          </p:cNvPr>
          <p:cNvPicPr>
            <a:picLocks noChangeAspect="1"/>
          </p:cNvPicPr>
          <p:nvPr/>
        </p:nvPicPr>
        <p:blipFill>
          <a:blip r:embed="rId2"/>
          <a:stretch>
            <a:fillRect/>
          </a:stretch>
        </p:blipFill>
        <p:spPr>
          <a:xfrm>
            <a:off x="1314450" y="1625597"/>
            <a:ext cx="9396611" cy="4570197"/>
          </a:xfrm>
          <a:prstGeom prst="rect">
            <a:avLst/>
          </a:prstGeom>
        </p:spPr>
      </p:pic>
    </p:spTree>
    <p:extLst>
      <p:ext uri="{BB962C8B-B14F-4D97-AF65-F5344CB8AC3E}">
        <p14:creationId xmlns:p14="http://schemas.microsoft.com/office/powerpoint/2010/main" val="1092808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6" name="Rectangle 25">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FF4D5EC-A62C-9E4A-880A-4930812631E8}"/>
              </a:ext>
            </a:extLst>
          </p:cNvPr>
          <p:cNvSpPr>
            <a:spLocks noGrp="1"/>
          </p:cNvSpPr>
          <p:nvPr>
            <p:ph type="title"/>
          </p:nvPr>
        </p:nvSpPr>
        <p:spPr>
          <a:xfrm>
            <a:off x="1099425" y="592667"/>
            <a:ext cx="4709345" cy="1306309"/>
          </a:xfrm>
        </p:spPr>
        <p:txBody>
          <a:bodyPr anchor="b">
            <a:normAutofit/>
          </a:bodyPr>
          <a:lstStyle/>
          <a:p>
            <a:br>
              <a:rPr lang="en-US" sz="3500" dirty="0"/>
            </a:br>
            <a:r>
              <a:rPr lang="en-US" sz="3500" dirty="0"/>
              <a:t>Example:   Conversation       </a:t>
            </a:r>
          </a:p>
        </p:txBody>
      </p:sp>
      <p:sp>
        <p:nvSpPr>
          <p:cNvPr id="31" name="Rectangle 30">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184DD1E-6A92-AD4A-893D-A601BCB2E7DF}"/>
              </a:ext>
            </a:extLst>
          </p:cNvPr>
          <p:cNvSpPr>
            <a:spLocks noGrp="1"/>
          </p:cNvSpPr>
          <p:nvPr>
            <p:ph idx="1"/>
          </p:nvPr>
        </p:nvSpPr>
        <p:spPr>
          <a:xfrm>
            <a:off x="1099424" y="2104472"/>
            <a:ext cx="4709345" cy="3632493"/>
          </a:xfrm>
        </p:spPr>
        <p:txBody>
          <a:bodyPr anchor="ctr">
            <a:normAutofit/>
          </a:bodyPr>
          <a:lstStyle/>
          <a:p>
            <a:pPr marL="0" indent="0">
              <a:buNone/>
            </a:pPr>
            <a:r>
              <a:rPr lang="en-US" sz="1100"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sz="1100" dirty="0">
                <a:latin typeface="Verdana" panose="020B0604030504040204" pitchFamily="34" charset="0"/>
                <a:ea typeface="Verdana" panose="020B0604030504040204" pitchFamily="34" charset="0"/>
                <a:cs typeface="Verdana" panose="020B0604030504040204" pitchFamily="34" charset="0"/>
              </a:rPr>
              <a:t>       Jack:  Excuse me.  I`m your new neighbor, Jack. I just moved in.</a:t>
            </a:r>
          </a:p>
          <a:p>
            <a:pPr marL="0" indent="0">
              <a:buNone/>
            </a:pPr>
            <a:r>
              <a:rPr lang="en-US" sz="1100" dirty="0">
                <a:latin typeface="Verdana" panose="020B0604030504040204" pitchFamily="34" charset="0"/>
                <a:ea typeface="Verdana" panose="020B0604030504040204" pitchFamily="34" charset="0"/>
                <a:cs typeface="Verdana" panose="020B0604030504040204" pitchFamily="34" charset="0"/>
              </a:rPr>
              <a:t>Mrs. Day:  Oh.  Yes?</a:t>
            </a:r>
          </a:p>
          <a:p>
            <a:pPr marL="0" indent="0">
              <a:buNone/>
            </a:pPr>
            <a:r>
              <a:rPr lang="en-US" sz="1100" dirty="0">
                <a:latin typeface="Verdana" panose="020B0604030504040204" pitchFamily="34" charset="0"/>
                <a:ea typeface="Verdana" panose="020B0604030504040204" pitchFamily="34" charset="0"/>
                <a:cs typeface="Verdana" panose="020B0604030504040204" pitchFamily="34" charset="0"/>
              </a:rPr>
              <a:t>       Jack:  I`m looking for a pharmacy.  Are there any around here?</a:t>
            </a:r>
          </a:p>
          <a:p>
            <a:pPr marL="0" indent="0">
              <a:buNone/>
            </a:pPr>
            <a:r>
              <a:rPr lang="en-US" sz="1100" dirty="0">
                <a:latin typeface="Verdana" panose="020B0604030504040204" pitchFamily="34" charset="0"/>
                <a:ea typeface="Verdana" panose="020B0604030504040204" pitchFamily="34" charset="0"/>
                <a:cs typeface="Verdana" panose="020B0604030504040204" pitchFamily="34" charset="0"/>
              </a:rPr>
              <a:t>Mrs. Day:  Yes, there are some on River Road Street</a:t>
            </a:r>
          </a:p>
          <a:p>
            <a:pPr marL="0" indent="0">
              <a:buNone/>
            </a:pPr>
            <a:r>
              <a:rPr lang="en-US" sz="1100" dirty="0">
                <a:latin typeface="Verdana" panose="020B0604030504040204" pitchFamily="34" charset="0"/>
                <a:ea typeface="Verdana" panose="020B0604030504040204" pitchFamily="34" charset="0"/>
                <a:cs typeface="Verdana" panose="020B0604030504040204" pitchFamily="34" charset="0"/>
              </a:rPr>
              <a:t>      Jack:  Oh, good.  And is there a Gas station  near here?</a:t>
            </a:r>
          </a:p>
          <a:p>
            <a:pPr marL="0" indent="0">
              <a:buNone/>
            </a:pPr>
            <a:r>
              <a:rPr lang="en-US" sz="1100" dirty="0">
                <a:latin typeface="Verdana" panose="020B0604030504040204" pitchFamily="34" charset="0"/>
                <a:ea typeface="Verdana" panose="020B0604030504040204" pitchFamily="34" charset="0"/>
                <a:cs typeface="Verdana" panose="020B0604030504040204" pitchFamily="34" charset="0"/>
              </a:rPr>
              <a:t>Mrs. Day:  Well, I think there`s one across from the shopping center.</a:t>
            </a:r>
          </a:p>
          <a:p>
            <a:pPr marL="0" indent="0">
              <a:buNone/>
            </a:pPr>
            <a:r>
              <a:rPr lang="en-US" sz="1100" dirty="0">
                <a:latin typeface="Verdana" panose="020B0604030504040204" pitchFamily="34" charset="0"/>
                <a:ea typeface="Verdana" panose="020B0604030504040204" pitchFamily="34" charset="0"/>
                <a:cs typeface="Verdana" panose="020B0604030504040204" pitchFamily="34" charset="0"/>
              </a:rPr>
              <a:t>       Jack:  Thank you.</a:t>
            </a:r>
          </a:p>
          <a:p>
            <a:pPr marL="0" indent="0">
              <a:buNone/>
            </a:pPr>
            <a:r>
              <a:rPr lang="en-US" sz="1100" dirty="0">
                <a:latin typeface="Verdana" panose="020B0604030504040204" pitchFamily="34" charset="0"/>
                <a:ea typeface="Verdana" panose="020B0604030504040204" pitchFamily="34" charset="0"/>
                <a:cs typeface="Verdana" panose="020B0604030504040204" pitchFamily="34" charset="0"/>
              </a:rPr>
              <a:t>Mrs. Day: By the way, there`s a barbershop in the shopping center, too.</a:t>
            </a:r>
          </a:p>
          <a:p>
            <a:pPr marL="0" indent="0">
              <a:buNone/>
            </a:pPr>
            <a:r>
              <a:rPr lang="en-US" sz="1100" dirty="0">
                <a:latin typeface="Verdana" panose="020B0604030504040204" pitchFamily="34" charset="0"/>
                <a:ea typeface="Verdana" panose="020B0604030504040204" pitchFamily="34" charset="0"/>
                <a:cs typeface="Verdana" panose="020B0604030504040204" pitchFamily="34" charset="0"/>
              </a:rPr>
              <a:t>      Jack:  A barbershop?</a:t>
            </a:r>
          </a:p>
        </p:txBody>
      </p:sp>
      <p:pic>
        <p:nvPicPr>
          <p:cNvPr id="5" name="Imagen 4">
            <a:extLst>
              <a:ext uri="{FF2B5EF4-FFF2-40B4-BE49-F238E27FC236}">
                <a16:creationId xmlns:a16="http://schemas.microsoft.com/office/drawing/2014/main" id="{84FC2455-D66F-0A42-B581-1A72387AA9D0}"/>
              </a:ext>
            </a:extLst>
          </p:cNvPr>
          <p:cNvPicPr>
            <a:picLocks noChangeAspect="1"/>
          </p:cNvPicPr>
          <p:nvPr/>
        </p:nvPicPr>
        <p:blipFill rotWithShape="1">
          <a:blip r:embed="rId2"/>
          <a:srcRect t="3010" r="2" b="1129"/>
          <a:stretch/>
        </p:blipFill>
        <p:spPr>
          <a:xfrm>
            <a:off x="6538366" y="1383738"/>
            <a:ext cx="4929098" cy="4756870"/>
          </a:xfrm>
          <a:prstGeom prst="rect">
            <a:avLst/>
          </a:prstGeom>
        </p:spPr>
      </p:pic>
    </p:spTree>
    <p:extLst>
      <p:ext uri="{BB962C8B-B14F-4D97-AF65-F5344CB8AC3E}">
        <p14:creationId xmlns:p14="http://schemas.microsoft.com/office/powerpoint/2010/main" val="380582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98431-C23D-674B-AEE3-74E32ABC66F2}"/>
              </a:ext>
            </a:extLst>
          </p:cNvPr>
          <p:cNvSpPr>
            <a:spLocks noGrp="1"/>
          </p:cNvSpPr>
          <p:nvPr>
            <p:ph type="title"/>
          </p:nvPr>
        </p:nvSpPr>
        <p:spPr>
          <a:xfrm>
            <a:off x="739774" y="355600"/>
            <a:ext cx="10615613" cy="1587500"/>
          </a:xfrm>
        </p:spPr>
        <p:txBody>
          <a:bodyPr>
            <a:normAutofit fontScale="90000"/>
          </a:bodyPr>
          <a:lstStyle/>
          <a:p>
            <a:r>
              <a:rPr lang="en-US" dirty="0"/>
              <a:t>Vocabulary:  </a:t>
            </a:r>
            <a:br>
              <a:rPr lang="en-US" dirty="0"/>
            </a:br>
            <a:r>
              <a:rPr lang="en-US" sz="2000" dirty="0">
                <a:latin typeface="Verdana" panose="020B0604030504040204" pitchFamily="34" charset="0"/>
                <a:ea typeface="Verdana" panose="020B0604030504040204" pitchFamily="34" charset="0"/>
                <a:cs typeface="Verdana" panose="020B0604030504040204" pitchFamily="34" charset="0"/>
              </a:rPr>
              <a:t>Match different places of the city and write their definitions. (barbershop, grocery store, library, stationery store, theater, travel agency, bank, gym, hotel, post office, restaurant. At least 10.) </a:t>
            </a:r>
            <a:br>
              <a:rPr lang="en-US" sz="2200" dirty="0">
                <a:latin typeface="Verdana" panose="020B0604030504040204" pitchFamily="34" charset="0"/>
                <a:ea typeface="Verdana" panose="020B0604030504040204" pitchFamily="34" charset="0"/>
                <a:cs typeface="Verdana" panose="020B0604030504040204" pitchFamily="34" charset="0"/>
              </a:rPr>
            </a:br>
            <a:endParaRPr lang="en-US" sz="2200" dirty="0"/>
          </a:p>
        </p:txBody>
      </p:sp>
      <p:sp>
        <p:nvSpPr>
          <p:cNvPr id="4" name="Marcador de texto 3">
            <a:extLst>
              <a:ext uri="{FF2B5EF4-FFF2-40B4-BE49-F238E27FC236}">
                <a16:creationId xmlns:a16="http://schemas.microsoft.com/office/drawing/2014/main" id="{B3005EB9-85BE-244F-A28F-3F0557592466}"/>
              </a:ext>
            </a:extLst>
          </p:cNvPr>
          <p:cNvSpPr>
            <a:spLocks noGrp="1"/>
          </p:cNvSpPr>
          <p:nvPr>
            <p:ph type="body" idx="1"/>
          </p:nvPr>
        </p:nvSpPr>
        <p:spPr>
          <a:xfrm>
            <a:off x="736600" y="2100263"/>
            <a:ext cx="5157787" cy="382905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Example: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column A</a:t>
            </a:r>
          </a:p>
          <a:p>
            <a:endParaRPr lang="en-US"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lphaLcParenR"/>
            </a:pPr>
            <a:r>
              <a:rPr lang="en-US" dirty="0">
                <a:latin typeface="Verdana" panose="020B0604030504040204" pitchFamily="34" charset="0"/>
                <a:ea typeface="Verdana" panose="020B0604030504040204" pitchFamily="34" charset="0"/>
                <a:cs typeface="Verdana" panose="020B0604030504040204" pitchFamily="34" charset="0"/>
              </a:rPr>
              <a:t>What`s a clothing store?</a:t>
            </a:r>
          </a:p>
          <a:p>
            <a:pPr marL="457200" indent="-457200">
              <a:buFont typeface="+mj-lt"/>
              <a:buAutoNum type="alphaLcParenR"/>
            </a:pPr>
            <a:endParaRPr lang="en-US"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lphaLcParenR"/>
            </a:pP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a:t>What`s a </a:t>
            </a:r>
            <a:r>
              <a:rPr lang="en-US" sz="3200" dirty="0"/>
              <a:t>laundromat</a:t>
            </a:r>
            <a:r>
              <a:rPr lang="en-US" dirty="0"/>
              <a:t>?</a:t>
            </a:r>
          </a:p>
          <a:p>
            <a:pPr marL="457200" indent="-457200">
              <a:buFont typeface="+mj-lt"/>
              <a:buAutoNum type="alphaLcParenR"/>
            </a:pPr>
            <a:endParaRPr lang="en-US" dirty="0"/>
          </a:p>
          <a:p>
            <a:endParaRPr lang="en-US" dirty="0"/>
          </a:p>
        </p:txBody>
      </p:sp>
      <p:sp>
        <p:nvSpPr>
          <p:cNvPr id="6" name="Marcador de contenido 5">
            <a:extLst>
              <a:ext uri="{FF2B5EF4-FFF2-40B4-BE49-F238E27FC236}">
                <a16:creationId xmlns:a16="http://schemas.microsoft.com/office/drawing/2014/main" id="{E8D45B41-7E01-9940-8CBE-D546C4CBE364}"/>
              </a:ext>
            </a:extLst>
          </p:cNvPr>
          <p:cNvSpPr>
            <a:spLocks noGrp="1"/>
          </p:cNvSpPr>
          <p:nvPr>
            <p:ph sz="quarter" idx="4"/>
          </p:nvPr>
        </p:nvSpPr>
        <p:spPr>
          <a:xfrm>
            <a:off x="6172200" y="2100263"/>
            <a:ext cx="5183188" cy="4089400"/>
          </a:xfrm>
        </p:spPr>
        <p:txBody>
          <a:bodyPr/>
          <a:lstStyle/>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dirty="0">
                <a:latin typeface="Verdana" panose="020B0604030504040204" pitchFamily="34" charset="0"/>
                <a:ea typeface="Verdana" panose="020B0604030504040204" pitchFamily="34" charset="0"/>
                <a:cs typeface="Verdana" panose="020B0604030504040204" pitchFamily="34" charset="0"/>
              </a:rPr>
              <a:t>column B </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514350" indent="-514350">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It’s a place where people wash and dry clothes</a:t>
            </a:r>
          </a:p>
          <a:p>
            <a:pPr marL="514350" indent="-514350">
              <a:buFont typeface="+mj-lt"/>
              <a:buAutoNum type="arabicPeriod"/>
            </a:pPr>
            <a:endParaRPr lang="en-US" dirty="0">
              <a:latin typeface="Verdana" panose="020B0604030504040204" pitchFamily="34" charset="0"/>
              <a:ea typeface="Verdana" panose="020B0604030504040204" pitchFamily="34" charset="0"/>
              <a:cs typeface="Verdana" panose="020B0604030504040204" pitchFamily="34" charset="0"/>
            </a:endParaRPr>
          </a:p>
          <a:p>
            <a:pPr marL="514350" indent="-514350">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It`s a place where you find new fashions</a:t>
            </a:r>
          </a:p>
          <a:p>
            <a:pPr marL="514350" indent="-514350">
              <a:buFont typeface="+mj-lt"/>
              <a:buAutoNum type="arabicPeriod"/>
            </a:pPr>
            <a:endParaRPr lang="en-US" dirty="0"/>
          </a:p>
        </p:txBody>
      </p:sp>
      <p:cxnSp>
        <p:nvCxnSpPr>
          <p:cNvPr id="14" name="Conector recto de flecha 13">
            <a:extLst>
              <a:ext uri="{FF2B5EF4-FFF2-40B4-BE49-F238E27FC236}">
                <a16:creationId xmlns:a16="http://schemas.microsoft.com/office/drawing/2014/main" id="{C3D2BB52-F76F-8241-A1BC-583C6F698261}"/>
              </a:ext>
            </a:extLst>
          </p:cNvPr>
          <p:cNvCxnSpPr/>
          <p:nvPr/>
        </p:nvCxnSpPr>
        <p:spPr>
          <a:xfrm>
            <a:off x="5588000" y="3776133"/>
            <a:ext cx="745067"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6C31A641-C992-9544-BCAB-87D5214B8638}"/>
              </a:ext>
            </a:extLst>
          </p:cNvPr>
          <p:cNvCxnSpPr/>
          <p:nvPr/>
        </p:nvCxnSpPr>
        <p:spPr>
          <a:xfrm flipV="1">
            <a:off x="5029200" y="3886200"/>
            <a:ext cx="1143000" cy="828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29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ítulo 6">
            <a:extLst>
              <a:ext uri="{FF2B5EF4-FFF2-40B4-BE49-F238E27FC236}">
                <a16:creationId xmlns:a16="http://schemas.microsoft.com/office/drawing/2014/main" id="{22B7B228-85FC-3A4E-BD9E-7EBB2A905736}"/>
              </a:ext>
            </a:extLst>
          </p:cNvPr>
          <p:cNvSpPr>
            <a:spLocks noGrp="1"/>
          </p:cNvSpPr>
          <p:nvPr>
            <p:ph type="title"/>
          </p:nvPr>
        </p:nvSpPr>
        <p:spPr>
          <a:xfrm>
            <a:off x="621792" y="1161288"/>
            <a:ext cx="3602736" cy="4526280"/>
          </a:xfrm>
        </p:spPr>
        <p:txBody>
          <a:bodyPr>
            <a:normAutofit/>
          </a:bodyPr>
          <a:lstStyle/>
          <a:p>
            <a:r>
              <a:rPr lang="en-US" sz="4000" dirty="0"/>
              <a:t>Language in use</a:t>
            </a:r>
          </a:p>
        </p:txBody>
      </p:sp>
      <p:sp>
        <p:nvSpPr>
          <p:cNvPr id="19" name="Rectangle 18">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Marcador de contenido 7">
            <a:extLst>
              <a:ext uri="{FF2B5EF4-FFF2-40B4-BE49-F238E27FC236}">
                <a16:creationId xmlns:a16="http://schemas.microsoft.com/office/drawing/2014/main" id="{BE3904F1-7589-F342-A657-0F525BF6BA7B}"/>
              </a:ext>
            </a:extLst>
          </p:cNvPr>
          <p:cNvSpPr>
            <a:spLocks noGrp="1"/>
          </p:cNvSpPr>
          <p:nvPr>
            <p:ph idx="1"/>
          </p:nvPr>
        </p:nvSpPr>
        <p:spPr>
          <a:xfrm>
            <a:off x="5448437" y="789808"/>
            <a:ext cx="5916603" cy="4992624"/>
          </a:xfrm>
        </p:spPr>
        <p:txBody>
          <a:bodyPr anchor="ctr">
            <a:normAutofit/>
          </a:bodyPr>
          <a:lstStyle/>
          <a:p>
            <a:endParaRPr lang="es-CO" sz="2000" dirty="0"/>
          </a:p>
          <a:p>
            <a:endParaRPr lang="es-CO" sz="2000" dirty="0"/>
          </a:p>
          <a:p>
            <a:r>
              <a:rPr lang="en-US" sz="2000" dirty="0"/>
              <a:t>Students select an exercise and complete the information in the text. </a:t>
            </a:r>
            <a:r>
              <a:rPr lang="en-US" sz="2000" i="1" dirty="0"/>
              <a:t>Use there is and there are. </a:t>
            </a:r>
            <a:r>
              <a:rPr lang="en-US" sz="2000" dirty="0"/>
              <a:t>Specify the page that you used to take the information. </a:t>
            </a:r>
          </a:p>
        </p:txBody>
      </p:sp>
    </p:spTree>
    <p:extLst>
      <p:ext uri="{BB962C8B-B14F-4D97-AF65-F5344CB8AC3E}">
        <p14:creationId xmlns:p14="http://schemas.microsoft.com/office/powerpoint/2010/main" val="254166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D6D313E-2789-474F-81F8-352CCD7E5119}"/>
              </a:ext>
            </a:extLst>
          </p:cNvPr>
          <p:cNvSpPr>
            <a:spLocks noGrp="1"/>
          </p:cNvSpPr>
          <p:nvPr>
            <p:ph type="title"/>
          </p:nvPr>
        </p:nvSpPr>
        <p:spPr>
          <a:xfrm>
            <a:off x="1115568" y="548640"/>
            <a:ext cx="10168128" cy="1179576"/>
          </a:xfrm>
        </p:spPr>
        <p:txBody>
          <a:bodyPr>
            <a:normAutofit/>
          </a:bodyPr>
          <a:lstStyle/>
          <a:p>
            <a:r>
              <a:rPr lang="en-US" sz="4000" dirty="0"/>
              <a:t>Listening</a:t>
            </a:r>
          </a:p>
        </p:txBody>
      </p:sp>
      <p:sp>
        <p:nvSpPr>
          <p:cNvPr id="16" name="Rectangle 15">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descr="Imagen que contiene luz, alimentos, señal, dibujo&#10;&#10;Descripción generada automáticamente">
            <a:extLst>
              <a:ext uri="{FF2B5EF4-FFF2-40B4-BE49-F238E27FC236}">
                <a16:creationId xmlns:a16="http://schemas.microsoft.com/office/drawing/2014/main" id="{A470EB6F-CDEC-C841-8343-ACAFCA2D490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021" r="7924" b="-2"/>
          <a:stretch/>
        </p:blipFill>
        <p:spPr>
          <a:xfrm>
            <a:off x="908304" y="2478024"/>
            <a:ext cx="6009855" cy="3694176"/>
          </a:xfrm>
          <a:prstGeom prst="rect">
            <a:avLst/>
          </a:prstGeom>
        </p:spPr>
      </p:pic>
      <p:sp>
        <p:nvSpPr>
          <p:cNvPr id="3" name="Marcador de contenido 2">
            <a:extLst>
              <a:ext uri="{FF2B5EF4-FFF2-40B4-BE49-F238E27FC236}">
                <a16:creationId xmlns:a16="http://schemas.microsoft.com/office/drawing/2014/main" id="{5BA5FCE3-B681-E04D-9156-B3A027F415B6}"/>
              </a:ext>
            </a:extLst>
          </p:cNvPr>
          <p:cNvSpPr>
            <a:spLocks noGrp="1"/>
          </p:cNvSpPr>
          <p:nvPr>
            <p:ph idx="1"/>
          </p:nvPr>
        </p:nvSpPr>
        <p:spPr>
          <a:xfrm>
            <a:off x="7411453" y="2478024"/>
            <a:ext cx="3872243" cy="3694176"/>
          </a:xfrm>
        </p:spPr>
        <p:txBody>
          <a:bodyPr anchor="ctr">
            <a:normAutofit/>
          </a:bodyPr>
          <a:lstStyle/>
          <a:p>
            <a:r>
              <a:rPr lang="es-CO" sz="1800" dirty="0"/>
              <a:t>Listening:  set a song , </a:t>
            </a:r>
            <a:r>
              <a:rPr lang="es-CO" sz="1800" i="1" u="sng" dirty="0"/>
              <a:t>prepositions of time.</a:t>
            </a:r>
          </a:p>
          <a:p>
            <a:endParaRPr lang="es-CO" sz="1800" dirty="0"/>
          </a:p>
          <a:p>
            <a:r>
              <a:rPr lang="es-CO" sz="1800" dirty="0"/>
              <a:t>Write the lyric</a:t>
            </a:r>
          </a:p>
          <a:p>
            <a:r>
              <a:rPr lang="es-CO" sz="1800" dirty="0"/>
              <a:t>Include  the spaces into the song.</a:t>
            </a:r>
          </a:p>
          <a:p>
            <a:pPr marL="0" indent="0">
              <a:buNone/>
            </a:pPr>
            <a:br>
              <a:rPr lang="es-CO" sz="1800" dirty="0"/>
            </a:br>
            <a:r>
              <a:rPr lang="es-CO" sz="1800" dirty="0"/>
              <a:t>Students select a song in english and write the text.  Complete the ideas of the song </a:t>
            </a:r>
            <a:r>
              <a:rPr lang="es-CO" sz="1800" i="1" u="sng" dirty="0"/>
              <a:t>with the prepositions of time.</a:t>
            </a:r>
          </a:p>
          <a:p>
            <a:endParaRPr lang="en-US" sz="1800" dirty="0"/>
          </a:p>
        </p:txBody>
      </p:sp>
    </p:spTree>
    <p:extLst>
      <p:ext uri="{BB962C8B-B14F-4D97-AF65-F5344CB8AC3E}">
        <p14:creationId xmlns:p14="http://schemas.microsoft.com/office/powerpoint/2010/main" val="275429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3022B70-DB65-9540-A867-2862F6C568D4}"/>
              </a:ext>
            </a:extLst>
          </p:cNvPr>
          <p:cNvSpPr>
            <a:spLocks noGrp="1"/>
          </p:cNvSpPr>
          <p:nvPr>
            <p:ph type="title"/>
          </p:nvPr>
        </p:nvSpPr>
        <p:spPr>
          <a:xfrm>
            <a:off x="793662" y="386930"/>
            <a:ext cx="10066122" cy="1298448"/>
          </a:xfrm>
        </p:spPr>
        <p:txBody>
          <a:bodyPr anchor="b">
            <a:normAutofit/>
          </a:bodyPr>
          <a:lstStyle/>
          <a:p>
            <a:r>
              <a:rPr lang="en-US" sz="2600" dirty="0"/>
              <a:t> </a:t>
            </a:r>
            <a:br>
              <a:rPr lang="en-US" sz="2600" dirty="0"/>
            </a:br>
            <a:r>
              <a:rPr lang="en-US" sz="2800" b="1" dirty="0">
                <a:latin typeface="Verdana" panose="020B0604030504040204" pitchFamily="34" charset="0"/>
                <a:ea typeface="Verdana" panose="020B0604030504040204" pitchFamily="34" charset="0"/>
                <a:cs typeface="Verdana" panose="020B0604030504040204" pitchFamily="34" charset="0"/>
              </a:rPr>
              <a:t>Professions</a:t>
            </a:r>
            <a:br>
              <a:rPr lang="en-US" sz="2600" dirty="0"/>
            </a:br>
            <a:endParaRPr lang="en-US" sz="2600" dirty="0"/>
          </a:p>
        </p:txBody>
      </p:sp>
      <p:sp>
        <p:nvSpPr>
          <p:cNvPr id="22"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9B4C5C9-450B-1D41-BFDE-1F9DCDD8F527}"/>
              </a:ext>
            </a:extLst>
          </p:cNvPr>
          <p:cNvSpPr>
            <a:spLocks noGrp="1"/>
          </p:cNvSpPr>
          <p:nvPr>
            <p:ph idx="1"/>
          </p:nvPr>
        </p:nvSpPr>
        <p:spPr>
          <a:xfrm>
            <a:off x="793661" y="2599509"/>
            <a:ext cx="4530898" cy="3639450"/>
          </a:xfrm>
        </p:spPr>
        <p:txBody>
          <a:bodyPr anchor="ctr">
            <a:normAutofit/>
          </a:bodyPr>
          <a:lstStyle/>
          <a:p>
            <a:pPr marL="0" indent="0">
              <a:buNone/>
            </a:pPr>
            <a:endParaRPr lang="en-US" sz="1700" dirty="0"/>
          </a:p>
          <a:p>
            <a:r>
              <a:rPr lang="en-US" sz="1700" dirty="0">
                <a:latin typeface="Verdana" panose="020B0604030504040204" pitchFamily="34" charset="0"/>
                <a:ea typeface="Verdana" panose="020B0604030504040204" pitchFamily="34" charset="0"/>
                <a:cs typeface="Verdana" panose="020B0604030504040204" pitchFamily="34" charset="0"/>
              </a:rPr>
              <a:t>Students use images of some professions (accountant, actress, architect, artist, businessman, computer programmer, dentist, engineer, housewife, journalist, lawyer, musician, nurse, police officer, producer, salesclerk, waiter, singer) and match them with their names.</a:t>
            </a:r>
          </a:p>
          <a:p>
            <a:endParaRPr lang="en-US" sz="1700" dirty="0">
              <a:latin typeface="Verdana" panose="020B0604030504040204" pitchFamily="34" charset="0"/>
              <a:ea typeface="Verdana" panose="020B0604030504040204" pitchFamily="34" charset="0"/>
              <a:cs typeface="Verdana" panose="020B0604030504040204" pitchFamily="34" charset="0"/>
            </a:endParaRPr>
          </a:p>
          <a:p>
            <a:endParaRPr lang="en-US" sz="1700" dirty="0">
              <a:latin typeface="Verdana" panose="020B0604030504040204" pitchFamily="34" charset="0"/>
              <a:ea typeface="Verdana" panose="020B0604030504040204" pitchFamily="34" charset="0"/>
              <a:cs typeface="Verdana" panose="020B0604030504040204" pitchFamily="34" charset="0"/>
            </a:endParaRPr>
          </a:p>
          <a:p>
            <a:r>
              <a:rPr lang="en-US" sz="1700" dirty="0">
                <a:latin typeface="Verdana" panose="020B0604030504040204" pitchFamily="34" charset="0"/>
                <a:ea typeface="Verdana" panose="020B0604030504040204" pitchFamily="34" charset="0"/>
                <a:cs typeface="Verdana" panose="020B0604030504040204" pitchFamily="34" charset="0"/>
              </a:rPr>
              <a:t>Submit on:  DIC.15</a:t>
            </a:r>
            <a:r>
              <a:rPr lang="en-US" sz="1700" baseline="30000" dirty="0">
                <a:latin typeface="Verdana" panose="020B0604030504040204" pitchFamily="34" charset="0"/>
                <a:ea typeface="Verdana" panose="020B0604030504040204" pitchFamily="34" charset="0"/>
                <a:cs typeface="Verdana" panose="020B0604030504040204" pitchFamily="34" charset="0"/>
              </a:rPr>
              <a:t>TH</a:t>
            </a:r>
            <a:r>
              <a:rPr lang="en-US" sz="1700" dirty="0">
                <a:latin typeface="Verdana" panose="020B0604030504040204" pitchFamily="34" charset="0"/>
                <a:ea typeface="Verdana" panose="020B0604030504040204" pitchFamily="34" charset="0"/>
                <a:cs typeface="Verdana" panose="020B0604030504040204" pitchFamily="34" charset="0"/>
              </a:rPr>
              <a:t>. 2020</a:t>
            </a:r>
            <a:r>
              <a:rPr lang="en-US" sz="1700" baseline="30000" dirty="0">
                <a:latin typeface="Verdana" panose="020B0604030504040204" pitchFamily="34" charset="0"/>
                <a:ea typeface="Verdana" panose="020B0604030504040204" pitchFamily="34" charset="0"/>
                <a:cs typeface="Verdana" panose="020B0604030504040204" pitchFamily="34" charset="0"/>
              </a:rPr>
              <a:t>. </a:t>
            </a:r>
            <a:r>
              <a:rPr lang="en-US" sz="1700" dirty="0">
                <a:latin typeface="Verdana" panose="020B0604030504040204" pitchFamily="34" charset="0"/>
                <a:ea typeface="Verdana" panose="020B0604030504040204" pitchFamily="34" charset="0"/>
                <a:cs typeface="Verdana" panose="020B0604030504040204" pitchFamily="34" charset="0"/>
              </a:rPr>
              <a:t> </a:t>
            </a:r>
          </a:p>
        </p:txBody>
      </p:sp>
      <p:pic>
        <p:nvPicPr>
          <p:cNvPr id="4" name="Imagen 3">
            <a:extLst>
              <a:ext uri="{FF2B5EF4-FFF2-40B4-BE49-F238E27FC236}">
                <a16:creationId xmlns:a16="http://schemas.microsoft.com/office/drawing/2014/main" id="{BA717243-574A-7F4E-B345-FA568EE315DF}"/>
              </a:ext>
            </a:extLst>
          </p:cNvPr>
          <p:cNvPicPr>
            <a:picLocks noChangeAspect="1"/>
          </p:cNvPicPr>
          <p:nvPr/>
        </p:nvPicPr>
        <p:blipFill rotWithShape="1">
          <a:blip r:embed="rId2"/>
          <a:srcRect r="2" b="872"/>
          <a:stretch/>
        </p:blipFill>
        <p:spPr>
          <a:xfrm>
            <a:off x="5911532" y="2484255"/>
            <a:ext cx="5150277" cy="3714244"/>
          </a:xfrm>
          <a:prstGeom prst="rect">
            <a:avLst/>
          </a:prstGeom>
        </p:spPr>
      </p:pic>
      <p:sp>
        <p:nvSpPr>
          <p:cNvPr id="24"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7894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698</Words>
  <Application>Microsoft Macintosh PowerPoint</Application>
  <PresentationFormat>Panorámica</PresentationFormat>
  <Paragraphs>215</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Calibri Light</vt:lpstr>
      <vt:lpstr>Verdana</vt:lpstr>
      <vt:lpstr>Tema de Office</vt:lpstr>
      <vt:lpstr> English 1 Second Term</vt:lpstr>
      <vt:lpstr> Interesting places</vt:lpstr>
      <vt:lpstr>Topics involved:</vt:lpstr>
      <vt:lpstr>  Vocabulary:  How to ask for and Give directions </vt:lpstr>
      <vt:lpstr> Example:   Conversation       </vt:lpstr>
      <vt:lpstr>Vocabulary:   Match different places of the city and write their definitions. (barbershop, grocery store, library, stationery store, theater, travel agency, bank, gym, hotel, post office, restaurant. At least 10.)  </vt:lpstr>
      <vt:lpstr>Language in use</vt:lpstr>
      <vt:lpstr>Listening</vt:lpstr>
      <vt:lpstr>  Professions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English 1 Second Term</dc:title>
  <dc:creator>Elizabeth Rodriguez</dc:creator>
  <cp:lastModifiedBy>Microsoft Office User</cp:lastModifiedBy>
  <cp:revision>15</cp:revision>
  <dcterms:created xsi:type="dcterms:W3CDTF">2020-07-08T22:15:27Z</dcterms:created>
  <dcterms:modified xsi:type="dcterms:W3CDTF">2022-08-03T18:43:46Z</dcterms:modified>
</cp:coreProperties>
</file>