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8" r:id="rId2"/>
    <p:sldId id="283" r:id="rId3"/>
    <p:sldId id="282" r:id="rId4"/>
    <p:sldId id="281" r:id="rId5"/>
    <p:sldId id="274" r:id="rId6"/>
    <p:sldId id="275" r:id="rId7"/>
    <p:sldId id="273" r:id="rId8"/>
    <p:sldId id="271" r:id="rId9"/>
    <p:sldId id="269" r:id="rId10"/>
    <p:sldId id="276" r:id="rId11"/>
    <p:sldId id="272" r:id="rId12"/>
    <p:sldId id="268" r:id="rId13"/>
    <p:sldId id="279" r:id="rId14"/>
    <p:sldId id="277" r:id="rId15"/>
    <p:sldId id="261" r:id="rId16"/>
    <p:sldId id="266" r:id="rId17"/>
    <p:sldId id="263" r:id="rId18"/>
    <p:sldId id="260" r:id="rId19"/>
    <p:sldId id="265" r:id="rId20"/>
    <p:sldId id="278" r:id="rId21"/>
    <p:sldId id="262" r:id="rId22"/>
    <p:sldId id="267" r:id="rId23"/>
    <p:sldId id="286" r:id="rId24"/>
    <p:sldId id="285" r:id="rId25"/>
    <p:sldId id="264" r:id="rId26"/>
    <p:sldId id="287" r:id="rId27"/>
    <p:sldId id="288" r:id="rId28"/>
    <p:sldId id="280" r:id="rId29"/>
    <p:sldId id="284" r:id="rId30"/>
    <p:sldId id="289" r:id="rId31"/>
    <p:sldId id="257" r:id="rId32"/>
    <p:sldId id="270" r:id="rId33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92764" autoAdjust="0"/>
  </p:normalViewPr>
  <p:slideViewPr>
    <p:cSldViewPr snapToGrid="0">
      <p:cViewPr varScale="1">
        <p:scale>
          <a:sx n="62" d="100"/>
          <a:sy n="62" d="100"/>
        </p:scale>
        <p:origin x="10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44837C-4259-42A1-9D5C-0540C2CA0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07B589-608B-4E15-9EDB-C88585C335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618B2C-0A0C-4AC4-AD85-987B55B61987}" type="datetimeFigureOut">
              <a:rPr lang="es-CO"/>
              <a:pPr>
                <a:defRPr/>
              </a:pPr>
              <a:t>1/03/2022</a:t>
            </a:fld>
            <a:endParaRPr lang="es-CO" dirty="0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C5CCA495-D25F-4260-8D92-0C4E4D6983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A46876D4-AE01-41E4-99BD-AF59F0614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7D47DA-5C71-4B6A-A1B1-B2EB5022D9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FF146A-48F5-4EF9-B937-50CCFEF06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DDDC4DE-606E-4FE9-BF8A-4199125D2391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>
            <a:extLst>
              <a:ext uri="{FF2B5EF4-FFF2-40B4-BE49-F238E27FC236}">
                <a16:creationId xmlns:a16="http://schemas.microsoft.com/office/drawing/2014/main" id="{231D48D3-984B-41A0-B111-36D856693D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notas 2">
            <a:extLst>
              <a:ext uri="{FF2B5EF4-FFF2-40B4-BE49-F238E27FC236}">
                <a16:creationId xmlns:a16="http://schemas.microsoft.com/office/drawing/2014/main" id="{DC9FDB86-D0B6-4302-8C76-F9FD7E57CB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altLang="es-CO"/>
          </a:p>
        </p:txBody>
      </p:sp>
      <p:sp>
        <p:nvSpPr>
          <p:cNvPr id="10244" name="Marcador de número de diapositiva 3">
            <a:extLst>
              <a:ext uri="{FF2B5EF4-FFF2-40B4-BE49-F238E27FC236}">
                <a16:creationId xmlns:a16="http://schemas.microsoft.com/office/drawing/2014/main" id="{BA36D9A0-26AE-45CC-97A1-320F8181C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9pPr>
          </a:lstStyle>
          <a:p>
            <a:fld id="{E38B0A68-7390-422A-BCBC-83A1FD548EAC}" type="slidenum">
              <a:rPr lang="es-CO" altLang="es-CO">
                <a:latin typeface="Calibri" panose="020F0502020204030204" pitchFamily="34" charset="0"/>
              </a:rPr>
              <a:pPr/>
              <a:t>4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1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>
            <a:extLst>
              <a:ext uri="{FF2B5EF4-FFF2-40B4-BE49-F238E27FC236}">
                <a16:creationId xmlns:a16="http://schemas.microsoft.com/office/drawing/2014/main" id="{231D48D3-984B-41A0-B111-36D856693D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notas 2">
            <a:extLst>
              <a:ext uri="{FF2B5EF4-FFF2-40B4-BE49-F238E27FC236}">
                <a16:creationId xmlns:a16="http://schemas.microsoft.com/office/drawing/2014/main" id="{DC9FDB86-D0B6-4302-8C76-F9FD7E57CB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altLang="es-CO"/>
          </a:p>
        </p:txBody>
      </p:sp>
      <p:sp>
        <p:nvSpPr>
          <p:cNvPr id="10244" name="Marcador de número de diapositiva 3">
            <a:extLst>
              <a:ext uri="{FF2B5EF4-FFF2-40B4-BE49-F238E27FC236}">
                <a16:creationId xmlns:a16="http://schemas.microsoft.com/office/drawing/2014/main" id="{BA36D9A0-26AE-45CC-97A1-320F8181C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9pPr>
          </a:lstStyle>
          <a:p>
            <a:fld id="{E38B0A68-7390-422A-BCBC-83A1FD548EAC}" type="slidenum">
              <a:rPr lang="es-CO" altLang="es-CO">
                <a:latin typeface="Calibri" panose="020F0502020204030204" pitchFamily="34" charset="0"/>
              </a:rPr>
              <a:pPr/>
              <a:t>11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2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imagen de diapositiva 1">
            <a:extLst>
              <a:ext uri="{FF2B5EF4-FFF2-40B4-BE49-F238E27FC236}">
                <a16:creationId xmlns:a16="http://schemas.microsoft.com/office/drawing/2014/main" id="{231D48D3-984B-41A0-B111-36D856693D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Marcador de notas 2">
            <a:extLst>
              <a:ext uri="{FF2B5EF4-FFF2-40B4-BE49-F238E27FC236}">
                <a16:creationId xmlns:a16="http://schemas.microsoft.com/office/drawing/2014/main" id="{DC9FDB86-D0B6-4302-8C76-F9FD7E57CB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altLang="es-CO"/>
          </a:p>
        </p:txBody>
      </p:sp>
      <p:sp>
        <p:nvSpPr>
          <p:cNvPr id="10244" name="Marcador de número de diapositiva 3">
            <a:extLst>
              <a:ext uri="{FF2B5EF4-FFF2-40B4-BE49-F238E27FC236}">
                <a16:creationId xmlns:a16="http://schemas.microsoft.com/office/drawing/2014/main" id="{BA36D9A0-26AE-45CC-97A1-320F8181C4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9pPr>
          </a:lstStyle>
          <a:p>
            <a:fld id="{E38B0A68-7390-422A-BCBC-83A1FD548EAC}" type="slidenum">
              <a:rPr lang="es-CO" altLang="es-CO">
                <a:latin typeface="Calibri" panose="020F0502020204030204" pitchFamily="34" charset="0"/>
              </a:rPr>
              <a:pPr/>
              <a:t>25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E7EEF-A2F8-4F7A-AA50-911401CC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1A64-B3E5-4E10-8DF4-DC9451DB6A0A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78B88-4BFA-4C76-BFF3-365F7136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05B40-5B3A-4C9B-AB15-F911D439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E75E4-F5AE-42D3-9F43-55F9A9E7D7CC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304345746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73196-F839-4870-B55B-1AC4249B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DD5E-7F9E-4AC0-BDA0-C4C0451E333C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907E-2938-480D-8A4A-335DAD2A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30DA2-AA2E-40C1-B279-C81F3519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AF4C2-3304-4548-8332-3441F8469786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269316783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FA08F-C60F-45CF-BED5-E36612AD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A549C-8601-44DF-B297-28DC668EFAD3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87A9A-77E2-445E-AE2B-4E520D248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86B4C-3E9C-4181-BE06-9C7B746A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671F6-F72C-479F-9CED-8E12425F44C3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41413507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4E8DB-A47E-4E88-804A-AD18FA15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8167F-989B-4C07-A644-D7529609CDDF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8C0E8-4A51-4DD0-9DBB-A64469FF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5D3C0-3EC7-4B7B-AC8A-E64353CC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73939-B3A5-42CE-B256-555E80D86E08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2918153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392FF-C0EC-4FCA-AB6D-7B00576E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2EE5A-6AC1-4735-9C3F-5E84FC1951E4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45018-4192-4A4B-B7CA-7AD517CE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0EEA2-3570-40FD-9D00-F9256E61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380DC-4185-48B9-B6B5-AE8F37FEF984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26555315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633494-B0E5-417B-987C-6B799F50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F4AC-3C25-41F1-B6D4-6E7F69DF64B2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A341C7-141E-4196-B982-F190DD12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BE7C07-CA0D-470B-B131-1EB279E8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957AE-9201-41B0-8BAB-2B8C6BA8C638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48132940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1456C2-11EC-4C0C-962C-9ACF66743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3A64-DB81-4EE1-AD1A-695555BA77A1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F9A722-ACB0-4EA6-B9AC-87F06B8A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8EFB67-A34F-4B15-B79F-945696FA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9D9E3-D0D1-470F-8793-FF8264ABFD61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168347609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15AAAE-5DDA-4F27-8F0F-21CD6602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DF83-EC6C-45A5-9DB2-9C668980E0A5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02EE89-1064-4ADB-89ED-FB9F0515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CBD21A-2B64-4BCD-BA3F-F2F87AF4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BB45C-8B1E-43FC-932A-E2D89D6265D4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92312050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1A95ED-77D0-4B30-85CB-90A0B517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20ABA-83E5-4ED3-AC67-AD9CA431C5D0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E02935-892F-4001-82BD-8F6D43C0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373FAB-6FBB-4657-8F0A-E0C53684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657D0-77ED-407B-9EBE-6420F4690D04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357755322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055C46-511E-4CF0-9F16-CAB76F91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2168-B98F-4F24-A22C-89F9669CD3E4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7694B2-92B2-4708-ABFE-6C4DE44F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05EF30-85E7-4297-8024-33742FF6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AF975-2DF5-40A1-BD06-70AC01363B32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136695180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DA0C65-ED82-44A2-95FE-E4F2721B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BF91-2599-441D-8129-95256A4D3BDC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22291B-1AEE-488B-B3D4-1A6CD20F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C0E37-42AC-4EEE-9F0F-1F5A621C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9E7A-63A8-448C-A722-6EE05D040B83}" type="slidenum">
              <a:rPr lang="en-US" altLang="es-CO"/>
              <a:pPr/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21659162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4B414CB-99A1-4BD0-9AA7-77137C44D434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D856025-2A61-439E-B0A1-1B0D7B167C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55D2C04-6ED3-478E-9E22-6FAE6580C4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5D622ECC-C3C9-4FE5-BE4E-FE1ECBB405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218678F-17DA-47FD-AE4E-2294E1A80A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4840F476-1C9D-4EF2-B1DD-7860B6A73E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7FA1F1FC-8AC6-4E92-BFE6-4C8CDF5289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E64120C1-BDF3-49A7-B044-DA89FF114C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871B90F1-CF47-4365-A64A-9DEA6D83BE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96FD9C26-A91F-45C4-A9D0-7BC9ECC8CF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136836E8-7B7C-4A2B-AB4E-29677D4FAC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BC5466DD-D79A-40C1-B42A-D7F4898273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1E1DA8CC-E88C-41AB-99BD-76C208F5F8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4E808114-4AC7-4A48-9BC8-23BACF4282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71992C7D-300E-4007-B3E8-E24437858C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BEBE10AE-F4D9-4F60-A950-53FE952E79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A278BE1F-4664-4551-B99F-E911AD8344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F320D2E2-83D1-4E09-9D4E-698D780A4B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21188C74-7F47-4884-AAA9-8820EA4698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4EE1319A-BEC3-4038-9DBC-CA660F8D95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514D9471-D808-4847-B990-916182E353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759CB0CD-8CE9-4163-B8EB-1562EF79B7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5AD15940-3582-43CE-96E6-6EAAACE6A1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1C17977B-7399-4ACF-82B8-F062533058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0F0B54F-C961-4136-B028-37A53368B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CA2C412-0119-494C-852E-F88C772BA0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448BC5AE-E33D-4276-B144-E669B7C092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CF26B8E3-7EC6-4AA1-8F63-E1BB9587FD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A18044BC-7BDC-4B02-81B9-673A8A9F55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496229B8-D7C5-4991-8463-A776DF4BAA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E950759-9801-4FFE-A495-034CBC3D44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FEF94D7F-4910-41AB-B490-0533EB15E5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AB5BAC9F-9DCE-456E-85E1-F56955B24D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23911715-D71B-456B-ABDA-CD0905DF56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7A092EB6-03C6-4DC3-906D-8056F750D4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079B1B18-275F-4F93-964C-612BD25334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5FDDFA6A-6F41-475E-A37A-059D997A6D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3FC94C36-8CF3-4BCB-9CB4-0F4152365A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DA13ABFF-DA8B-4687-9B21-0A072F091C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81878F50-7A7A-4DC1-9A03-2F01BE1C32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446AD870-810D-4C9A-BE10-A2DE1073E5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5DD0A7BA-C1C1-400F-A062-CFD848CF6F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552EFDA4-56F3-491B-9ED7-B084967DB1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CF0AA450-82CB-45C2-923A-83D1418699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B5AEB68D-3AB7-4E52-9D4B-B0B5F89C63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F42551B9-F936-4DF5-91B2-6ADA593B25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37D8616A-420E-4B70-903C-0B7D4BF199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8A63A3A3-B3AE-4BF4-988D-D51B742DD8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85B326FE-30E9-49FE-B276-8B87EC366F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E1610594-09B0-4037-9885-232D5E8E28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467E035B-4D95-4AAE-887F-9F61BA4928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AEB30484-261E-419A-9D52-D436CD4B98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34870DC6-FED4-4AFA-8C94-9677D02128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8E97BCEC-EBAB-4329-B596-204907A816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180FFE25-2694-47D1-9176-C4CCD93912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9BA9EC29-2752-4C1B-A498-5C548E7CC3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80D5D79F-E04A-40EF-BD76-69E5AFB655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A89F3D9F-57F2-486B-9338-E60903C55C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B82D8FC-4DE5-4746-8647-1D2EA862BE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9975" y="503238"/>
            <a:ext cx="96345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FB7D000-F360-4E8B-8D2F-B0BD5AD14E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9975" y="1874838"/>
            <a:ext cx="9634538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/>
              <a:t>Click to edit Master text styles</a:t>
            </a:r>
          </a:p>
          <a:p>
            <a:pPr lvl="1"/>
            <a:r>
              <a:rPr lang="en-US" altLang="es-CO"/>
              <a:t>Second level</a:t>
            </a:r>
          </a:p>
          <a:p>
            <a:pPr lvl="2"/>
            <a:r>
              <a:rPr lang="en-US" altLang="es-CO"/>
              <a:t>Third level</a:t>
            </a:r>
          </a:p>
          <a:p>
            <a:pPr lvl="3"/>
            <a:r>
              <a:rPr lang="en-US" altLang="es-CO"/>
              <a:t>Fourth level</a:t>
            </a:r>
          </a:p>
          <a:p>
            <a:pPr lvl="4"/>
            <a:r>
              <a:rPr lang="en-US" altLang="es-C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3CE25-30E9-4932-BA46-C3D115C54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038" y="6381750"/>
            <a:ext cx="2846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CEF42E3-62B1-4024-B002-7102CBDE0D28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88F2B-8FAA-41C4-A572-8A6810AC9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981" y="2093119"/>
            <a:ext cx="4157663" cy="415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7BD40-583A-44C2-9B94-37C5D9F0A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575" y="6381750"/>
            <a:ext cx="5000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08613905-88EB-4647-BEB0-7ADD8BBDFC81}" type="slidenum">
              <a:rPr lang="en-US" altLang="es-CO"/>
              <a:pPr/>
              <a:t>‹Nº›</a:t>
            </a:fld>
            <a:endParaRPr lang="en-U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odern Love" panose="04090805081005020601" pitchFamily="82" charset="0"/>
        </a:defRPr>
      </a:lvl9pPr>
    </p:titleStyle>
    <p:bodyStyle>
      <a:lvl1pPr marL="228600" indent="-228600" algn="l" rtl="0" fontAlgn="base">
        <a:lnSpc>
          <a:spcPct val="150000"/>
        </a:lnSpc>
        <a:spcBef>
          <a:spcPts val="1000"/>
        </a:spcBef>
        <a:spcAft>
          <a:spcPct val="0"/>
        </a:spcAft>
        <a:buClr>
          <a:srgbClr val="A2AFB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algn="l" rtl="0" fontAlgn="base">
        <a:lnSpc>
          <a:spcPct val="150000"/>
        </a:lnSpc>
        <a:spcBef>
          <a:spcPts val="500"/>
        </a:spcBef>
        <a:spcAft>
          <a:spcPct val="0"/>
        </a:spcAft>
        <a:buClr>
          <a:srgbClr val="A2AFB5"/>
        </a:buClr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547688" indent="-285750" algn="l" rtl="0" fontAlgn="base">
        <a:lnSpc>
          <a:spcPct val="150000"/>
        </a:lnSpc>
        <a:spcBef>
          <a:spcPts val="500"/>
        </a:spcBef>
        <a:spcAft>
          <a:spcPct val="0"/>
        </a:spcAft>
        <a:buClr>
          <a:srgbClr val="A2AFB5"/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7688" algn="l" rtl="0" fontAlgn="base">
        <a:lnSpc>
          <a:spcPct val="150000"/>
        </a:lnSpc>
        <a:spcBef>
          <a:spcPts val="500"/>
        </a:spcBef>
        <a:spcAft>
          <a:spcPct val="0"/>
        </a:spcAft>
        <a:buClr>
          <a:srgbClr val="A2AFB5"/>
        </a:buClr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3438" indent="-285750" algn="l" rtl="0" fontAlgn="base">
        <a:lnSpc>
          <a:spcPct val="150000"/>
        </a:lnSpc>
        <a:spcBef>
          <a:spcPts val="500"/>
        </a:spcBef>
        <a:spcAft>
          <a:spcPct val="0"/>
        </a:spcAft>
        <a:buClr>
          <a:srgbClr val="A2AFB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s.wikipedia.org/wiki/Independencia_de_Colombia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ujeresbacanas.com/marta-sanchez-soler-1941/" TargetMode="External"/><Relationship Id="rId2" Type="http://schemas.openxmlformats.org/officeDocument/2006/relationships/hyperlink" Target="https://boletindesociologia.wordpress.com/2014/09/09/maria-cristina-salazar-de-fal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ujeresbacanas.com/silvia-rivera-cusicanqui-1949/" TargetMode="External"/><Relationship Id="rId4" Type="http://schemas.openxmlformats.org/officeDocument/2006/relationships/hyperlink" Target="https://mujeresbacanas.com/azucena-villaflor-1924-1977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educationontheda028244mbp" TargetMode="External"/><Relationship Id="rId2" Type="http://schemas.openxmlformats.org/officeDocument/2006/relationships/hyperlink" Target="http://www.reneberends.nl/e107_files/downloads/Mesch_T_&amp;_Berends_R_2013_HP_remembered_DaltonVisie_1_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chive.org/details/educationontheda028244mbp/page/n3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s.wikipedia.org/wiki/M%C3%A9todo_Montessori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1328F1-7471-4560-8344-65A5A995546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3914C8C-E979-4FAA-A5E3-C636102A9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2900" y="942975"/>
            <a:ext cx="7051675" cy="1962150"/>
          </a:xfrm>
        </p:spPr>
        <p:txBody>
          <a:bodyPr rtlCol="0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Mujeres </a:t>
            </a:r>
            <a:br>
              <a:rPr lang="es-CO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representantes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campo de las Ciencias Sociales</a:t>
            </a:r>
            <a:endParaRPr lang="es-CO" sz="40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F8B8FB3-E123-4106-B30E-8C90783C9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0100" y="3016250"/>
            <a:ext cx="5813425" cy="587375"/>
          </a:xfrm>
        </p:spPr>
        <p:txBody>
          <a:bodyPr rtlCol="0"/>
          <a:lstStyle/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dirty="0"/>
              <a:t>-América latina-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D37F5B-7471-49A6-8E17-8FC117B627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34486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A65E47-17D4-4AB4-A9AE-69643470853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2302008" y="0"/>
            <a:ext cx="1355939" cy="6809110"/>
            <a:chOff x="235680" y="-7692"/>
            <a:chExt cx="1355939" cy="6858421"/>
          </a:xfrm>
          <a:solidFill>
            <a:schemeClr val="bg2">
              <a:lumMod val="90000"/>
            </a:schemeClr>
          </a:solidFill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19A7805-9AD0-4135-9984-A3179337A5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7877" y="403469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17B1770-6738-4E93-9D6A-30CC31C031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960" y="67113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E32B1-FC65-461B-9E7E-CC6A735249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75985" y="144970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C33AD76-E145-44E5-AF57-9CE3AD6217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79915" y="65916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B8EC69-EBAA-4A30-8196-5A08D2254B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83329" y="402424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6673CCC-AEDE-40E3-8A3C-C2824BEFAF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73247" y="208930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E27C061-BC4A-430E-8E96-25193868DB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58010" y="2286858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898245E-4FD0-4028-943D-C4F97AA2AC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27349" y="1116701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2074F3C-29C7-4FE1-9D4B-C959576142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41036" y="90413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D4FA5562-3B91-411A-9D62-65EDEA1B34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28260" y="1387842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4148B12-5CFE-4CE0-ACD1-8B9A831EF8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18736" y="1824944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2866909-86E6-43EB-BB34-925942710E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05820" y="1602352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A607BB38-7050-475C-9644-9A54B41F98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81070" y="114545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43">
              <a:extLst>
                <a:ext uri="{FF2B5EF4-FFF2-40B4-BE49-F238E27FC236}">
                  <a16:creationId xmlns:a16="http://schemas.microsoft.com/office/drawing/2014/main" id="{299BA3C1-A4CD-4352-8576-724A77270B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95062" y="85334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51">
              <a:extLst>
                <a:ext uri="{FF2B5EF4-FFF2-40B4-BE49-F238E27FC236}">
                  <a16:creationId xmlns:a16="http://schemas.microsoft.com/office/drawing/2014/main" id="{C9827839-EDD9-4767-B4EB-41390F18E9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68031" y="10077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52">
              <a:extLst>
                <a:ext uri="{FF2B5EF4-FFF2-40B4-BE49-F238E27FC236}">
                  <a16:creationId xmlns:a16="http://schemas.microsoft.com/office/drawing/2014/main" id="{1C4E9680-1017-4125-8660-1434ACAEF7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65036" y="44332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53">
              <a:extLst>
                <a:ext uri="{FF2B5EF4-FFF2-40B4-BE49-F238E27FC236}">
                  <a16:creationId xmlns:a16="http://schemas.microsoft.com/office/drawing/2014/main" id="{C0C926D4-CE25-4A0E-B28A-9726F9FAE6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6117" y="124653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5439A425-FEB8-405C-88B8-6A1F62E986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964" y="60695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55">
              <a:extLst>
                <a:ext uri="{FF2B5EF4-FFF2-40B4-BE49-F238E27FC236}">
                  <a16:creationId xmlns:a16="http://schemas.microsoft.com/office/drawing/2014/main" id="{9B1FC605-33C4-4708-9DE1-21C4647819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977" y="145613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56">
              <a:extLst>
                <a:ext uri="{FF2B5EF4-FFF2-40B4-BE49-F238E27FC236}">
                  <a16:creationId xmlns:a16="http://schemas.microsoft.com/office/drawing/2014/main" id="{912B37B5-0B1A-44AB-A41C-B44FD5051B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673" y="228616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57">
              <a:extLst>
                <a:ext uri="{FF2B5EF4-FFF2-40B4-BE49-F238E27FC236}">
                  <a16:creationId xmlns:a16="http://schemas.microsoft.com/office/drawing/2014/main" id="{308D0A52-165C-4644-AC28-5947084707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126" y="166587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59">
              <a:extLst>
                <a:ext uri="{FF2B5EF4-FFF2-40B4-BE49-F238E27FC236}">
                  <a16:creationId xmlns:a16="http://schemas.microsoft.com/office/drawing/2014/main" id="{9B00F341-397C-4957-989B-DC75C1CECB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1576" y="2482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60">
              <a:extLst>
                <a:ext uri="{FF2B5EF4-FFF2-40B4-BE49-F238E27FC236}">
                  <a16:creationId xmlns:a16="http://schemas.microsoft.com/office/drawing/2014/main" id="{88E47ED5-9353-4D0E-9EBB-9260619157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807" y="189567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61">
              <a:extLst>
                <a:ext uri="{FF2B5EF4-FFF2-40B4-BE49-F238E27FC236}">
                  <a16:creationId xmlns:a16="http://schemas.microsoft.com/office/drawing/2014/main" id="{F4417876-30FE-4EB6-B3F3-4D69F35E5E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3104" y="213003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78">
              <a:extLst>
                <a:ext uri="{FF2B5EF4-FFF2-40B4-BE49-F238E27FC236}">
                  <a16:creationId xmlns:a16="http://schemas.microsoft.com/office/drawing/2014/main" id="{351C32DC-18D7-46C6-B385-90116D4534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02342" y="71377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79">
              <a:extLst>
                <a:ext uri="{FF2B5EF4-FFF2-40B4-BE49-F238E27FC236}">
                  <a16:creationId xmlns:a16="http://schemas.microsoft.com/office/drawing/2014/main" id="{E128953A-0396-4296-A9DB-84635778AC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14714" y="94481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80">
              <a:extLst>
                <a:ext uri="{FF2B5EF4-FFF2-40B4-BE49-F238E27FC236}">
                  <a16:creationId xmlns:a16="http://schemas.microsoft.com/office/drawing/2014/main" id="{BA4B194F-5C02-41C4-A737-AA1C978510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09373" y="118261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5851338A-2494-4EC4-B9D5-311E1E7A4A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2423" y="219566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82">
              <a:extLst>
                <a:ext uri="{FF2B5EF4-FFF2-40B4-BE49-F238E27FC236}">
                  <a16:creationId xmlns:a16="http://schemas.microsoft.com/office/drawing/2014/main" id="{73058A73-282D-4918-8736-66F88BABA3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00259" y="197321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83">
              <a:extLst>
                <a:ext uri="{FF2B5EF4-FFF2-40B4-BE49-F238E27FC236}">
                  <a16:creationId xmlns:a16="http://schemas.microsoft.com/office/drawing/2014/main" id="{1DB4D321-F3A9-4D88-AFA9-B0D2AF7EFA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72816" y="165842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84">
              <a:extLst>
                <a:ext uri="{FF2B5EF4-FFF2-40B4-BE49-F238E27FC236}">
                  <a16:creationId xmlns:a16="http://schemas.microsoft.com/office/drawing/2014/main" id="{28F01232-251A-4C44-9404-F987C0B629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83832" y="50918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86">
              <a:extLst>
                <a:ext uri="{FF2B5EF4-FFF2-40B4-BE49-F238E27FC236}">
                  <a16:creationId xmlns:a16="http://schemas.microsoft.com/office/drawing/2014/main" id="{E860F8E5-FA6A-4549-85E6-1C73B8C896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3801" y="16317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89">
              <a:extLst>
                <a:ext uri="{FF2B5EF4-FFF2-40B4-BE49-F238E27FC236}">
                  <a16:creationId xmlns:a16="http://schemas.microsoft.com/office/drawing/2014/main" id="{545BCF09-814E-4E24-A4D2-20F2C2BC8B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48604" y="144607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90">
              <a:extLst>
                <a:ext uri="{FF2B5EF4-FFF2-40B4-BE49-F238E27FC236}">
                  <a16:creationId xmlns:a16="http://schemas.microsoft.com/office/drawing/2014/main" id="{C4FCD368-6697-4453-88DE-90ADC0CADB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6456" y="206898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105">
              <a:extLst>
                <a:ext uri="{FF2B5EF4-FFF2-40B4-BE49-F238E27FC236}">
                  <a16:creationId xmlns:a16="http://schemas.microsoft.com/office/drawing/2014/main" id="{5B64EEDA-EDC5-4461-B10A-3C7A6D0C40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39863" y="197467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106">
              <a:extLst>
                <a:ext uri="{FF2B5EF4-FFF2-40B4-BE49-F238E27FC236}">
                  <a16:creationId xmlns:a16="http://schemas.microsoft.com/office/drawing/2014/main" id="{39FAFFCD-55DC-4B03-A514-030E869A01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9500" y="5817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107">
              <a:extLst>
                <a:ext uri="{FF2B5EF4-FFF2-40B4-BE49-F238E27FC236}">
                  <a16:creationId xmlns:a16="http://schemas.microsoft.com/office/drawing/2014/main" id="{722671BE-E036-48E0-87F7-C80FD56609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265" y="22617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108">
              <a:extLst>
                <a:ext uri="{FF2B5EF4-FFF2-40B4-BE49-F238E27FC236}">
                  <a16:creationId xmlns:a16="http://schemas.microsoft.com/office/drawing/2014/main" id="{2CFC6414-AD41-472A-B1C1-D62F65DD03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7171" y="119163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109">
              <a:extLst>
                <a:ext uri="{FF2B5EF4-FFF2-40B4-BE49-F238E27FC236}">
                  <a16:creationId xmlns:a16="http://schemas.microsoft.com/office/drawing/2014/main" id="{E394B034-8681-4E4D-9658-79771FE74B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368" y="169296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110">
              <a:extLst>
                <a:ext uri="{FF2B5EF4-FFF2-40B4-BE49-F238E27FC236}">
                  <a16:creationId xmlns:a16="http://schemas.microsoft.com/office/drawing/2014/main" id="{7D2F2DF2-C796-462D-A2E6-6FB2841FB2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7224" y="33395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111">
              <a:extLst>
                <a:ext uri="{FF2B5EF4-FFF2-40B4-BE49-F238E27FC236}">
                  <a16:creationId xmlns:a16="http://schemas.microsoft.com/office/drawing/2014/main" id="{CF17737B-21A9-4915-AD40-8D95C5F768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8423" y="14214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112">
              <a:extLst>
                <a:ext uri="{FF2B5EF4-FFF2-40B4-BE49-F238E27FC236}">
                  <a16:creationId xmlns:a16="http://schemas.microsoft.com/office/drawing/2014/main" id="{3EA292EE-1743-4302-94BF-262C6A12B3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7926" y="90280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Freeform 122">
              <a:extLst>
                <a:ext uri="{FF2B5EF4-FFF2-40B4-BE49-F238E27FC236}">
                  <a16:creationId xmlns:a16="http://schemas.microsoft.com/office/drawing/2014/main" id="{D48C19E9-DB70-4FFF-B3AB-7A998D1358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80487" y="162902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123">
              <a:extLst>
                <a:ext uri="{FF2B5EF4-FFF2-40B4-BE49-F238E27FC236}">
                  <a16:creationId xmlns:a16="http://schemas.microsoft.com/office/drawing/2014/main" id="{02FE15ED-8822-4B70-BFCC-D582E19A3F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88936" y="20636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130">
              <a:extLst>
                <a:ext uri="{FF2B5EF4-FFF2-40B4-BE49-F238E27FC236}">
                  <a16:creationId xmlns:a16="http://schemas.microsoft.com/office/drawing/2014/main" id="{B7F26631-A96F-4BE5-94A4-310858277F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2157" y="49561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131">
              <a:extLst>
                <a:ext uri="{FF2B5EF4-FFF2-40B4-BE49-F238E27FC236}">
                  <a16:creationId xmlns:a16="http://schemas.microsoft.com/office/drawing/2014/main" id="{CF3516D0-A209-4E61-8672-79A5265229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5975" y="1050598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132">
              <a:extLst>
                <a:ext uri="{FF2B5EF4-FFF2-40B4-BE49-F238E27FC236}">
                  <a16:creationId xmlns:a16="http://schemas.microsoft.com/office/drawing/2014/main" id="{0CA9A2A8-BE80-4E19-96B8-12ED188713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7630" y="193023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134">
              <a:extLst>
                <a:ext uri="{FF2B5EF4-FFF2-40B4-BE49-F238E27FC236}">
                  <a16:creationId xmlns:a16="http://schemas.microsoft.com/office/drawing/2014/main" id="{7D7DCC05-FF56-4639-9F08-E43E4CC95D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7778" y="206212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135">
              <a:extLst>
                <a:ext uri="{FF2B5EF4-FFF2-40B4-BE49-F238E27FC236}">
                  <a16:creationId xmlns:a16="http://schemas.microsoft.com/office/drawing/2014/main" id="{1C2F9795-12C7-453A-B1C6-0947A4D1005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3314" y="82094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141">
              <a:extLst>
                <a:ext uri="{FF2B5EF4-FFF2-40B4-BE49-F238E27FC236}">
                  <a16:creationId xmlns:a16="http://schemas.microsoft.com/office/drawing/2014/main" id="{23B3034A-FE9B-4522-B435-4E6F0C1696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8062" y="1284706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0667C625-67B2-4BC4-AE62-F75DF90218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43895" y="2757928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E7521C07-7384-469A-9E16-E169444B76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45422" y="5102085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D4B1DE86-582C-4477-A4C5-AC7AFB7A94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13852" y="2471615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C619454B-CF17-4B7B-87E2-1E74ACC71E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02300" y="480303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:a16="http://schemas.microsoft.com/office/drawing/2014/main" id="{11FDE449-C80E-4F9B-AB45-1A230A1A74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410438" y="452256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5A9EF567-77C3-4A2C-940E-29C0A934A9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370799" y="426133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F774BE8E-C1D8-40CB-9FE0-F3BC6CD092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382575" y="3758854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F7DD42C9-4530-4698-930C-1190EDFF53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387040" y="3162824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9F4A9BAC-D8B6-41C8-A29C-B8797655C5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377680" y="3402754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13385A7C-AEEE-48FB-AF2C-117389A520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361415" y="4001886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E9AC3644-0266-47C0-8732-38C34D2265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396394" y="5414574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11CF9190-FAC7-4B79-BD72-F61FFBF94E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344385" y="5725728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D2AB3801-0C52-4839-9741-68E8FC3DA9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325046" y="649099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29">
              <a:extLst>
                <a:ext uri="{FF2B5EF4-FFF2-40B4-BE49-F238E27FC236}">
                  <a16:creationId xmlns:a16="http://schemas.microsoft.com/office/drawing/2014/main" id="{42F17211-0F44-45E7-8FD3-8796519BC9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325268" y="5964435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31">
              <a:extLst>
                <a:ext uri="{FF2B5EF4-FFF2-40B4-BE49-F238E27FC236}">
                  <a16:creationId xmlns:a16="http://schemas.microsoft.com/office/drawing/2014/main" id="{E1FB53E8-1C36-4A06-AFF3-7FD753C86D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303969" y="627385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7EACA5B0-93C3-4EB5-951D-C40461BBBD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5149" y="328890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33">
              <a:extLst>
                <a:ext uri="{FF2B5EF4-FFF2-40B4-BE49-F238E27FC236}">
                  <a16:creationId xmlns:a16="http://schemas.microsoft.com/office/drawing/2014/main" id="{8BE119C3-F69D-47FC-8740-04B7AD2D2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062" y="438021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063815EB-742E-434D-BD38-8A5C409A10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992" y="537754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35">
              <a:extLst>
                <a:ext uri="{FF2B5EF4-FFF2-40B4-BE49-F238E27FC236}">
                  <a16:creationId xmlns:a16="http://schemas.microsoft.com/office/drawing/2014/main" id="{3E6BA790-7895-46A9-A622-719967DF73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644" y="45884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11650E8A-7758-4501-9B0B-AE1832BB1E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6781" y="603943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37">
              <a:extLst>
                <a:ext uri="{FF2B5EF4-FFF2-40B4-BE49-F238E27FC236}">
                  <a16:creationId xmlns:a16="http://schemas.microsoft.com/office/drawing/2014/main" id="{BA27B77A-5768-4024-B49A-7D81D3B644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547" y="305296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38">
              <a:extLst>
                <a:ext uri="{FF2B5EF4-FFF2-40B4-BE49-F238E27FC236}">
                  <a16:creationId xmlns:a16="http://schemas.microsoft.com/office/drawing/2014/main" id="{AE8A4B9D-6C41-4CE7-9DCF-0445FB2E78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6216" y="48930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39">
              <a:extLst>
                <a:ext uri="{FF2B5EF4-FFF2-40B4-BE49-F238E27FC236}">
                  <a16:creationId xmlns:a16="http://schemas.microsoft.com/office/drawing/2014/main" id="{6FB61A09-2A2B-4B7E-8E44-3EA3B508D7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324" y="513418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9429074C-8CB9-4C77-A9FA-9FAB1AA438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288" y="259088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41">
              <a:extLst>
                <a:ext uri="{FF2B5EF4-FFF2-40B4-BE49-F238E27FC236}">
                  <a16:creationId xmlns:a16="http://schemas.microsoft.com/office/drawing/2014/main" id="{100DF952-59F5-4DD9-8605-FD8CD67DF4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6781" y="62714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42">
              <a:extLst>
                <a:ext uri="{FF2B5EF4-FFF2-40B4-BE49-F238E27FC236}">
                  <a16:creationId xmlns:a16="http://schemas.microsoft.com/office/drawing/2014/main" id="{9E04E947-9D94-40BF-88A6-FF391126B7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949" y="558945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556127F7-4EE1-4C45-8321-03518A505D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8739" y="40735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59AEB93B-232F-4267-A989-24958AC643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6588" y="582940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46">
              <a:extLst>
                <a:ext uri="{FF2B5EF4-FFF2-40B4-BE49-F238E27FC236}">
                  <a16:creationId xmlns:a16="http://schemas.microsoft.com/office/drawing/2014/main" id="{11D9D710-68C5-448A-897F-1163D47AB1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5647" y="282350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47">
              <a:extLst>
                <a:ext uri="{FF2B5EF4-FFF2-40B4-BE49-F238E27FC236}">
                  <a16:creationId xmlns:a16="http://schemas.microsoft.com/office/drawing/2014/main" id="{90651D40-466A-44B2-BA82-3E6D7F414CB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3792" y="384245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5" name="Freeform 48">
              <a:extLst>
                <a:ext uri="{FF2B5EF4-FFF2-40B4-BE49-F238E27FC236}">
                  <a16:creationId xmlns:a16="http://schemas.microsoft.com/office/drawing/2014/main" id="{0EE12964-36B5-411C-9E22-85D35D1CEA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9049" y="360898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6" name="Freeform 49">
              <a:extLst>
                <a:ext uri="{FF2B5EF4-FFF2-40B4-BE49-F238E27FC236}">
                  <a16:creationId xmlns:a16="http://schemas.microsoft.com/office/drawing/2014/main" id="{BB25B8DF-4969-48A0-9CD7-E5DFFB8445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7663" y="650065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7" name="Freeform 62">
              <a:extLst>
                <a:ext uri="{FF2B5EF4-FFF2-40B4-BE49-F238E27FC236}">
                  <a16:creationId xmlns:a16="http://schemas.microsoft.com/office/drawing/2014/main" id="{AD3FF061-B5BD-4D7E-A447-78CBA37FC2B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69481" y="294330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8" name="Freeform 63">
              <a:extLst>
                <a:ext uri="{FF2B5EF4-FFF2-40B4-BE49-F238E27FC236}">
                  <a16:creationId xmlns:a16="http://schemas.microsoft.com/office/drawing/2014/main" id="{FABA6F3F-827A-4344-A957-515344A0FB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80839" y="40819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9" name="Freeform 64">
              <a:extLst>
                <a:ext uri="{FF2B5EF4-FFF2-40B4-BE49-F238E27FC236}">
                  <a16:creationId xmlns:a16="http://schemas.microsoft.com/office/drawing/2014/main" id="{B57DE1D4-0444-476C-83E3-8776D350BC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48790" y="267499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0" name="Freeform 65">
              <a:extLst>
                <a:ext uri="{FF2B5EF4-FFF2-40B4-BE49-F238E27FC236}">
                  <a16:creationId xmlns:a16="http://schemas.microsoft.com/office/drawing/2014/main" id="{B292DB59-3153-4FEB-9CC7-1354216B28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49421" y="381900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1" name="Freeform 66">
              <a:extLst>
                <a:ext uri="{FF2B5EF4-FFF2-40B4-BE49-F238E27FC236}">
                  <a16:creationId xmlns:a16="http://schemas.microsoft.com/office/drawing/2014/main" id="{10B9DAAA-AAA0-469B-84EB-65CA6B5F34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37203" y="536544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2" name="Freeform 67">
              <a:extLst>
                <a:ext uri="{FF2B5EF4-FFF2-40B4-BE49-F238E27FC236}">
                  <a16:creationId xmlns:a16="http://schemas.microsoft.com/office/drawing/2014/main" id="{7ABCE9D5-34BF-4CD8-973B-F5AA1F9E79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17383" y="458146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B7F0E224-F43B-49BD-AEDA-658C7E83F8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44771" y="323872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E3532E36-BC2B-41BC-93C6-AECD965B2A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24028" y="564768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5" name="Freeform 70">
              <a:extLst>
                <a:ext uri="{FF2B5EF4-FFF2-40B4-BE49-F238E27FC236}">
                  <a16:creationId xmlns:a16="http://schemas.microsoft.com/office/drawing/2014/main" id="{B8119D9B-EBBB-43CF-A6BE-96B81A7276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88241" y="623943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6" name="Freeform 71">
              <a:extLst>
                <a:ext uri="{FF2B5EF4-FFF2-40B4-BE49-F238E27FC236}">
                  <a16:creationId xmlns:a16="http://schemas.microsoft.com/office/drawing/2014/main" id="{1261C156-EB23-4764-964E-DDEA483257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35571" y="512703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7" name="Freeform 72">
              <a:extLst>
                <a:ext uri="{FF2B5EF4-FFF2-40B4-BE49-F238E27FC236}">
                  <a16:creationId xmlns:a16="http://schemas.microsoft.com/office/drawing/2014/main" id="{7AA1B990-5F75-4DCD-8477-DC3D699D24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32308" y="490017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8" name="Freeform 73">
              <a:extLst>
                <a:ext uri="{FF2B5EF4-FFF2-40B4-BE49-F238E27FC236}">
                  <a16:creationId xmlns:a16="http://schemas.microsoft.com/office/drawing/2014/main" id="{51C79CB9-94B4-46A0-BD28-F06B888ED1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37181" y="440054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9" name="Freeform 74">
              <a:extLst>
                <a:ext uri="{FF2B5EF4-FFF2-40B4-BE49-F238E27FC236}">
                  <a16:creationId xmlns:a16="http://schemas.microsoft.com/office/drawing/2014/main" id="{41E77990-CE14-4A5B-8C0B-AFA6FEA2DA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05133" y="598082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0" name="Freeform 75">
              <a:extLst>
                <a:ext uri="{FF2B5EF4-FFF2-40B4-BE49-F238E27FC236}">
                  <a16:creationId xmlns:a16="http://schemas.microsoft.com/office/drawing/2014/main" id="{A6A50687-7BF7-45C9-957B-D451E521A7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00142" y="24352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1" name="Freeform 77">
              <a:extLst>
                <a:ext uri="{FF2B5EF4-FFF2-40B4-BE49-F238E27FC236}">
                  <a16:creationId xmlns:a16="http://schemas.microsoft.com/office/drawing/2014/main" id="{47C338F7-6122-4046-926F-64BFF4A225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05388" y="359950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2" name="Freeform 85">
              <a:extLst>
                <a:ext uri="{FF2B5EF4-FFF2-40B4-BE49-F238E27FC236}">
                  <a16:creationId xmlns:a16="http://schemas.microsoft.com/office/drawing/2014/main" id="{10DEC6D3-EFF5-4C53-BE3F-EEBD48573AF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91647" y="642732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3" name="Freeform 87">
              <a:extLst>
                <a:ext uri="{FF2B5EF4-FFF2-40B4-BE49-F238E27FC236}">
                  <a16:creationId xmlns:a16="http://schemas.microsoft.com/office/drawing/2014/main" id="{BBA6F608-0D69-4F3A-B1B7-271C44DB35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79126" y="665036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4" name="Freeform 88">
              <a:extLst>
                <a:ext uri="{FF2B5EF4-FFF2-40B4-BE49-F238E27FC236}">
                  <a16:creationId xmlns:a16="http://schemas.microsoft.com/office/drawing/2014/main" id="{3747A190-1DEF-4D30-9982-787B7EE161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79687" y="569677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5" name="Freeform 91">
              <a:extLst>
                <a:ext uri="{FF2B5EF4-FFF2-40B4-BE49-F238E27FC236}">
                  <a16:creationId xmlns:a16="http://schemas.microsoft.com/office/drawing/2014/main" id="{0735E22D-CC87-47AF-8E88-C5D9B2AC07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683" y="275681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6" name="Freeform 92">
              <a:extLst>
                <a:ext uri="{FF2B5EF4-FFF2-40B4-BE49-F238E27FC236}">
                  <a16:creationId xmlns:a16="http://schemas.microsoft.com/office/drawing/2014/main" id="{0291573D-39EA-4708-81CC-0B18456284D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7723" y="241323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7" name="Freeform 93">
              <a:extLst>
                <a:ext uri="{FF2B5EF4-FFF2-40B4-BE49-F238E27FC236}">
                  <a16:creationId xmlns:a16="http://schemas.microsoft.com/office/drawing/2014/main" id="{4D50D8D2-A509-43D8-A1C8-2BE20724E9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7225" y="327800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8" name="Freeform 94">
              <a:extLst>
                <a:ext uri="{FF2B5EF4-FFF2-40B4-BE49-F238E27FC236}">
                  <a16:creationId xmlns:a16="http://schemas.microsoft.com/office/drawing/2014/main" id="{0A859178-E6A1-4EFD-A960-B1C29E4574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2331" y="536018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9" name="Freeform 95">
              <a:extLst>
                <a:ext uri="{FF2B5EF4-FFF2-40B4-BE49-F238E27FC236}">
                  <a16:creationId xmlns:a16="http://schemas.microsoft.com/office/drawing/2014/main" id="{EB26A622-EDE2-4724-9736-64AA5E194B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0682" y="30485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0" name="Freeform 96">
              <a:extLst>
                <a:ext uri="{FF2B5EF4-FFF2-40B4-BE49-F238E27FC236}">
                  <a16:creationId xmlns:a16="http://schemas.microsoft.com/office/drawing/2014/main" id="{D8CEED65-33AE-4300-B66A-C2AA713F17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46068" y="356815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1" name="Freeform 97">
              <a:extLst>
                <a:ext uri="{FF2B5EF4-FFF2-40B4-BE49-F238E27FC236}">
                  <a16:creationId xmlns:a16="http://schemas.microsoft.com/office/drawing/2014/main" id="{DC7AD055-7F8C-4433-805A-6DB310F78C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15380" y="477700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2" name="Freeform 98">
              <a:extLst>
                <a:ext uri="{FF2B5EF4-FFF2-40B4-BE49-F238E27FC236}">
                  <a16:creationId xmlns:a16="http://schemas.microsoft.com/office/drawing/2014/main" id="{4569B850-FFC8-4A62-9BCC-307C3E488F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57865" y="425854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3" name="Freeform 99">
              <a:extLst>
                <a:ext uri="{FF2B5EF4-FFF2-40B4-BE49-F238E27FC236}">
                  <a16:creationId xmlns:a16="http://schemas.microsoft.com/office/drawing/2014/main" id="{9585AF5C-EBD0-43C3-9079-23E6B7AC2E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00760" y="446640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4" name="Freeform 100">
              <a:extLst>
                <a:ext uri="{FF2B5EF4-FFF2-40B4-BE49-F238E27FC236}">
                  <a16:creationId xmlns:a16="http://schemas.microsoft.com/office/drawing/2014/main" id="{0532CF4F-6BF4-44E3-8C7B-17E9A80D99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0269" y="388698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5" name="Freeform 101">
              <a:extLst>
                <a:ext uri="{FF2B5EF4-FFF2-40B4-BE49-F238E27FC236}">
                  <a16:creationId xmlns:a16="http://schemas.microsoft.com/office/drawing/2014/main" id="{E61D561A-9CB4-455F-BCB9-08A9FE17E0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54986" y="509519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6" name="Freeform 102">
              <a:extLst>
                <a:ext uri="{FF2B5EF4-FFF2-40B4-BE49-F238E27FC236}">
                  <a16:creationId xmlns:a16="http://schemas.microsoft.com/office/drawing/2014/main" id="{DDADDCED-3D6B-4DCE-BC69-DC026530FA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51165" y="565557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7" name="Freeform 103">
              <a:extLst>
                <a:ext uri="{FF2B5EF4-FFF2-40B4-BE49-F238E27FC236}">
                  <a16:creationId xmlns:a16="http://schemas.microsoft.com/office/drawing/2014/main" id="{A49EF0A2-A0B9-4E5F-9F5C-2700DC5594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34073" y="592600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8" name="Freeform 104">
              <a:extLst>
                <a:ext uri="{FF2B5EF4-FFF2-40B4-BE49-F238E27FC236}">
                  <a16:creationId xmlns:a16="http://schemas.microsoft.com/office/drawing/2014/main" id="{DE8A56A5-65F8-4D7D-AF13-73ABE6772B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49533" y="245691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9" name="Freeform 113">
              <a:extLst>
                <a:ext uri="{FF2B5EF4-FFF2-40B4-BE49-F238E27FC236}">
                  <a16:creationId xmlns:a16="http://schemas.microsoft.com/office/drawing/2014/main" id="{D9B1E0A8-DF8F-430B-9073-101CC11C6D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0874" y="484483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0" name="Freeform 114">
              <a:extLst>
                <a:ext uri="{FF2B5EF4-FFF2-40B4-BE49-F238E27FC236}">
                  <a16:creationId xmlns:a16="http://schemas.microsoft.com/office/drawing/2014/main" id="{2EA25804-A119-47D6-A6ED-D3E903F46C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4278" y="3611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1" name="Freeform 115">
              <a:extLst>
                <a:ext uri="{FF2B5EF4-FFF2-40B4-BE49-F238E27FC236}">
                  <a16:creationId xmlns:a16="http://schemas.microsoft.com/office/drawing/2014/main" id="{6C906764-B5C7-46DB-8B36-F04560A7ED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8565" y="427400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2" name="Freeform 117">
              <a:extLst>
                <a:ext uri="{FF2B5EF4-FFF2-40B4-BE49-F238E27FC236}">
                  <a16:creationId xmlns:a16="http://schemas.microsoft.com/office/drawing/2014/main" id="{01CBBCE2-2010-47A5-8E73-F329635B9C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5882" y="596968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62F8E474-A6B9-40BA-BDC2-02CF2E7E32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75298" y="654736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0184CEB1-721F-4C52-9033-F534EF13675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61972" y="627899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A5C654EC-1207-40E3-8D4B-F9444DD4DE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9207" y="385171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4FCB0069-3B64-46A1-8790-45124D6B01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7498" y="362917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7" name="Freeform 125">
              <a:extLst>
                <a:ext uri="{FF2B5EF4-FFF2-40B4-BE49-F238E27FC236}">
                  <a16:creationId xmlns:a16="http://schemas.microsoft.com/office/drawing/2014/main" id="{CFCFDAB6-6E8B-452E-A0D7-BFFA22098B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9594" y="24273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126">
              <a:extLst>
                <a:ext uri="{FF2B5EF4-FFF2-40B4-BE49-F238E27FC236}">
                  <a16:creationId xmlns:a16="http://schemas.microsoft.com/office/drawing/2014/main" id="{AC9EFC81-73D3-4DAD-987C-18C209FCB5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77828" y="327933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127">
              <a:extLst>
                <a:ext uri="{FF2B5EF4-FFF2-40B4-BE49-F238E27FC236}">
                  <a16:creationId xmlns:a16="http://schemas.microsoft.com/office/drawing/2014/main" id="{6B8F4FDC-2FE3-4BA7-88A7-4AC3825350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4918" y="424702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128">
              <a:extLst>
                <a:ext uri="{FF2B5EF4-FFF2-40B4-BE49-F238E27FC236}">
                  <a16:creationId xmlns:a16="http://schemas.microsoft.com/office/drawing/2014/main" id="{56BF4C4A-D93E-4F1E-97E0-89E9D05828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5164" y="277152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129">
              <a:extLst>
                <a:ext uri="{FF2B5EF4-FFF2-40B4-BE49-F238E27FC236}">
                  <a16:creationId xmlns:a16="http://schemas.microsoft.com/office/drawing/2014/main" id="{B77E8EA8-A27C-48AF-8444-5D9F133141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1241" y="471223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133">
              <a:extLst>
                <a:ext uri="{FF2B5EF4-FFF2-40B4-BE49-F238E27FC236}">
                  <a16:creationId xmlns:a16="http://schemas.microsoft.com/office/drawing/2014/main" id="{BF572BBB-59A0-4D37-B1CE-C88D20F202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2069" y="451822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136">
              <a:extLst>
                <a:ext uri="{FF2B5EF4-FFF2-40B4-BE49-F238E27FC236}">
                  <a16:creationId xmlns:a16="http://schemas.microsoft.com/office/drawing/2014/main" id="{84F8B652-4F2E-4022-90C4-D264ABC2CD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70208" y="562769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137">
              <a:extLst>
                <a:ext uri="{FF2B5EF4-FFF2-40B4-BE49-F238E27FC236}">
                  <a16:creationId xmlns:a16="http://schemas.microsoft.com/office/drawing/2014/main" id="{76E09AD3-6C31-4D34-B11C-E95F58EFD9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54703" y="527782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138">
              <a:extLst>
                <a:ext uri="{FF2B5EF4-FFF2-40B4-BE49-F238E27FC236}">
                  <a16:creationId xmlns:a16="http://schemas.microsoft.com/office/drawing/2014/main" id="{B3345BBD-0D42-44B2-B50C-36FC852F5D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64472" y="502774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139">
              <a:extLst>
                <a:ext uri="{FF2B5EF4-FFF2-40B4-BE49-F238E27FC236}">
                  <a16:creationId xmlns:a16="http://schemas.microsoft.com/office/drawing/2014/main" id="{1FACE267-50B5-41D8-A171-295FCD4C9F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47218" y="655185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140">
              <a:extLst>
                <a:ext uri="{FF2B5EF4-FFF2-40B4-BE49-F238E27FC236}">
                  <a16:creationId xmlns:a16="http://schemas.microsoft.com/office/drawing/2014/main" id="{D7FB32FE-5648-4C74-A176-D2D4BAE70B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36365" y="3008459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142">
              <a:extLst>
                <a:ext uri="{FF2B5EF4-FFF2-40B4-BE49-F238E27FC236}">
                  <a16:creationId xmlns:a16="http://schemas.microsoft.com/office/drawing/2014/main" id="{A7F56496-3A7D-4B8C-81A4-1B68FF7C53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21631" y="475740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143">
              <a:extLst>
                <a:ext uri="{FF2B5EF4-FFF2-40B4-BE49-F238E27FC236}">
                  <a16:creationId xmlns:a16="http://schemas.microsoft.com/office/drawing/2014/main" id="{809F2CB3-CB34-4E7E-B431-ED8B4776BB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23124" y="5807089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144">
              <a:extLst>
                <a:ext uri="{FF2B5EF4-FFF2-40B4-BE49-F238E27FC236}">
                  <a16:creationId xmlns:a16="http://schemas.microsoft.com/office/drawing/2014/main" id="{DA09241E-2C1E-4E19-AD60-904792B0DD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10077" y="607966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145">
              <a:extLst>
                <a:ext uri="{FF2B5EF4-FFF2-40B4-BE49-F238E27FC236}">
                  <a16:creationId xmlns:a16="http://schemas.microsoft.com/office/drawing/2014/main" id="{64746F2A-1231-41DA-B94F-9C77830E84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26387" y="629133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6F54EC57-41D4-4D06-90AF-88E2F79ACF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52930" y="674108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8">
              <a:extLst>
                <a:ext uri="{FF2B5EF4-FFF2-40B4-BE49-F238E27FC236}">
                  <a16:creationId xmlns:a16="http://schemas.microsoft.com/office/drawing/2014/main" id="{3A8BE252-6075-4FA3-9D03-B3D28FAD88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804" y="276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8">
              <a:extLst>
                <a:ext uri="{FF2B5EF4-FFF2-40B4-BE49-F238E27FC236}">
                  <a16:creationId xmlns:a16="http://schemas.microsoft.com/office/drawing/2014/main" id="{74422EC4-E0B3-4EB5-95F7-7C65580BD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42981" y="8983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106">
              <a:extLst>
                <a:ext uri="{FF2B5EF4-FFF2-40B4-BE49-F238E27FC236}">
                  <a16:creationId xmlns:a16="http://schemas.microsoft.com/office/drawing/2014/main" id="{81E660BA-156F-4180-82B1-69FDABFC22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22231" y="1110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106">
              <a:extLst>
                <a:ext uri="{FF2B5EF4-FFF2-40B4-BE49-F238E27FC236}">
                  <a16:creationId xmlns:a16="http://schemas.microsoft.com/office/drawing/2014/main" id="{FE118C5D-DA01-45EA-88CE-57D98088A7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302135" y="670682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3079" name="Imagen 156">
            <a:extLst>
              <a:ext uri="{FF2B5EF4-FFF2-40B4-BE49-F238E27FC236}">
                <a16:creationId xmlns:a16="http://schemas.microsoft.com/office/drawing/2014/main" id="{55EECC5E-2531-4FCB-8DA9-CF1F55A4D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4457700"/>
            <a:ext cx="199866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Imagen 157">
            <a:extLst>
              <a:ext uri="{FF2B5EF4-FFF2-40B4-BE49-F238E27FC236}">
                <a16:creationId xmlns:a16="http://schemas.microsoft.com/office/drawing/2014/main" id="{7EDBE454-70E9-44A1-AD4E-91A791386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4392613"/>
            <a:ext cx="20986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agen 158">
            <a:extLst>
              <a:ext uri="{FF2B5EF4-FFF2-40B4-BE49-F238E27FC236}">
                <a16:creationId xmlns:a16="http://schemas.microsoft.com/office/drawing/2014/main" id="{4B0F36E6-292A-4D67-A616-381F7094B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4249738"/>
            <a:ext cx="19034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Imagen 15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AE10FAF-245A-4569-9B99-146C97C08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388" y="4302125"/>
            <a:ext cx="145097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ángulo 1">
            <a:extLst>
              <a:ext uri="{FF2B5EF4-FFF2-40B4-BE49-F238E27FC236}">
                <a16:creationId xmlns:a16="http://schemas.microsoft.com/office/drawing/2014/main" id="{CE1F5CD0-4DBD-4056-BFD7-44E021FC9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3" y="6386513"/>
            <a:ext cx="2517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s-CO" altLang="es-CO" sz="800" dirty="0">
                <a:solidFill>
                  <a:schemeClr val="bg1"/>
                </a:solidFill>
              </a:rPr>
              <a:t>Ilustraciones tomadas de: Carvajal, V. y Carvajal, L. (2015).</a:t>
            </a:r>
            <a:r>
              <a:rPr lang="es-CO" altLang="es-CO" sz="800" i="1" dirty="0">
                <a:solidFill>
                  <a:schemeClr val="bg1"/>
                </a:solidFill>
              </a:rPr>
              <a:t> Erase una mujer.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F4B2B22-D9C3-471F-B091-004F3A416A3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FDAC44FE-4E2F-4EF8-9B4E-58D2C96B78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DC0A3458-25B1-4D09-A34D-E3839AB232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546D2CC5-0219-44F3-8BC3-8E4A6CE151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E1F87152-71E0-4E91-B356-301488D72F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D3919306-D3B0-4463-A2BB-49DC3BD9CEC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B84F5887-F751-42E4-83BD-36F766A4C8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2B1FEF39-D466-4C85-9E18-7B146B4383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1F67AA5C-75D5-4512-860A-2A5FAF92AA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D060D03F-FCB8-4B99-B902-BD8FC7969B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F2DD9239-D0AE-4426-B8EE-96AA3CA5CA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1257269C-BD9C-4B2B-88DF-EAE519230A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143DAB1A-3896-4990-B72B-8972D2C0E4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AD08FBA7-2EDD-45DE-82E5-6235A3BC11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09BA358F-FB2D-4739-8185-93E2B199B7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199691AE-3E31-40A1-9CC5-DCFFFDFF81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4B539BE6-6C48-491F-8773-54219B231F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ABC8BE3D-B833-4585-AC44-5B52C18490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78596AAB-A6C8-4898-BCFB-64E6925618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8FE4AB5A-72EF-4D97-AAD7-F3EF2B7AAA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DF33FE40-6F57-4893-8C3F-AF2395FA1D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2A52F2C3-20FA-4B8A-9657-48085D87F7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34A29D7B-5B7F-4C50-AFBB-4FB3F0B82E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0AE6A1F0-5263-4F36-B9E9-BD6766EC0A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19F753F8-B394-4CD5-961D-DC2BEEB33E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4CFD3580-CDDB-4D32-B3EB-6F33650AA1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C654A504-8D26-439D-AA18-3506658123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12FC13C4-1222-4E30-8036-B62A9966DE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91AECDF9-80B0-48D0-942E-B63834AFF7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471BD240-8472-4A17-B6D3-47C3442952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69DCE273-606F-4C65-A326-13B5CAEBE4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3E22F876-93C0-4057-91E3-0E197D157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89BCD947-8702-435F-AB82-06F91F8F51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564CA8D5-5A24-4FF3-9FE5-051FFB2BB2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7D7C06FE-200A-41A1-B107-72ABCD5379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476791FA-0224-402B-A8FA-37FEFF2D1A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438D8ECA-5471-4A3F-8519-40E58E20CF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EA29A79C-042F-4C2D-9B91-08068A9587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45BD3F7F-B6C6-4510-97D1-6828254243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5FC501DE-2354-426F-9CF0-1E426D145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CA0E6D7-B057-40DE-B4F3-410D662214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A3F88597-1075-4E24-AF3C-D6640F38F0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7856AE6F-20E8-4032-86A2-E98E5F9B4C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4DFA7847-1CFF-430A-87F8-15C006821E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12B1E61D-D0C3-4717-A4D5-94A704C714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330B1C84-C772-4784-8BEB-F29F70BB5F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D801956C-226F-4F02-A34E-85DDD0EFE3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19D2BFAF-D525-4465-97DB-C6EA863DA9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B175862D-3184-4E8E-9700-90DD3A920D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1DF98118-613F-41C1-9EC5-6B2D4B0AA8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179A0990-EEB6-4AD5-94EB-CFC256BF14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5355E598-7941-44EC-AA7F-3A888D4EA9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E1159C15-4E59-43F5-93C2-A8D44A5C0C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90481115-82A3-4453-85C5-E999A2A07C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08B9D8EB-5E1D-4379-9DA0-95921E9984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69234872-628B-41C2-A34B-1C35DBE4FF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C268FCAE-405D-48BF-8364-139FA5BE10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8DCD5A22-2EE5-4B0D-B3B0-9CD8FFFAE7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CA7CE2E4-900E-4F59-AD9D-F3C18ED1E5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4B41E3C-6A33-4C05-AEE5-A184EDB84F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28828C-503D-4F89-AD33-F142C6E7B3FB}"/>
              </a:ext>
            </a:extLst>
          </p:cNvPr>
          <p:cNvSpPr/>
          <p:nvPr/>
        </p:nvSpPr>
        <p:spPr>
          <a:xfrm>
            <a:off x="318654" y="276912"/>
            <a:ext cx="11554691" cy="6293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80BE76-888B-417E-9B86-CF5DB368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7" y="473075"/>
            <a:ext cx="8632824" cy="1098550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CO" sz="2800" b="1" i="0" dirty="0">
                <a:solidFill>
                  <a:srgbClr val="000000"/>
                </a:solidFill>
                <a:effectLst/>
              </a:rPr>
              <a:t>María de Maeztu (1881-1948)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04" name="Group 135">
            <a:extLst>
              <a:ext uri="{FF2B5EF4-FFF2-40B4-BE49-F238E27FC236}">
                <a16:creationId xmlns:a16="http://schemas.microsoft.com/office/drawing/2014/main" id="{AA26F1DD-B09B-46DA-8C23-D19F93C997C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9313863" y="-38100"/>
            <a:ext cx="1830387" cy="6918325"/>
            <a:chOff x="9314164" y="-37765"/>
            <a:chExt cx="1829755" cy="6918658"/>
          </a:xfrm>
        </p:grpSpPr>
        <p:sp>
          <p:nvSpPr>
            <p:cNvPr id="137" name="Freeform 78">
              <a:extLst>
                <a:ext uri="{FF2B5EF4-FFF2-40B4-BE49-F238E27FC236}">
                  <a16:creationId xmlns:a16="http://schemas.microsoft.com/office/drawing/2014/main" id="{543BF6C1-F38C-4A97-BE2F-4E5D8B17BC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803" y="6317319"/>
              <a:ext cx="147645" cy="74586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79">
              <a:extLst>
                <a:ext uri="{FF2B5EF4-FFF2-40B4-BE49-F238E27FC236}">
                  <a16:creationId xmlns:a16="http://schemas.microsoft.com/office/drawing/2014/main" id="{E2071C5E-AE96-4C5A-A21E-CB4D29D5DA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710" y="6548310"/>
              <a:ext cx="123831" cy="68238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80">
              <a:extLst>
                <a:ext uri="{FF2B5EF4-FFF2-40B4-BE49-F238E27FC236}">
                  <a16:creationId xmlns:a16="http://schemas.microsoft.com/office/drawing/2014/main" id="{A6DBEE1C-5700-4AEB-9854-73B8EB2359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157" y="6785651"/>
              <a:ext cx="125418" cy="65065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84">
              <a:extLst>
                <a:ext uri="{FF2B5EF4-FFF2-40B4-BE49-F238E27FC236}">
                  <a16:creationId xmlns:a16="http://schemas.microsoft.com/office/drawing/2014/main" id="{A91DC53F-4394-48CB-948A-BE5DC7006C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763" y="6112523"/>
              <a:ext cx="131769" cy="87283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106">
              <a:extLst>
                <a:ext uri="{FF2B5EF4-FFF2-40B4-BE49-F238E27FC236}">
                  <a16:creationId xmlns:a16="http://schemas.microsoft.com/office/drawing/2014/main" id="{37CE60C9-0C72-4E0C-8B8B-207742B3EB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9850" y="6230006"/>
              <a:ext cx="134944" cy="96805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108">
              <a:extLst>
                <a:ext uri="{FF2B5EF4-FFF2-40B4-BE49-F238E27FC236}">
                  <a16:creationId xmlns:a16="http://schemas.microsoft.com/office/drawing/2014/main" id="{A306E9EC-C4D8-4FCF-BC3C-2B6E392644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7473" y="6657856"/>
              <a:ext cx="120656" cy="90457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110">
              <a:extLst>
                <a:ext uri="{FF2B5EF4-FFF2-40B4-BE49-F238E27FC236}">
                  <a16:creationId xmlns:a16="http://schemas.microsoft.com/office/drawing/2014/main" id="{83A28C71-EF7F-48F8-A750-C2065B0341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37634" y="5982347"/>
              <a:ext cx="127006" cy="114261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112">
              <a:extLst>
                <a:ext uri="{FF2B5EF4-FFF2-40B4-BE49-F238E27FC236}">
                  <a16:creationId xmlns:a16="http://schemas.microsoft.com/office/drawing/2014/main" id="{70DBF419-1865-491E-B37A-A2A6F7568E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7952" y="6491159"/>
              <a:ext cx="117481" cy="80935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130">
              <a:extLst>
                <a:ext uri="{FF2B5EF4-FFF2-40B4-BE49-F238E27FC236}">
                  <a16:creationId xmlns:a16="http://schemas.microsoft.com/office/drawing/2014/main" id="{765EA251-9376-46E9-96B5-B10855AFF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4369" y="6045844"/>
              <a:ext cx="157171" cy="80935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131">
              <a:extLst>
                <a:ext uri="{FF2B5EF4-FFF2-40B4-BE49-F238E27FC236}">
                  <a16:creationId xmlns:a16="http://schemas.microsoft.com/office/drawing/2014/main" id="{39497FF6-FDA2-49CA-BF23-0791468C77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866" y="6516562"/>
              <a:ext cx="117481" cy="87283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135">
              <a:extLst>
                <a:ext uri="{FF2B5EF4-FFF2-40B4-BE49-F238E27FC236}">
                  <a16:creationId xmlns:a16="http://schemas.microsoft.com/office/drawing/2014/main" id="{96F6E627-E6CB-4B16-B360-9CAC45C16E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4374" y="6287156"/>
              <a:ext cx="128594" cy="84109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8DB9B560-CAF7-4630-9413-7183065B87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65488" y="6667396"/>
              <a:ext cx="163520" cy="161869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id="{35E097B6-6885-4C56-B268-0D4D9F2FF3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13942" y="6369708"/>
              <a:ext cx="120656" cy="73000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D9E2F613-21C1-4B3D-8F32-9D52893EB8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93307" y="6101409"/>
              <a:ext cx="138120" cy="77761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22">
              <a:extLst>
                <a:ext uri="{FF2B5EF4-FFF2-40B4-BE49-F238E27FC236}">
                  <a16:creationId xmlns:a16="http://schemas.microsoft.com/office/drawing/2014/main" id="{28BAD952-5152-47DF-BFE4-8798434F7B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7503" y="6034734"/>
              <a:ext cx="150819" cy="9997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23">
              <a:extLst>
                <a:ext uri="{FF2B5EF4-FFF2-40B4-BE49-F238E27FC236}">
                  <a16:creationId xmlns:a16="http://schemas.microsoft.com/office/drawing/2014/main" id="{6BF2E5F1-2C8C-48B1-942E-AF9D95A05D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058" y="6614990"/>
              <a:ext cx="134944" cy="82521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43">
              <a:extLst>
                <a:ext uri="{FF2B5EF4-FFF2-40B4-BE49-F238E27FC236}">
                  <a16:creationId xmlns:a16="http://schemas.microsoft.com/office/drawing/2014/main" id="{5573AC57-4A88-4FBA-B821-E71800C725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9079" y="6564186"/>
              <a:ext cx="142882" cy="74587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51">
              <a:extLst>
                <a:ext uri="{FF2B5EF4-FFF2-40B4-BE49-F238E27FC236}">
                  <a16:creationId xmlns:a16="http://schemas.microsoft.com/office/drawing/2014/main" id="{0C16730D-565E-44BA-81CD-B0923666F5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0204" y="6755493"/>
              <a:ext cx="115893" cy="90457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54">
              <a:extLst>
                <a:ext uri="{FF2B5EF4-FFF2-40B4-BE49-F238E27FC236}">
                  <a16:creationId xmlns:a16="http://schemas.microsoft.com/office/drawing/2014/main" id="{939AD21C-13D4-469F-B010-5179E676F8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3538" y="6365745"/>
              <a:ext cx="134944" cy="104739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78">
              <a:extLst>
                <a:ext uri="{FF2B5EF4-FFF2-40B4-BE49-F238E27FC236}">
                  <a16:creationId xmlns:a16="http://schemas.microsoft.com/office/drawing/2014/main" id="{59E780BD-1BA9-41C8-A6AF-996AC85AFF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6286" y="6425274"/>
              <a:ext cx="147645" cy="74586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79">
              <a:extLst>
                <a:ext uri="{FF2B5EF4-FFF2-40B4-BE49-F238E27FC236}">
                  <a16:creationId xmlns:a16="http://schemas.microsoft.com/office/drawing/2014/main" id="{7114A1DF-FEAC-47A5-A05C-16A0AA4DE8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8986" y="6655472"/>
              <a:ext cx="123831" cy="69826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84">
              <a:extLst>
                <a:ext uri="{FF2B5EF4-FFF2-40B4-BE49-F238E27FC236}">
                  <a16:creationId xmlns:a16="http://schemas.microsoft.com/office/drawing/2014/main" id="{801C267F-861B-4B6D-B870-369D8AAA2AD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8038" y="6219686"/>
              <a:ext cx="131769" cy="88869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86">
              <a:extLst>
                <a:ext uri="{FF2B5EF4-FFF2-40B4-BE49-F238E27FC236}">
                  <a16:creationId xmlns:a16="http://schemas.microsoft.com/office/drawing/2014/main" id="{2CD3D895-B8CB-45DC-9CA6-F63FC8DADC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28355" y="5996636"/>
              <a:ext cx="131768" cy="112673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106">
              <a:extLst>
                <a:ext uri="{FF2B5EF4-FFF2-40B4-BE49-F238E27FC236}">
                  <a16:creationId xmlns:a16="http://schemas.microsoft.com/office/drawing/2014/main" id="{C2DED606-2FFC-4924-9DFF-00B948E5AF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69680" y="6391939"/>
              <a:ext cx="134944" cy="96805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110">
              <a:extLst>
                <a:ext uri="{FF2B5EF4-FFF2-40B4-BE49-F238E27FC236}">
                  <a16:creationId xmlns:a16="http://schemas.microsoft.com/office/drawing/2014/main" id="{E0AABD71-1F1C-4F90-BB6B-C9B6A0475A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4139" y="6169681"/>
              <a:ext cx="127006" cy="114261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Freeform 112">
              <a:extLst>
                <a:ext uri="{FF2B5EF4-FFF2-40B4-BE49-F238E27FC236}">
                  <a16:creationId xmlns:a16="http://schemas.microsoft.com/office/drawing/2014/main" id="{E682E587-BE4C-4E1C-9ADF-85E28C9CA6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48260" y="6740408"/>
              <a:ext cx="117481" cy="80935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Freeform 8">
              <a:extLst>
                <a:ext uri="{FF2B5EF4-FFF2-40B4-BE49-F238E27FC236}">
                  <a16:creationId xmlns:a16="http://schemas.microsoft.com/office/drawing/2014/main" id="{F624EB50-2EA5-4CC1-A677-E6ADAB7618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4137" y="5975993"/>
              <a:ext cx="131769" cy="87282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43">
              <a:extLst>
                <a:ext uri="{FF2B5EF4-FFF2-40B4-BE49-F238E27FC236}">
                  <a16:creationId xmlns:a16="http://schemas.microsoft.com/office/drawing/2014/main" id="{8FB0B0A4-A5D6-4BCD-A322-ECE4A28C4E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3501" y="375021"/>
              <a:ext cx="142882" cy="76174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51">
              <a:extLst>
                <a:ext uri="{FF2B5EF4-FFF2-40B4-BE49-F238E27FC236}">
                  <a16:creationId xmlns:a16="http://schemas.microsoft.com/office/drawing/2014/main" id="{3EC809E7-B67D-4D91-97A3-69DF3F4A61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4214" y="234522"/>
              <a:ext cx="114306" cy="90457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53">
              <a:extLst>
                <a:ext uri="{FF2B5EF4-FFF2-40B4-BE49-F238E27FC236}">
                  <a16:creationId xmlns:a16="http://schemas.microsoft.com/office/drawing/2014/main" id="{E7548570-B05C-41A3-A60E-85815A81AD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070" y="787790"/>
              <a:ext cx="128594" cy="77761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54">
              <a:extLst>
                <a:ext uri="{FF2B5EF4-FFF2-40B4-BE49-F238E27FC236}">
                  <a16:creationId xmlns:a16="http://schemas.microsoft.com/office/drawing/2014/main" id="{B73D38E9-A6D1-4AEC-B0F5-319B430997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88614" y="6152216"/>
              <a:ext cx="134944" cy="10632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78">
              <a:extLst>
                <a:ext uri="{FF2B5EF4-FFF2-40B4-BE49-F238E27FC236}">
                  <a16:creationId xmlns:a16="http://schemas.microsoft.com/office/drawing/2014/main" id="{3E5AE910-8E8B-4157-A99B-5DE4B0E18B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803" y="273416"/>
              <a:ext cx="147644" cy="74586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79">
              <a:extLst>
                <a:ext uri="{FF2B5EF4-FFF2-40B4-BE49-F238E27FC236}">
                  <a16:creationId xmlns:a16="http://schemas.microsoft.com/office/drawing/2014/main" id="{12C3617A-2404-46FB-BEAC-C79DF896EC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710" y="504407"/>
              <a:ext cx="123831" cy="68238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80">
              <a:extLst>
                <a:ext uri="{FF2B5EF4-FFF2-40B4-BE49-F238E27FC236}">
                  <a16:creationId xmlns:a16="http://schemas.microsoft.com/office/drawing/2014/main" id="{60A05EFA-C796-480F-B7FE-95E3AF065D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157" y="724284"/>
              <a:ext cx="125418" cy="65065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Freeform 84">
              <a:extLst>
                <a:ext uri="{FF2B5EF4-FFF2-40B4-BE49-F238E27FC236}">
                  <a16:creationId xmlns:a16="http://schemas.microsoft.com/office/drawing/2014/main" id="{4E189CFF-BE19-4570-A352-0F72FF8751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764" y="68619"/>
              <a:ext cx="131768" cy="87283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Freeform 106">
              <a:extLst>
                <a:ext uri="{FF2B5EF4-FFF2-40B4-BE49-F238E27FC236}">
                  <a16:creationId xmlns:a16="http://schemas.microsoft.com/office/drawing/2014/main" id="{23B27C66-46C5-46E4-9179-206F49656B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5568" y="216266"/>
              <a:ext cx="134944" cy="96804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Freeform 108">
              <a:extLst>
                <a:ext uri="{FF2B5EF4-FFF2-40B4-BE49-F238E27FC236}">
                  <a16:creationId xmlns:a16="http://schemas.microsoft.com/office/drawing/2014/main" id="{06404348-3B6D-47E3-B706-AD530005C4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2397" y="689363"/>
              <a:ext cx="122244" cy="90456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Freeform 110">
              <a:extLst>
                <a:ext uri="{FF2B5EF4-FFF2-40B4-BE49-F238E27FC236}">
                  <a16:creationId xmlns:a16="http://schemas.microsoft.com/office/drawing/2014/main" id="{CA3C11AE-8113-4F78-8A58-533E6428DC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23352" y="-31392"/>
              <a:ext cx="127006" cy="114261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5" name="Freeform 112">
              <a:extLst>
                <a:ext uri="{FF2B5EF4-FFF2-40B4-BE49-F238E27FC236}">
                  <a16:creationId xmlns:a16="http://schemas.microsoft.com/office/drawing/2014/main" id="{A8CADD83-E9C2-4DFA-BD41-0543FBA754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97962" y="541717"/>
              <a:ext cx="117481" cy="82521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6" name="Freeform 130">
              <a:extLst>
                <a:ext uri="{FF2B5EF4-FFF2-40B4-BE49-F238E27FC236}">
                  <a16:creationId xmlns:a16="http://schemas.microsoft.com/office/drawing/2014/main" id="{E5FAC2EE-EB54-457D-82C6-BABED9E582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90086" y="62269"/>
              <a:ext cx="157170" cy="80934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7" name="Freeform 131">
              <a:extLst>
                <a:ext uri="{FF2B5EF4-FFF2-40B4-BE49-F238E27FC236}">
                  <a16:creationId xmlns:a16="http://schemas.microsoft.com/office/drawing/2014/main" id="{3F0435B4-6354-439A-AD99-1730129B48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2789" y="616335"/>
              <a:ext cx="119069" cy="87282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8" name="Freeform 135">
              <a:extLst>
                <a:ext uri="{FF2B5EF4-FFF2-40B4-BE49-F238E27FC236}">
                  <a16:creationId xmlns:a16="http://schemas.microsoft.com/office/drawing/2014/main" id="{E91166B9-E011-4F3C-98D5-ED1134158C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6591" y="400423"/>
              <a:ext cx="128594" cy="84109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9" name="Freeform 10">
              <a:extLst>
                <a:ext uri="{FF2B5EF4-FFF2-40B4-BE49-F238E27FC236}">
                  <a16:creationId xmlns:a16="http://schemas.microsoft.com/office/drawing/2014/main" id="{1FF2FB61-C196-4652-9171-323A70F1D1C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851" y="27344"/>
              <a:ext cx="139707" cy="88869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Freeform 15">
              <a:extLst>
                <a:ext uri="{FF2B5EF4-FFF2-40B4-BE49-F238E27FC236}">
                  <a16:creationId xmlns:a16="http://schemas.microsoft.com/office/drawing/2014/main" id="{E97D88DD-FA6D-4599-9EF9-2BC3D232B2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0616" y="541714"/>
              <a:ext cx="120656" cy="73000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3BEC090F-0ACC-47A0-8A15-539A44A12E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3786" y="286116"/>
              <a:ext cx="138119" cy="77761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22">
              <a:extLst>
                <a:ext uri="{FF2B5EF4-FFF2-40B4-BE49-F238E27FC236}">
                  <a16:creationId xmlns:a16="http://schemas.microsoft.com/office/drawing/2014/main" id="{A2E0C083-BB49-4761-872C-5F68E70D7D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96677" y="6560222"/>
              <a:ext cx="150820" cy="9997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23">
              <a:extLst>
                <a:ext uri="{FF2B5EF4-FFF2-40B4-BE49-F238E27FC236}">
                  <a16:creationId xmlns:a16="http://schemas.microsoft.com/office/drawing/2014/main" id="{F16CC8C4-4719-4746-9CD0-A54AB80D12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0939" y="787792"/>
              <a:ext cx="134943" cy="80934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30">
              <a:extLst>
                <a:ext uri="{FF2B5EF4-FFF2-40B4-BE49-F238E27FC236}">
                  <a16:creationId xmlns:a16="http://schemas.microsoft.com/office/drawing/2014/main" id="{49631480-86DB-4702-BF40-375EFFF5FB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1431" y="1028294"/>
              <a:ext cx="9525" cy="476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43">
              <a:extLst>
                <a:ext uri="{FF2B5EF4-FFF2-40B4-BE49-F238E27FC236}">
                  <a16:creationId xmlns:a16="http://schemas.microsoft.com/office/drawing/2014/main" id="{7AA421C7-6414-4726-BFEF-2F22EC42DE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5753" y="736194"/>
              <a:ext cx="142882" cy="74586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52">
              <a:extLst>
                <a:ext uri="{FF2B5EF4-FFF2-40B4-BE49-F238E27FC236}">
                  <a16:creationId xmlns:a16="http://schemas.microsoft.com/office/drawing/2014/main" id="{3896650D-1B2E-47E0-92AA-0491FEF3CA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4813" y="325805"/>
              <a:ext cx="119068" cy="80935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54">
              <a:extLst>
                <a:ext uri="{FF2B5EF4-FFF2-40B4-BE49-F238E27FC236}">
                  <a16:creationId xmlns:a16="http://schemas.microsoft.com/office/drawing/2014/main" id="{9E136F30-1A88-4455-B06E-7400D9C3FE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1799" y="490125"/>
              <a:ext cx="134943" cy="104739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8" name="Freeform 59">
              <a:extLst>
                <a:ext uri="{FF2B5EF4-FFF2-40B4-BE49-F238E27FC236}">
                  <a16:creationId xmlns:a16="http://schemas.microsoft.com/office/drawing/2014/main" id="{FF680AA0-FE91-49DC-BFB1-3BD0C7846D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6562" y="94814"/>
              <a:ext cx="123831" cy="77760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9" name="Freeform 78">
              <a:extLst>
                <a:ext uri="{FF2B5EF4-FFF2-40B4-BE49-F238E27FC236}">
                  <a16:creationId xmlns:a16="http://schemas.microsoft.com/office/drawing/2014/main" id="{AC0006EE-1C16-4A7F-8AA3-24B62369CA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02960" y="597280"/>
              <a:ext cx="147644" cy="74587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79">
              <a:extLst>
                <a:ext uri="{FF2B5EF4-FFF2-40B4-BE49-F238E27FC236}">
                  <a16:creationId xmlns:a16="http://schemas.microsoft.com/office/drawing/2014/main" id="{F3E5EDEC-6E07-40B6-B4F3-53605C03FA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4867" y="828271"/>
              <a:ext cx="123831" cy="68239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84">
              <a:extLst>
                <a:ext uri="{FF2B5EF4-FFF2-40B4-BE49-F238E27FC236}">
                  <a16:creationId xmlns:a16="http://schemas.microsoft.com/office/drawing/2014/main" id="{11195712-E208-468A-9045-4C71D60482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83920" y="392486"/>
              <a:ext cx="131768" cy="87282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86">
              <a:extLst>
                <a:ext uri="{FF2B5EF4-FFF2-40B4-BE49-F238E27FC236}">
                  <a16:creationId xmlns:a16="http://schemas.microsoft.com/office/drawing/2014/main" id="{C2B39A8D-1AE0-411C-A6EA-C6F893AB47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94235" y="45606"/>
              <a:ext cx="130181" cy="112673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106">
              <a:extLst>
                <a:ext uri="{FF2B5EF4-FFF2-40B4-BE49-F238E27FC236}">
                  <a16:creationId xmlns:a16="http://schemas.microsoft.com/office/drawing/2014/main" id="{84D55B47-A57A-4CD3-A361-6C942A94AA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30801" y="464722"/>
              <a:ext cx="133356" cy="96804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110">
              <a:extLst>
                <a:ext uri="{FF2B5EF4-FFF2-40B4-BE49-F238E27FC236}">
                  <a16:creationId xmlns:a16="http://schemas.microsoft.com/office/drawing/2014/main" id="{957F94DE-960A-4491-B669-A3402A6946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07791" y="216270"/>
              <a:ext cx="127006" cy="114261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5" name="Freeform 112">
              <a:extLst>
                <a:ext uri="{FF2B5EF4-FFF2-40B4-BE49-F238E27FC236}">
                  <a16:creationId xmlns:a16="http://schemas.microsoft.com/office/drawing/2014/main" id="{B51FC7F1-5685-4B3F-877D-2570039535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8108" y="785411"/>
              <a:ext cx="117481" cy="80934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6" name="Freeform 8">
              <a:extLst>
                <a:ext uri="{FF2B5EF4-FFF2-40B4-BE49-F238E27FC236}">
                  <a16:creationId xmlns:a16="http://schemas.microsoft.com/office/drawing/2014/main" id="{F159ED39-A414-4266-BD21-F5F7311971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20485" y="32107"/>
              <a:ext cx="130181" cy="88869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06FF07FF-76C5-4722-B942-4EBF253ABCD1}"/>
              </a:ext>
            </a:extLst>
          </p:cNvPr>
          <p:cNvSpPr txBox="1"/>
          <p:nvPr/>
        </p:nvSpPr>
        <p:spPr>
          <a:xfrm>
            <a:off x="685566" y="2485431"/>
            <a:ext cx="3561229" cy="270843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700" i="0" dirty="0">
                <a:effectLst/>
              </a:rPr>
              <a:t>Fue </a:t>
            </a:r>
            <a:r>
              <a:rPr lang="es-CO" sz="1700" b="1" i="0" dirty="0">
                <a:effectLst/>
              </a:rPr>
              <a:t>fundadora y directora</a:t>
            </a:r>
            <a:r>
              <a:rPr lang="es-CO" sz="1700" i="0" dirty="0">
                <a:effectLst/>
              </a:rPr>
              <a:t> de la Residencia de Señoritas, una institución dirigida a acoger a mujeres que quisieran estudiar.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i="0" dirty="0">
                <a:effectLst/>
              </a:rPr>
              <a:t> 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700" i="0" dirty="0">
                <a:effectLst/>
              </a:rPr>
              <a:t>También Fundó el </a:t>
            </a:r>
            <a:r>
              <a:rPr lang="es-CO" sz="1700" i="0" dirty="0" err="1">
                <a:effectLst/>
              </a:rPr>
              <a:t>Lyceum</a:t>
            </a:r>
            <a:r>
              <a:rPr lang="es-CO" sz="1700" i="0" dirty="0">
                <a:effectLst/>
              </a:rPr>
              <a:t> Club Femenino, que tenía como objetivo fundamental fomentar el valor colectivo de las mujeres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6ABD9D-33AB-4987-B5E3-CD40567D4F98}"/>
              </a:ext>
            </a:extLst>
          </p:cNvPr>
          <p:cNvSpPr txBox="1"/>
          <p:nvPr/>
        </p:nvSpPr>
        <p:spPr>
          <a:xfrm>
            <a:off x="7977019" y="2595698"/>
            <a:ext cx="35754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700" i="0" dirty="0">
                <a:effectLst/>
              </a:rPr>
              <a:t>Además, participó en varias leyes de educación y ayudó para que los límites de la educación en las mujeres fueran más amplios.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s-CO" sz="1700" b="0" i="0" u="none" strike="noStrike" dirty="0">
              <a:solidFill>
                <a:schemeClr val="tx2"/>
              </a:solidFill>
              <a:effectLst/>
              <a:latin typeface="+mn-lt"/>
            </a:endParaRP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700" b="0" i="0" dirty="0">
                <a:solidFill>
                  <a:schemeClr val="tx2"/>
                </a:solidFill>
                <a:effectLst/>
                <a:latin typeface="+mn-lt"/>
              </a:rPr>
              <a:t>Murió exiliada en Argentina a los sesenta y seis años</a:t>
            </a:r>
            <a:endParaRPr lang="es-CO" sz="1700" b="0" i="0" u="none" strike="noStrike" dirty="0">
              <a:solidFill>
                <a:schemeClr val="tx2"/>
              </a:solidFill>
              <a:effectLst/>
              <a:latin typeface="+mn-lt"/>
            </a:endParaRPr>
          </a:p>
        </p:txBody>
      </p:sp>
      <p:pic>
        <p:nvPicPr>
          <p:cNvPr id="32770" name="Picture 2" descr="María de Maeztu Whitney, pedagoga y educadora - Mujeres con ciencia">
            <a:extLst>
              <a:ext uri="{FF2B5EF4-FFF2-40B4-BE49-F238E27FC236}">
                <a16:creationId xmlns:a16="http://schemas.microsoft.com/office/drawing/2014/main" id="{8724B440-D362-470A-A261-4CE2F9CC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80" y="1600893"/>
            <a:ext cx="3561229" cy="428719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3984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14FAA96-8F2F-43B4-B718-0BE1A2BB668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50F29061-7033-4778-A80B-3E033E41D6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FF96C4B2-BADA-426D-B0B1-57B05D177C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8DD46CA7-A8F1-40FC-8B40-8041D4303F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0CA86EF8-6C9A-4D8F-A0A9-7A02F81EB5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52789CDA-6676-42F9-A558-B12B679F12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AF89555-8927-4883-8464-0D1DC9D6BF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2D536E44-D0A3-4226-81D7-C640F5E229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CBAE428D-501B-4593-89BD-7D1476E739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27F8F5C3-BE4C-4443-8AF6-FF543DDCD0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3C38B1AD-6571-4F00-BDE0-D8B75D14EF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49E54D09-55F6-4FA9-816C-2EB2800562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7E0290DE-7044-47C0-8FF1-E7077D6C84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0DE87AC8-EF54-4026-8C28-372C107227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4D781205-CBFC-4B12-A177-A517710E7E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F47BBED7-BA5B-45D0-B66E-6FDAB433A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6A0B8731-F765-47C7-8B00-0E63A1FA66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C0C52BE4-95CF-4E33-9722-C1066DE01C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5B73B53C-0D35-4C82-B962-A3E626FD64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B509F34C-556D-4F93-957F-2FF476E79B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F41EA60F-6045-43DF-8534-16B9B09F6F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356CE395-DA5E-4A67-AD5C-0EC4E5989E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5D7087C4-BD52-41FC-A969-A66EF27B33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31377428-30A8-41EB-A51F-F471712301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F4F5EA79-314A-4C74-94AF-EFB30B060A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65D2868E-BB1A-4BD3-9650-A734EFE83F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097B589C-59E7-4652-A3C6-6FCC8F495E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F27686F4-04E3-41D5-94D0-DD9C620EF8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DC5CD3D2-BB3C-494E-BA50-A5FC09D1E0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80C0A470-B43E-4674-BA15-124A33DA41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CC192D97-6D76-486C-9A90-D34DC6FCD0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8967D9C1-BB45-4515-A76D-41DB16EFBF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C09023A6-8297-4F98-920B-2AF96040E6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D5643CF1-8064-4498-9127-22E61622C2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9C04016D-5C2C-40A5-9F09-7AB4AA3ACF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F84E8E0D-8383-4FA4-A10C-9B52DB0F6A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C15EEBE1-C5B1-4085-81BD-B20B0693E3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BC928191-5608-4D42-82B0-3293417043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09B6F1E7-06D0-4A42-8E5C-FF482BA1A1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BEFF0BD5-E3AA-4F32-8BA8-2F9758ED54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A54EEDE5-514E-4AB0-895E-4CBE9DDE6E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BE1EA954-5886-419D-9732-7408FE20E9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75FD8BC7-86F7-4124-80A0-322089AFF6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2E5D0DB8-39FD-404F-9B57-30E34CAEC5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19FD92FE-C585-4023-BE7E-8F0E794CF5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9FD5FE61-C8A1-4255-B4B3-A62C9AD9FC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3D066704-745B-4438-8059-4680494470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02937371-0AB3-42ED-A962-19E1D0962C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4AC77785-883E-4735-B50F-035B5E8892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03EA8475-D31A-439A-9FBE-C3F4AAD769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BA8F98FC-9B2B-4C94-95B3-D432A66F80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027C6DE8-D55F-45C6-80B4-267897C4A2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4171E44D-CC80-4678-B694-B519B5CBD0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EDCAA28F-4637-47F6-9FBF-EC3CE0F032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2533A95C-DEE2-4413-91FC-34F2AA42D9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66B7FBFC-7E65-4484-97FB-E21197E1AF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01BD3857-7474-4BEA-B9AD-F540E17D32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08FE0A90-7C42-44ED-9E08-5E2669E482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7DF30674-4F2B-406D-BF3C-2FA3905A91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0B0512A-3B85-4BF6-954D-2BAA3C5E0C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48FE83A-2680-4FA4-8708-6B96940059CF}"/>
              </a:ext>
            </a:extLst>
          </p:cNvPr>
          <p:cNvSpPr/>
          <p:nvPr/>
        </p:nvSpPr>
        <p:spPr>
          <a:xfrm>
            <a:off x="344384" y="390526"/>
            <a:ext cx="11424063" cy="609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2CBFFF-4E99-4159-ABB6-4CF858C2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286" y="767798"/>
            <a:ext cx="6229350" cy="149137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2800" b="0" i="0" dirty="0">
                <a:effectLst/>
              </a:rPr>
              <a:t>Helen </a:t>
            </a:r>
            <a:r>
              <a:rPr lang="es-CO" sz="2800" b="0" i="0" dirty="0" err="1">
                <a:effectLst/>
              </a:rPr>
              <a:t>Parkhurst</a:t>
            </a:r>
            <a:r>
              <a:rPr lang="es-CO" sz="2800" b="0" i="0" dirty="0">
                <a:effectLst/>
              </a:rPr>
              <a:t> </a:t>
            </a:r>
            <a:br>
              <a:rPr lang="es-CO" sz="2800" b="0" i="0" dirty="0">
                <a:effectLst/>
              </a:rPr>
            </a:br>
            <a:r>
              <a:rPr lang="es-CO" sz="2800" b="0" i="0" dirty="0">
                <a:effectLst/>
              </a:rPr>
              <a:t>(1887-1953)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48CF4F-3178-49FA-867F-BF5E33C3C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4955" y="2228641"/>
            <a:ext cx="5988091" cy="3161910"/>
          </a:xfrm>
        </p:spPr>
        <p:txBody>
          <a:bodyPr rtlCol="0">
            <a:no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b="1" dirty="0"/>
              <a:t>P</a:t>
            </a:r>
            <a:r>
              <a:rPr lang="es-CO" sz="1700" b="1" i="0" dirty="0">
                <a:effectLst/>
              </a:rPr>
              <a:t>edagoga neoyorquina</a:t>
            </a:r>
            <a:r>
              <a:rPr lang="es-MX" sz="1700" dirty="0"/>
              <a:t>, se centra en la </a:t>
            </a:r>
            <a:r>
              <a:rPr lang="es-MX" sz="1700" b="1" dirty="0"/>
              <a:t>escuela rural</a:t>
            </a:r>
            <a:r>
              <a:rPr lang="es-MX" sz="1700" dirty="0"/>
              <a:t>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b="0" i="0" dirty="0">
                <a:effectLst/>
              </a:rPr>
              <a:t>Fundadora de </a:t>
            </a:r>
            <a:r>
              <a:rPr lang="es-CO" sz="1700" b="0" i="0" dirty="0" err="1">
                <a:effectLst/>
              </a:rPr>
              <a:t>The</a:t>
            </a:r>
            <a:r>
              <a:rPr lang="es-CO" sz="1700" b="0" i="0" dirty="0">
                <a:effectLst/>
              </a:rPr>
              <a:t> Dalton </a:t>
            </a:r>
            <a:r>
              <a:rPr lang="es-CO" sz="1700" b="0" i="0" dirty="0" err="1">
                <a:effectLst/>
              </a:rPr>
              <a:t>Scool</a:t>
            </a:r>
            <a:r>
              <a:rPr lang="es-CO" sz="1700" b="0" i="0" dirty="0">
                <a:effectLst/>
              </a:rPr>
              <a:t> y presentadora de </a:t>
            </a:r>
            <a:r>
              <a:rPr lang="es-CO" sz="1700" b="0" i="0" dirty="0" err="1">
                <a:effectLst/>
              </a:rPr>
              <a:t>Child´s</a:t>
            </a:r>
            <a:r>
              <a:rPr lang="es-CO" sz="1700" b="0" i="0" dirty="0">
                <a:effectLst/>
              </a:rPr>
              <a:t> Word </a:t>
            </a:r>
            <a:r>
              <a:rPr lang="es-CO" sz="1700" b="0" i="0" dirty="0" err="1">
                <a:effectLst/>
              </a:rPr>
              <a:t>with</a:t>
            </a:r>
            <a:r>
              <a:rPr lang="es-CO" sz="1700" b="0" i="0" dirty="0">
                <a:effectLst/>
              </a:rPr>
              <a:t> Helen </a:t>
            </a:r>
            <a:r>
              <a:rPr lang="es-CO" sz="1700" b="0" i="0" dirty="0" err="1">
                <a:effectLst/>
              </a:rPr>
              <a:t>Parkhurst</a:t>
            </a:r>
            <a:r>
              <a:rPr lang="es-CO" sz="1700" b="0" i="0" dirty="0">
                <a:effectLst/>
              </a:rPr>
              <a:t>" en ABC </a:t>
            </a:r>
            <a:r>
              <a:rPr lang="es-CO" sz="1700" b="0" i="0" dirty="0" err="1">
                <a:effectLst/>
              </a:rPr>
              <a:t>Television.</a:t>
            </a:r>
            <a:r>
              <a:rPr lang="es-CO" sz="1700" dirty="0" err="1"/>
              <a:t>S</a:t>
            </a:r>
            <a:r>
              <a:rPr lang="es-CO" sz="1700" b="0" i="0" dirty="0" err="1">
                <a:effectLst/>
              </a:rPr>
              <a:t>e</a:t>
            </a:r>
            <a:r>
              <a:rPr lang="es-CO" sz="1700" b="0" i="0" dirty="0">
                <a:effectLst/>
              </a:rPr>
              <a:t> da cuenta de que el aprendizaje no se puede estandarizar, por lo que cada alumno tiene su ritmo y su manera de aprender.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b="0" i="0" dirty="0">
                <a:effectLst/>
              </a:rPr>
              <a:t>Su pilar fue la erradicación de las asignaturas, convirtiendo así las clases en un “laboratorio” o </a:t>
            </a:r>
            <a:r>
              <a:rPr lang="es-CO" sz="1700" dirty="0"/>
              <a:t>“educación por proyectos”; en donde su metodología era un aprendizaje individualizado y significativo.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MX" sz="1600" dirty="0"/>
          </a:p>
        </p:txBody>
      </p:sp>
      <p:grpSp>
        <p:nvGrpSpPr>
          <p:cNvPr id="9225" name="Group 135">
            <a:extLst>
              <a:ext uri="{FF2B5EF4-FFF2-40B4-BE49-F238E27FC236}">
                <a16:creationId xmlns:a16="http://schemas.microsoft.com/office/drawing/2014/main" id="{99A79B6C-43FB-4DC6-8829-23D74891FA4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9640888" y="-38100"/>
            <a:ext cx="1801812" cy="6891338"/>
            <a:chOff x="9641675" y="-37765"/>
            <a:chExt cx="1800806" cy="6890619"/>
          </a:xfrm>
        </p:grpSpPr>
        <p:sp>
          <p:nvSpPr>
            <p:cNvPr id="137" name="Freeform 53">
              <a:extLst>
                <a:ext uri="{FF2B5EF4-FFF2-40B4-BE49-F238E27FC236}">
                  <a16:creationId xmlns:a16="http://schemas.microsoft.com/office/drawing/2014/main" id="{9BB8F81D-28E7-4F89-9BD8-A57CDA2C94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55882" y="6746520"/>
              <a:ext cx="126987" cy="79331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78">
              <a:extLst>
                <a:ext uri="{FF2B5EF4-FFF2-40B4-BE49-F238E27FC236}">
                  <a16:creationId xmlns:a16="http://schemas.microsoft.com/office/drawing/2014/main" id="{4A60FF8D-8A7C-4263-A420-FD680EDABA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31385" y="6222700"/>
              <a:ext cx="147622" cy="74570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79">
              <a:extLst>
                <a:ext uri="{FF2B5EF4-FFF2-40B4-BE49-F238E27FC236}">
                  <a16:creationId xmlns:a16="http://schemas.microsoft.com/office/drawing/2014/main" id="{638F634F-5E95-489D-96C5-6EDB9D19C8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289" y="6453655"/>
              <a:ext cx="123812" cy="6822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80">
              <a:extLst>
                <a:ext uri="{FF2B5EF4-FFF2-40B4-BE49-F238E27FC236}">
                  <a16:creationId xmlns:a16="http://schemas.microsoft.com/office/drawing/2014/main" id="{22E47D5E-F71D-46F0-9336-3AC25B2A10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37736" y="6690961"/>
              <a:ext cx="125400" cy="650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84">
              <a:extLst>
                <a:ext uri="{FF2B5EF4-FFF2-40B4-BE49-F238E27FC236}">
                  <a16:creationId xmlns:a16="http://schemas.microsoft.com/office/drawing/2014/main" id="{D2341220-B59B-443B-A0FD-A83E984000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12350" y="6017935"/>
              <a:ext cx="131748" cy="8726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106">
              <a:extLst>
                <a:ext uri="{FF2B5EF4-FFF2-40B4-BE49-F238E27FC236}">
                  <a16:creationId xmlns:a16="http://schemas.microsoft.com/office/drawing/2014/main" id="{30FB2774-20C4-428D-9D02-A2C3D1D441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58490" y="6108416"/>
              <a:ext cx="134924" cy="96784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108">
              <a:extLst>
                <a:ext uri="{FF2B5EF4-FFF2-40B4-BE49-F238E27FC236}">
                  <a16:creationId xmlns:a16="http://schemas.microsoft.com/office/drawing/2014/main" id="{F4388165-5AC3-427B-81E2-41A2738730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3712" y="6717157"/>
              <a:ext cx="120637" cy="90437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112">
              <a:extLst>
                <a:ext uri="{FF2B5EF4-FFF2-40B4-BE49-F238E27FC236}">
                  <a16:creationId xmlns:a16="http://schemas.microsoft.com/office/drawing/2014/main" id="{6CC22303-E836-4DB5-8E35-AAC14043A9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6594" y="6369529"/>
              <a:ext cx="117463" cy="80918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130">
              <a:extLst>
                <a:ext uri="{FF2B5EF4-FFF2-40B4-BE49-F238E27FC236}">
                  <a16:creationId xmlns:a16="http://schemas.microsoft.com/office/drawing/2014/main" id="{07C20279-51B8-44C8-953F-AD8B6906D2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90347" y="6021110"/>
              <a:ext cx="158733" cy="82504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131">
              <a:extLst>
                <a:ext uri="{FF2B5EF4-FFF2-40B4-BE49-F238E27FC236}">
                  <a16:creationId xmlns:a16="http://schemas.microsoft.com/office/drawing/2014/main" id="{92C179D1-1D8D-4801-9397-24AFC102B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05429" y="6517152"/>
              <a:ext cx="117463" cy="87264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135">
              <a:extLst>
                <a:ext uri="{FF2B5EF4-FFF2-40B4-BE49-F238E27FC236}">
                  <a16:creationId xmlns:a16="http://schemas.microsoft.com/office/drawing/2014/main" id="{002E136F-FF25-4FC9-B531-C13153B00E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91940" y="6287782"/>
              <a:ext cx="128574" cy="8409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6538EEB2-C861-463C-9750-54F276C151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65754" y="6644156"/>
              <a:ext cx="163495" cy="16183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id="{87FBBBE4-16B5-4CB6-A4BF-73FD4AF7E6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01549" y="6340161"/>
              <a:ext cx="120637" cy="72984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762F6E8F-9372-4BB5-A697-84BF44D816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0918" y="6071903"/>
              <a:ext cx="138099" cy="77745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22">
              <a:extLst>
                <a:ext uri="{FF2B5EF4-FFF2-40B4-BE49-F238E27FC236}">
                  <a16:creationId xmlns:a16="http://schemas.microsoft.com/office/drawing/2014/main" id="{EE123097-76A9-4903-8349-5FB351A10A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4088" y="6727478"/>
              <a:ext cx="150797" cy="99956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23">
              <a:extLst>
                <a:ext uri="{FF2B5EF4-FFF2-40B4-BE49-F238E27FC236}">
                  <a16:creationId xmlns:a16="http://schemas.microsoft.com/office/drawing/2014/main" id="{5871390E-3110-4234-8392-9427CA4CC3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62673" y="6585407"/>
              <a:ext cx="134924" cy="82504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43">
              <a:extLst>
                <a:ext uri="{FF2B5EF4-FFF2-40B4-BE49-F238E27FC236}">
                  <a16:creationId xmlns:a16="http://schemas.microsoft.com/office/drawing/2014/main" id="{33E6AF02-714D-4537-A5C6-EDD3A5EA47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16746" y="6540959"/>
              <a:ext cx="142860" cy="74571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51">
              <a:extLst>
                <a:ext uri="{FF2B5EF4-FFF2-40B4-BE49-F238E27FC236}">
                  <a16:creationId xmlns:a16="http://schemas.microsoft.com/office/drawing/2014/main" id="{F31B0674-8FDA-43F3-9E6C-38D40DAE8A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89781" y="6694934"/>
              <a:ext cx="114288" cy="90436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52">
              <a:extLst>
                <a:ext uri="{FF2B5EF4-FFF2-40B4-BE49-F238E27FC236}">
                  <a16:creationId xmlns:a16="http://schemas.microsoft.com/office/drawing/2014/main" id="{CCCD2753-0FDE-403E-A970-529BFFD69B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86606" y="6129842"/>
              <a:ext cx="119051" cy="82504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54">
              <a:extLst>
                <a:ext uri="{FF2B5EF4-FFF2-40B4-BE49-F238E27FC236}">
                  <a16:creationId xmlns:a16="http://schemas.microsoft.com/office/drawing/2014/main" id="{430EB75E-8947-461A-8D60-1FADB962BB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62803" y="6294929"/>
              <a:ext cx="134924" cy="104717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59">
              <a:extLst>
                <a:ext uri="{FF2B5EF4-FFF2-40B4-BE49-F238E27FC236}">
                  <a16:creationId xmlns:a16="http://schemas.microsoft.com/office/drawing/2014/main" id="{1DCB5A72-C6F6-4DCD-9E1D-39D09CB768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3420" y="6555247"/>
              <a:ext cx="123812" cy="77744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DC4E3BB6-1487-4B73-87E2-E14A26DDA6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23221" y="6448895"/>
              <a:ext cx="149209" cy="74570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07B5C362-8B23-466F-AD35-2CC6D077CB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36713" y="6679851"/>
              <a:ext cx="123812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4830FBE6-9F23-47F8-A47D-211C644C4C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04979" y="6244924"/>
              <a:ext cx="131749" cy="8726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86">
              <a:extLst>
                <a:ext uri="{FF2B5EF4-FFF2-40B4-BE49-F238E27FC236}">
                  <a16:creationId xmlns:a16="http://schemas.microsoft.com/office/drawing/2014/main" id="{4D9FD6FA-08AE-4225-A84B-38C95AEEDD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15293" y="5993337"/>
              <a:ext cx="130161" cy="112650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Freeform 106">
              <a:extLst>
                <a:ext uri="{FF2B5EF4-FFF2-40B4-BE49-F238E27FC236}">
                  <a16:creationId xmlns:a16="http://schemas.microsoft.com/office/drawing/2014/main" id="{8A091546-79CC-4A70-B25C-A37532666F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50328" y="6364770"/>
              <a:ext cx="134924" cy="98370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Freeform 110">
              <a:extLst>
                <a:ext uri="{FF2B5EF4-FFF2-40B4-BE49-F238E27FC236}">
                  <a16:creationId xmlns:a16="http://schemas.microsoft.com/office/drawing/2014/main" id="{20E67E12-6747-4427-AFED-9B96437A0C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40808" y="6033021"/>
              <a:ext cx="128575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112">
              <a:extLst>
                <a:ext uri="{FF2B5EF4-FFF2-40B4-BE49-F238E27FC236}">
                  <a16:creationId xmlns:a16="http://schemas.microsoft.com/office/drawing/2014/main" id="{52EEB6D5-EB90-4EAF-B440-FBC80334B9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99516" y="6566358"/>
              <a:ext cx="117463" cy="80918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78">
              <a:extLst>
                <a:ext uri="{FF2B5EF4-FFF2-40B4-BE49-F238E27FC236}">
                  <a16:creationId xmlns:a16="http://schemas.microsoft.com/office/drawing/2014/main" id="{AEC51F4F-9C33-446A-87B2-E80C741FBD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81406" y="305910"/>
              <a:ext cx="147623" cy="76157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79">
              <a:extLst>
                <a:ext uri="{FF2B5EF4-FFF2-40B4-BE49-F238E27FC236}">
                  <a16:creationId xmlns:a16="http://schemas.microsoft.com/office/drawing/2014/main" id="{D9ECD252-A946-4ED0-A59A-0F16E5954D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92518" y="537660"/>
              <a:ext cx="125399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80">
              <a:extLst>
                <a:ext uri="{FF2B5EF4-FFF2-40B4-BE49-F238E27FC236}">
                  <a16:creationId xmlns:a16="http://schemas.microsoft.com/office/drawing/2014/main" id="{6950B6B4-9841-4380-9D08-F6B617EAE1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87759" y="751949"/>
              <a:ext cx="125399" cy="6663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84">
              <a:extLst>
                <a:ext uri="{FF2B5EF4-FFF2-40B4-BE49-F238E27FC236}">
                  <a16:creationId xmlns:a16="http://schemas.microsoft.com/office/drawing/2014/main" id="{FCF06A41-41CC-4B3F-AC01-35712F4C11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63164" y="101942"/>
              <a:ext cx="130161" cy="8885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106">
              <a:extLst>
                <a:ext uri="{FF2B5EF4-FFF2-40B4-BE49-F238E27FC236}">
                  <a16:creationId xmlns:a16="http://schemas.microsoft.com/office/drawing/2014/main" id="{738698F7-87EC-40E2-B4AB-DA43FAEDD0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84713" y="217024"/>
              <a:ext cx="133336" cy="96783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108">
              <a:extLst>
                <a:ext uri="{FF2B5EF4-FFF2-40B4-BE49-F238E27FC236}">
                  <a16:creationId xmlns:a16="http://schemas.microsoft.com/office/drawing/2014/main" id="{08254CDF-C952-4C2A-9B9E-C72D994CBA5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79162" y="700367"/>
              <a:ext cx="122224" cy="90437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Freeform 110">
              <a:extLst>
                <a:ext uri="{FF2B5EF4-FFF2-40B4-BE49-F238E27FC236}">
                  <a16:creationId xmlns:a16="http://schemas.microsoft.com/office/drawing/2014/main" id="{6B829953-9466-47A8-B6B3-315EDADB80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3295" y="-31390"/>
              <a:ext cx="126987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Freeform 112">
              <a:extLst>
                <a:ext uri="{FF2B5EF4-FFF2-40B4-BE49-F238E27FC236}">
                  <a16:creationId xmlns:a16="http://schemas.microsoft.com/office/drawing/2014/main" id="{64132445-B251-40B1-99A5-D9C123A18D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72817" y="495599"/>
              <a:ext cx="117463" cy="82504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Freeform 130">
              <a:extLst>
                <a:ext uri="{FF2B5EF4-FFF2-40B4-BE49-F238E27FC236}">
                  <a16:creationId xmlns:a16="http://schemas.microsoft.com/office/drawing/2014/main" id="{3D4E4D0E-57D0-4C00-8C9E-FB66CFA05F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17362" y="89241"/>
              <a:ext cx="157147" cy="80917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Freeform 131">
              <a:extLst>
                <a:ext uri="{FF2B5EF4-FFF2-40B4-BE49-F238E27FC236}">
                  <a16:creationId xmlns:a16="http://schemas.microsoft.com/office/drawing/2014/main" id="{85C6EDB5-DE13-4836-8287-129A2C429B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30858" y="644016"/>
              <a:ext cx="117463" cy="87263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5" name="Freeform 135">
              <a:extLst>
                <a:ext uri="{FF2B5EF4-FFF2-40B4-BE49-F238E27FC236}">
                  <a16:creationId xmlns:a16="http://schemas.microsoft.com/office/drawing/2014/main" id="{FA1407F4-04A1-456A-999A-C550E642C7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18956" y="414645"/>
              <a:ext cx="128574" cy="8409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6" name="Freeform 10">
              <a:extLst>
                <a:ext uri="{FF2B5EF4-FFF2-40B4-BE49-F238E27FC236}">
                  <a16:creationId xmlns:a16="http://schemas.microsoft.com/office/drawing/2014/main" id="{773E9B84-D3F5-4BED-A446-7E2367E2AD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3174" y="27336"/>
              <a:ext cx="139685" cy="8885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7" name="Freeform 15">
              <a:extLst>
                <a:ext uri="{FF2B5EF4-FFF2-40B4-BE49-F238E27FC236}">
                  <a16:creationId xmlns:a16="http://schemas.microsoft.com/office/drawing/2014/main" id="{797D497D-1057-4584-97B2-F906F3E4EDE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7939" y="541628"/>
              <a:ext cx="120637" cy="72984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8" name="Freeform 18">
              <a:extLst>
                <a:ext uri="{FF2B5EF4-FFF2-40B4-BE49-F238E27FC236}">
                  <a16:creationId xmlns:a16="http://schemas.microsoft.com/office/drawing/2014/main" id="{D24C64C2-8256-45EE-886D-73CA4A20F0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11108" y="286069"/>
              <a:ext cx="138098" cy="77745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9" name="Freeform 22">
              <a:extLst>
                <a:ext uri="{FF2B5EF4-FFF2-40B4-BE49-F238E27FC236}">
                  <a16:creationId xmlns:a16="http://schemas.microsoft.com/office/drawing/2014/main" id="{932B2B9B-00A6-45A7-8EED-C56F6F4401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9611" y="174167"/>
              <a:ext cx="149209" cy="99957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Freeform 23">
              <a:extLst>
                <a:ext uri="{FF2B5EF4-FFF2-40B4-BE49-F238E27FC236}">
                  <a16:creationId xmlns:a16="http://schemas.microsoft.com/office/drawing/2014/main" id="{5497993F-DE8E-46C3-AF16-E467C60B86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68270" y="787668"/>
              <a:ext cx="134923" cy="8091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30">
              <a:extLst>
                <a:ext uri="{FF2B5EF4-FFF2-40B4-BE49-F238E27FC236}">
                  <a16:creationId xmlns:a16="http://schemas.microsoft.com/office/drawing/2014/main" id="{848B57C6-28B0-4856-AEBB-7265E6D3F39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8756" y="1028132"/>
              <a:ext cx="9524" cy="4759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43">
              <a:extLst>
                <a:ext uri="{FF2B5EF4-FFF2-40B4-BE49-F238E27FC236}">
                  <a16:creationId xmlns:a16="http://schemas.microsoft.com/office/drawing/2014/main" id="{530C0707-E8BB-462A-B439-AA2F359B68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3136" y="736078"/>
              <a:ext cx="142860" cy="74570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51">
              <a:extLst>
                <a:ext uri="{FF2B5EF4-FFF2-40B4-BE49-F238E27FC236}">
                  <a16:creationId xmlns:a16="http://schemas.microsoft.com/office/drawing/2014/main" id="{3F03739F-4B51-43CF-8980-526E146A96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4345" y="781320"/>
              <a:ext cx="115876" cy="90437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52">
              <a:extLst>
                <a:ext uri="{FF2B5EF4-FFF2-40B4-BE49-F238E27FC236}">
                  <a16:creationId xmlns:a16="http://schemas.microsoft.com/office/drawing/2014/main" id="{FDF86806-E3FB-4DCB-A565-2F64D56D77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8694" y="301944"/>
              <a:ext cx="119051" cy="8091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54">
              <a:extLst>
                <a:ext uri="{FF2B5EF4-FFF2-40B4-BE49-F238E27FC236}">
                  <a16:creationId xmlns:a16="http://schemas.microsoft.com/office/drawing/2014/main" id="{05C193D8-7495-4A39-B3D0-BB4D387933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69194" y="490048"/>
              <a:ext cx="134923" cy="104717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59">
              <a:extLst>
                <a:ext uri="{FF2B5EF4-FFF2-40B4-BE49-F238E27FC236}">
                  <a16:creationId xmlns:a16="http://schemas.microsoft.com/office/drawing/2014/main" id="{E2432717-84DA-472C-AADB-844359215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1554" y="107495"/>
              <a:ext cx="123812" cy="77744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78">
              <a:extLst>
                <a:ext uri="{FF2B5EF4-FFF2-40B4-BE49-F238E27FC236}">
                  <a16:creationId xmlns:a16="http://schemas.microsoft.com/office/drawing/2014/main" id="{2E971ED0-9DD8-49D3-9917-4997421D495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30405" y="597186"/>
              <a:ext cx="147622" cy="74571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8" name="Freeform 79">
              <a:extLst>
                <a:ext uri="{FF2B5EF4-FFF2-40B4-BE49-F238E27FC236}">
                  <a16:creationId xmlns:a16="http://schemas.microsoft.com/office/drawing/2014/main" id="{C82E8930-C737-4C4F-A4A9-C92F76B5EA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41516" y="801951"/>
              <a:ext cx="123812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9" name="Freeform 84">
              <a:extLst>
                <a:ext uri="{FF2B5EF4-FFF2-40B4-BE49-F238E27FC236}">
                  <a16:creationId xmlns:a16="http://schemas.microsoft.com/office/drawing/2014/main" id="{D63961ED-D604-4DBE-8BB1-95BD4C49A1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11369" y="392423"/>
              <a:ext cx="131748" cy="87263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86">
              <a:extLst>
                <a:ext uri="{FF2B5EF4-FFF2-40B4-BE49-F238E27FC236}">
                  <a16:creationId xmlns:a16="http://schemas.microsoft.com/office/drawing/2014/main" id="{E3B927E8-7FB7-4889-80CA-70D2A37ADB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1682" y="21786"/>
              <a:ext cx="130161" cy="112649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106">
              <a:extLst>
                <a:ext uri="{FF2B5EF4-FFF2-40B4-BE49-F238E27FC236}">
                  <a16:creationId xmlns:a16="http://schemas.microsoft.com/office/drawing/2014/main" id="{60FE50E3-E1BE-4899-A2AB-3D79985AFE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58304" y="464649"/>
              <a:ext cx="133336" cy="96783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110">
              <a:extLst>
                <a:ext uri="{FF2B5EF4-FFF2-40B4-BE49-F238E27FC236}">
                  <a16:creationId xmlns:a16="http://schemas.microsoft.com/office/drawing/2014/main" id="{2C790383-97E3-49BC-AE88-19DA24C70E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5300" y="216234"/>
              <a:ext cx="126987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112">
              <a:extLst>
                <a:ext uri="{FF2B5EF4-FFF2-40B4-BE49-F238E27FC236}">
                  <a16:creationId xmlns:a16="http://schemas.microsoft.com/office/drawing/2014/main" id="{223A9B8D-B95A-49C9-8E6D-D7059E5F59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4820" y="708302"/>
              <a:ext cx="119051" cy="80917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FC78D92B-7C39-4709-8A9B-B2D23C18EF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7991" y="32099"/>
              <a:ext cx="130161" cy="8885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29698" name="Picture 2" descr="Helen Parkhurst | Nujeres educadoras | Dones i Ciències | Año de las  Mujeres y las Ciencias | Observatorio de la Igualdad | Universidad  responsable | Vida en el campus | Universitat Rovira i Virgili">
            <a:extLst>
              <a:ext uri="{FF2B5EF4-FFF2-40B4-BE49-F238E27FC236}">
                <a16:creationId xmlns:a16="http://schemas.microsoft.com/office/drawing/2014/main" id="{CC5DF41B-B7F0-4385-89F7-88AEF5A91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6" y="398582"/>
            <a:ext cx="4634483" cy="608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88799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E202582-B9F0-4BB5-A85A-E251646DC54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B9195BF4-8AA3-472E-81C6-916D7B213C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958E41F8-93BF-4251-B818-4F91880558B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1F528AFC-EA29-4FDF-ABB9-7549872391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6CF6BFC-873C-4C4A-97AB-7C7232EB01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1BF64E44-7F7F-44C6-9A15-EF5E992745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E77D9C4A-CEF4-49C8-86AC-C0FB12F16D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FDABD308-EEA3-495A-AB29-F5B7ED53A8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22B27419-0D24-4563-8B3C-2A7B1E75B8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7500D04-ABD8-49CE-895F-7D19D3FFFF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B219EBDA-8EFB-453F-8A04-B4F303FE5B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47A1677E-E419-4B60-9284-49889CFED2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8AA6B97C-56D7-4AAF-99A4-5DF046A9E0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84D27B84-8C71-4C84-8810-0FB189F03A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A8843777-2153-44D7-950D-C8C1C5223C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49B5B780-2583-41C8-BA35-CF8922EB83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F8ED8FB6-5376-46D9-AE6C-DA1C11EA85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44E1EF27-227F-48AA-9A8A-5AAE614606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80186F14-6B87-4966-85C2-D7CF3E98E1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731EB58B-4107-4D5C-AEEB-61CB873965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9216988D-1D4B-42F1-9091-AADB1A0A1E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24B017F5-FA26-492E-BB0A-52ED070A2D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67338CEF-032A-4F87-8C15-9D9BA7B4E4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2FE4648E-0BDD-49B6-ABDE-14CF2D99DA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10CD8AA4-FB01-477D-A7FE-6998572765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77CFBB4D-C53C-408F-975A-C8E4778039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55E6C2AE-186B-4F17-8AF5-AE09035A27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1A059E25-D566-4FBF-9898-BFB9393AE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EA5E4D7-577C-4610-A21F-DD03777A38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EAC69F65-C204-4E1A-9D03-15D69E77B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EF433FA3-6E63-4A1D-BA1F-7CE395797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7A1590F3-3D80-4135-B33B-DDABFEC956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897DDD47-803A-4821-B2B3-74F3587EAD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835CC5A4-5AC8-4F13-BBE8-CD4B6E66B7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233D2F8F-94C1-4F79-8E48-975396A447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1933E1E4-4830-4BEE-9E9C-8639CE66A8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63F9E0AA-27B0-40D0-B042-161FEE158F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426C1B41-2E6E-4CCD-975C-8B891221D6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244A28A4-CBC2-44B4-8ABB-F8E134825A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7FD56CCB-A76F-4AEA-9D37-ED89785192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C2500457-1035-4AC2-8EC6-0EDF93D088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2265210A-B2AF-42B8-88B8-7BC1FF4F75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A58855E8-0CC6-432E-89B9-57F9FFD4BA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5ACA26E1-952D-48D7-91E1-25B78AA073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2C417A8B-6FF3-436B-AA9D-6021D76752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FE05975E-7626-4363-A468-EE08F4C0C2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CB250FF2-C11A-4D5B-AE2B-724240594B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FE42024B-84DA-411D-92BC-3965BE3977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97CA3CC5-7523-421F-BF55-7500C63BD3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6901DA90-2253-43BA-8B83-27EAAAF570F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A7E7E300-3A6C-4BC5-8A32-08CDC26FF6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FA8CB7EB-CD5C-45B1-8A93-CB533A2D3E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68A006AF-671D-42FC-B5C8-26BFEB42BD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FC0DFA46-D75C-4521-8142-C7475C34DF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110B1D40-253A-4CA6-9C25-8484462E80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7424DED9-B7D9-465A-B80E-401365D42D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897BC426-4493-4188-960D-5E02555061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23482A09-ED42-4647-BFB6-A078D29F7C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6869115-E8D4-4F33-A308-7356DC0355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676826-B673-4330-8771-78229EA4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22" y="136991"/>
            <a:ext cx="10024155" cy="9826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María Cano Márquez (1887-1967)</a:t>
            </a:r>
          </a:p>
        </p:txBody>
      </p:sp>
      <p:grpSp>
        <p:nvGrpSpPr>
          <p:cNvPr id="13318" name="Group 133">
            <a:extLst>
              <a:ext uri="{FF2B5EF4-FFF2-40B4-BE49-F238E27FC236}">
                <a16:creationId xmlns:a16="http://schemas.microsoft.com/office/drawing/2014/main" id="{A5121E78-C809-459F-9207-D12760A20317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0356850" y="-19050"/>
            <a:ext cx="1239838" cy="1919288"/>
            <a:chOff x="10357372" y="-18787"/>
            <a:chExt cx="1238945" cy="1919798"/>
          </a:xfrm>
        </p:grpSpPr>
        <p:sp>
          <p:nvSpPr>
            <p:cNvPr id="135" name="Freeform 57">
              <a:extLst>
                <a:ext uri="{FF2B5EF4-FFF2-40B4-BE49-F238E27FC236}">
                  <a16:creationId xmlns:a16="http://schemas.microsoft.com/office/drawing/2014/main" id="{B131F128-BB55-4B41-B665-73768F3821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15880" y="1405626"/>
              <a:ext cx="139737" cy="95181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6" name="Freeform 78">
              <a:extLst>
                <a:ext uri="{FF2B5EF4-FFF2-40B4-BE49-F238E27FC236}">
                  <a16:creationId xmlns:a16="http://schemas.microsoft.com/office/drawing/2014/main" id="{2F1CCB7D-F1F9-4971-9E11-AE6135890A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1232" y="755361"/>
              <a:ext cx="149265" cy="7455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7" name="Freeform 79">
              <a:extLst>
                <a:ext uri="{FF2B5EF4-FFF2-40B4-BE49-F238E27FC236}">
                  <a16:creationId xmlns:a16="http://schemas.microsoft.com/office/drawing/2014/main" id="{14912FDA-A963-45EA-9B6E-CD46F40F44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93936" y="987195"/>
              <a:ext cx="123858" cy="6821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80">
              <a:extLst>
                <a:ext uri="{FF2B5EF4-FFF2-40B4-BE49-F238E27FC236}">
                  <a16:creationId xmlns:a16="http://schemas.microsoft.com/office/drawing/2014/main" id="{D1A4CA14-64CF-4916-922F-BDAC51C74F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8382" y="1224588"/>
              <a:ext cx="125446" cy="6504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83">
              <a:extLst>
                <a:ext uri="{FF2B5EF4-FFF2-40B4-BE49-F238E27FC236}">
                  <a16:creationId xmlns:a16="http://schemas.microsoft.com/office/drawing/2014/main" id="{52EF86C9-5790-4845-9EEE-618C55E92C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2687" y="1700216"/>
              <a:ext cx="130210" cy="1570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84">
              <a:extLst>
                <a:ext uri="{FF2B5EF4-FFF2-40B4-BE49-F238E27FC236}">
                  <a16:creationId xmlns:a16="http://schemas.microsoft.com/office/drawing/2014/main" id="{70A649A6-B450-4FCB-A6AD-FA8EF6D6B7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2998" y="551320"/>
              <a:ext cx="131797" cy="87249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86">
              <a:extLst>
                <a:ext uri="{FF2B5EF4-FFF2-40B4-BE49-F238E27FC236}">
                  <a16:creationId xmlns:a16="http://schemas.microsoft.com/office/drawing/2014/main" id="{F3E4BCDF-3C02-4529-97F3-B85CC7CF48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3309" y="204373"/>
              <a:ext cx="130210" cy="112631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89">
              <a:extLst>
                <a:ext uri="{FF2B5EF4-FFF2-40B4-BE49-F238E27FC236}">
                  <a16:creationId xmlns:a16="http://schemas.microsoft.com/office/drawing/2014/main" id="{8FC2A009-8280-425C-86E3-6827376444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8097" y="1486609"/>
              <a:ext cx="134973" cy="93596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106">
              <a:extLst>
                <a:ext uri="{FF2B5EF4-FFF2-40B4-BE49-F238E27FC236}">
                  <a16:creationId xmlns:a16="http://schemas.microsoft.com/office/drawing/2014/main" id="{D4459007-11A8-418E-9D6F-6DD7083AD4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8386" y="598169"/>
              <a:ext cx="134973" cy="98354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107">
              <a:extLst>
                <a:ext uri="{FF2B5EF4-FFF2-40B4-BE49-F238E27FC236}">
                  <a16:creationId xmlns:a16="http://schemas.microsoft.com/office/drawing/2014/main" id="{6BBF53E4-C6F9-40D8-8BB3-C5903E62A3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20453" y="1240474"/>
              <a:ext cx="154029" cy="80905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108">
              <a:extLst>
                <a:ext uri="{FF2B5EF4-FFF2-40B4-BE49-F238E27FC236}">
                  <a16:creationId xmlns:a16="http://schemas.microsoft.com/office/drawing/2014/main" id="{E392EC1D-AA77-4082-9D82-CB67CAAE62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6013" y="1208722"/>
              <a:ext cx="122269" cy="90422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109">
              <a:extLst>
                <a:ext uri="{FF2B5EF4-FFF2-40B4-BE49-F238E27FC236}">
                  <a16:creationId xmlns:a16="http://schemas.microsoft.com/office/drawing/2014/main" id="{36D350B1-1ED9-4BC2-A656-BFDBCCADD7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9340" y="1709708"/>
              <a:ext cx="154028" cy="85663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110">
              <a:extLst>
                <a:ext uri="{FF2B5EF4-FFF2-40B4-BE49-F238E27FC236}">
                  <a16:creationId xmlns:a16="http://schemas.microsoft.com/office/drawing/2014/main" id="{135CA3BF-7C7F-4A53-8BD3-9EC44EEF59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6974" y="351256"/>
              <a:ext cx="127034" cy="114218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111">
              <a:extLst>
                <a:ext uri="{FF2B5EF4-FFF2-40B4-BE49-F238E27FC236}">
                  <a16:creationId xmlns:a16="http://schemas.microsoft.com/office/drawing/2014/main" id="{C459CFEB-AB76-4458-B266-D4BD067D77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6971" y="1438969"/>
              <a:ext cx="131798" cy="87249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112">
              <a:extLst>
                <a:ext uri="{FF2B5EF4-FFF2-40B4-BE49-F238E27FC236}">
                  <a16:creationId xmlns:a16="http://schemas.microsoft.com/office/drawing/2014/main" id="{5A6FDDCD-0660-485D-A98C-7310C2E382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7290" y="920509"/>
              <a:ext cx="117506" cy="80904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122">
              <a:extLst>
                <a:ext uri="{FF2B5EF4-FFF2-40B4-BE49-F238E27FC236}">
                  <a16:creationId xmlns:a16="http://schemas.microsoft.com/office/drawing/2014/main" id="{CA518225-2FB7-4516-81B7-2D4F68D61D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52193" y="1742258"/>
              <a:ext cx="128622" cy="80905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123">
              <a:extLst>
                <a:ext uri="{FF2B5EF4-FFF2-40B4-BE49-F238E27FC236}">
                  <a16:creationId xmlns:a16="http://schemas.microsoft.com/office/drawing/2014/main" id="{CEBF31A6-E5B1-488A-8E18-F24838387E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8844" y="205950"/>
              <a:ext cx="139737" cy="93596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130">
              <a:extLst>
                <a:ext uri="{FF2B5EF4-FFF2-40B4-BE49-F238E27FC236}">
                  <a16:creationId xmlns:a16="http://schemas.microsoft.com/office/drawing/2014/main" id="{6F33D8E7-285B-43A8-B4C7-70582C54CE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1866" y="494947"/>
              <a:ext cx="157205" cy="82491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131">
              <a:extLst>
                <a:ext uri="{FF2B5EF4-FFF2-40B4-BE49-F238E27FC236}">
                  <a16:creationId xmlns:a16="http://schemas.microsoft.com/office/drawing/2014/main" id="{DDD655C5-6153-4EFC-A7AB-C89B39126B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53784" y="1049927"/>
              <a:ext cx="119094" cy="87250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135">
              <a:extLst>
                <a:ext uri="{FF2B5EF4-FFF2-40B4-BE49-F238E27FC236}">
                  <a16:creationId xmlns:a16="http://schemas.microsoft.com/office/drawing/2014/main" id="{EB9A91A8-3FF9-44C5-8F20-B8914896E3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2675" y="819677"/>
              <a:ext cx="128622" cy="84076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141">
              <a:extLst>
                <a:ext uri="{FF2B5EF4-FFF2-40B4-BE49-F238E27FC236}">
                  <a16:creationId xmlns:a16="http://schemas.microsoft.com/office/drawing/2014/main" id="{552D48EA-F4E4-4729-9B4F-679997A16A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0790" y="1421538"/>
              <a:ext cx="163555" cy="16339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77">
              <a:extLst>
                <a:ext uri="{FF2B5EF4-FFF2-40B4-BE49-F238E27FC236}">
                  <a16:creationId xmlns:a16="http://schemas.microsoft.com/office/drawing/2014/main" id="{7EBCBF17-BCD9-4E80-A42F-FD8F3F24EE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9645" y="20153"/>
              <a:ext cx="152440" cy="74559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121">
              <a:extLst>
                <a:ext uri="{FF2B5EF4-FFF2-40B4-BE49-F238E27FC236}">
                  <a16:creationId xmlns:a16="http://schemas.microsoft.com/office/drawing/2014/main" id="{F27C28DF-6982-40F6-AF1C-A7E9404904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0915" y="5867"/>
              <a:ext cx="133385" cy="84077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14C21270-6C6E-46E3-A0CD-60409B45E5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22665" y="107497"/>
              <a:ext cx="130210" cy="87249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87">
              <a:extLst>
                <a:ext uri="{FF2B5EF4-FFF2-40B4-BE49-F238E27FC236}">
                  <a16:creationId xmlns:a16="http://schemas.microsoft.com/office/drawing/2014/main" id="{0F9D2545-2273-4418-A1F0-B7A79189B1C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85860" y="67005"/>
              <a:ext cx="134974" cy="9042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94">
              <a:extLst>
                <a:ext uri="{FF2B5EF4-FFF2-40B4-BE49-F238E27FC236}">
                  <a16:creationId xmlns:a16="http://schemas.microsoft.com/office/drawing/2014/main" id="{34C9ED34-6E92-4594-839A-4BFA8028DC4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39854" y="1305591"/>
              <a:ext cx="138149" cy="10311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97">
              <a:extLst>
                <a:ext uri="{FF2B5EF4-FFF2-40B4-BE49-F238E27FC236}">
                  <a16:creationId xmlns:a16="http://schemas.microsoft.com/office/drawing/2014/main" id="{8E693454-898E-482B-BE4C-67ED5D4B850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9177" y="1744661"/>
              <a:ext cx="190551" cy="122149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Freeform 101">
              <a:extLst>
                <a:ext uri="{FF2B5EF4-FFF2-40B4-BE49-F238E27FC236}">
                  <a16:creationId xmlns:a16="http://schemas.microsoft.com/office/drawing/2014/main" id="{C4CA6809-E57D-4D47-B9F9-8C6DE9CD1EF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46993" y="1477870"/>
              <a:ext cx="138149" cy="82491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Freeform 102">
              <a:extLst>
                <a:ext uri="{FF2B5EF4-FFF2-40B4-BE49-F238E27FC236}">
                  <a16:creationId xmlns:a16="http://schemas.microsoft.com/office/drawing/2014/main" id="{22C3D7E0-59C6-4BAB-829D-09375025428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7624" y="1109481"/>
              <a:ext cx="120682" cy="99940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103">
              <a:extLst>
                <a:ext uri="{FF2B5EF4-FFF2-40B4-BE49-F238E27FC236}">
                  <a16:creationId xmlns:a16="http://schemas.microsoft.com/office/drawing/2014/main" id="{8C70E385-297A-49BC-B0CB-747BD13C8B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5235" y="835566"/>
              <a:ext cx="141326" cy="103113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117">
              <a:extLst>
                <a:ext uri="{FF2B5EF4-FFF2-40B4-BE49-F238E27FC236}">
                  <a16:creationId xmlns:a16="http://schemas.microsoft.com/office/drawing/2014/main" id="{069283BE-8E18-4033-81C0-85CEA5D3B7D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46997" y="888714"/>
              <a:ext cx="7939" cy="634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118">
              <a:extLst>
                <a:ext uri="{FF2B5EF4-FFF2-40B4-BE49-F238E27FC236}">
                  <a16:creationId xmlns:a16="http://schemas.microsoft.com/office/drawing/2014/main" id="{F22F2F93-CA3D-4858-B6EF-0A001351C88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33452" y="221037"/>
              <a:ext cx="131798" cy="96767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119">
              <a:extLst>
                <a:ext uri="{FF2B5EF4-FFF2-40B4-BE49-F238E27FC236}">
                  <a16:creationId xmlns:a16="http://schemas.microsoft.com/office/drawing/2014/main" id="{6759261B-4584-488F-844B-AF5DC31A44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15212" y="458458"/>
              <a:ext cx="127034" cy="150703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136">
              <a:extLst>
                <a:ext uri="{FF2B5EF4-FFF2-40B4-BE49-F238E27FC236}">
                  <a16:creationId xmlns:a16="http://schemas.microsoft.com/office/drawing/2014/main" id="{2EFF1910-9FFC-42F3-9F55-21B310A498F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42854" y="1262701"/>
              <a:ext cx="127034" cy="69800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137">
              <a:extLst>
                <a:ext uri="{FF2B5EF4-FFF2-40B4-BE49-F238E27FC236}">
                  <a16:creationId xmlns:a16="http://schemas.microsoft.com/office/drawing/2014/main" id="{3D564C12-9631-439E-B1A5-B240773B172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7131" y="1656516"/>
              <a:ext cx="128622" cy="93596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139">
              <a:extLst>
                <a:ext uri="{FF2B5EF4-FFF2-40B4-BE49-F238E27FC236}">
                  <a16:creationId xmlns:a16="http://schemas.microsoft.com/office/drawing/2014/main" id="{C3926E3B-E70A-4FB2-83E2-7B48BF19710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61888" y="321071"/>
              <a:ext cx="131798" cy="87250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Freeform 143">
              <a:extLst>
                <a:ext uri="{FF2B5EF4-FFF2-40B4-BE49-F238E27FC236}">
                  <a16:creationId xmlns:a16="http://schemas.microsoft.com/office/drawing/2014/main" id="{8F25B70A-0906-4529-91EB-D25C5090950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72205" y="1015782"/>
              <a:ext cx="120682" cy="77732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Freeform 144">
              <a:extLst>
                <a:ext uri="{FF2B5EF4-FFF2-40B4-BE49-F238E27FC236}">
                  <a16:creationId xmlns:a16="http://schemas.microsoft.com/office/drawing/2014/main" id="{B60C3D10-E594-41A8-95A1-BE291DCA8E8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88057" y="790305"/>
              <a:ext cx="142913" cy="90422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Freeform 145">
              <a:extLst>
                <a:ext uri="{FF2B5EF4-FFF2-40B4-BE49-F238E27FC236}">
                  <a16:creationId xmlns:a16="http://schemas.microsoft.com/office/drawing/2014/main" id="{15FC97C2-942E-46C4-A640-F00369F10DD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92828" y="601329"/>
              <a:ext cx="120682" cy="68214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Freeform 8">
              <a:extLst>
                <a:ext uri="{FF2B5EF4-FFF2-40B4-BE49-F238E27FC236}">
                  <a16:creationId xmlns:a16="http://schemas.microsoft.com/office/drawing/2014/main" id="{2928B387-DCFE-42AA-92B4-8DA588BFA0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6336" y="131315"/>
              <a:ext cx="130210" cy="8725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76" name="Freeform 113">
            <a:extLst>
              <a:ext uri="{FF2B5EF4-FFF2-40B4-BE49-F238E27FC236}">
                <a16:creationId xmlns:a16="http://schemas.microsoft.com/office/drawing/2014/main" id="{E9316916-FAB3-44AE-A8C7-290303B3CC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16200000">
            <a:off x="10429081" y="2010569"/>
            <a:ext cx="11113" cy="9525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85C6859-604F-4DC1-A9D0-1CA1F7785DE7}"/>
              </a:ext>
            </a:extLst>
          </p:cNvPr>
          <p:cNvSpPr/>
          <p:nvPr/>
        </p:nvSpPr>
        <p:spPr>
          <a:xfrm>
            <a:off x="0" y="1114425"/>
            <a:ext cx="12192000" cy="53355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2468D4-DE61-44BE-8259-EB9BF1749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552" y="1616401"/>
            <a:ext cx="6785551" cy="4949179"/>
          </a:xfrm>
        </p:spPr>
        <p:txBody>
          <a:bodyPr numCol="2"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b="1" dirty="0">
                <a:ea typeface="+mj-ea"/>
                <a:cs typeface="+mj-cs"/>
              </a:rPr>
              <a:t>Sindicalista colombiana.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Primera mujer colombiana en participar abiertamente en la vida política del país, en su época.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Dirigente de la lucha por los derechos civiles de la población y por los derechos de los trabajadores asalariados, agitadora de huelgas obreras, difusora de las ideas socialistas.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Fundadora del Partido Socialista Revolucionario de Colombia.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700" dirty="0"/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Formó parte del Comité </a:t>
            </a:r>
            <a:br>
              <a:rPr lang="es-CO" sz="1700" dirty="0"/>
            </a:br>
            <a:r>
              <a:rPr lang="es-CO" sz="1700" dirty="0" err="1"/>
              <a:t>pro-presos</a:t>
            </a:r>
            <a:r>
              <a:rPr lang="es-CO" sz="1700" dirty="0"/>
              <a:t> y del Comité Departamental contra la pena de muerte en Colombia y la defensa de las libertades públicas.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Escribió obras: 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sz="1500" i="1" dirty="0"/>
              <a:t>El poeta maldito</a:t>
            </a:r>
            <a:r>
              <a:rPr lang="es-CO" sz="1500" dirty="0"/>
              <a:t> (1921)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sz="1500" i="1" dirty="0"/>
              <a:t>Vivir</a:t>
            </a:r>
            <a:r>
              <a:rPr lang="es-CO" sz="1500" dirty="0"/>
              <a:t>, artículo publicado en </a:t>
            </a:r>
            <a:r>
              <a:rPr lang="es-CO" sz="1500" i="1" dirty="0"/>
              <a:t>Lecturas para mujeres</a:t>
            </a:r>
            <a:r>
              <a:rPr lang="es-CO" sz="1500" dirty="0"/>
              <a:t> (1923)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sz="1500" i="1" dirty="0"/>
              <a:t>Casa de menores</a:t>
            </a:r>
            <a:r>
              <a:rPr lang="es-CO" sz="1500" dirty="0"/>
              <a:t> (1923)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sz="1500" i="1" dirty="0"/>
              <a:t>Los forzados</a:t>
            </a:r>
            <a:r>
              <a:rPr lang="es-CO" sz="1500" dirty="0"/>
              <a:t> (1924)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sz="1500" i="1" dirty="0"/>
              <a:t>Pan espiritual</a:t>
            </a:r>
            <a:r>
              <a:rPr lang="es-CO" sz="1500" dirty="0"/>
              <a:t> (1924)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sz="1500" dirty="0"/>
              <a:t> </a:t>
            </a:r>
            <a:r>
              <a:rPr lang="es-CO" sz="1500" i="1" dirty="0"/>
              <a:t>Por los obreros</a:t>
            </a:r>
            <a:r>
              <a:rPr lang="es-CO" sz="1500" dirty="0"/>
              <a:t> (1924).</a:t>
            </a:r>
          </a:p>
        </p:txBody>
      </p:sp>
      <p:grpSp>
        <p:nvGrpSpPr>
          <p:cNvPr id="13321" name="Group 177">
            <a:extLst>
              <a:ext uri="{FF2B5EF4-FFF2-40B4-BE49-F238E27FC236}">
                <a16:creationId xmlns:a16="http://schemas.microsoft.com/office/drawing/2014/main" id="{373AFB5C-D052-41EC-A3D8-D6AEF44ABB1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0372725" y="5988050"/>
            <a:ext cx="1274763" cy="931863"/>
            <a:chOff x="10372524" y="5987703"/>
            <a:chExt cx="1274531" cy="932361"/>
          </a:xfrm>
        </p:grpSpPr>
        <p:sp>
          <p:nvSpPr>
            <p:cNvPr id="179" name="Freeform 82">
              <a:extLst>
                <a:ext uri="{FF2B5EF4-FFF2-40B4-BE49-F238E27FC236}">
                  <a16:creationId xmlns:a16="http://schemas.microsoft.com/office/drawing/2014/main" id="{984448BD-33DF-42A3-83DD-6486D5B955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3859" y="6018702"/>
              <a:ext cx="128656" cy="69837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Freeform 70">
              <a:extLst>
                <a:ext uri="{FF2B5EF4-FFF2-40B4-BE49-F238E27FC236}">
                  <a16:creationId xmlns:a16="http://schemas.microsoft.com/office/drawing/2014/main" id="{32408084-9527-4D12-B426-FB056F6BFD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3046" y="6280781"/>
              <a:ext cx="131832" cy="76186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85">
              <a:extLst>
                <a:ext uri="{FF2B5EF4-FFF2-40B4-BE49-F238E27FC236}">
                  <a16:creationId xmlns:a16="http://schemas.microsoft.com/office/drawing/2014/main" id="{237240B8-D3D0-4E98-91C0-DE2C13BC65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20032" y="6503951"/>
              <a:ext cx="128656" cy="96819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87">
              <a:extLst>
                <a:ext uri="{FF2B5EF4-FFF2-40B4-BE49-F238E27FC236}">
                  <a16:creationId xmlns:a16="http://schemas.microsoft.com/office/drawing/2014/main" id="{F4490205-2BE6-4E57-B5A5-FD183F640B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21634" y="6734259"/>
              <a:ext cx="135010" cy="90471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94">
              <a:extLst>
                <a:ext uri="{FF2B5EF4-FFF2-40B4-BE49-F238E27FC236}">
                  <a16:creationId xmlns:a16="http://schemas.microsoft.com/office/drawing/2014/main" id="{F7B0B6FC-ABCA-4EDE-BB59-C54BDA6E94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6536" y="6717586"/>
              <a:ext cx="138187" cy="101582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118">
              <a:extLst>
                <a:ext uri="{FF2B5EF4-FFF2-40B4-BE49-F238E27FC236}">
                  <a16:creationId xmlns:a16="http://schemas.microsoft.com/office/drawing/2014/main" id="{7576B0F9-136A-46AA-BCBF-0FF610583E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4176" y="6600841"/>
              <a:ext cx="130245" cy="95233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119">
              <a:extLst>
                <a:ext uri="{FF2B5EF4-FFF2-40B4-BE49-F238E27FC236}">
                  <a16:creationId xmlns:a16="http://schemas.microsoft.com/office/drawing/2014/main" id="{15D3DDE7-AC74-4C97-8F76-B361E24607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9099" y="6415818"/>
              <a:ext cx="127068" cy="15078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139">
              <a:extLst>
                <a:ext uri="{FF2B5EF4-FFF2-40B4-BE49-F238E27FC236}">
                  <a16:creationId xmlns:a16="http://schemas.microsoft.com/office/drawing/2014/main" id="{268BA0E6-3F6B-4538-9894-FDB017891D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4193" y="6551598"/>
              <a:ext cx="131832" cy="87296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144">
              <a:extLst>
                <a:ext uri="{FF2B5EF4-FFF2-40B4-BE49-F238E27FC236}">
                  <a16:creationId xmlns:a16="http://schemas.microsoft.com/office/drawing/2014/main" id="{43C85783-33BF-40D8-A340-DBB5A98DA4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42299" y="6183103"/>
              <a:ext cx="141363" cy="90472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8" name="Freeform 145">
              <a:extLst>
                <a:ext uri="{FF2B5EF4-FFF2-40B4-BE49-F238E27FC236}">
                  <a16:creationId xmlns:a16="http://schemas.microsoft.com/office/drawing/2014/main" id="{B54A32CE-94A0-4394-A436-D4090F0FC0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3564" y="6291101"/>
              <a:ext cx="120714" cy="6666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215447E7-84FA-49EA-ABB2-3728148AC4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9747" y="6752525"/>
              <a:ext cx="131833" cy="8888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51">
              <a:extLst>
                <a:ext uri="{FF2B5EF4-FFF2-40B4-BE49-F238E27FC236}">
                  <a16:creationId xmlns:a16="http://schemas.microsoft.com/office/drawing/2014/main" id="{2BB006EA-A611-4D04-A238-26FFCD2FAF0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19260" y="6195016"/>
              <a:ext cx="115949" cy="92058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78">
              <a:extLst>
                <a:ext uri="{FF2B5EF4-FFF2-40B4-BE49-F238E27FC236}">
                  <a16:creationId xmlns:a16="http://schemas.microsoft.com/office/drawing/2014/main" id="{46F12E81-5D29-4617-831A-A1967FBB336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53425" y="6029028"/>
              <a:ext cx="147716" cy="74598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84">
              <a:extLst>
                <a:ext uri="{FF2B5EF4-FFF2-40B4-BE49-F238E27FC236}">
                  <a16:creationId xmlns:a16="http://schemas.microsoft.com/office/drawing/2014/main" id="{F022F93D-AB93-4CDD-8ACD-4CF427AF55A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486700" y="6030619"/>
              <a:ext cx="131832" cy="87297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86">
              <a:extLst>
                <a:ext uri="{FF2B5EF4-FFF2-40B4-BE49-F238E27FC236}">
                  <a16:creationId xmlns:a16="http://schemas.microsoft.com/office/drawing/2014/main" id="{B775478D-F760-475E-AC79-62FF605129D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919272" y="6040953"/>
              <a:ext cx="130245" cy="11269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106">
              <a:extLst>
                <a:ext uri="{FF2B5EF4-FFF2-40B4-BE49-F238E27FC236}">
                  <a16:creationId xmlns:a16="http://schemas.microsoft.com/office/drawing/2014/main" id="{957CD9C1-1E1C-45A8-A1E0-71E3224B9E0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53429" y="6281583"/>
              <a:ext cx="135009" cy="96820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5" name="Freeform 110">
              <a:extLst>
                <a:ext uri="{FF2B5EF4-FFF2-40B4-BE49-F238E27FC236}">
                  <a16:creationId xmlns:a16="http://schemas.microsoft.com/office/drawing/2014/main" id="{FB718006-0573-49E0-B1A1-F52BD5FB90C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83589" y="6511899"/>
              <a:ext cx="127068" cy="114279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6" name="Freeform 123">
              <a:extLst>
                <a:ext uri="{FF2B5EF4-FFF2-40B4-BE49-F238E27FC236}">
                  <a16:creationId xmlns:a16="http://schemas.microsoft.com/office/drawing/2014/main" id="{2C9B8FA2-C1D0-428F-9FBE-3D0D4C7D904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12937" y="6600045"/>
              <a:ext cx="139775" cy="93646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7" name="Freeform 130">
              <a:extLst>
                <a:ext uri="{FF2B5EF4-FFF2-40B4-BE49-F238E27FC236}">
                  <a16:creationId xmlns:a16="http://schemas.microsoft.com/office/drawing/2014/main" id="{88A90402-75EC-4CCA-8323-B47EDE6B943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597853" y="6383230"/>
              <a:ext cx="157246" cy="80948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8" name="Freeform 141">
              <a:extLst>
                <a:ext uri="{FF2B5EF4-FFF2-40B4-BE49-F238E27FC236}">
                  <a16:creationId xmlns:a16="http://schemas.microsoft.com/office/drawing/2014/main" id="{6D3F63A3-5CBD-4535-AB5C-6EF76666E0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6576" y="6756523"/>
              <a:ext cx="163600" cy="163482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9" name="Freeform 99">
              <a:extLst>
                <a:ext uri="{FF2B5EF4-FFF2-40B4-BE49-F238E27FC236}">
                  <a16:creationId xmlns:a16="http://schemas.microsoft.com/office/drawing/2014/main" id="{9F6B1808-7BF7-4A62-8527-1B085014E8C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19257" y="6036192"/>
              <a:ext cx="219192" cy="122216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0" name="Freeform 8">
              <a:extLst>
                <a:ext uri="{FF2B5EF4-FFF2-40B4-BE49-F238E27FC236}">
                  <a16:creationId xmlns:a16="http://schemas.microsoft.com/office/drawing/2014/main" id="{1DD70211-C4B9-433F-8829-072E98BF3E5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8509" y="6758879"/>
              <a:ext cx="131833" cy="8888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13322" name="Picture 2" descr="Biblioteca Publica Piloto">
            <a:extLst>
              <a:ext uri="{FF2B5EF4-FFF2-40B4-BE49-F238E27FC236}">
                <a16:creationId xmlns:a16="http://schemas.microsoft.com/office/drawing/2014/main" id="{84088CE2-3E6C-4609-B598-A29E0FE099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" t="7896" r="4643" b="36639"/>
          <a:stretch/>
        </p:blipFill>
        <p:spPr>
          <a:xfrm>
            <a:off x="7083104" y="1387255"/>
            <a:ext cx="4811343" cy="4949179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0829470D-1AE7-49C2-8728-0CED8B2861F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FECE8720-DCB4-47FB-A797-641FB7C9A3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0AB6F28F-3708-4696-B047-D4588FC65B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092F3F98-959B-4137-BE11-2709C8C4F7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ED52936-7756-4E2A-8CEA-6203EB9BE5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E0E11A06-7029-4DA7-81A6-E64D7B92A4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4CB95B5-415E-4152-83EC-66B67EC80A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706AA44A-28D1-4DE1-8BAF-991DA24460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7B9D3AAC-1E79-4E41-B707-83161EA6E1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E6EA2FD3-FBE2-49CE-A89C-ED3ECDE399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CE8264D3-0C49-41F7-88ED-9FEA924D5C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8B7AA41-4FFE-4BBC-80AC-57A96BF050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05ED65A2-989D-4A24-9451-473E30AB7A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DDB52771-5295-4D14-90AC-FD321B39BF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E8009474-7C0F-44BC-8359-8B81D62119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7E441BCB-29C6-4D90-8B54-F400F878AF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4D20C7A2-3B32-483E-AC49-A6FAF5FB5A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C862032A-8A30-459D-B69C-C5FEAF0AE6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49BF5C78-F610-44D3-B56E-022A2ADD70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CE8302FC-3A12-458E-9647-A3258DE432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3AFD18F7-F742-48A9-9DF4-BBBF781913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C3DDDF14-8FEB-4322-909C-CD7E1F894F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E1C84840-6398-4190-8055-4CBC3D690B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8C3D98E6-1A6F-481D-8F60-C14945F9EA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78392C8B-F332-440C-AAF8-EE27A6B92D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4C2D8074-B096-46B2-A610-BAD76DFF31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D9EAD7FD-1E64-4A19-B142-5FA288F1E9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638590AC-384F-4AB6-A3A1-BB3362A668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BE54F695-B96B-4379-9E79-E81D3BC4FA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00361FA0-5EBD-4FFD-90DD-350E24A7C3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AA792250-ACC4-41B5-AD34-A206F100BC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E71EFC8B-4300-44AA-ADF0-B5AFB784DF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381E88FD-3654-4105-8B5E-CE13C66F84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DB92C185-8A2D-42A0-B6A3-BE495B0C98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D11A0A48-A546-4ECF-B224-693908FF9F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6699C5A3-A4A1-4A9C-B633-C8DE28E597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B41347A9-272A-4254-8EEE-FFEA05C36C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FB2A09FC-3496-4ECA-842B-CAD922B8DF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C911CF6E-4CD0-4109-A144-59BC11BA2C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95859243-70D6-490C-8FFF-BB1313CDBC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826E8FBC-F724-40B7-8002-0F78AD775E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0CF8EEB0-5861-4BD2-A50F-1EB33FC2EE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8D81A405-C45A-45BC-9150-2DC22C74C9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E9323F67-1AE0-4D5C-ABC7-21C7140E70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DA30F2D-66F6-4D78-85D2-0A8DC48557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05D3FE64-5EEB-494C-B76A-6C74A36493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92AF2480-D978-4E71-BF45-142B91F46B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D2B8FCBD-F32C-4373-AE8F-3D81BABC6B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937C408D-FEA0-49BC-8E25-9A9308E89CB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8B33AF4E-615D-4E68-99C0-38F246AD57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77D1997C-1D67-4501-B031-255191027F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60571FDB-D564-4312-9C70-DE9E2AD97E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86CC91E6-E430-4056-B6CB-16C51BA1C0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1B9FC5B1-E077-4582-8A2D-F055C711CA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5FD923AD-3426-4A2F-8D06-F142BAB326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F7783B11-9CC8-4F9E-856D-AB90849CED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9955A9BE-C1F9-4AB7-A716-9B00DD6B0B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D0E24B55-E806-4DA3-8A08-EF7931DDD2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B7ACF1D-996E-40AF-8B0D-FA52CE288E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2" name="Título 1">
            <a:extLst>
              <a:ext uri="{FF2B5EF4-FFF2-40B4-BE49-F238E27FC236}">
                <a16:creationId xmlns:a16="http://schemas.microsoft.com/office/drawing/2014/main" id="{F05C4466-BC76-4A3E-9464-57420DDE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439" y="234975"/>
            <a:ext cx="5869648" cy="1065213"/>
          </a:xfrm>
        </p:spPr>
        <p:txBody>
          <a:bodyPr/>
          <a:lstStyle/>
          <a:p>
            <a:pPr algn="ctr"/>
            <a:r>
              <a:rPr lang="es-CO" sz="2800" b="0" i="0" dirty="0">
                <a:solidFill>
                  <a:srgbClr val="222222"/>
                </a:solidFill>
                <a:effectLst/>
              </a:rPr>
              <a:t>Simone de Beauvoir </a:t>
            </a:r>
            <a:br>
              <a:rPr lang="es-CO" sz="2800" b="0" i="0" dirty="0">
                <a:solidFill>
                  <a:srgbClr val="222222"/>
                </a:solidFill>
                <a:effectLst/>
              </a:rPr>
            </a:br>
            <a:r>
              <a:rPr lang="es-CO" sz="2800" b="0" i="0" dirty="0">
                <a:solidFill>
                  <a:srgbClr val="222222"/>
                </a:solidFill>
                <a:effectLst/>
              </a:rPr>
              <a:t>(1908-1986)</a:t>
            </a:r>
            <a:endParaRPr lang="en-US" altLang="es-CO" sz="28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E7C763D-C90A-483B-B29F-FD012CBE5395}"/>
              </a:ext>
            </a:extLst>
          </p:cNvPr>
          <p:cNvSpPr/>
          <p:nvPr/>
        </p:nvSpPr>
        <p:spPr>
          <a:xfrm>
            <a:off x="0" y="1357184"/>
            <a:ext cx="12192000" cy="5509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514B77-67E9-44B1-8EF1-CC967B540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3606" y="1687337"/>
            <a:ext cx="6315541" cy="47354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b="1" dirty="0">
                <a:solidFill>
                  <a:srgbClr val="222222"/>
                </a:solidFill>
              </a:rPr>
              <a:t>Fi</a:t>
            </a:r>
            <a:r>
              <a:rPr lang="es-CO" b="1" i="0" dirty="0">
                <a:solidFill>
                  <a:srgbClr val="222222"/>
                </a:solidFill>
                <a:effectLst/>
              </a:rPr>
              <a:t>lósofa, literaria y activista política</a:t>
            </a:r>
            <a:r>
              <a:rPr lang="es-CO" b="0" i="0" dirty="0">
                <a:solidFill>
                  <a:srgbClr val="222222"/>
                </a:solidFill>
                <a:effectLst/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dirty="0">
                <a:solidFill>
                  <a:srgbClr val="222222"/>
                </a:solidFill>
              </a:rPr>
              <a:t>S</a:t>
            </a:r>
            <a:r>
              <a:rPr lang="es-CO" b="0" i="0" dirty="0">
                <a:solidFill>
                  <a:srgbClr val="222222"/>
                </a:solidFill>
                <a:effectLst/>
              </a:rPr>
              <a:t>e rehusó a legitimar su amor a través del matrimonio, vivió abiertamente su sexualidad y renunció a la imposición de la maternidad.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dirty="0">
                <a:solidFill>
                  <a:srgbClr val="222222"/>
                </a:solidFill>
              </a:rPr>
              <a:t>C</a:t>
            </a:r>
            <a:r>
              <a:rPr lang="es-CO" b="0" i="0" dirty="0">
                <a:solidFill>
                  <a:srgbClr val="222222"/>
                </a:solidFill>
                <a:effectLst/>
              </a:rPr>
              <a:t>uestiona el modo de vida algunas sociedades con relación al patriarcado y a la dominación masculina.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u="sng" dirty="0"/>
              <a:t>Obras: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dirty="0">
                <a:solidFill>
                  <a:srgbClr val="222222"/>
                </a:solidFill>
              </a:rPr>
              <a:t>Obras: </a:t>
            </a:r>
            <a:r>
              <a:rPr lang="es-CO" b="0" i="1" dirty="0">
                <a:solidFill>
                  <a:srgbClr val="222222"/>
                </a:solidFill>
                <a:effectLst/>
              </a:rPr>
              <a:t>La Invitada </a:t>
            </a:r>
            <a:r>
              <a:rPr lang="es-CO" b="0" i="0" dirty="0">
                <a:solidFill>
                  <a:srgbClr val="222222"/>
                </a:solidFill>
                <a:effectLst/>
              </a:rPr>
              <a:t>(1943) </a:t>
            </a:r>
          </a:p>
          <a:p>
            <a:pPr lvl="1"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b="0" i="0" dirty="0">
                <a:solidFill>
                  <a:srgbClr val="222222"/>
                </a:solidFill>
                <a:effectLst/>
              </a:rPr>
              <a:t> </a:t>
            </a:r>
            <a:r>
              <a:rPr lang="es-CO" b="0" i="1" dirty="0">
                <a:solidFill>
                  <a:srgbClr val="222222"/>
                </a:solidFill>
                <a:effectLst/>
              </a:rPr>
              <a:t>El Segundo Sexo</a:t>
            </a:r>
            <a:endParaRPr lang="es-CO" b="0" i="0" dirty="0">
              <a:solidFill>
                <a:srgbClr val="222222"/>
              </a:solidFill>
              <a:effectLst/>
            </a:endParaRPr>
          </a:p>
          <a:p>
            <a:pPr marL="0" indent="0"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buNone/>
              <a:defRPr/>
            </a:pPr>
            <a:r>
              <a:rPr lang="en-US" dirty="0"/>
              <a:t>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4EBFC4A-24CC-4278-AFE8-B3D2E2C2EAF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34227" y="5957752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8600F43F-4BEC-478E-A162-53F771292B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6" name="Freeform 15">
              <a:extLst>
                <a:ext uri="{FF2B5EF4-FFF2-40B4-BE49-F238E27FC236}">
                  <a16:creationId xmlns:a16="http://schemas.microsoft.com/office/drawing/2014/main" id="{1B11D740-01C9-4354-A374-7D8AE497FD1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7" name="Freeform 18">
              <a:extLst>
                <a:ext uri="{FF2B5EF4-FFF2-40B4-BE49-F238E27FC236}">
                  <a16:creationId xmlns:a16="http://schemas.microsoft.com/office/drawing/2014/main" id="{9F6C8B7D-3DCB-4F97-BE1F-A796434508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899CDF-B673-48DA-B44C-435D989324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B22C5C85-149D-4EBC-B6BA-5286EE67F2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0" name="Freeform 19">
              <a:extLst>
                <a:ext uri="{FF2B5EF4-FFF2-40B4-BE49-F238E27FC236}">
                  <a16:creationId xmlns:a16="http://schemas.microsoft.com/office/drawing/2014/main" id="{F2CE3CB9-9B77-4308-B0EC-F3B92209FD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1" name="Freeform 20">
              <a:extLst>
                <a:ext uri="{FF2B5EF4-FFF2-40B4-BE49-F238E27FC236}">
                  <a16:creationId xmlns:a16="http://schemas.microsoft.com/office/drawing/2014/main" id="{048AED69-9007-4E1B-AEBD-6ED7123161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2" name="Freeform 23">
              <a:extLst>
                <a:ext uri="{FF2B5EF4-FFF2-40B4-BE49-F238E27FC236}">
                  <a16:creationId xmlns:a16="http://schemas.microsoft.com/office/drawing/2014/main" id="{9198CF19-A280-4A3F-B2C8-9840A9B3F5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3" name="Freeform 26">
              <a:extLst>
                <a:ext uri="{FF2B5EF4-FFF2-40B4-BE49-F238E27FC236}">
                  <a16:creationId xmlns:a16="http://schemas.microsoft.com/office/drawing/2014/main" id="{F6024ECE-B478-480F-9E68-071A3EC3F0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FE2C0F0A-CA8D-4FDD-83B0-ADA95C3272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5" name="Freeform 28">
              <a:extLst>
                <a:ext uri="{FF2B5EF4-FFF2-40B4-BE49-F238E27FC236}">
                  <a16:creationId xmlns:a16="http://schemas.microsoft.com/office/drawing/2014/main" id="{2B5359B9-6885-43E3-BFE2-A0A9119FC2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6" name="Freeform 30">
              <a:extLst>
                <a:ext uri="{FF2B5EF4-FFF2-40B4-BE49-F238E27FC236}">
                  <a16:creationId xmlns:a16="http://schemas.microsoft.com/office/drawing/2014/main" id="{8F037381-975D-42F1-9678-B64E4A8DEE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7" name="Freeform 43">
              <a:extLst>
                <a:ext uri="{FF2B5EF4-FFF2-40B4-BE49-F238E27FC236}">
                  <a16:creationId xmlns:a16="http://schemas.microsoft.com/office/drawing/2014/main" id="{5D5CA498-B35B-4ABC-9832-D763B6BE58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8" name="Freeform 51">
              <a:extLst>
                <a:ext uri="{FF2B5EF4-FFF2-40B4-BE49-F238E27FC236}">
                  <a16:creationId xmlns:a16="http://schemas.microsoft.com/office/drawing/2014/main" id="{4BB5B0CE-A428-4D82-BD6D-CBFDF2BAA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9" name="Freeform 52">
              <a:extLst>
                <a:ext uri="{FF2B5EF4-FFF2-40B4-BE49-F238E27FC236}">
                  <a16:creationId xmlns:a16="http://schemas.microsoft.com/office/drawing/2014/main" id="{C01246EF-383D-494B-8D70-728F515B70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0" name="Freeform 53">
              <a:extLst>
                <a:ext uri="{FF2B5EF4-FFF2-40B4-BE49-F238E27FC236}">
                  <a16:creationId xmlns:a16="http://schemas.microsoft.com/office/drawing/2014/main" id="{9557F55D-C75A-4159-8377-E4D5E9B4BB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1" name="Freeform 54">
              <a:extLst>
                <a:ext uri="{FF2B5EF4-FFF2-40B4-BE49-F238E27FC236}">
                  <a16:creationId xmlns:a16="http://schemas.microsoft.com/office/drawing/2014/main" id="{B4DE5A99-34F7-46F1-B79F-8B8B467E22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2" name="Freeform 55">
              <a:extLst>
                <a:ext uri="{FF2B5EF4-FFF2-40B4-BE49-F238E27FC236}">
                  <a16:creationId xmlns:a16="http://schemas.microsoft.com/office/drawing/2014/main" id="{6E2EDBA6-B8F0-492F-BECD-97A2810C6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3" name="Freeform 56">
              <a:extLst>
                <a:ext uri="{FF2B5EF4-FFF2-40B4-BE49-F238E27FC236}">
                  <a16:creationId xmlns:a16="http://schemas.microsoft.com/office/drawing/2014/main" id="{86AD250B-5C19-4D65-882E-90B685984B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4" name="Freeform 57">
              <a:extLst>
                <a:ext uri="{FF2B5EF4-FFF2-40B4-BE49-F238E27FC236}">
                  <a16:creationId xmlns:a16="http://schemas.microsoft.com/office/drawing/2014/main" id="{05D477A6-85BA-4640-9FBD-26F4A938F4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5" name="Freeform 59">
              <a:extLst>
                <a:ext uri="{FF2B5EF4-FFF2-40B4-BE49-F238E27FC236}">
                  <a16:creationId xmlns:a16="http://schemas.microsoft.com/office/drawing/2014/main" id="{A7C51408-FB94-4F8C-A1A3-A90B6A84FC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6" name="Freeform 60">
              <a:extLst>
                <a:ext uri="{FF2B5EF4-FFF2-40B4-BE49-F238E27FC236}">
                  <a16:creationId xmlns:a16="http://schemas.microsoft.com/office/drawing/2014/main" id="{0ADD4CFA-426B-40D7-9ECD-D9DBB68CCD7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7" name="Freeform 61">
              <a:extLst>
                <a:ext uri="{FF2B5EF4-FFF2-40B4-BE49-F238E27FC236}">
                  <a16:creationId xmlns:a16="http://schemas.microsoft.com/office/drawing/2014/main" id="{0492DB05-F75D-469B-A87B-1D43C68084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8" name="Freeform 5">
              <a:extLst>
                <a:ext uri="{FF2B5EF4-FFF2-40B4-BE49-F238E27FC236}">
                  <a16:creationId xmlns:a16="http://schemas.microsoft.com/office/drawing/2014/main" id="{14DA5AAF-C574-4F2A-BD81-704A64659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9" name="Freeform 6">
              <a:extLst>
                <a:ext uri="{FF2B5EF4-FFF2-40B4-BE49-F238E27FC236}">
                  <a16:creationId xmlns:a16="http://schemas.microsoft.com/office/drawing/2014/main" id="{4526496D-362F-4AEC-B8E0-4C37B7FEAE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0" name="Freeform 7">
              <a:extLst>
                <a:ext uri="{FF2B5EF4-FFF2-40B4-BE49-F238E27FC236}">
                  <a16:creationId xmlns:a16="http://schemas.microsoft.com/office/drawing/2014/main" id="{CA1547EB-7DEA-4500-A8C3-8CA82C90F9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1" name="Freeform 8">
              <a:extLst>
                <a:ext uri="{FF2B5EF4-FFF2-40B4-BE49-F238E27FC236}">
                  <a16:creationId xmlns:a16="http://schemas.microsoft.com/office/drawing/2014/main" id="{0CA07E9F-5950-42EA-AF53-CE10BDEE69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2" name="Freeform 9">
              <a:extLst>
                <a:ext uri="{FF2B5EF4-FFF2-40B4-BE49-F238E27FC236}">
                  <a16:creationId xmlns:a16="http://schemas.microsoft.com/office/drawing/2014/main" id="{B3AEF65F-5191-4B53-8541-2FE47CDD1B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3" name="Freeform 11">
              <a:extLst>
                <a:ext uri="{FF2B5EF4-FFF2-40B4-BE49-F238E27FC236}">
                  <a16:creationId xmlns:a16="http://schemas.microsoft.com/office/drawing/2014/main" id="{E2E0C729-4491-4328-8A22-236D565E71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id="{068ADB6E-E346-491E-8C88-906A60D463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5" name="Freeform 13">
              <a:extLst>
                <a:ext uri="{FF2B5EF4-FFF2-40B4-BE49-F238E27FC236}">
                  <a16:creationId xmlns:a16="http://schemas.microsoft.com/office/drawing/2014/main" id="{19979C05-D01E-4A4B-9A9D-2C1C4E25CB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6" name="Freeform 14">
              <a:extLst>
                <a:ext uri="{FF2B5EF4-FFF2-40B4-BE49-F238E27FC236}">
                  <a16:creationId xmlns:a16="http://schemas.microsoft.com/office/drawing/2014/main" id="{C6F6729D-132B-4207-995C-A93AA344222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7" name="Freeform 16">
              <a:extLst>
                <a:ext uri="{FF2B5EF4-FFF2-40B4-BE49-F238E27FC236}">
                  <a16:creationId xmlns:a16="http://schemas.microsoft.com/office/drawing/2014/main" id="{2670CDE8-B213-427A-B5B1-7186638215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D814903A-EF2C-421D-B560-A6DBEC51A6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9" name="Freeform 21">
              <a:extLst>
                <a:ext uri="{FF2B5EF4-FFF2-40B4-BE49-F238E27FC236}">
                  <a16:creationId xmlns:a16="http://schemas.microsoft.com/office/drawing/2014/main" id="{9A38C265-E741-460F-A633-92A5223530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0" name="Freeform 25">
              <a:extLst>
                <a:ext uri="{FF2B5EF4-FFF2-40B4-BE49-F238E27FC236}">
                  <a16:creationId xmlns:a16="http://schemas.microsoft.com/office/drawing/2014/main" id="{76693AD1-2014-4EF3-8EE8-E2601539559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1" name="Freeform 29">
              <a:extLst>
                <a:ext uri="{FF2B5EF4-FFF2-40B4-BE49-F238E27FC236}">
                  <a16:creationId xmlns:a16="http://schemas.microsoft.com/office/drawing/2014/main" id="{A5981AFA-1C74-422A-BAC9-65ECE67D0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2" name="Freeform 31">
              <a:extLst>
                <a:ext uri="{FF2B5EF4-FFF2-40B4-BE49-F238E27FC236}">
                  <a16:creationId xmlns:a16="http://schemas.microsoft.com/office/drawing/2014/main" id="{036545F7-E0BF-4C77-8173-646C41ADD4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E110CCDA-2D3C-4945-A793-F556DB14D1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4" name="Freeform 33">
              <a:extLst>
                <a:ext uri="{FF2B5EF4-FFF2-40B4-BE49-F238E27FC236}">
                  <a16:creationId xmlns:a16="http://schemas.microsoft.com/office/drawing/2014/main" id="{4FBF0E2B-FC08-47F0-9165-72FF01833C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5" name="Freeform 34">
              <a:extLst>
                <a:ext uri="{FF2B5EF4-FFF2-40B4-BE49-F238E27FC236}">
                  <a16:creationId xmlns:a16="http://schemas.microsoft.com/office/drawing/2014/main" id="{6503472D-FAC3-4FB5-99B6-83C83BD361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6" name="Freeform 35">
              <a:extLst>
                <a:ext uri="{FF2B5EF4-FFF2-40B4-BE49-F238E27FC236}">
                  <a16:creationId xmlns:a16="http://schemas.microsoft.com/office/drawing/2014/main" id="{AAB7FFA5-B51C-4777-A2CC-C0368DBB1F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50BB360A-B2B1-40B0-81F4-B5B6162162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5002B4D6-F5E6-46CE-AABD-0F407A1714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9" name="Freeform 38">
              <a:extLst>
                <a:ext uri="{FF2B5EF4-FFF2-40B4-BE49-F238E27FC236}">
                  <a16:creationId xmlns:a16="http://schemas.microsoft.com/office/drawing/2014/main" id="{51982C9A-91CA-4456-8F53-5939ED92E6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0" name="Freeform 39">
              <a:extLst>
                <a:ext uri="{FF2B5EF4-FFF2-40B4-BE49-F238E27FC236}">
                  <a16:creationId xmlns:a16="http://schemas.microsoft.com/office/drawing/2014/main" id="{A721B5D8-EAA0-4F9B-B7A6-9C1DCE17B5A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1" name="Freeform 40">
              <a:extLst>
                <a:ext uri="{FF2B5EF4-FFF2-40B4-BE49-F238E27FC236}">
                  <a16:creationId xmlns:a16="http://schemas.microsoft.com/office/drawing/2014/main" id="{E2A1CE3E-48F6-4958-A73F-A2708B0B86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2" name="Freeform 41">
              <a:extLst>
                <a:ext uri="{FF2B5EF4-FFF2-40B4-BE49-F238E27FC236}">
                  <a16:creationId xmlns:a16="http://schemas.microsoft.com/office/drawing/2014/main" id="{F6127EDB-19EB-4F43-BBCD-328BC3A683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3" name="Freeform 42">
              <a:extLst>
                <a:ext uri="{FF2B5EF4-FFF2-40B4-BE49-F238E27FC236}">
                  <a16:creationId xmlns:a16="http://schemas.microsoft.com/office/drawing/2014/main" id="{FCAA82D7-82C6-45E2-A9AB-F1212064B0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4" name="Freeform 44">
              <a:extLst>
                <a:ext uri="{FF2B5EF4-FFF2-40B4-BE49-F238E27FC236}">
                  <a16:creationId xmlns:a16="http://schemas.microsoft.com/office/drawing/2014/main" id="{DDEDED0E-D1D1-4416-AF6A-54F4DEC0EB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FFD4F73E-CFF2-4AF6-B191-DBFB189E26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6" name="Freeform 46">
              <a:extLst>
                <a:ext uri="{FF2B5EF4-FFF2-40B4-BE49-F238E27FC236}">
                  <a16:creationId xmlns:a16="http://schemas.microsoft.com/office/drawing/2014/main" id="{75BB533D-162B-41B5-955A-89CB292E88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id="{9DFB603A-F8AE-40D8-81F8-9F594CB82A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id="{E5601F42-33EB-49FB-9FBA-72FF1EFF39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id="{9C56730E-A8B6-45B1-9AE6-03AF5D796E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CEF9E337-52A2-4785-94E4-EE494D3457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1" name="Freeform 106">
              <a:extLst>
                <a:ext uri="{FF2B5EF4-FFF2-40B4-BE49-F238E27FC236}">
                  <a16:creationId xmlns:a16="http://schemas.microsoft.com/office/drawing/2014/main" id="{08D82481-72CA-419C-ABAF-C90DCA5504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2" name="Freeform 19">
              <a:extLst>
                <a:ext uri="{FF2B5EF4-FFF2-40B4-BE49-F238E27FC236}">
                  <a16:creationId xmlns:a16="http://schemas.microsoft.com/office/drawing/2014/main" id="{AD76DFD9-D527-4541-863A-D17000EF34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3" name="Freeform 20">
              <a:extLst>
                <a:ext uri="{FF2B5EF4-FFF2-40B4-BE49-F238E27FC236}">
                  <a16:creationId xmlns:a16="http://schemas.microsoft.com/office/drawing/2014/main" id="{C7B1FD62-0042-49F6-8B97-CEAF22B77CB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4" name="Freeform 26">
              <a:extLst>
                <a:ext uri="{FF2B5EF4-FFF2-40B4-BE49-F238E27FC236}">
                  <a16:creationId xmlns:a16="http://schemas.microsoft.com/office/drawing/2014/main" id="{18561F64-7240-4997-AF11-9AC276DC5CD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5" name="Freeform 27">
              <a:extLst>
                <a:ext uri="{FF2B5EF4-FFF2-40B4-BE49-F238E27FC236}">
                  <a16:creationId xmlns:a16="http://schemas.microsoft.com/office/drawing/2014/main" id="{3152CD9D-8751-4262-91D3-12CA26248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6" name="Freeform 28">
              <a:extLst>
                <a:ext uri="{FF2B5EF4-FFF2-40B4-BE49-F238E27FC236}">
                  <a16:creationId xmlns:a16="http://schemas.microsoft.com/office/drawing/2014/main" id="{53ACA4CE-4322-4D5E-B93C-0312970F96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7" name="Freeform 55">
              <a:extLst>
                <a:ext uri="{FF2B5EF4-FFF2-40B4-BE49-F238E27FC236}">
                  <a16:creationId xmlns:a16="http://schemas.microsoft.com/office/drawing/2014/main" id="{79939EF3-51C2-432D-8B23-51545939E7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8" name="Freeform 56">
              <a:extLst>
                <a:ext uri="{FF2B5EF4-FFF2-40B4-BE49-F238E27FC236}">
                  <a16:creationId xmlns:a16="http://schemas.microsoft.com/office/drawing/2014/main" id="{E62F6554-5009-4561-AB49-5D8AC4C67F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9" name="Freeform 57">
              <a:extLst>
                <a:ext uri="{FF2B5EF4-FFF2-40B4-BE49-F238E27FC236}">
                  <a16:creationId xmlns:a16="http://schemas.microsoft.com/office/drawing/2014/main" id="{25F220A2-2C30-47A7-B584-014037C98D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id="{60E2FF65-58C9-4758-A160-817E09945E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id="{AAE64D56-A584-4925-91F8-EF4D1C74D5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2" name="Freeform 5">
              <a:extLst>
                <a:ext uri="{FF2B5EF4-FFF2-40B4-BE49-F238E27FC236}">
                  <a16:creationId xmlns:a16="http://schemas.microsoft.com/office/drawing/2014/main" id="{D7C03A8B-3039-433B-9523-CA6388D195D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3" name="Freeform 6">
              <a:extLst>
                <a:ext uri="{FF2B5EF4-FFF2-40B4-BE49-F238E27FC236}">
                  <a16:creationId xmlns:a16="http://schemas.microsoft.com/office/drawing/2014/main" id="{1640317D-7F07-4B33-AC95-3AB38733AF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4" name="Freeform 7">
              <a:extLst>
                <a:ext uri="{FF2B5EF4-FFF2-40B4-BE49-F238E27FC236}">
                  <a16:creationId xmlns:a16="http://schemas.microsoft.com/office/drawing/2014/main" id="{D4DC0124-68ED-4985-A73E-9F3F7DDD87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5" name="Freeform 8">
              <a:extLst>
                <a:ext uri="{FF2B5EF4-FFF2-40B4-BE49-F238E27FC236}">
                  <a16:creationId xmlns:a16="http://schemas.microsoft.com/office/drawing/2014/main" id="{514CA08E-B6E1-4DA9-A04C-50F47E0B4D2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6" name="Freeform 9">
              <a:extLst>
                <a:ext uri="{FF2B5EF4-FFF2-40B4-BE49-F238E27FC236}">
                  <a16:creationId xmlns:a16="http://schemas.microsoft.com/office/drawing/2014/main" id="{8BF6FE14-B281-4BCC-96DC-8579BD8712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7" name="Freeform 11">
              <a:extLst>
                <a:ext uri="{FF2B5EF4-FFF2-40B4-BE49-F238E27FC236}">
                  <a16:creationId xmlns:a16="http://schemas.microsoft.com/office/drawing/2014/main" id="{317176EE-1A6A-4659-892C-3964F9BB446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8" name="Freeform 12">
              <a:extLst>
                <a:ext uri="{FF2B5EF4-FFF2-40B4-BE49-F238E27FC236}">
                  <a16:creationId xmlns:a16="http://schemas.microsoft.com/office/drawing/2014/main" id="{62A2A799-3CD7-42CB-A266-53DD9CD1D4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9" name="Freeform 13">
              <a:extLst>
                <a:ext uri="{FF2B5EF4-FFF2-40B4-BE49-F238E27FC236}">
                  <a16:creationId xmlns:a16="http://schemas.microsoft.com/office/drawing/2014/main" id="{364DDC54-B07A-4ED9-9437-B9627D9906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0" name="Freeform 14">
              <a:extLst>
                <a:ext uri="{FF2B5EF4-FFF2-40B4-BE49-F238E27FC236}">
                  <a16:creationId xmlns:a16="http://schemas.microsoft.com/office/drawing/2014/main" id="{37B2B1B1-2268-449A-B23E-D8594A05FA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1" name="Freeform 16">
              <a:extLst>
                <a:ext uri="{FF2B5EF4-FFF2-40B4-BE49-F238E27FC236}">
                  <a16:creationId xmlns:a16="http://schemas.microsoft.com/office/drawing/2014/main" id="{0383530A-7B59-4D57-A7D6-81D7702765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2" name="Freeform 17">
              <a:extLst>
                <a:ext uri="{FF2B5EF4-FFF2-40B4-BE49-F238E27FC236}">
                  <a16:creationId xmlns:a16="http://schemas.microsoft.com/office/drawing/2014/main" id="{E0F0C395-B51E-4F4A-B837-C194EF1293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3" name="Freeform 21">
              <a:extLst>
                <a:ext uri="{FF2B5EF4-FFF2-40B4-BE49-F238E27FC236}">
                  <a16:creationId xmlns:a16="http://schemas.microsoft.com/office/drawing/2014/main" id="{D2466E09-30C2-465C-A97D-B4F688E834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4" name="Freeform 25">
              <a:extLst>
                <a:ext uri="{FF2B5EF4-FFF2-40B4-BE49-F238E27FC236}">
                  <a16:creationId xmlns:a16="http://schemas.microsoft.com/office/drawing/2014/main" id="{D88D5079-D97F-4807-87A7-EE84DE4F2C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id="{C1FE6660-E934-45E4-9493-D714603D40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6" name="Freeform 31">
              <a:extLst>
                <a:ext uri="{FF2B5EF4-FFF2-40B4-BE49-F238E27FC236}">
                  <a16:creationId xmlns:a16="http://schemas.microsoft.com/office/drawing/2014/main" id="{635C9704-02E1-4CA3-B7E9-83E4C11786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7" name="Freeform 32">
              <a:extLst>
                <a:ext uri="{FF2B5EF4-FFF2-40B4-BE49-F238E27FC236}">
                  <a16:creationId xmlns:a16="http://schemas.microsoft.com/office/drawing/2014/main" id="{A368F096-993C-4B12-8604-01868D6DD6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8" name="Freeform 33">
              <a:extLst>
                <a:ext uri="{FF2B5EF4-FFF2-40B4-BE49-F238E27FC236}">
                  <a16:creationId xmlns:a16="http://schemas.microsoft.com/office/drawing/2014/main" id="{E7EA56F6-F909-4B26-81DC-922E53859E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9" name="Freeform 34">
              <a:extLst>
                <a:ext uri="{FF2B5EF4-FFF2-40B4-BE49-F238E27FC236}">
                  <a16:creationId xmlns:a16="http://schemas.microsoft.com/office/drawing/2014/main" id="{1A628A0D-5215-45E7-8991-AFA991C484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0" name="Freeform 35">
              <a:extLst>
                <a:ext uri="{FF2B5EF4-FFF2-40B4-BE49-F238E27FC236}">
                  <a16:creationId xmlns:a16="http://schemas.microsoft.com/office/drawing/2014/main" id="{60F5490A-4104-487C-A15E-11948C1924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1" name="Freeform 36">
              <a:extLst>
                <a:ext uri="{FF2B5EF4-FFF2-40B4-BE49-F238E27FC236}">
                  <a16:creationId xmlns:a16="http://schemas.microsoft.com/office/drawing/2014/main" id="{B5EBBC85-2A6A-4BD9-8043-6851C93112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2" name="Freeform 37">
              <a:extLst>
                <a:ext uri="{FF2B5EF4-FFF2-40B4-BE49-F238E27FC236}">
                  <a16:creationId xmlns:a16="http://schemas.microsoft.com/office/drawing/2014/main" id="{A424E206-9302-4A38-A988-D86643259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3" name="Freeform 38">
              <a:extLst>
                <a:ext uri="{FF2B5EF4-FFF2-40B4-BE49-F238E27FC236}">
                  <a16:creationId xmlns:a16="http://schemas.microsoft.com/office/drawing/2014/main" id="{3F13ED2A-8658-446A-B7E2-DB66AD857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4" name="Freeform 39">
              <a:extLst>
                <a:ext uri="{FF2B5EF4-FFF2-40B4-BE49-F238E27FC236}">
                  <a16:creationId xmlns:a16="http://schemas.microsoft.com/office/drawing/2014/main" id="{3643A14F-2B4F-4540-A44C-2A1BEDEA5C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5" name="Freeform 40">
              <a:extLst>
                <a:ext uri="{FF2B5EF4-FFF2-40B4-BE49-F238E27FC236}">
                  <a16:creationId xmlns:a16="http://schemas.microsoft.com/office/drawing/2014/main" id="{EC435C3C-4938-4CFC-B33A-3530E55479A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6" name="Freeform 41">
              <a:extLst>
                <a:ext uri="{FF2B5EF4-FFF2-40B4-BE49-F238E27FC236}">
                  <a16:creationId xmlns:a16="http://schemas.microsoft.com/office/drawing/2014/main" id="{E225EB91-5978-4934-9577-BA7E4E7DD8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7" name="Freeform 42">
              <a:extLst>
                <a:ext uri="{FF2B5EF4-FFF2-40B4-BE49-F238E27FC236}">
                  <a16:creationId xmlns:a16="http://schemas.microsoft.com/office/drawing/2014/main" id="{ACFB1AA6-C229-4FCE-A714-FA08775467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8" name="Freeform 44">
              <a:extLst>
                <a:ext uri="{FF2B5EF4-FFF2-40B4-BE49-F238E27FC236}">
                  <a16:creationId xmlns:a16="http://schemas.microsoft.com/office/drawing/2014/main" id="{627B63CB-3F75-450E-82AA-F42189F37A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9" name="Freeform 45">
              <a:extLst>
                <a:ext uri="{FF2B5EF4-FFF2-40B4-BE49-F238E27FC236}">
                  <a16:creationId xmlns:a16="http://schemas.microsoft.com/office/drawing/2014/main" id="{D4A32517-7C9E-436D-A8F1-0477E02BB66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0" name="Freeform 46">
              <a:extLst>
                <a:ext uri="{FF2B5EF4-FFF2-40B4-BE49-F238E27FC236}">
                  <a16:creationId xmlns:a16="http://schemas.microsoft.com/office/drawing/2014/main" id="{49AACCF4-89A8-45C4-90A4-44D9640306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1" name="Freeform 47">
              <a:extLst>
                <a:ext uri="{FF2B5EF4-FFF2-40B4-BE49-F238E27FC236}">
                  <a16:creationId xmlns:a16="http://schemas.microsoft.com/office/drawing/2014/main" id="{CFCFA95C-5735-4D26-884C-DEEBFA5DD86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2" name="Freeform 48">
              <a:extLst>
                <a:ext uri="{FF2B5EF4-FFF2-40B4-BE49-F238E27FC236}">
                  <a16:creationId xmlns:a16="http://schemas.microsoft.com/office/drawing/2014/main" id="{F9030FE6-9D3E-4E1E-8453-CD7008DFDD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3" name="Freeform 49">
              <a:extLst>
                <a:ext uri="{FF2B5EF4-FFF2-40B4-BE49-F238E27FC236}">
                  <a16:creationId xmlns:a16="http://schemas.microsoft.com/office/drawing/2014/main" id="{31650248-03F1-4C91-A8EE-422105B83A4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pic>
        <p:nvPicPr>
          <p:cNvPr id="11266" name="Picture 2" descr="Simone de Beauvoir - Wikipedia, la enciclopedia libre">
            <a:extLst>
              <a:ext uri="{FF2B5EF4-FFF2-40B4-BE49-F238E27FC236}">
                <a16:creationId xmlns:a16="http://schemas.microsoft.com/office/drawing/2014/main" id="{3147ADC3-FD10-4D27-A98E-218379DB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" y="-16074"/>
            <a:ext cx="495935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987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261">
            <a:extLst>
              <a:ext uri="{FF2B5EF4-FFF2-40B4-BE49-F238E27FC236}">
                <a16:creationId xmlns:a16="http://schemas.microsoft.com/office/drawing/2014/main" id="{3D744527-50FD-4EE9-84FC-92927D7A1CD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63" name="Freeform 8">
              <a:extLst>
                <a:ext uri="{FF2B5EF4-FFF2-40B4-BE49-F238E27FC236}">
                  <a16:creationId xmlns:a16="http://schemas.microsoft.com/office/drawing/2014/main" id="{BE0DD9C4-908F-4FA7-BF96-74D21B82D5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4" name="Freeform 10">
              <a:extLst>
                <a:ext uri="{FF2B5EF4-FFF2-40B4-BE49-F238E27FC236}">
                  <a16:creationId xmlns:a16="http://schemas.microsoft.com/office/drawing/2014/main" id="{ECF9929F-235C-4D0D-BEAF-BB8D4CE546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5" name="Freeform 15">
              <a:extLst>
                <a:ext uri="{FF2B5EF4-FFF2-40B4-BE49-F238E27FC236}">
                  <a16:creationId xmlns:a16="http://schemas.microsoft.com/office/drawing/2014/main" id="{FE0511C6-1D84-4FF6-843F-BC3610BFE3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6" name="Freeform 18">
              <a:extLst>
                <a:ext uri="{FF2B5EF4-FFF2-40B4-BE49-F238E27FC236}">
                  <a16:creationId xmlns:a16="http://schemas.microsoft.com/office/drawing/2014/main" id="{77F248D8-095A-4F91-AF68-868ADCB416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7" name="Freeform 19">
              <a:extLst>
                <a:ext uri="{FF2B5EF4-FFF2-40B4-BE49-F238E27FC236}">
                  <a16:creationId xmlns:a16="http://schemas.microsoft.com/office/drawing/2014/main" id="{8C0CADAF-3F6C-40CF-8970-FD57E3FC39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8" name="Freeform 20">
              <a:extLst>
                <a:ext uri="{FF2B5EF4-FFF2-40B4-BE49-F238E27FC236}">
                  <a16:creationId xmlns:a16="http://schemas.microsoft.com/office/drawing/2014/main" id="{E105BBAD-88E4-493F-9A78-4B395A09E3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9" name="Freeform 22">
              <a:extLst>
                <a:ext uri="{FF2B5EF4-FFF2-40B4-BE49-F238E27FC236}">
                  <a16:creationId xmlns:a16="http://schemas.microsoft.com/office/drawing/2014/main" id="{B75D0FC8-6D69-46A4-B888-CACD6936E9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0" name="Freeform 23">
              <a:extLst>
                <a:ext uri="{FF2B5EF4-FFF2-40B4-BE49-F238E27FC236}">
                  <a16:creationId xmlns:a16="http://schemas.microsoft.com/office/drawing/2014/main" id="{DD20AAAC-5EFA-46B3-BE6B-B6D466456E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1" name="Freeform 26">
              <a:extLst>
                <a:ext uri="{FF2B5EF4-FFF2-40B4-BE49-F238E27FC236}">
                  <a16:creationId xmlns:a16="http://schemas.microsoft.com/office/drawing/2014/main" id="{106D37F2-BEF0-4E86-89F6-DCFFB15AB9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2" name="Freeform 27">
              <a:extLst>
                <a:ext uri="{FF2B5EF4-FFF2-40B4-BE49-F238E27FC236}">
                  <a16:creationId xmlns:a16="http://schemas.microsoft.com/office/drawing/2014/main" id="{A34CD4D1-9D5D-48CC-AC86-34CE29D62A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3" name="Freeform 28">
              <a:extLst>
                <a:ext uri="{FF2B5EF4-FFF2-40B4-BE49-F238E27FC236}">
                  <a16:creationId xmlns:a16="http://schemas.microsoft.com/office/drawing/2014/main" id="{6924BC90-88FF-4A39-A582-5DB0DFA480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4" name="Freeform 30">
              <a:extLst>
                <a:ext uri="{FF2B5EF4-FFF2-40B4-BE49-F238E27FC236}">
                  <a16:creationId xmlns:a16="http://schemas.microsoft.com/office/drawing/2014/main" id="{D58423C9-31BE-4440-B523-EC0B2DE36C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5" name="Freeform 43">
              <a:extLst>
                <a:ext uri="{FF2B5EF4-FFF2-40B4-BE49-F238E27FC236}">
                  <a16:creationId xmlns:a16="http://schemas.microsoft.com/office/drawing/2014/main" id="{9EFFBF89-2EA5-4E81-BA93-B9C15E01F9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6" name="Freeform 51">
              <a:extLst>
                <a:ext uri="{FF2B5EF4-FFF2-40B4-BE49-F238E27FC236}">
                  <a16:creationId xmlns:a16="http://schemas.microsoft.com/office/drawing/2014/main" id="{BE2A532E-6542-484D-8E0D-8331DE8C91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7" name="Freeform 52">
              <a:extLst>
                <a:ext uri="{FF2B5EF4-FFF2-40B4-BE49-F238E27FC236}">
                  <a16:creationId xmlns:a16="http://schemas.microsoft.com/office/drawing/2014/main" id="{09EF4F1E-1EB2-43A4-8A16-A472F55081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8" name="Freeform 53">
              <a:extLst>
                <a:ext uri="{FF2B5EF4-FFF2-40B4-BE49-F238E27FC236}">
                  <a16:creationId xmlns:a16="http://schemas.microsoft.com/office/drawing/2014/main" id="{8ED5ECC5-75C2-414D-99FF-376E90A649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9" name="Freeform 54">
              <a:extLst>
                <a:ext uri="{FF2B5EF4-FFF2-40B4-BE49-F238E27FC236}">
                  <a16:creationId xmlns:a16="http://schemas.microsoft.com/office/drawing/2014/main" id="{D3D73CAE-22DB-40B4-A3E8-47DCBF107F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0" name="Freeform 55">
              <a:extLst>
                <a:ext uri="{FF2B5EF4-FFF2-40B4-BE49-F238E27FC236}">
                  <a16:creationId xmlns:a16="http://schemas.microsoft.com/office/drawing/2014/main" id="{71F02DA5-BF7B-45C9-8047-2953932017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1" name="Freeform 56">
              <a:extLst>
                <a:ext uri="{FF2B5EF4-FFF2-40B4-BE49-F238E27FC236}">
                  <a16:creationId xmlns:a16="http://schemas.microsoft.com/office/drawing/2014/main" id="{D49C1323-4EBD-4DB1-8FB2-3D26796915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2" name="Freeform 57">
              <a:extLst>
                <a:ext uri="{FF2B5EF4-FFF2-40B4-BE49-F238E27FC236}">
                  <a16:creationId xmlns:a16="http://schemas.microsoft.com/office/drawing/2014/main" id="{A187A0BB-E24E-4673-87AE-C0786F738B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3" name="Freeform 59">
              <a:extLst>
                <a:ext uri="{FF2B5EF4-FFF2-40B4-BE49-F238E27FC236}">
                  <a16:creationId xmlns:a16="http://schemas.microsoft.com/office/drawing/2014/main" id="{661924F4-D4C2-48D8-A2EC-FBF70B5056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4" name="Freeform 60">
              <a:extLst>
                <a:ext uri="{FF2B5EF4-FFF2-40B4-BE49-F238E27FC236}">
                  <a16:creationId xmlns:a16="http://schemas.microsoft.com/office/drawing/2014/main" id="{0A65B251-B81A-44A8-B2CC-0DA7D65549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5" name="Freeform 61">
              <a:extLst>
                <a:ext uri="{FF2B5EF4-FFF2-40B4-BE49-F238E27FC236}">
                  <a16:creationId xmlns:a16="http://schemas.microsoft.com/office/drawing/2014/main" id="{3F9B8255-BE41-4FAC-8B0B-414EEB16BA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6" name="Freeform 5">
              <a:extLst>
                <a:ext uri="{FF2B5EF4-FFF2-40B4-BE49-F238E27FC236}">
                  <a16:creationId xmlns:a16="http://schemas.microsoft.com/office/drawing/2014/main" id="{F282E1A6-A1EE-4F50-A97C-581747D359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7" name="Freeform 6">
              <a:extLst>
                <a:ext uri="{FF2B5EF4-FFF2-40B4-BE49-F238E27FC236}">
                  <a16:creationId xmlns:a16="http://schemas.microsoft.com/office/drawing/2014/main" id="{FED24694-5535-4A9C-8665-B4BABE71E4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8" name="Freeform 7">
              <a:extLst>
                <a:ext uri="{FF2B5EF4-FFF2-40B4-BE49-F238E27FC236}">
                  <a16:creationId xmlns:a16="http://schemas.microsoft.com/office/drawing/2014/main" id="{57B1E001-B1F5-47F4-8B28-893632436D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1C48AF92-DB8C-4B08-A866-777057BA20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0" name="Freeform 9">
              <a:extLst>
                <a:ext uri="{FF2B5EF4-FFF2-40B4-BE49-F238E27FC236}">
                  <a16:creationId xmlns:a16="http://schemas.microsoft.com/office/drawing/2014/main" id="{2A848CD8-38D5-4C2C-B50C-3AA49F1F68A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1" name="Freeform 11">
              <a:extLst>
                <a:ext uri="{FF2B5EF4-FFF2-40B4-BE49-F238E27FC236}">
                  <a16:creationId xmlns:a16="http://schemas.microsoft.com/office/drawing/2014/main" id="{57EFA880-227D-4685-A06C-28C774DE2E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2" name="Freeform 12">
              <a:extLst>
                <a:ext uri="{FF2B5EF4-FFF2-40B4-BE49-F238E27FC236}">
                  <a16:creationId xmlns:a16="http://schemas.microsoft.com/office/drawing/2014/main" id="{62881240-BFF3-4DC6-9310-100011DEED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3" name="Freeform 13">
              <a:extLst>
                <a:ext uri="{FF2B5EF4-FFF2-40B4-BE49-F238E27FC236}">
                  <a16:creationId xmlns:a16="http://schemas.microsoft.com/office/drawing/2014/main" id="{DFEF3443-13E9-45F8-960B-2D2BB08172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4" name="Freeform 14">
              <a:extLst>
                <a:ext uri="{FF2B5EF4-FFF2-40B4-BE49-F238E27FC236}">
                  <a16:creationId xmlns:a16="http://schemas.microsoft.com/office/drawing/2014/main" id="{50AF7CE5-9A8F-42DA-9A4F-915DB848AE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5" name="Freeform 16">
              <a:extLst>
                <a:ext uri="{FF2B5EF4-FFF2-40B4-BE49-F238E27FC236}">
                  <a16:creationId xmlns:a16="http://schemas.microsoft.com/office/drawing/2014/main" id="{5C23CA33-7A0F-45DB-B364-88C4D94524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6" name="Freeform 17">
              <a:extLst>
                <a:ext uri="{FF2B5EF4-FFF2-40B4-BE49-F238E27FC236}">
                  <a16:creationId xmlns:a16="http://schemas.microsoft.com/office/drawing/2014/main" id="{AF0CCB73-970E-42CA-AA1E-3050A975B9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7" name="Freeform 21">
              <a:extLst>
                <a:ext uri="{FF2B5EF4-FFF2-40B4-BE49-F238E27FC236}">
                  <a16:creationId xmlns:a16="http://schemas.microsoft.com/office/drawing/2014/main" id="{A7FBBC2F-DAA3-4355-A3EE-5829571B26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8" name="Freeform 25">
              <a:extLst>
                <a:ext uri="{FF2B5EF4-FFF2-40B4-BE49-F238E27FC236}">
                  <a16:creationId xmlns:a16="http://schemas.microsoft.com/office/drawing/2014/main" id="{C2BE7C87-F458-4D79-9EEA-E6CB9ECA5D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9" name="Freeform 29">
              <a:extLst>
                <a:ext uri="{FF2B5EF4-FFF2-40B4-BE49-F238E27FC236}">
                  <a16:creationId xmlns:a16="http://schemas.microsoft.com/office/drawing/2014/main" id="{E8414F95-2622-409B-99BB-665F6A3004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0" name="Freeform 31">
              <a:extLst>
                <a:ext uri="{FF2B5EF4-FFF2-40B4-BE49-F238E27FC236}">
                  <a16:creationId xmlns:a16="http://schemas.microsoft.com/office/drawing/2014/main" id="{5453B4D9-6F1F-4B20-98EC-BD8A971F37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1" name="Freeform 32">
              <a:extLst>
                <a:ext uri="{FF2B5EF4-FFF2-40B4-BE49-F238E27FC236}">
                  <a16:creationId xmlns:a16="http://schemas.microsoft.com/office/drawing/2014/main" id="{9DE6437C-265A-49B3-A224-502B340A1E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2" name="Freeform 33">
              <a:extLst>
                <a:ext uri="{FF2B5EF4-FFF2-40B4-BE49-F238E27FC236}">
                  <a16:creationId xmlns:a16="http://schemas.microsoft.com/office/drawing/2014/main" id="{8DBF920B-C231-4DF5-843F-F766075831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3" name="Freeform 34">
              <a:extLst>
                <a:ext uri="{FF2B5EF4-FFF2-40B4-BE49-F238E27FC236}">
                  <a16:creationId xmlns:a16="http://schemas.microsoft.com/office/drawing/2014/main" id="{69F26426-ABEC-451A-8824-C54BAD6161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4" name="Freeform 35">
              <a:extLst>
                <a:ext uri="{FF2B5EF4-FFF2-40B4-BE49-F238E27FC236}">
                  <a16:creationId xmlns:a16="http://schemas.microsoft.com/office/drawing/2014/main" id="{C7937034-8A5A-4A22-89F0-A622C24F7F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5" name="Freeform 36">
              <a:extLst>
                <a:ext uri="{FF2B5EF4-FFF2-40B4-BE49-F238E27FC236}">
                  <a16:creationId xmlns:a16="http://schemas.microsoft.com/office/drawing/2014/main" id="{3C13B577-6954-4545-8C50-0A051C1D04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6" name="Freeform 37">
              <a:extLst>
                <a:ext uri="{FF2B5EF4-FFF2-40B4-BE49-F238E27FC236}">
                  <a16:creationId xmlns:a16="http://schemas.microsoft.com/office/drawing/2014/main" id="{A39EC157-6BA0-4205-BEBB-9A3DE3FBCF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7" name="Freeform 38">
              <a:extLst>
                <a:ext uri="{FF2B5EF4-FFF2-40B4-BE49-F238E27FC236}">
                  <a16:creationId xmlns:a16="http://schemas.microsoft.com/office/drawing/2014/main" id="{30424CB5-407F-4EDC-BB5C-013CA077B0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8" name="Freeform 39">
              <a:extLst>
                <a:ext uri="{FF2B5EF4-FFF2-40B4-BE49-F238E27FC236}">
                  <a16:creationId xmlns:a16="http://schemas.microsoft.com/office/drawing/2014/main" id="{B8A4362A-FD64-473C-B4E5-5A9BA961E3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9" name="Freeform 40">
              <a:extLst>
                <a:ext uri="{FF2B5EF4-FFF2-40B4-BE49-F238E27FC236}">
                  <a16:creationId xmlns:a16="http://schemas.microsoft.com/office/drawing/2014/main" id="{A2EA1D7C-E582-4666-A3B0-081E9AA45E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0" name="Freeform 41">
              <a:extLst>
                <a:ext uri="{FF2B5EF4-FFF2-40B4-BE49-F238E27FC236}">
                  <a16:creationId xmlns:a16="http://schemas.microsoft.com/office/drawing/2014/main" id="{28AC0E3B-6C43-4212-A0FA-F97FC43283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1" name="Freeform 42">
              <a:extLst>
                <a:ext uri="{FF2B5EF4-FFF2-40B4-BE49-F238E27FC236}">
                  <a16:creationId xmlns:a16="http://schemas.microsoft.com/office/drawing/2014/main" id="{E2482CA7-5419-42ED-BC2F-1212C8BCDD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2" name="Freeform 44">
              <a:extLst>
                <a:ext uri="{FF2B5EF4-FFF2-40B4-BE49-F238E27FC236}">
                  <a16:creationId xmlns:a16="http://schemas.microsoft.com/office/drawing/2014/main" id="{C06E7A2D-BCDE-4244-86E1-3179D35618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3" name="Freeform 45">
              <a:extLst>
                <a:ext uri="{FF2B5EF4-FFF2-40B4-BE49-F238E27FC236}">
                  <a16:creationId xmlns:a16="http://schemas.microsoft.com/office/drawing/2014/main" id="{96D8B0D3-F337-41AC-801A-EB8102CD55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BE53CEB0-C9F7-4912-8A2C-69A40C27D3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5" name="Freeform 47">
              <a:extLst>
                <a:ext uri="{FF2B5EF4-FFF2-40B4-BE49-F238E27FC236}">
                  <a16:creationId xmlns:a16="http://schemas.microsoft.com/office/drawing/2014/main" id="{CCD81EA9-E9F1-442F-A11E-67C87C3277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6" name="Freeform 48">
              <a:extLst>
                <a:ext uri="{FF2B5EF4-FFF2-40B4-BE49-F238E27FC236}">
                  <a16:creationId xmlns:a16="http://schemas.microsoft.com/office/drawing/2014/main" id="{3D97D37B-C5EB-41E1-80AA-D0A933649D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7" name="Freeform 49">
              <a:extLst>
                <a:ext uri="{FF2B5EF4-FFF2-40B4-BE49-F238E27FC236}">
                  <a16:creationId xmlns:a16="http://schemas.microsoft.com/office/drawing/2014/main" id="{720C51DF-99A0-452D-A6FE-FBB25B6A55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8" name="Freeform 8">
              <a:extLst>
                <a:ext uri="{FF2B5EF4-FFF2-40B4-BE49-F238E27FC236}">
                  <a16:creationId xmlns:a16="http://schemas.microsoft.com/office/drawing/2014/main" id="{C44591B6-7C18-41A7-9BC7-334A678748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9" name="Freeform 106">
              <a:extLst>
                <a:ext uri="{FF2B5EF4-FFF2-40B4-BE49-F238E27FC236}">
                  <a16:creationId xmlns:a16="http://schemas.microsoft.com/office/drawing/2014/main" id="{2852E7C4-FC98-47DB-877D-6E1AFC21D7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ADCD77C-B4EE-41D4-8501-1908E9AD71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22669C4A-3A5E-46F0-8E7E-C3ED1C0F17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50" y="1588"/>
            <a:ext cx="5289550" cy="6865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6DF088F-D7B6-4539-85EA-B1E3BB5099F5}"/>
              </a:ext>
            </a:extLst>
          </p:cNvPr>
          <p:cNvSpPr/>
          <p:nvPr/>
        </p:nvSpPr>
        <p:spPr>
          <a:xfrm>
            <a:off x="5275904" y="305315"/>
            <a:ext cx="6535095" cy="62857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60515B-12ED-4FE4-A575-6198EF4C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493" y="257523"/>
            <a:ext cx="6908907" cy="146492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2800" b="0" i="0" dirty="0">
                <a:solidFill>
                  <a:srgbClr val="000000"/>
                </a:solidFill>
                <a:effectLst/>
              </a:rPr>
              <a:t>Rosa Parks (1913-2005)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7" name="Group 133">
            <a:extLst>
              <a:ext uri="{FF2B5EF4-FFF2-40B4-BE49-F238E27FC236}">
                <a16:creationId xmlns:a16="http://schemas.microsoft.com/office/drawing/2014/main" id="{24A7B046-7783-4451-907D-E59608AEBE31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34227" y="5957752"/>
            <a:ext cx="12157773" cy="494218"/>
            <a:chOff x="18956" y="5952517"/>
            <a:chExt cx="12157773" cy="494218"/>
          </a:xfrm>
          <a:solidFill>
            <a:schemeClr val="bg1">
              <a:lumMod val="75000"/>
            </a:schemeClr>
          </a:solidFill>
        </p:grpSpPr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505CE44C-C161-44A1-9F84-14D98BED94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D14E856A-F55A-46AB-95B0-E9D402363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2BE04157-C905-4D68-BC92-95302AA8F6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805EB86B-6C53-4554-ACD8-CD5493C4F8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7E33729D-8972-49CA-AA90-92A24B9CF8D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E0116ACA-0A0C-4968-BEB4-42926CD42D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9D51335B-D632-460D-AAAF-D4817B3850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1C9AB68A-DD24-485C-8137-92037A11EE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60579F55-F6E9-42E8-B36F-4241812590B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7F553C2E-B5F2-401D-A878-C8D6F014A2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39CE42B0-5320-40B7-ACB3-E195311783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556E2F8D-2195-4159-B5DB-C46B479873F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64A8A525-2A2F-4B47-9F2B-0E9CBAE724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702443E2-4716-4651-A89B-863254954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EA6D4E79-C520-40D0-9D6D-DB1DF31D70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607A7035-B3AC-412F-AE58-99F9EFAAE8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9D41A490-296D-4FC1-9E68-BBDEE696BE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3D325585-F1FA-40A5-950F-430947959C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83412C1B-3973-43C9-8257-9EF1ED703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6149503B-28F1-4A2F-B4E5-3684A6A44B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id="{05E489F9-3B0E-4C09-8F31-C5B983F7822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id="{3585A469-C6D3-4B21-A399-8A078B08F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0" name="Freeform 61">
              <a:extLst>
                <a:ext uri="{FF2B5EF4-FFF2-40B4-BE49-F238E27FC236}">
                  <a16:creationId xmlns:a16="http://schemas.microsoft.com/office/drawing/2014/main" id="{D208DBFC-8880-4764-97B5-6368C4B38F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22C5A66B-1F89-481A-AD58-C59900F2C1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1DC236B5-6D36-4D84-AB4F-8410F8BBB9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53F9E8B2-ABDB-401B-8EF4-015DAFE10A6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4CD0A3DE-0943-4F73-BE4E-81E2EC333E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DCBD2363-918B-4AB8-B5D3-BD2449B22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558E623B-FD7F-42EA-B6E0-00F7E9CBA8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EBE69EE3-9183-4D9D-8663-C73B20CFD9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4870B063-0D86-451C-B303-240FABE4F6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14402" y="6314015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D80DE8BF-8691-453E-863C-1FD21F82B7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7E60228D-3267-4B52-B60E-0FE023B3B1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3EE238B8-2483-4000-B259-7EB6771B22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5BB39B36-74AC-41E0-8CAF-997507C43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E7386832-B72F-45FF-8988-8FD5D8F1D7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916AB323-99E2-4BE7-B9C8-C7FCD20EB5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89418E45-FDD5-400E-9D19-4CDE3235B24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8DC966F3-D081-4317-9C99-7B4FDF6D14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DAA82740-97DD-4C7C-8399-A035818B76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D9559ACC-09C9-455C-95B0-8FB1A312E9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32565CA6-AC72-4C7F-999D-5B999AE733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9AA11D42-A27B-410E-96FC-CC700A9C35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183FB83C-C58C-4063-9872-7518906870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100B1FA1-82DC-4B0B-864B-AF196924D5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64B50C48-23FB-419A-914A-4FB51235EB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4E5B62D8-DEE9-4214-BE7A-4DAF8485570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04920CE6-A211-4C38-8F7E-293D3B215D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712FE29A-F834-4A16-B5BC-CE41A8F496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37BCACE4-D332-47B8-8814-61A61560C2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8" name="Freeform 45">
              <a:extLst>
                <a:ext uri="{FF2B5EF4-FFF2-40B4-BE49-F238E27FC236}">
                  <a16:creationId xmlns:a16="http://schemas.microsoft.com/office/drawing/2014/main" id="{9991695A-FECF-491F-8542-61A27CE349F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3BF5F4A5-25CF-4FE8-9F9A-C7733F989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94C0EFDE-76B7-454F-8029-101709B67B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167C1EC2-6E5D-4A04-8E0D-FD7DB7E673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570A6166-7950-4CE7-961E-843D3A5EEC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3" name="Freeform 8">
              <a:extLst>
                <a:ext uri="{FF2B5EF4-FFF2-40B4-BE49-F238E27FC236}">
                  <a16:creationId xmlns:a16="http://schemas.microsoft.com/office/drawing/2014/main" id="{7B7335C8-D607-4B01-91F2-0F0D1B146E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01E034A0-FCC5-48F8-8A8B-57DF97E82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5" name="Freeform 19">
              <a:extLst>
                <a:ext uri="{FF2B5EF4-FFF2-40B4-BE49-F238E27FC236}">
                  <a16:creationId xmlns:a16="http://schemas.microsoft.com/office/drawing/2014/main" id="{3A8B3D60-E108-4DD7-A9C3-FE05C86268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6" name="Freeform 20">
              <a:extLst>
                <a:ext uri="{FF2B5EF4-FFF2-40B4-BE49-F238E27FC236}">
                  <a16:creationId xmlns:a16="http://schemas.microsoft.com/office/drawing/2014/main" id="{D654CAD8-AC9A-45AD-AA11-19E54EBFCF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id="{F9E44072-BC96-4640-8B72-53391BC78BD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84C93439-3E3A-4DFA-B1C5-B2A734C3F1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id="{0D35B2D4-DE15-45B4-820C-99033E27F08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0" name="Freeform 55">
              <a:extLst>
                <a:ext uri="{FF2B5EF4-FFF2-40B4-BE49-F238E27FC236}">
                  <a16:creationId xmlns:a16="http://schemas.microsoft.com/office/drawing/2014/main" id="{1D5F6BF5-7FEE-4031-AA70-2429F8172B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1" name="Freeform 56">
              <a:extLst>
                <a:ext uri="{FF2B5EF4-FFF2-40B4-BE49-F238E27FC236}">
                  <a16:creationId xmlns:a16="http://schemas.microsoft.com/office/drawing/2014/main" id="{8CB9550C-40B6-42DD-84EA-78B7C3E362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2" name="Freeform 57">
              <a:extLst>
                <a:ext uri="{FF2B5EF4-FFF2-40B4-BE49-F238E27FC236}">
                  <a16:creationId xmlns:a16="http://schemas.microsoft.com/office/drawing/2014/main" id="{B7790C43-348E-4D60-9349-EF6A3C103D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3" name="Freeform 60">
              <a:extLst>
                <a:ext uri="{FF2B5EF4-FFF2-40B4-BE49-F238E27FC236}">
                  <a16:creationId xmlns:a16="http://schemas.microsoft.com/office/drawing/2014/main" id="{8F5E4C86-96F7-495B-A365-01ECD048593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4" name="Freeform 61">
              <a:extLst>
                <a:ext uri="{FF2B5EF4-FFF2-40B4-BE49-F238E27FC236}">
                  <a16:creationId xmlns:a16="http://schemas.microsoft.com/office/drawing/2014/main" id="{1AF51FCD-8F99-4738-AAF6-0CA0C0AA46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6FC7F2F7-033F-4F65-8A5C-9B4FEF4421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A16E9916-03DE-4E9A-8963-B2CAE873BC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BA765827-3C0A-4EE6-B21E-08498F0269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9BB7BD4F-57D4-4EEC-BBAC-6651BAA03B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9" name="Freeform 9">
              <a:extLst>
                <a:ext uri="{FF2B5EF4-FFF2-40B4-BE49-F238E27FC236}">
                  <a16:creationId xmlns:a16="http://schemas.microsoft.com/office/drawing/2014/main" id="{5C2FC71D-BF69-44A8-A50E-B2531428BF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15A8D806-690C-402D-89E6-0E31923E9D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BBA83E1B-4F14-4B46-96B6-01917A1707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72DFD6F9-698B-4BD0-82FD-E30E1696EB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CE067466-119E-4364-AB27-0825139140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1D2152A7-7984-4CB8-A750-47EF215C38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id="{8BA8687E-3661-45C2-8176-169900571F9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427F2D0A-1982-414C-8E72-B2C058E317C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7" name="Freeform 25">
              <a:extLst>
                <a:ext uri="{FF2B5EF4-FFF2-40B4-BE49-F238E27FC236}">
                  <a16:creationId xmlns:a16="http://schemas.microsoft.com/office/drawing/2014/main" id="{46AB6B37-8CBA-49EF-ABC5-1162DCF218C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8" name="Freeform 29">
              <a:extLst>
                <a:ext uri="{FF2B5EF4-FFF2-40B4-BE49-F238E27FC236}">
                  <a16:creationId xmlns:a16="http://schemas.microsoft.com/office/drawing/2014/main" id="{59EF2AD5-C4FE-492D-AB9B-AA5ED2617A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9" name="Freeform 31">
              <a:extLst>
                <a:ext uri="{FF2B5EF4-FFF2-40B4-BE49-F238E27FC236}">
                  <a16:creationId xmlns:a16="http://schemas.microsoft.com/office/drawing/2014/main" id="{03D505CE-BFE1-4042-85CB-4A8775FB75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0" name="Freeform 32">
              <a:extLst>
                <a:ext uri="{FF2B5EF4-FFF2-40B4-BE49-F238E27FC236}">
                  <a16:creationId xmlns:a16="http://schemas.microsoft.com/office/drawing/2014/main" id="{06CB2546-72FE-4026-ABCB-A0DCC168F9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1" name="Freeform 33">
              <a:extLst>
                <a:ext uri="{FF2B5EF4-FFF2-40B4-BE49-F238E27FC236}">
                  <a16:creationId xmlns:a16="http://schemas.microsoft.com/office/drawing/2014/main" id="{475AD7F7-7E0B-4079-BC62-8623D8946C4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2" name="Freeform 34">
              <a:extLst>
                <a:ext uri="{FF2B5EF4-FFF2-40B4-BE49-F238E27FC236}">
                  <a16:creationId xmlns:a16="http://schemas.microsoft.com/office/drawing/2014/main" id="{F91B3E3B-FD7E-4B64-A4A7-50DCDC2D7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3" name="Freeform 35">
              <a:extLst>
                <a:ext uri="{FF2B5EF4-FFF2-40B4-BE49-F238E27FC236}">
                  <a16:creationId xmlns:a16="http://schemas.microsoft.com/office/drawing/2014/main" id="{BA041F62-86C5-4B6E-8129-5B8D7A6572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4" name="Freeform 36">
              <a:extLst>
                <a:ext uri="{FF2B5EF4-FFF2-40B4-BE49-F238E27FC236}">
                  <a16:creationId xmlns:a16="http://schemas.microsoft.com/office/drawing/2014/main" id="{2E4D0D25-EFA3-4FE4-BEC2-0968B02FBB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5" name="Freeform 37">
              <a:extLst>
                <a:ext uri="{FF2B5EF4-FFF2-40B4-BE49-F238E27FC236}">
                  <a16:creationId xmlns:a16="http://schemas.microsoft.com/office/drawing/2014/main" id="{4E148AC8-8540-489F-9ACC-7D48E37C7F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6" name="Freeform 38">
              <a:extLst>
                <a:ext uri="{FF2B5EF4-FFF2-40B4-BE49-F238E27FC236}">
                  <a16:creationId xmlns:a16="http://schemas.microsoft.com/office/drawing/2014/main" id="{6498350B-FC57-41DB-B564-05FC4ABBA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7" name="Freeform 39">
              <a:extLst>
                <a:ext uri="{FF2B5EF4-FFF2-40B4-BE49-F238E27FC236}">
                  <a16:creationId xmlns:a16="http://schemas.microsoft.com/office/drawing/2014/main" id="{A9289BD0-8B4B-4056-AD0B-68813DF4488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8" name="Freeform 40">
              <a:extLst>
                <a:ext uri="{FF2B5EF4-FFF2-40B4-BE49-F238E27FC236}">
                  <a16:creationId xmlns:a16="http://schemas.microsoft.com/office/drawing/2014/main" id="{855CFC3B-F342-4CB8-9CB0-BE93AEA6F6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9" name="Freeform 41">
              <a:extLst>
                <a:ext uri="{FF2B5EF4-FFF2-40B4-BE49-F238E27FC236}">
                  <a16:creationId xmlns:a16="http://schemas.microsoft.com/office/drawing/2014/main" id="{7F63E409-267A-43C5-8F2E-DE3FB3FBC90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0" name="Freeform 42">
              <a:extLst>
                <a:ext uri="{FF2B5EF4-FFF2-40B4-BE49-F238E27FC236}">
                  <a16:creationId xmlns:a16="http://schemas.microsoft.com/office/drawing/2014/main" id="{B22EFCE2-4846-40A1-9FD1-A9F91415E4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1" name="Freeform 44">
              <a:extLst>
                <a:ext uri="{FF2B5EF4-FFF2-40B4-BE49-F238E27FC236}">
                  <a16:creationId xmlns:a16="http://schemas.microsoft.com/office/drawing/2014/main" id="{9F6353F8-33BC-403F-BAA7-FF81C8A005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2" name="Freeform 45">
              <a:extLst>
                <a:ext uri="{FF2B5EF4-FFF2-40B4-BE49-F238E27FC236}">
                  <a16:creationId xmlns:a16="http://schemas.microsoft.com/office/drawing/2014/main" id="{65F99514-71F4-4BF5-8379-0A84236229C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3" name="Freeform 46">
              <a:extLst>
                <a:ext uri="{FF2B5EF4-FFF2-40B4-BE49-F238E27FC236}">
                  <a16:creationId xmlns:a16="http://schemas.microsoft.com/office/drawing/2014/main" id="{CA99AFED-BCA8-4265-B910-CFC8E95667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4" name="Freeform 47">
              <a:extLst>
                <a:ext uri="{FF2B5EF4-FFF2-40B4-BE49-F238E27FC236}">
                  <a16:creationId xmlns:a16="http://schemas.microsoft.com/office/drawing/2014/main" id="{EFF2905A-ED21-4320-ADD0-47582B81F6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5" name="Freeform 48">
              <a:extLst>
                <a:ext uri="{FF2B5EF4-FFF2-40B4-BE49-F238E27FC236}">
                  <a16:creationId xmlns:a16="http://schemas.microsoft.com/office/drawing/2014/main" id="{292CB40B-5F40-4428-B196-0C93305BC0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6" name="Freeform 49">
              <a:extLst>
                <a:ext uri="{FF2B5EF4-FFF2-40B4-BE49-F238E27FC236}">
                  <a16:creationId xmlns:a16="http://schemas.microsoft.com/office/drawing/2014/main" id="{0210A84E-3672-4DF0-AD7A-88679A15E8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1A1A71-5519-47C4-B235-E69E0C2A3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644" y="1549419"/>
            <a:ext cx="5612550" cy="4802049"/>
          </a:xfrm>
        </p:spPr>
        <p:txBody>
          <a:bodyPr rtlCol="0">
            <a:normAutofit/>
          </a:bodyPr>
          <a:lstStyle/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b="1" i="0" dirty="0">
                <a:effectLst/>
              </a:rPr>
              <a:t>Activista afroamericana</a:t>
            </a:r>
            <a:r>
              <a:rPr lang="es-CO" sz="1600" b="0" i="0" dirty="0">
                <a:effectLst/>
              </a:rPr>
              <a:t>, figura importante del </a:t>
            </a:r>
            <a:r>
              <a:rPr lang="es-CO" sz="1600" b="0" i="0" u="none" strike="noStrike" dirty="0">
                <a:effectLst/>
              </a:rPr>
              <a:t>movimiento por los derechos civiles en estados unidos.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Se negó a ceder el asiento a un pasajero blanco y fue llevada a la cárcel de Montgomery. 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Aporto a los </a:t>
            </a:r>
            <a:r>
              <a:rPr lang="es-CO" sz="1600" b="0" i="0" dirty="0">
                <a:effectLst/>
              </a:rPr>
              <a:t>actos de protesta contra el sistema de segregación por razas el 19 de marzo de 1956. 30.000 afrocolombianos participaron. 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b="0" i="0" dirty="0">
                <a:effectLst/>
              </a:rPr>
              <a:t>En 1979, la </a:t>
            </a:r>
            <a:r>
              <a:rPr lang="es-CO" sz="1600" b="0" i="0" dirty="0" err="1">
                <a:effectLst/>
              </a:rPr>
              <a:t>N</a:t>
            </a:r>
            <a:r>
              <a:rPr lang="es-CO" sz="1600" b="0" i="0" u="none" strike="noStrike" dirty="0" err="1">
                <a:effectLst/>
              </a:rPr>
              <a:t>aacp</a:t>
            </a:r>
            <a:r>
              <a:rPr lang="es-CO" sz="1600" b="0" i="0" dirty="0">
                <a:effectLst/>
              </a:rPr>
              <a:t> otorgó a Parks su reconocimiento más alto, la medalla </a:t>
            </a:r>
            <a:r>
              <a:rPr lang="es-CO" sz="1600" b="0" i="0" dirty="0" err="1">
                <a:effectLst/>
              </a:rPr>
              <a:t>spingarn</a:t>
            </a:r>
            <a:r>
              <a:rPr lang="es-CO" sz="1600" b="0" i="0" dirty="0">
                <a:effectLst/>
              </a:rPr>
              <a:t> y al año siguiente recibió el premio Martín Luther King jr.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600" dirty="0"/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400" dirty="0"/>
          </a:p>
        </p:txBody>
      </p:sp>
      <p:pic>
        <p:nvPicPr>
          <p:cNvPr id="167" name="Picture 8" descr="Rosa Parks, la mujer negra que no cedió su asiento a un blanco en el autobús">
            <a:extLst>
              <a:ext uri="{FF2B5EF4-FFF2-40B4-BE49-F238E27FC236}">
                <a16:creationId xmlns:a16="http://schemas.microsoft.com/office/drawing/2014/main" id="{70407694-51B4-4C73-951C-9F169270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" y="0"/>
            <a:ext cx="5265574" cy="685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20105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261">
            <a:extLst>
              <a:ext uri="{FF2B5EF4-FFF2-40B4-BE49-F238E27FC236}">
                <a16:creationId xmlns:a16="http://schemas.microsoft.com/office/drawing/2014/main" id="{3D744527-50FD-4EE9-84FC-92927D7A1CD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63" name="Freeform 8">
              <a:extLst>
                <a:ext uri="{FF2B5EF4-FFF2-40B4-BE49-F238E27FC236}">
                  <a16:creationId xmlns:a16="http://schemas.microsoft.com/office/drawing/2014/main" id="{BE0DD9C4-908F-4FA7-BF96-74D21B82D5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4" name="Freeform 10">
              <a:extLst>
                <a:ext uri="{FF2B5EF4-FFF2-40B4-BE49-F238E27FC236}">
                  <a16:creationId xmlns:a16="http://schemas.microsoft.com/office/drawing/2014/main" id="{ECF9929F-235C-4D0D-BEAF-BB8D4CE546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5" name="Freeform 15">
              <a:extLst>
                <a:ext uri="{FF2B5EF4-FFF2-40B4-BE49-F238E27FC236}">
                  <a16:creationId xmlns:a16="http://schemas.microsoft.com/office/drawing/2014/main" id="{FE0511C6-1D84-4FF6-843F-BC3610BFE3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6" name="Freeform 18">
              <a:extLst>
                <a:ext uri="{FF2B5EF4-FFF2-40B4-BE49-F238E27FC236}">
                  <a16:creationId xmlns:a16="http://schemas.microsoft.com/office/drawing/2014/main" id="{77F248D8-095A-4F91-AF68-868ADCB416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7" name="Freeform 19">
              <a:extLst>
                <a:ext uri="{FF2B5EF4-FFF2-40B4-BE49-F238E27FC236}">
                  <a16:creationId xmlns:a16="http://schemas.microsoft.com/office/drawing/2014/main" id="{8C0CADAF-3F6C-40CF-8970-FD57E3FC39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8" name="Freeform 20">
              <a:extLst>
                <a:ext uri="{FF2B5EF4-FFF2-40B4-BE49-F238E27FC236}">
                  <a16:creationId xmlns:a16="http://schemas.microsoft.com/office/drawing/2014/main" id="{E105BBAD-88E4-493F-9A78-4B395A09E3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9" name="Freeform 22">
              <a:extLst>
                <a:ext uri="{FF2B5EF4-FFF2-40B4-BE49-F238E27FC236}">
                  <a16:creationId xmlns:a16="http://schemas.microsoft.com/office/drawing/2014/main" id="{B75D0FC8-6D69-46A4-B888-CACD6936E9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0" name="Freeform 23">
              <a:extLst>
                <a:ext uri="{FF2B5EF4-FFF2-40B4-BE49-F238E27FC236}">
                  <a16:creationId xmlns:a16="http://schemas.microsoft.com/office/drawing/2014/main" id="{DD20AAAC-5EFA-46B3-BE6B-B6D466456E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1" name="Freeform 26">
              <a:extLst>
                <a:ext uri="{FF2B5EF4-FFF2-40B4-BE49-F238E27FC236}">
                  <a16:creationId xmlns:a16="http://schemas.microsoft.com/office/drawing/2014/main" id="{106D37F2-BEF0-4E86-89F6-DCFFB15AB9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2" name="Freeform 27">
              <a:extLst>
                <a:ext uri="{FF2B5EF4-FFF2-40B4-BE49-F238E27FC236}">
                  <a16:creationId xmlns:a16="http://schemas.microsoft.com/office/drawing/2014/main" id="{A34CD4D1-9D5D-48CC-AC86-34CE29D62A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3" name="Freeform 28">
              <a:extLst>
                <a:ext uri="{FF2B5EF4-FFF2-40B4-BE49-F238E27FC236}">
                  <a16:creationId xmlns:a16="http://schemas.microsoft.com/office/drawing/2014/main" id="{6924BC90-88FF-4A39-A582-5DB0DFA480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4" name="Freeform 30">
              <a:extLst>
                <a:ext uri="{FF2B5EF4-FFF2-40B4-BE49-F238E27FC236}">
                  <a16:creationId xmlns:a16="http://schemas.microsoft.com/office/drawing/2014/main" id="{D58423C9-31BE-4440-B523-EC0B2DE36C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5" name="Freeform 43">
              <a:extLst>
                <a:ext uri="{FF2B5EF4-FFF2-40B4-BE49-F238E27FC236}">
                  <a16:creationId xmlns:a16="http://schemas.microsoft.com/office/drawing/2014/main" id="{9EFFBF89-2EA5-4E81-BA93-B9C15E01F9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6" name="Freeform 51">
              <a:extLst>
                <a:ext uri="{FF2B5EF4-FFF2-40B4-BE49-F238E27FC236}">
                  <a16:creationId xmlns:a16="http://schemas.microsoft.com/office/drawing/2014/main" id="{BE2A532E-6542-484D-8E0D-8331DE8C91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7" name="Freeform 52">
              <a:extLst>
                <a:ext uri="{FF2B5EF4-FFF2-40B4-BE49-F238E27FC236}">
                  <a16:creationId xmlns:a16="http://schemas.microsoft.com/office/drawing/2014/main" id="{09EF4F1E-1EB2-43A4-8A16-A472F55081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8" name="Freeform 53">
              <a:extLst>
                <a:ext uri="{FF2B5EF4-FFF2-40B4-BE49-F238E27FC236}">
                  <a16:creationId xmlns:a16="http://schemas.microsoft.com/office/drawing/2014/main" id="{8ED5ECC5-75C2-414D-99FF-376E90A649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9" name="Freeform 54">
              <a:extLst>
                <a:ext uri="{FF2B5EF4-FFF2-40B4-BE49-F238E27FC236}">
                  <a16:creationId xmlns:a16="http://schemas.microsoft.com/office/drawing/2014/main" id="{D3D73CAE-22DB-40B4-A3E8-47DCBF107F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0" name="Freeform 55">
              <a:extLst>
                <a:ext uri="{FF2B5EF4-FFF2-40B4-BE49-F238E27FC236}">
                  <a16:creationId xmlns:a16="http://schemas.microsoft.com/office/drawing/2014/main" id="{71F02DA5-BF7B-45C9-8047-2953932017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1" name="Freeform 56">
              <a:extLst>
                <a:ext uri="{FF2B5EF4-FFF2-40B4-BE49-F238E27FC236}">
                  <a16:creationId xmlns:a16="http://schemas.microsoft.com/office/drawing/2014/main" id="{D49C1323-4EBD-4DB1-8FB2-3D26796915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2" name="Freeform 57">
              <a:extLst>
                <a:ext uri="{FF2B5EF4-FFF2-40B4-BE49-F238E27FC236}">
                  <a16:creationId xmlns:a16="http://schemas.microsoft.com/office/drawing/2014/main" id="{A187A0BB-E24E-4673-87AE-C0786F738B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3" name="Freeform 59">
              <a:extLst>
                <a:ext uri="{FF2B5EF4-FFF2-40B4-BE49-F238E27FC236}">
                  <a16:creationId xmlns:a16="http://schemas.microsoft.com/office/drawing/2014/main" id="{661924F4-D4C2-48D8-A2EC-FBF70B5056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4" name="Freeform 60">
              <a:extLst>
                <a:ext uri="{FF2B5EF4-FFF2-40B4-BE49-F238E27FC236}">
                  <a16:creationId xmlns:a16="http://schemas.microsoft.com/office/drawing/2014/main" id="{0A65B251-B81A-44A8-B2CC-0DA7D65549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5" name="Freeform 61">
              <a:extLst>
                <a:ext uri="{FF2B5EF4-FFF2-40B4-BE49-F238E27FC236}">
                  <a16:creationId xmlns:a16="http://schemas.microsoft.com/office/drawing/2014/main" id="{3F9B8255-BE41-4FAC-8B0B-414EEB16BA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6" name="Freeform 5">
              <a:extLst>
                <a:ext uri="{FF2B5EF4-FFF2-40B4-BE49-F238E27FC236}">
                  <a16:creationId xmlns:a16="http://schemas.microsoft.com/office/drawing/2014/main" id="{F282E1A6-A1EE-4F50-A97C-581747D359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7" name="Freeform 6">
              <a:extLst>
                <a:ext uri="{FF2B5EF4-FFF2-40B4-BE49-F238E27FC236}">
                  <a16:creationId xmlns:a16="http://schemas.microsoft.com/office/drawing/2014/main" id="{FED24694-5535-4A9C-8665-B4BABE71E4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8" name="Freeform 7">
              <a:extLst>
                <a:ext uri="{FF2B5EF4-FFF2-40B4-BE49-F238E27FC236}">
                  <a16:creationId xmlns:a16="http://schemas.microsoft.com/office/drawing/2014/main" id="{57B1E001-B1F5-47F4-8B28-893632436D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1C48AF92-DB8C-4B08-A866-777057BA20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0" name="Freeform 9">
              <a:extLst>
                <a:ext uri="{FF2B5EF4-FFF2-40B4-BE49-F238E27FC236}">
                  <a16:creationId xmlns:a16="http://schemas.microsoft.com/office/drawing/2014/main" id="{2A848CD8-38D5-4C2C-B50C-3AA49F1F68A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1" name="Freeform 11">
              <a:extLst>
                <a:ext uri="{FF2B5EF4-FFF2-40B4-BE49-F238E27FC236}">
                  <a16:creationId xmlns:a16="http://schemas.microsoft.com/office/drawing/2014/main" id="{57EFA880-227D-4685-A06C-28C774DE2E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2" name="Freeform 12">
              <a:extLst>
                <a:ext uri="{FF2B5EF4-FFF2-40B4-BE49-F238E27FC236}">
                  <a16:creationId xmlns:a16="http://schemas.microsoft.com/office/drawing/2014/main" id="{62881240-BFF3-4DC6-9310-100011DEED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3" name="Freeform 13">
              <a:extLst>
                <a:ext uri="{FF2B5EF4-FFF2-40B4-BE49-F238E27FC236}">
                  <a16:creationId xmlns:a16="http://schemas.microsoft.com/office/drawing/2014/main" id="{DFEF3443-13E9-45F8-960B-2D2BB08172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4" name="Freeform 14">
              <a:extLst>
                <a:ext uri="{FF2B5EF4-FFF2-40B4-BE49-F238E27FC236}">
                  <a16:creationId xmlns:a16="http://schemas.microsoft.com/office/drawing/2014/main" id="{50AF7CE5-9A8F-42DA-9A4F-915DB848AE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5" name="Freeform 16">
              <a:extLst>
                <a:ext uri="{FF2B5EF4-FFF2-40B4-BE49-F238E27FC236}">
                  <a16:creationId xmlns:a16="http://schemas.microsoft.com/office/drawing/2014/main" id="{5C23CA33-7A0F-45DB-B364-88C4D94524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6" name="Freeform 17">
              <a:extLst>
                <a:ext uri="{FF2B5EF4-FFF2-40B4-BE49-F238E27FC236}">
                  <a16:creationId xmlns:a16="http://schemas.microsoft.com/office/drawing/2014/main" id="{AF0CCB73-970E-42CA-AA1E-3050A975B9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7" name="Freeform 21">
              <a:extLst>
                <a:ext uri="{FF2B5EF4-FFF2-40B4-BE49-F238E27FC236}">
                  <a16:creationId xmlns:a16="http://schemas.microsoft.com/office/drawing/2014/main" id="{A7FBBC2F-DAA3-4355-A3EE-5829571B26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8" name="Freeform 25">
              <a:extLst>
                <a:ext uri="{FF2B5EF4-FFF2-40B4-BE49-F238E27FC236}">
                  <a16:creationId xmlns:a16="http://schemas.microsoft.com/office/drawing/2014/main" id="{C2BE7C87-F458-4D79-9EEA-E6CB9ECA5D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9" name="Freeform 29">
              <a:extLst>
                <a:ext uri="{FF2B5EF4-FFF2-40B4-BE49-F238E27FC236}">
                  <a16:creationId xmlns:a16="http://schemas.microsoft.com/office/drawing/2014/main" id="{E8414F95-2622-409B-99BB-665F6A3004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0" name="Freeform 31">
              <a:extLst>
                <a:ext uri="{FF2B5EF4-FFF2-40B4-BE49-F238E27FC236}">
                  <a16:creationId xmlns:a16="http://schemas.microsoft.com/office/drawing/2014/main" id="{5453B4D9-6F1F-4B20-98EC-BD8A971F37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1" name="Freeform 32">
              <a:extLst>
                <a:ext uri="{FF2B5EF4-FFF2-40B4-BE49-F238E27FC236}">
                  <a16:creationId xmlns:a16="http://schemas.microsoft.com/office/drawing/2014/main" id="{9DE6437C-265A-49B3-A224-502B340A1E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2" name="Freeform 33">
              <a:extLst>
                <a:ext uri="{FF2B5EF4-FFF2-40B4-BE49-F238E27FC236}">
                  <a16:creationId xmlns:a16="http://schemas.microsoft.com/office/drawing/2014/main" id="{8DBF920B-C231-4DF5-843F-F766075831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3" name="Freeform 34">
              <a:extLst>
                <a:ext uri="{FF2B5EF4-FFF2-40B4-BE49-F238E27FC236}">
                  <a16:creationId xmlns:a16="http://schemas.microsoft.com/office/drawing/2014/main" id="{69F26426-ABEC-451A-8824-C54BAD6161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4" name="Freeform 35">
              <a:extLst>
                <a:ext uri="{FF2B5EF4-FFF2-40B4-BE49-F238E27FC236}">
                  <a16:creationId xmlns:a16="http://schemas.microsoft.com/office/drawing/2014/main" id="{C7937034-8A5A-4A22-89F0-A622C24F7F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5" name="Freeform 36">
              <a:extLst>
                <a:ext uri="{FF2B5EF4-FFF2-40B4-BE49-F238E27FC236}">
                  <a16:creationId xmlns:a16="http://schemas.microsoft.com/office/drawing/2014/main" id="{3C13B577-6954-4545-8C50-0A051C1D04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6" name="Freeform 37">
              <a:extLst>
                <a:ext uri="{FF2B5EF4-FFF2-40B4-BE49-F238E27FC236}">
                  <a16:creationId xmlns:a16="http://schemas.microsoft.com/office/drawing/2014/main" id="{A39EC157-6BA0-4205-BEBB-9A3DE3FBCF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7" name="Freeform 38">
              <a:extLst>
                <a:ext uri="{FF2B5EF4-FFF2-40B4-BE49-F238E27FC236}">
                  <a16:creationId xmlns:a16="http://schemas.microsoft.com/office/drawing/2014/main" id="{30424CB5-407F-4EDC-BB5C-013CA077B0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8" name="Freeform 39">
              <a:extLst>
                <a:ext uri="{FF2B5EF4-FFF2-40B4-BE49-F238E27FC236}">
                  <a16:creationId xmlns:a16="http://schemas.microsoft.com/office/drawing/2014/main" id="{B8A4362A-FD64-473C-B4E5-5A9BA961E3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9" name="Freeform 40">
              <a:extLst>
                <a:ext uri="{FF2B5EF4-FFF2-40B4-BE49-F238E27FC236}">
                  <a16:creationId xmlns:a16="http://schemas.microsoft.com/office/drawing/2014/main" id="{A2EA1D7C-E582-4666-A3B0-081E9AA45E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0" name="Freeform 41">
              <a:extLst>
                <a:ext uri="{FF2B5EF4-FFF2-40B4-BE49-F238E27FC236}">
                  <a16:creationId xmlns:a16="http://schemas.microsoft.com/office/drawing/2014/main" id="{28AC0E3B-6C43-4212-A0FA-F97FC43283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1" name="Freeform 42">
              <a:extLst>
                <a:ext uri="{FF2B5EF4-FFF2-40B4-BE49-F238E27FC236}">
                  <a16:creationId xmlns:a16="http://schemas.microsoft.com/office/drawing/2014/main" id="{E2482CA7-5419-42ED-BC2F-1212C8BCDD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2" name="Freeform 44">
              <a:extLst>
                <a:ext uri="{FF2B5EF4-FFF2-40B4-BE49-F238E27FC236}">
                  <a16:creationId xmlns:a16="http://schemas.microsoft.com/office/drawing/2014/main" id="{C06E7A2D-BCDE-4244-86E1-3179D35618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3" name="Freeform 45">
              <a:extLst>
                <a:ext uri="{FF2B5EF4-FFF2-40B4-BE49-F238E27FC236}">
                  <a16:creationId xmlns:a16="http://schemas.microsoft.com/office/drawing/2014/main" id="{96D8B0D3-F337-41AC-801A-EB8102CD55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BE53CEB0-C9F7-4912-8A2C-69A40C27D3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5" name="Freeform 47">
              <a:extLst>
                <a:ext uri="{FF2B5EF4-FFF2-40B4-BE49-F238E27FC236}">
                  <a16:creationId xmlns:a16="http://schemas.microsoft.com/office/drawing/2014/main" id="{CCD81EA9-E9F1-442F-A11E-67C87C3277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6" name="Freeform 48">
              <a:extLst>
                <a:ext uri="{FF2B5EF4-FFF2-40B4-BE49-F238E27FC236}">
                  <a16:creationId xmlns:a16="http://schemas.microsoft.com/office/drawing/2014/main" id="{3D97D37B-C5EB-41E1-80AA-D0A933649D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7" name="Freeform 49">
              <a:extLst>
                <a:ext uri="{FF2B5EF4-FFF2-40B4-BE49-F238E27FC236}">
                  <a16:creationId xmlns:a16="http://schemas.microsoft.com/office/drawing/2014/main" id="{720C51DF-99A0-452D-A6FE-FBB25B6A55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8" name="Freeform 8">
              <a:extLst>
                <a:ext uri="{FF2B5EF4-FFF2-40B4-BE49-F238E27FC236}">
                  <a16:creationId xmlns:a16="http://schemas.microsoft.com/office/drawing/2014/main" id="{C44591B6-7C18-41A7-9BC7-334A678748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9" name="Freeform 106">
              <a:extLst>
                <a:ext uri="{FF2B5EF4-FFF2-40B4-BE49-F238E27FC236}">
                  <a16:creationId xmlns:a16="http://schemas.microsoft.com/office/drawing/2014/main" id="{2852E7C4-FC98-47DB-877D-6E1AFC21D7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ADCD77C-B4EE-41D4-8501-1908E9AD71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22669C4A-3A5E-46F0-8E7E-C3ED1C0F17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50" y="1588"/>
            <a:ext cx="5289550" cy="6865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6DF088F-D7B6-4539-85EA-B1E3BB5099F5}"/>
              </a:ext>
            </a:extLst>
          </p:cNvPr>
          <p:cNvSpPr/>
          <p:nvPr/>
        </p:nvSpPr>
        <p:spPr>
          <a:xfrm>
            <a:off x="5275904" y="305315"/>
            <a:ext cx="6535095" cy="62857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A50C492D-D739-4045-BAE8-7A9EF361E1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0" b="2"/>
          <a:stretch>
            <a:fillRect/>
          </a:stretch>
        </p:blipFill>
        <p:spPr>
          <a:xfrm>
            <a:off x="3348" y="0"/>
            <a:ext cx="5315378" cy="6875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60515B-12ED-4FE4-A575-6198EF4C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493" y="257523"/>
            <a:ext cx="6908907" cy="146492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 María Freire</a:t>
            </a:r>
            <a:b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(1917-2015) </a:t>
            </a:r>
          </a:p>
        </p:txBody>
      </p:sp>
      <p:grpSp>
        <p:nvGrpSpPr>
          <p:cNvPr id="67" name="Group 133">
            <a:extLst>
              <a:ext uri="{FF2B5EF4-FFF2-40B4-BE49-F238E27FC236}">
                <a16:creationId xmlns:a16="http://schemas.microsoft.com/office/drawing/2014/main" id="{24A7B046-7783-4451-907D-E59608AEBE31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34227" y="5957752"/>
            <a:ext cx="12157773" cy="494218"/>
            <a:chOff x="18956" y="5952517"/>
            <a:chExt cx="12157773" cy="494218"/>
          </a:xfrm>
          <a:solidFill>
            <a:schemeClr val="bg1">
              <a:lumMod val="75000"/>
            </a:schemeClr>
          </a:solidFill>
        </p:grpSpPr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505CE44C-C161-44A1-9F84-14D98BED94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D14E856A-F55A-46AB-95B0-E9D402363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2BE04157-C905-4D68-BC92-95302AA8F6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805EB86B-6C53-4554-ACD8-CD5493C4F8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7E33729D-8972-49CA-AA90-92A24B9CF8D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E0116ACA-0A0C-4968-BEB4-42926CD42D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9D51335B-D632-460D-AAAF-D4817B3850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1C9AB68A-DD24-485C-8137-92037A11EE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60579F55-F6E9-42E8-B36F-4241812590B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7F553C2E-B5F2-401D-A878-C8D6F014A2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39CE42B0-5320-40B7-ACB3-E195311783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556E2F8D-2195-4159-B5DB-C46B479873F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64A8A525-2A2F-4B47-9F2B-0E9CBAE724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702443E2-4716-4651-A89B-863254954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EA6D4E79-C520-40D0-9D6D-DB1DF31D70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607A7035-B3AC-412F-AE58-99F9EFAAE8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9D41A490-296D-4FC1-9E68-BBDEE696BE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3D325585-F1FA-40A5-950F-430947959C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83412C1B-3973-43C9-8257-9EF1ED703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6149503B-28F1-4A2F-B4E5-3684A6A44B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id="{05E489F9-3B0E-4C09-8F31-C5B983F7822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id="{3585A469-C6D3-4B21-A399-8A078B08F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0" name="Freeform 61">
              <a:extLst>
                <a:ext uri="{FF2B5EF4-FFF2-40B4-BE49-F238E27FC236}">
                  <a16:creationId xmlns:a16="http://schemas.microsoft.com/office/drawing/2014/main" id="{D208DBFC-8880-4764-97B5-6368C4B38F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22C5A66B-1F89-481A-AD58-C59900F2C1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1DC236B5-6D36-4D84-AB4F-8410F8BBB9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53F9E8B2-ABDB-401B-8EF4-015DAFE10A6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4CD0A3DE-0943-4F73-BE4E-81E2EC333E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DCBD2363-918B-4AB8-B5D3-BD2449B22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558E623B-FD7F-42EA-B6E0-00F7E9CBA8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EBE69EE3-9183-4D9D-8663-C73B20CFD9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4870B063-0D86-451C-B303-240FABE4F6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14402" y="6314015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D80DE8BF-8691-453E-863C-1FD21F82B7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7E60228D-3267-4B52-B60E-0FE023B3B1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3EE238B8-2483-4000-B259-7EB6771B22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5BB39B36-74AC-41E0-8CAF-997507C43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E7386832-B72F-45FF-8988-8FD5D8F1D7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916AB323-99E2-4BE7-B9C8-C7FCD20EB5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89418E45-FDD5-400E-9D19-4CDE3235B24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8DC966F3-D081-4317-9C99-7B4FDF6D14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DAA82740-97DD-4C7C-8399-A035818B76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D9559ACC-09C9-455C-95B0-8FB1A312E9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32565CA6-AC72-4C7F-999D-5B999AE733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9AA11D42-A27B-410E-96FC-CC700A9C35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183FB83C-C58C-4063-9872-7518906870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100B1FA1-82DC-4B0B-864B-AF196924D5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64B50C48-23FB-419A-914A-4FB51235EB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4E5B62D8-DEE9-4214-BE7A-4DAF8485570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04920CE6-A211-4C38-8F7E-293D3B215D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712FE29A-F834-4A16-B5BC-CE41A8F496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37BCACE4-D332-47B8-8814-61A61560C2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8" name="Freeform 45">
              <a:extLst>
                <a:ext uri="{FF2B5EF4-FFF2-40B4-BE49-F238E27FC236}">
                  <a16:creationId xmlns:a16="http://schemas.microsoft.com/office/drawing/2014/main" id="{9991695A-FECF-491F-8542-61A27CE349F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3BF5F4A5-25CF-4FE8-9F9A-C7733F989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94C0EFDE-76B7-454F-8029-101709B67B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167C1EC2-6E5D-4A04-8E0D-FD7DB7E673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570A6166-7950-4CE7-961E-843D3A5EEC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3" name="Freeform 8">
              <a:extLst>
                <a:ext uri="{FF2B5EF4-FFF2-40B4-BE49-F238E27FC236}">
                  <a16:creationId xmlns:a16="http://schemas.microsoft.com/office/drawing/2014/main" id="{7B7335C8-D607-4B01-91F2-0F0D1B146E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01E034A0-FCC5-48F8-8A8B-57DF97E82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5" name="Freeform 19">
              <a:extLst>
                <a:ext uri="{FF2B5EF4-FFF2-40B4-BE49-F238E27FC236}">
                  <a16:creationId xmlns:a16="http://schemas.microsoft.com/office/drawing/2014/main" id="{3A8B3D60-E108-4DD7-A9C3-FE05C86268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6" name="Freeform 20">
              <a:extLst>
                <a:ext uri="{FF2B5EF4-FFF2-40B4-BE49-F238E27FC236}">
                  <a16:creationId xmlns:a16="http://schemas.microsoft.com/office/drawing/2014/main" id="{D654CAD8-AC9A-45AD-AA11-19E54EBFCF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id="{F9E44072-BC96-4640-8B72-53391BC78BD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84C93439-3E3A-4DFA-B1C5-B2A734C3F1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id="{0D35B2D4-DE15-45B4-820C-99033E27F08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0" name="Freeform 55">
              <a:extLst>
                <a:ext uri="{FF2B5EF4-FFF2-40B4-BE49-F238E27FC236}">
                  <a16:creationId xmlns:a16="http://schemas.microsoft.com/office/drawing/2014/main" id="{1D5F6BF5-7FEE-4031-AA70-2429F8172B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1" name="Freeform 56">
              <a:extLst>
                <a:ext uri="{FF2B5EF4-FFF2-40B4-BE49-F238E27FC236}">
                  <a16:creationId xmlns:a16="http://schemas.microsoft.com/office/drawing/2014/main" id="{8CB9550C-40B6-42DD-84EA-78B7C3E362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2" name="Freeform 57">
              <a:extLst>
                <a:ext uri="{FF2B5EF4-FFF2-40B4-BE49-F238E27FC236}">
                  <a16:creationId xmlns:a16="http://schemas.microsoft.com/office/drawing/2014/main" id="{B7790C43-348E-4D60-9349-EF6A3C103D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3" name="Freeform 60">
              <a:extLst>
                <a:ext uri="{FF2B5EF4-FFF2-40B4-BE49-F238E27FC236}">
                  <a16:creationId xmlns:a16="http://schemas.microsoft.com/office/drawing/2014/main" id="{8F5E4C86-96F7-495B-A365-01ECD048593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4" name="Freeform 61">
              <a:extLst>
                <a:ext uri="{FF2B5EF4-FFF2-40B4-BE49-F238E27FC236}">
                  <a16:creationId xmlns:a16="http://schemas.microsoft.com/office/drawing/2014/main" id="{1AF51FCD-8F99-4738-AAF6-0CA0C0AA46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6FC7F2F7-033F-4F65-8A5C-9B4FEF4421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A16E9916-03DE-4E9A-8963-B2CAE873BC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BA765827-3C0A-4EE6-B21E-08498F0269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9BB7BD4F-57D4-4EEC-BBAC-6651BAA03B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9" name="Freeform 9">
              <a:extLst>
                <a:ext uri="{FF2B5EF4-FFF2-40B4-BE49-F238E27FC236}">
                  <a16:creationId xmlns:a16="http://schemas.microsoft.com/office/drawing/2014/main" id="{5C2FC71D-BF69-44A8-A50E-B2531428BF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15A8D806-690C-402D-89E6-0E31923E9D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BBA83E1B-4F14-4B46-96B6-01917A1707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72DFD6F9-698B-4BD0-82FD-E30E1696EB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CE067466-119E-4364-AB27-0825139140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1D2152A7-7984-4CB8-A750-47EF215C38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id="{8BA8687E-3661-45C2-8176-169900571F9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427F2D0A-1982-414C-8E72-B2C058E317C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7" name="Freeform 25">
              <a:extLst>
                <a:ext uri="{FF2B5EF4-FFF2-40B4-BE49-F238E27FC236}">
                  <a16:creationId xmlns:a16="http://schemas.microsoft.com/office/drawing/2014/main" id="{46AB6B37-8CBA-49EF-ABC5-1162DCF218C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8" name="Freeform 29">
              <a:extLst>
                <a:ext uri="{FF2B5EF4-FFF2-40B4-BE49-F238E27FC236}">
                  <a16:creationId xmlns:a16="http://schemas.microsoft.com/office/drawing/2014/main" id="{59EF2AD5-C4FE-492D-AB9B-AA5ED2617A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9" name="Freeform 31">
              <a:extLst>
                <a:ext uri="{FF2B5EF4-FFF2-40B4-BE49-F238E27FC236}">
                  <a16:creationId xmlns:a16="http://schemas.microsoft.com/office/drawing/2014/main" id="{03D505CE-BFE1-4042-85CB-4A8775FB75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0" name="Freeform 32">
              <a:extLst>
                <a:ext uri="{FF2B5EF4-FFF2-40B4-BE49-F238E27FC236}">
                  <a16:creationId xmlns:a16="http://schemas.microsoft.com/office/drawing/2014/main" id="{06CB2546-72FE-4026-ABCB-A0DCC168F9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1" name="Freeform 33">
              <a:extLst>
                <a:ext uri="{FF2B5EF4-FFF2-40B4-BE49-F238E27FC236}">
                  <a16:creationId xmlns:a16="http://schemas.microsoft.com/office/drawing/2014/main" id="{475AD7F7-7E0B-4079-BC62-8623D8946C4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2" name="Freeform 34">
              <a:extLst>
                <a:ext uri="{FF2B5EF4-FFF2-40B4-BE49-F238E27FC236}">
                  <a16:creationId xmlns:a16="http://schemas.microsoft.com/office/drawing/2014/main" id="{F91B3E3B-FD7E-4B64-A4A7-50DCDC2D7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3" name="Freeform 35">
              <a:extLst>
                <a:ext uri="{FF2B5EF4-FFF2-40B4-BE49-F238E27FC236}">
                  <a16:creationId xmlns:a16="http://schemas.microsoft.com/office/drawing/2014/main" id="{BA041F62-86C5-4B6E-8129-5B8D7A6572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4" name="Freeform 36">
              <a:extLst>
                <a:ext uri="{FF2B5EF4-FFF2-40B4-BE49-F238E27FC236}">
                  <a16:creationId xmlns:a16="http://schemas.microsoft.com/office/drawing/2014/main" id="{2E4D0D25-EFA3-4FE4-BEC2-0968B02FBB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5" name="Freeform 37">
              <a:extLst>
                <a:ext uri="{FF2B5EF4-FFF2-40B4-BE49-F238E27FC236}">
                  <a16:creationId xmlns:a16="http://schemas.microsoft.com/office/drawing/2014/main" id="{4E148AC8-8540-489F-9ACC-7D48E37C7F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6" name="Freeform 38">
              <a:extLst>
                <a:ext uri="{FF2B5EF4-FFF2-40B4-BE49-F238E27FC236}">
                  <a16:creationId xmlns:a16="http://schemas.microsoft.com/office/drawing/2014/main" id="{6498350B-FC57-41DB-B564-05FC4ABBA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7" name="Freeform 39">
              <a:extLst>
                <a:ext uri="{FF2B5EF4-FFF2-40B4-BE49-F238E27FC236}">
                  <a16:creationId xmlns:a16="http://schemas.microsoft.com/office/drawing/2014/main" id="{A9289BD0-8B4B-4056-AD0B-68813DF4488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8" name="Freeform 40">
              <a:extLst>
                <a:ext uri="{FF2B5EF4-FFF2-40B4-BE49-F238E27FC236}">
                  <a16:creationId xmlns:a16="http://schemas.microsoft.com/office/drawing/2014/main" id="{855CFC3B-F342-4CB8-9CB0-BE93AEA6F6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9" name="Freeform 41">
              <a:extLst>
                <a:ext uri="{FF2B5EF4-FFF2-40B4-BE49-F238E27FC236}">
                  <a16:creationId xmlns:a16="http://schemas.microsoft.com/office/drawing/2014/main" id="{7F63E409-267A-43C5-8F2E-DE3FB3FBC90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0" name="Freeform 42">
              <a:extLst>
                <a:ext uri="{FF2B5EF4-FFF2-40B4-BE49-F238E27FC236}">
                  <a16:creationId xmlns:a16="http://schemas.microsoft.com/office/drawing/2014/main" id="{B22EFCE2-4846-40A1-9FD1-A9F91415E4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1" name="Freeform 44">
              <a:extLst>
                <a:ext uri="{FF2B5EF4-FFF2-40B4-BE49-F238E27FC236}">
                  <a16:creationId xmlns:a16="http://schemas.microsoft.com/office/drawing/2014/main" id="{9F6353F8-33BC-403F-BAA7-FF81C8A005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2" name="Freeform 45">
              <a:extLst>
                <a:ext uri="{FF2B5EF4-FFF2-40B4-BE49-F238E27FC236}">
                  <a16:creationId xmlns:a16="http://schemas.microsoft.com/office/drawing/2014/main" id="{65F99514-71F4-4BF5-8379-0A84236229C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3" name="Freeform 46">
              <a:extLst>
                <a:ext uri="{FF2B5EF4-FFF2-40B4-BE49-F238E27FC236}">
                  <a16:creationId xmlns:a16="http://schemas.microsoft.com/office/drawing/2014/main" id="{CA99AFED-BCA8-4265-B910-CFC8E95667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4" name="Freeform 47">
              <a:extLst>
                <a:ext uri="{FF2B5EF4-FFF2-40B4-BE49-F238E27FC236}">
                  <a16:creationId xmlns:a16="http://schemas.microsoft.com/office/drawing/2014/main" id="{EFF2905A-ED21-4320-ADD0-47582B81F6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5" name="Freeform 48">
              <a:extLst>
                <a:ext uri="{FF2B5EF4-FFF2-40B4-BE49-F238E27FC236}">
                  <a16:creationId xmlns:a16="http://schemas.microsoft.com/office/drawing/2014/main" id="{292CB40B-5F40-4428-B196-0C93305BC0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6" name="Freeform 49">
              <a:extLst>
                <a:ext uri="{FF2B5EF4-FFF2-40B4-BE49-F238E27FC236}">
                  <a16:creationId xmlns:a16="http://schemas.microsoft.com/office/drawing/2014/main" id="{0210A84E-3672-4DF0-AD7A-88679A15E8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1A1A71-5519-47C4-B235-E69E0C2A3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644" y="1549419"/>
            <a:ext cx="5612550" cy="4802049"/>
          </a:xfrm>
        </p:spPr>
        <p:txBody>
          <a:bodyPr rtlCol="0">
            <a:normAutofit/>
          </a:bodyPr>
          <a:lstStyle/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b="1" dirty="0"/>
              <a:t>Licenciada en Pedagogía </a:t>
            </a:r>
            <a:r>
              <a:rPr lang="es-CO" sz="1600" dirty="0"/>
              <a:t>por la Pontificia Universidad Católica de Sao Paulo (Brasil) y Doctora en Educación. 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Docente en la Universidad Católica de San Paulo e  Institutos de Educación.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Realizó conferencias y seminarios sobre Educación.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u="sng" dirty="0"/>
              <a:t>Algunas obras: </a:t>
            </a:r>
          </a:p>
          <a:p>
            <a:pPr lvl="1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sz="1400" dirty="0"/>
              <a:t>Pedagogía de los Sueños Posibles (2001)</a:t>
            </a:r>
          </a:p>
          <a:p>
            <a:pPr lvl="1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sz="1400" dirty="0"/>
              <a:t> Pedagogía de la Autonomía (2010)</a:t>
            </a:r>
          </a:p>
          <a:p>
            <a:pPr lvl="1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sz="1400" dirty="0"/>
              <a:t> Pedagogía del Compromiso: América Latina y la Educación Popular (2008)</a:t>
            </a:r>
          </a:p>
          <a:p>
            <a:pPr lvl="1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sz="1400" dirty="0"/>
              <a:t>Pedagogía de la Solidaridad: América latina y la Educación Popular (2009).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CBEDF2F6-6A5E-4EAA-9167-D06F619ACD4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7CECB770-C5B5-4B56-8531-75EF4F2510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0F3FDB8A-1EF9-4CAA-8557-41F4B9C8D5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BA5DA083-292F-4748-B747-120D2202F1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680ACE95-94DD-4153-85E3-5A2874EC43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CAF92712-0DFC-4AF5-805F-BAE5249380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9BA0E19D-7C76-4792-B903-3F9933031F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B8742FA2-F03E-4D72-8A2B-5470BCB0E6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B0DD5292-2BE8-4A1A-8122-0060BD783F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6D809E86-331A-4CDC-B264-E84E462E12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F1FDCA34-3789-40F6-8CB0-F30514CBA3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0F5E1C79-4FF2-49A9-8D7D-03D37F1EA9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CF788A74-B9D2-4C98-8401-93E584A99F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758DD27A-D9A5-4A95-9C08-9586DEBCE2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72FAEEBE-DAD5-4456-BE98-4BB4B3E90B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375A241C-7CE9-4BE6-8356-6AC8264EE7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486496A1-AB16-4E13-BDE9-04721586A2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C4AEB2C2-ABF4-4033-8462-BEB4598ADE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88049E0D-D8C9-4867-BAC2-358DC517F6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A5A2F187-6E8A-471F-ABE7-85D191FA9B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20D867D5-FAE4-4B72-846C-2E3710DBF8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7603BFEE-859B-4769-9D89-6D7A98B28D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277B8C4B-ECCC-4DEB-BB89-7E3E85F550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3AEAD145-CD21-4DEB-B932-8F25AEAEC6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E899689B-41CD-440E-862B-CE4C0B9DC1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5AAD82EE-EA2F-449E-8CB4-805DA191B1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FFAC7AFE-DEC1-437E-AB73-61E3296BEB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ED45B1C4-90FF-4EF8-A586-C4F81BC983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37561FD4-7814-44DF-A8C2-DE0A2FDF4B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5C95792A-D3EB-408F-9CD6-C9A5C3822B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DCF47C00-A69B-4EEB-BB50-958501F2F2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545095D9-AB45-44DE-8EFE-E2FDADB050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67433024-FC57-4952-9108-4D396C1001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496A609A-611C-4F06-8075-50BAAE9B42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9376FC77-A577-48D5-950A-1A0A14A813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D122C711-BCAB-460A-A533-40F9520346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C841B0D9-1FE5-4BDF-985B-8DFB34730C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17AD364A-7A57-4E81-8E74-4DC32465E5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61FEAFBA-3AE1-4C69-A660-B0537FBEBB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8FDAE540-3FF8-40D0-90B2-CCFB3D70C1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533C47F-EEF1-4272-9597-E37758EF6E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137D4369-9EC5-419B-AC93-A5BBBE2F07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49A5E79C-70C0-478F-A26D-FA9277BC81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AB8597E8-ED83-4D9C-B780-42DFAD5D9C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6DB46EFA-3134-42DC-9823-0F8AC8CEFD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FA4029B1-C74B-4FB8-8C46-6CB543DB39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165D988F-29DF-41BA-A74F-9C4BBFEE92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0ED2B73A-3532-4983-914F-AB690DAE3B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17DDDC32-2B88-47C8-93B1-5986444362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148FC226-607C-4042-B4D6-3C5B99EE6D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B25CFC6C-CEA1-44E2-80AF-0B50039CAC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A8D89747-6E0C-45CC-A849-92C9468E59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3C6BBA0D-69E4-4ED1-B658-B7A30FE453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4A5010EC-FD52-4921-9E5F-3E28CF2645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FE90DC9A-B691-43CD-A54D-3122B56D25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A0FC3AAD-FC25-4268-8503-C2EE4FB6F3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7EECD35C-9D06-462F-95E6-D6AD3A35BB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469E993C-8C93-422C-8482-8550FC7DE0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307A769F-D80D-48E4-AB7D-D50E19AD18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4A861F8-4741-46DA-8037-BBD6EFC705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113" y="4763"/>
            <a:ext cx="6634162" cy="6848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565128-27BD-4251-B695-1BEDAA49F2A9}"/>
              </a:ext>
            </a:extLst>
          </p:cNvPr>
          <p:cNvSpPr/>
          <p:nvPr/>
        </p:nvSpPr>
        <p:spPr>
          <a:xfrm>
            <a:off x="347018" y="356703"/>
            <a:ext cx="6303924" cy="6181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CB010E-AD9F-4354-9CBF-99B1D4FD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177800"/>
            <a:ext cx="5111750" cy="1692275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Virginia Gutiérrez de Pineda</a:t>
            </a:r>
            <a:br>
              <a:rPr lang="en-US" sz="2800" dirty="0"/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(1921-1999)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B2E051-C146-4361-A8CA-B0475DB0A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818" y="1582197"/>
            <a:ext cx="5981700" cy="484505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b="1" dirty="0"/>
              <a:t>Intelectual, antropóloga y etnóloga.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Master en antropología social y médica en la Universidad de California.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Aportó a la comprensión de la familia colombiana y los problemas de la infancia.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 err="1"/>
              <a:t>Tambien</a:t>
            </a:r>
            <a:r>
              <a:rPr lang="es-CO" sz="1700" dirty="0"/>
              <a:t>, a la consolidación de una tipificación, tipologías y funciones de la familia en Colombia desde el estudio regional sobre las composiciones y transformaciones de las estructuras familiares.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Identificación de los complejos culturales de las regiones del país,  a partir de la zonificación por diferencias culturales.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Aportes a los estudios de género, desde la disciplina antropológica frente a la concepción de la estructura patriarcal.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600" dirty="0"/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600" dirty="0"/>
          </a:p>
        </p:txBody>
      </p:sp>
      <p:pic>
        <p:nvPicPr>
          <p:cNvPr id="11271" name="Picture 2" descr="Virginia Gutiérrez de Pineda, la mujer que cambió la historia de la  antropología en Colombia | Sociedad | EL PAÍS">
            <a:extLst>
              <a:ext uri="{FF2B5EF4-FFF2-40B4-BE49-F238E27FC236}">
                <a16:creationId xmlns:a16="http://schemas.microsoft.com/office/drawing/2014/main" id="{9DC930F9-E526-4366-ACDF-418AEAC573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5" r="30576" b="2"/>
          <a:stretch>
            <a:fillRect/>
          </a:stretch>
        </p:blipFill>
        <p:spPr>
          <a:xfrm>
            <a:off x="6645276" y="-31750"/>
            <a:ext cx="5535611" cy="688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272" name="Group 133">
            <a:extLst>
              <a:ext uri="{FF2B5EF4-FFF2-40B4-BE49-F238E27FC236}">
                <a16:creationId xmlns:a16="http://schemas.microsoft.com/office/drawing/2014/main" id="{6D73143F-6919-404A-916F-C0BCE7496661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1445875" y="-31750"/>
            <a:ext cx="509588" cy="6804025"/>
            <a:chOff x="11445458" y="-31769"/>
            <a:chExt cx="510538" cy="6804779"/>
          </a:xfrm>
        </p:grpSpPr>
        <p:sp>
          <p:nvSpPr>
            <p:cNvPr id="11273" name="Freeform 8">
              <a:extLst>
                <a:ext uri="{FF2B5EF4-FFF2-40B4-BE49-F238E27FC236}">
                  <a16:creationId xmlns:a16="http://schemas.microsoft.com/office/drawing/2014/main" id="{1151F862-97A6-467D-8DC8-5BC1C5D854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85249 w 40"/>
                <a:gd name="T1" fmla="*/ 0 h 29"/>
                <a:gd name="T2" fmla="*/ 127874 w 40"/>
                <a:gd name="T3" fmla="*/ 60779 h 29"/>
                <a:gd name="T4" fmla="*/ 85249 w 4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4" name="Freeform 43">
              <a:extLst>
                <a:ext uri="{FF2B5EF4-FFF2-40B4-BE49-F238E27FC236}">
                  <a16:creationId xmlns:a16="http://schemas.microsoft.com/office/drawing/2014/main" id="{C8B1FA27-284D-4E79-9B32-BE0840FE07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91356 w 44"/>
                <a:gd name="T1" fmla="*/ 0 h 25"/>
                <a:gd name="T2" fmla="*/ 81568 w 44"/>
                <a:gd name="T3" fmla="*/ 75075 h 25"/>
                <a:gd name="T4" fmla="*/ 91356 w 44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5" name="Freeform 51">
              <a:extLst>
                <a:ext uri="{FF2B5EF4-FFF2-40B4-BE49-F238E27FC236}">
                  <a16:creationId xmlns:a16="http://schemas.microsoft.com/office/drawing/2014/main" id="{9164C0AF-71A9-4E55-9133-B0F6F64356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62538 w 35"/>
                <a:gd name="T1" fmla="*/ 0 h 30"/>
                <a:gd name="T2" fmla="*/ 108619 w 35"/>
                <a:gd name="T3" fmla="*/ 45290 h 30"/>
                <a:gd name="T4" fmla="*/ 82287 w 35"/>
                <a:gd name="T5" fmla="*/ 57367 h 30"/>
                <a:gd name="T6" fmla="*/ 62538 w 35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6" name="Freeform 53">
              <a:extLst>
                <a:ext uri="{FF2B5EF4-FFF2-40B4-BE49-F238E27FC236}">
                  <a16:creationId xmlns:a16="http://schemas.microsoft.com/office/drawing/2014/main" id="{8E0A4886-C0EB-46CB-BEA4-CBF55C0B0A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78528 w 39"/>
                <a:gd name="T1" fmla="*/ 0 h 26"/>
                <a:gd name="T2" fmla="*/ 65440 w 39"/>
                <a:gd name="T3" fmla="*/ 79154 h 26"/>
                <a:gd name="T4" fmla="*/ 78528 w 3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7" name="Freeform 54">
              <a:extLst>
                <a:ext uri="{FF2B5EF4-FFF2-40B4-BE49-F238E27FC236}">
                  <a16:creationId xmlns:a16="http://schemas.microsoft.com/office/drawing/2014/main" id="{C438D34C-AF0E-49D3-AA85-DF983357D9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91988 w 41"/>
                <a:gd name="T1" fmla="*/ 6015 h 35"/>
                <a:gd name="T2" fmla="*/ 131412 w 41"/>
                <a:gd name="T3" fmla="*/ 63160 h 35"/>
                <a:gd name="T4" fmla="*/ 91988 w 41"/>
                <a:gd name="T5" fmla="*/ 6015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8" name="Freeform 55">
              <a:extLst>
                <a:ext uri="{FF2B5EF4-FFF2-40B4-BE49-F238E27FC236}">
                  <a16:creationId xmlns:a16="http://schemas.microsoft.com/office/drawing/2014/main" id="{69EF6A5F-B4C8-49AF-A6C0-5D73F74C0CB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78692 w 40"/>
                <a:gd name="T1" fmla="*/ 0 h 23"/>
                <a:gd name="T2" fmla="*/ 81971 w 40"/>
                <a:gd name="T3" fmla="*/ 69362 h 23"/>
                <a:gd name="T4" fmla="*/ 78692 w 40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9" name="Freeform 56">
              <a:extLst>
                <a:ext uri="{FF2B5EF4-FFF2-40B4-BE49-F238E27FC236}">
                  <a16:creationId xmlns:a16="http://schemas.microsoft.com/office/drawing/2014/main" id="{F204B496-6834-47CA-8A85-A791ECDEF0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69190 w 39"/>
                <a:gd name="T1" fmla="*/ 0 h 24"/>
                <a:gd name="T2" fmla="*/ 72484 w 39"/>
                <a:gd name="T3" fmla="*/ 72626 h 24"/>
                <a:gd name="T4" fmla="*/ 69190 w 39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0" name="Freeform 57">
              <a:extLst>
                <a:ext uri="{FF2B5EF4-FFF2-40B4-BE49-F238E27FC236}">
                  <a16:creationId xmlns:a16="http://schemas.microsoft.com/office/drawing/2014/main" id="{0A9CCAD5-1729-4F14-B388-4306D59488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88473 w 43"/>
                <a:gd name="T1" fmla="*/ 9082 h 31"/>
                <a:gd name="T2" fmla="*/ 131071 w 43"/>
                <a:gd name="T3" fmla="*/ 69625 h 31"/>
                <a:gd name="T4" fmla="*/ 88473 w 43"/>
                <a:gd name="T5" fmla="*/ 9082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1" name="Freeform 59">
              <a:extLst>
                <a:ext uri="{FF2B5EF4-FFF2-40B4-BE49-F238E27FC236}">
                  <a16:creationId xmlns:a16="http://schemas.microsoft.com/office/drawing/2014/main" id="{2942B46D-F562-4C42-9B9E-CF544DEECA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71826 w 38"/>
                <a:gd name="T1" fmla="*/ 0 h 26"/>
                <a:gd name="T2" fmla="*/ 58767 w 38"/>
                <a:gd name="T3" fmla="*/ 78339 h 26"/>
                <a:gd name="T4" fmla="*/ 71826 w 38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2" name="Freeform 60">
              <a:extLst>
                <a:ext uri="{FF2B5EF4-FFF2-40B4-BE49-F238E27FC236}">
                  <a16:creationId xmlns:a16="http://schemas.microsoft.com/office/drawing/2014/main" id="{CB7CFECC-6844-4E23-998E-213C07F3A4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78692 w 40"/>
                <a:gd name="T1" fmla="*/ 0 h 23"/>
                <a:gd name="T2" fmla="*/ 81971 w 40"/>
                <a:gd name="T3" fmla="*/ 69362 h 23"/>
                <a:gd name="T4" fmla="*/ 78692 w 40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3" name="Freeform 61">
              <a:extLst>
                <a:ext uri="{FF2B5EF4-FFF2-40B4-BE49-F238E27FC236}">
                  <a16:creationId xmlns:a16="http://schemas.microsoft.com/office/drawing/2014/main" id="{0BA5B25D-B06B-4A2E-884B-7D6FC992DB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81760 w 42"/>
                <a:gd name="T1" fmla="*/ 3017 h 33"/>
                <a:gd name="T2" fmla="*/ 13082 w 42"/>
                <a:gd name="T3" fmla="*/ 57319 h 33"/>
                <a:gd name="T4" fmla="*/ 81760 w 42"/>
                <a:gd name="T5" fmla="*/ 3017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4" name="Freeform 78">
              <a:extLst>
                <a:ext uri="{FF2B5EF4-FFF2-40B4-BE49-F238E27FC236}">
                  <a16:creationId xmlns:a16="http://schemas.microsoft.com/office/drawing/2014/main" id="{89F78F79-01E1-41D5-B158-6DFA285DE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72351 w 45"/>
                <a:gd name="T1" fmla="*/ 0 h 25"/>
                <a:gd name="T2" fmla="*/ 92083 w 45"/>
                <a:gd name="T3" fmla="*/ 75075 h 25"/>
                <a:gd name="T4" fmla="*/ 72351 w 4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5" name="Freeform 79">
              <a:extLst>
                <a:ext uri="{FF2B5EF4-FFF2-40B4-BE49-F238E27FC236}">
                  <a16:creationId xmlns:a16="http://schemas.microsoft.com/office/drawing/2014/main" id="{ADA1E7C0-1D8F-447A-BA86-986E4635FF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65296 w 38"/>
                <a:gd name="T1" fmla="*/ 0 h 23"/>
                <a:gd name="T2" fmla="*/ 65296 w 38"/>
                <a:gd name="T3" fmla="*/ 66346 h 23"/>
                <a:gd name="T4" fmla="*/ 65296 w 38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6" name="Freeform 80">
              <a:extLst>
                <a:ext uri="{FF2B5EF4-FFF2-40B4-BE49-F238E27FC236}">
                  <a16:creationId xmlns:a16="http://schemas.microsoft.com/office/drawing/2014/main" id="{86B04186-CE1D-4F81-9EEE-D0684FFF5A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69052 w 38"/>
                <a:gd name="T1" fmla="*/ 0 h 22"/>
                <a:gd name="T2" fmla="*/ 69052 w 38"/>
                <a:gd name="T3" fmla="*/ 66098 h 22"/>
                <a:gd name="T4" fmla="*/ 69052 w 38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7" name="Freeform 81">
              <a:extLst>
                <a:ext uri="{FF2B5EF4-FFF2-40B4-BE49-F238E27FC236}">
                  <a16:creationId xmlns:a16="http://schemas.microsoft.com/office/drawing/2014/main" id="{EDC20B57-49F8-45FB-BC32-0BB7AA2623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88473 w 43"/>
                <a:gd name="T1" fmla="*/ 9058 h 30"/>
                <a:gd name="T2" fmla="*/ 131071 w 43"/>
                <a:gd name="T3" fmla="*/ 66425 h 30"/>
                <a:gd name="T4" fmla="*/ 88473 w 43"/>
                <a:gd name="T5" fmla="*/ 9058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8" name="Freeform 82">
              <a:extLst>
                <a:ext uri="{FF2B5EF4-FFF2-40B4-BE49-F238E27FC236}">
                  <a16:creationId xmlns:a16="http://schemas.microsoft.com/office/drawing/2014/main" id="{CB82C2A9-62E4-43F8-867A-8080D83E93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52716 w 39"/>
                <a:gd name="T1" fmla="*/ 0 h 23"/>
                <a:gd name="T2" fmla="*/ 32947 w 39"/>
                <a:gd name="T3" fmla="*/ 69362 h 23"/>
                <a:gd name="T4" fmla="*/ 52716 w 3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9" name="Freeform 83">
              <a:extLst>
                <a:ext uri="{FF2B5EF4-FFF2-40B4-BE49-F238E27FC236}">
                  <a16:creationId xmlns:a16="http://schemas.microsoft.com/office/drawing/2014/main" id="{0BA8C8AF-7F4B-4BCA-B0E9-7E07F6694E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42625 w 40"/>
                <a:gd name="T1" fmla="*/ 21201 h 52"/>
                <a:gd name="T2" fmla="*/ 0 w 40"/>
                <a:gd name="T3" fmla="*/ 72689 h 52"/>
                <a:gd name="T4" fmla="*/ 42625 w 40"/>
                <a:gd name="T5" fmla="*/ 21201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0" name="Freeform 84">
              <a:extLst>
                <a:ext uri="{FF2B5EF4-FFF2-40B4-BE49-F238E27FC236}">
                  <a16:creationId xmlns:a16="http://schemas.microsoft.com/office/drawing/2014/main" id="{6F3993F5-7AFC-4B56-BF4B-7112EB12FF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59019 w 40"/>
                <a:gd name="T1" fmla="*/ 3039 h 29"/>
                <a:gd name="T2" fmla="*/ 19673 w 40"/>
                <a:gd name="T3" fmla="*/ 60779 h 29"/>
                <a:gd name="T4" fmla="*/ 59019 w 40"/>
                <a:gd name="T5" fmla="*/ 303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1" name="Freeform 86">
              <a:extLst>
                <a:ext uri="{FF2B5EF4-FFF2-40B4-BE49-F238E27FC236}">
                  <a16:creationId xmlns:a16="http://schemas.microsoft.com/office/drawing/2014/main" id="{83757B6E-1BA4-46CF-9CAF-7A5066AF8F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72134 w 40"/>
                <a:gd name="T1" fmla="*/ 3044 h 37"/>
                <a:gd name="T2" fmla="*/ 49182 w 40"/>
                <a:gd name="T3" fmla="*/ 70002 h 37"/>
                <a:gd name="T4" fmla="*/ 72134 w 40"/>
                <a:gd name="T5" fmla="*/ 3044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2" name="Freeform 89">
              <a:extLst>
                <a:ext uri="{FF2B5EF4-FFF2-40B4-BE49-F238E27FC236}">
                  <a16:creationId xmlns:a16="http://schemas.microsoft.com/office/drawing/2014/main" id="{8C7041BB-50E4-4D2B-A30D-96FEDA9DA0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75562 w 41"/>
                <a:gd name="T1" fmla="*/ 0 h 31"/>
                <a:gd name="T2" fmla="*/ 52565 w 41"/>
                <a:gd name="T3" fmla="*/ 75022 h 31"/>
                <a:gd name="T4" fmla="*/ 75562 w 41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3" name="Freeform 90">
              <a:extLst>
                <a:ext uri="{FF2B5EF4-FFF2-40B4-BE49-F238E27FC236}">
                  <a16:creationId xmlns:a16="http://schemas.microsoft.com/office/drawing/2014/main" id="{0914E54C-6E2E-4319-ABB1-6C8C706D9A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5985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4" name="Freeform 105">
              <a:extLst>
                <a:ext uri="{FF2B5EF4-FFF2-40B4-BE49-F238E27FC236}">
                  <a16:creationId xmlns:a16="http://schemas.microsoft.com/office/drawing/2014/main" id="{761EFF33-C3B2-46E5-94E5-300D3567DB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85196 w 43"/>
                <a:gd name="T1" fmla="*/ 9003 h 31"/>
                <a:gd name="T2" fmla="*/ 127794 w 43"/>
                <a:gd name="T3" fmla="*/ 69020 h 31"/>
                <a:gd name="T4" fmla="*/ 85196 w 43"/>
                <a:gd name="T5" fmla="*/ 9003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5" name="Freeform 106">
              <a:extLst>
                <a:ext uri="{FF2B5EF4-FFF2-40B4-BE49-F238E27FC236}">
                  <a16:creationId xmlns:a16="http://schemas.microsoft.com/office/drawing/2014/main" id="{98E39D4B-EDE7-405C-A919-A06B4DE6CA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82132 w 41"/>
                <a:gd name="T1" fmla="*/ 0 h 32"/>
                <a:gd name="T2" fmla="*/ 13141 w 41"/>
                <a:gd name="T3" fmla="*/ 54623 h 32"/>
                <a:gd name="T4" fmla="*/ 82132 w 41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6" name="Freeform 32">
              <a:extLst>
                <a:ext uri="{FF2B5EF4-FFF2-40B4-BE49-F238E27FC236}">
                  <a16:creationId xmlns:a16="http://schemas.microsoft.com/office/drawing/2014/main" id="{EF03FC35-2188-464A-A11A-46F118939F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91920 w 44"/>
                <a:gd name="T1" fmla="*/ 0 h 35"/>
                <a:gd name="T2" fmla="*/ 137879 w 44"/>
                <a:gd name="T3" fmla="*/ 63650 h 35"/>
                <a:gd name="T4" fmla="*/ 91920 w 44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7" name="Freeform 33">
              <a:extLst>
                <a:ext uri="{FF2B5EF4-FFF2-40B4-BE49-F238E27FC236}">
                  <a16:creationId xmlns:a16="http://schemas.microsoft.com/office/drawing/2014/main" id="{101234B9-917B-45C7-948F-E2DE4C90D6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75768 w 46"/>
                <a:gd name="T1" fmla="*/ 0 h 25"/>
                <a:gd name="T2" fmla="*/ 95533 w 46"/>
                <a:gd name="T3" fmla="*/ 75075 h 25"/>
                <a:gd name="T4" fmla="*/ 75768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8" name="Freeform 34">
              <a:extLst>
                <a:ext uri="{FF2B5EF4-FFF2-40B4-BE49-F238E27FC236}">
                  <a16:creationId xmlns:a16="http://schemas.microsoft.com/office/drawing/2014/main" id="{AAEC324E-1527-4ACD-BBA1-08A397DE02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72276 w 41"/>
                <a:gd name="T1" fmla="*/ 0 h 28"/>
                <a:gd name="T2" fmla="*/ 26282 w 41"/>
                <a:gd name="T3" fmla="*/ 63038 h 28"/>
                <a:gd name="T4" fmla="*/ 72276 w 41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9" name="Freeform 35">
              <a:extLst>
                <a:ext uri="{FF2B5EF4-FFF2-40B4-BE49-F238E27FC236}">
                  <a16:creationId xmlns:a16="http://schemas.microsoft.com/office/drawing/2014/main" id="{3F052A53-5C98-4C4E-BB51-A5BE090499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88528 w 40"/>
                <a:gd name="T1" fmla="*/ 3031 h 28"/>
                <a:gd name="T2" fmla="*/ 124595 w 40"/>
                <a:gd name="T3" fmla="*/ 51526 h 28"/>
                <a:gd name="T4" fmla="*/ 88528 w 40"/>
                <a:gd name="T5" fmla="*/ 3031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0" name="Freeform 36">
              <a:extLst>
                <a:ext uri="{FF2B5EF4-FFF2-40B4-BE49-F238E27FC236}">
                  <a16:creationId xmlns:a16="http://schemas.microsoft.com/office/drawing/2014/main" id="{94AED5E2-F719-4E5F-AAC1-35948E828D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101768 w 44"/>
                <a:gd name="T1" fmla="*/ 3024 h 34"/>
                <a:gd name="T2" fmla="*/ 82071 w 44"/>
                <a:gd name="T3" fmla="*/ 66530 h 34"/>
                <a:gd name="T4" fmla="*/ 101768 w 44"/>
                <a:gd name="T5" fmla="*/ 3024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1" name="Freeform 37">
              <a:extLst>
                <a:ext uri="{FF2B5EF4-FFF2-40B4-BE49-F238E27FC236}">
                  <a16:creationId xmlns:a16="http://schemas.microsoft.com/office/drawing/2014/main" id="{C87761DD-46E7-455B-B9F7-C983970134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52664 w 35"/>
                <a:gd name="T1" fmla="*/ 12159 h 40"/>
                <a:gd name="T2" fmla="*/ 108619 w 35"/>
                <a:gd name="T3" fmla="*/ 45596 h 40"/>
                <a:gd name="T4" fmla="*/ 52664 w 35"/>
                <a:gd name="T5" fmla="*/ 12159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2" name="Freeform 38">
              <a:extLst>
                <a:ext uri="{FF2B5EF4-FFF2-40B4-BE49-F238E27FC236}">
                  <a16:creationId xmlns:a16="http://schemas.microsoft.com/office/drawing/2014/main" id="{B948D39B-E79E-4E88-8ECB-E164D125E4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85072 w 39"/>
                <a:gd name="T1" fmla="*/ 0 h 23"/>
                <a:gd name="T2" fmla="*/ 85072 w 39"/>
                <a:gd name="T3" fmla="*/ 69362 h 23"/>
                <a:gd name="T4" fmla="*/ 85072 w 3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3" name="Freeform 39">
              <a:extLst>
                <a:ext uri="{FF2B5EF4-FFF2-40B4-BE49-F238E27FC236}">
                  <a16:creationId xmlns:a16="http://schemas.microsoft.com/office/drawing/2014/main" id="{356173AF-2574-451A-B913-102C7483EC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81971 w 40"/>
                <a:gd name="T1" fmla="*/ 0 h 27"/>
                <a:gd name="T2" fmla="*/ 124595 w 40"/>
                <a:gd name="T3" fmla="*/ 60447 h 27"/>
                <a:gd name="T4" fmla="*/ 81971 w 40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4" name="Freeform 40">
              <a:extLst>
                <a:ext uri="{FF2B5EF4-FFF2-40B4-BE49-F238E27FC236}">
                  <a16:creationId xmlns:a16="http://schemas.microsoft.com/office/drawing/2014/main" id="{1BF6151F-D3A1-4B66-8E0D-7355F19141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62421 w 41"/>
                <a:gd name="T1" fmla="*/ 0 h 27"/>
                <a:gd name="T2" fmla="*/ 22997 w 41"/>
                <a:gd name="T3" fmla="*/ 60447 h 27"/>
                <a:gd name="T4" fmla="*/ 62421 w 41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5" name="Freeform 41">
              <a:extLst>
                <a:ext uri="{FF2B5EF4-FFF2-40B4-BE49-F238E27FC236}">
                  <a16:creationId xmlns:a16="http://schemas.microsoft.com/office/drawing/2014/main" id="{02DF3814-2A75-4BD4-B1E2-D802EC3EF0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95202 w 44"/>
                <a:gd name="T1" fmla="*/ 0 h 26"/>
                <a:gd name="T2" fmla="*/ 85354 w 44"/>
                <a:gd name="T3" fmla="*/ 78339 h 26"/>
                <a:gd name="T4" fmla="*/ 95202 w 44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6" name="Freeform 42">
              <a:extLst>
                <a:ext uri="{FF2B5EF4-FFF2-40B4-BE49-F238E27FC236}">
                  <a16:creationId xmlns:a16="http://schemas.microsoft.com/office/drawing/2014/main" id="{8C8B3F95-F4D0-4E3B-9636-14DEB2A4BC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101768 w 44"/>
                <a:gd name="T1" fmla="*/ 3035 h 32"/>
                <a:gd name="T2" fmla="*/ 141162 w 44"/>
                <a:gd name="T3" fmla="*/ 48554 h 32"/>
                <a:gd name="T4" fmla="*/ 101768 w 44"/>
                <a:gd name="T5" fmla="*/ 3035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7" name="Freeform 44">
              <a:extLst>
                <a:ext uri="{FF2B5EF4-FFF2-40B4-BE49-F238E27FC236}">
                  <a16:creationId xmlns:a16="http://schemas.microsoft.com/office/drawing/2014/main" id="{AE7E05BA-70C0-4236-8438-2BCBA69C1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88528 w 40"/>
                <a:gd name="T1" fmla="*/ 3031 h 28"/>
                <a:gd name="T2" fmla="*/ 124595 w 40"/>
                <a:gd name="T3" fmla="*/ 51526 h 28"/>
                <a:gd name="T4" fmla="*/ 88528 w 40"/>
                <a:gd name="T5" fmla="*/ 3031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8" name="Freeform 45">
              <a:extLst>
                <a:ext uri="{FF2B5EF4-FFF2-40B4-BE49-F238E27FC236}">
                  <a16:creationId xmlns:a16="http://schemas.microsoft.com/office/drawing/2014/main" id="{FD1D083A-64D4-421F-B31A-0387038D9D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101768 w 44"/>
                <a:gd name="T1" fmla="*/ 0 h 34"/>
                <a:gd name="T2" fmla="*/ 137879 w 44"/>
                <a:gd name="T3" fmla="*/ 57458 h 34"/>
                <a:gd name="T4" fmla="*/ 101768 w 44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9" name="Freeform 46">
              <a:extLst>
                <a:ext uri="{FF2B5EF4-FFF2-40B4-BE49-F238E27FC236}">
                  <a16:creationId xmlns:a16="http://schemas.microsoft.com/office/drawing/2014/main" id="{E90AB4EB-673A-417B-B81C-8C0657A2F5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62344 w 37"/>
                <a:gd name="T1" fmla="*/ 3022 h 27"/>
                <a:gd name="T2" fmla="*/ 68906 w 37"/>
                <a:gd name="T3" fmla="*/ 81603 h 27"/>
                <a:gd name="T4" fmla="*/ 62344 w 37"/>
                <a:gd name="T5" fmla="*/ 302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0" name="Freeform 47">
              <a:extLst>
                <a:ext uri="{FF2B5EF4-FFF2-40B4-BE49-F238E27FC236}">
                  <a16:creationId xmlns:a16="http://schemas.microsoft.com/office/drawing/2014/main" id="{C11CCB9B-A9E9-4E99-AFD5-AECE95BD4E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72351 w 45"/>
                <a:gd name="T1" fmla="*/ 0 h 26"/>
                <a:gd name="T2" fmla="*/ 92083 w 45"/>
                <a:gd name="T3" fmla="*/ 78339 h 26"/>
                <a:gd name="T4" fmla="*/ 72351 w 45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1" name="Freeform 48">
              <a:extLst>
                <a:ext uri="{FF2B5EF4-FFF2-40B4-BE49-F238E27FC236}">
                  <a16:creationId xmlns:a16="http://schemas.microsoft.com/office/drawing/2014/main" id="{0B77A706-E43F-4509-B879-9F224C50DD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62010 w 41"/>
                <a:gd name="T1" fmla="*/ 0 h 26"/>
                <a:gd name="T2" fmla="*/ 22846 w 41"/>
                <a:gd name="T3" fmla="*/ 57843 h 26"/>
                <a:gd name="T4" fmla="*/ 62010 w 41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2" name="Freeform 62">
              <a:extLst>
                <a:ext uri="{FF2B5EF4-FFF2-40B4-BE49-F238E27FC236}">
                  <a16:creationId xmlns:a16="http://schemas.microsoft.com/office/drawing/2014/main" id="{2BE370A6-923D-48BF-A200-C8881A5CAF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75324 w 46"/>
                <a:gd name="T1" fmla="*/ 0 h 25"/>
                <a:gd name="T2" fmla="*/ 94974 w 46"/>
                <a:gd name="T3" fmla="*/ 75075 h 25"/>
                <a:gd name="T4" fmla="*/ 75324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3" name="Freeform 63">
              <a:extLst>
                <a:ext uri="{FF2B5EF4-FFF2-40B4-BE49-F238E27FC236}">
                  <a16:creationId xmlns:a16="http://schemas.microsoft.com/office/drawing/2014/main" id="{3B3EB96B-7F24-4DC5-996C-09329DB328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78750 w 37"/>
                <a:gd name="T1" fmla="*/ 12101 h 41"/>
                <a:gd name="T2" fmla="*/ 95156 w 37"/>
                <a:gd name="T3" fmla="*/ 78657 h 41"/>
                <a:gd name="T4" fmla="*/ 78750 w 37"/>
                <a:gd name="T5" fmla="*/ 1210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4" name="Freeform 64">
              <a:extLst>
                <a:ext uri="{FF2B5EF4-FFF2-40B4-BE49-F238E27FC236}">
                  <a16:creationId xmlns:a16="http://schemas.microsoft.com/office/drawing/2014/main" id="{CF7CC599-F8D6-41F6-942B-8769CC0AED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81760 w 42"/>
                <a:gd name="T1" fmla="*/ 3042 h 33"/>
                <a:gd name="T2" fmla="*/ 13082 w 42"/>
                <a:gd name="T3" fmla="*/ 57789 h 33"/>
                <a:gd name="T4" fmla="*/ 81760 w 42"/>
                <a:gd name="T5" fmla="*/ 3042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5" name="Freeform 65">
              <a:extLst>
                <a:ext uri="{FF2B5EF4-FFF2-40B4-BE49-F238E27FC236}">
                  <a16:creationId xmlns:a16="http://schemas.microsoft.com/office/drawing/2014/main" id="{44D97A2B-063E-4F84-9051-B3001C2C08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62344 w 37"/>
                <a:gd name="T1" fmla="*/ 0 h 26"/>
                <a:gd name="T2" fmla="*/ 72187 w 37"/>
                <a:gd name="T3" fmla="*/ 79154 h 26"/>
                <a:gd name="T4" fmla="*/ 62344 w 37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6" name="Freeform 66">
              <a:extLst>
                <a:ext uri="{FF2B5EF4-FFF2-40B4-BE49-F238E27FC236}">
                  <a16:creationId xmlns:a16="http://schemas.microsoft.com/office/drawing/2014/main" id="{D13BD651-F02A-4C6F-B52D-D7617496B8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72134 w 40"/>
                <a:gd name="T1" fmla="*/ 3022 h 37"/>
                <a:gd name="T2" fmla="*/ 131153 w 40"/>
                <a:gd name="T3" fmla="*/ 54387 h 37"/>
                <a:gd name="T4" fmla="*/ 72134 w 40"/>
                <a:gd name="T5" fmla="*/ 3022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7" name="Freeform 67">
              <a:extLst>
                <a:ext uri="{FF2B5EF4-FFF2-40B4-BE49-F238E27FC236}">
                  <a16:creationId xmlns:a16="http://schemas.microsoft.com/office/drawing/2014/main" id="{A974388C-44A4-4A61-8F4F-9CB74573B3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92013 w 48"/>
                <a:gd name="T1" fmla="*/ 3034 h 39"/>
                <a:gd name="T2" fmla="*/ 151165 w 48"/>
                <a:gd name="T3" fmla="*/ 33373 h 39"/>
                <a:gd name="T4" fmla="*/ 92013 w 48"/>
                <a:gd name="T5" fmla="*/ 3034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8" name="Freeform 68">
              <a:extLst>
                <a:ext uri="{FF2B5EF4-FFF2-40B4-BE49-F238E27FC236}">
                  <a16:creationId xmlns:a16="http://schemas.microsoft.com/office/drawing/2014/main" id="{0D52C64D-CCAE-4AE2-AD2A-D34D3478F1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52664 w 35"/>
                <a:gd name="T1" fmla="*/ 12101 h 41"/>
                <a:gd name="T2" fmla="*/ 108619 w 35"/>
                <a:gd name="T3" fmla="*/ 45379 h 41"/>
                <a:gd name="T4" fmla="*/ 52664 w 35"/>
                <a:gd name="T5" fmla="*/ 1210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9" name="Freeform 69">
              <a:extLst>
                <a:ext uri="{FF2B5EF4-FFF2-40B4-BE49-F238E27FC236}">
                  <a16:creationId xmlns:a16="http://schemas.microsoft.com/office/drawing/2014/main" id="{F2EEE02E-6AC8-4C77-ADCD-DE213A80EB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95202 w 44"/>
                <a:gd name="T1" fmla="*/ 0 h 37"/>
                <a:gd name="T2" fmla="*/ 137879 w 44"/>
                <a:gd name="T3" fmla="*/ 63452 h 37"/>
                <a:gd name="T4" fmla="*/ 95202 w 44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0" name="Freeform 70">
              <a:extLst>
                <a:ext uri="{FF2B5EF4-FFF2-40B4-BE49-F238E27FC236}">
                  <a16:creationId xmlns:a16="http://schemas.microsoft.com/office/drawing/2014/main" id="{2D0574F0-8392-4659-8241-1AB043CEA4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59019 w 40"/>
                <a:gd name="T1" fmla="*/ 0 h 25"/>
                <a:gd name="T2" fmla="*/ 22952 w 40"/>
                <a:gd name="T3" fmla="*/ 63748 h 25"/>
                <a:gd name="T4" fmla="*/ 59019 w 40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1" name="Freeform 71">
              <a:extLst>
                <a:ext uri="{FF2B5EF4-FFF2-40B4-BE49-F238E27FC236}">
                  <a16:creationId xmlns:a16="http://schemas.microsoft.com/office/drawing/2014/main" id="{C4A631C0-1885-4ACB-9999-8E4E64DAA8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72134 w 40"/>
                <a:gd name="T1" fmla="*/ 0 h 30"/>
                <a:gd name="T2" fmla="*/ 52461 w 40"/>
                <a:gd name="T3" fmla="*/ 78502 h 30"/>
                <a:gd name="T4" fmla="*/ 72134 w 4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2" name="Freeform 72">
              <a:extLst>
                <a:ext uri="{FF2B5EF4-FFF2-40B4-BE49-F238E27FC236}">
                  <a16:creationId xmlns:a16="http://schemas.microsoft.com/office/drawing/2014/main" id="{F6A967B6-0F89-4A01-A1AC-CB3C859B8E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72134 w 40"/>
                <a:gd name="T1" fmla="*/ 0 h 30"/>
                <a:gd name="T2" fmla="*/ 55740 w 40"/>
                <a:gd name="T3" fmla="*/ 78502 h 30"/>
                <a:gd name="T4" fmla="*/ 72134 w 4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3" name="Freeform 73">
              <a:extLst>
                <a:ext uri="{FF2B5EF4-FFF2-40B4-BE49-F238E27FC236}">
                  <a16:creationId xmlns:a16="http://schemas.microsoft.com/office/drawing/2014/main" id="{92A0CDB6-D204-4B17-9A4B-86A5F01B22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42656 w 37"/>
                <a:gd name="T1" fmla="*/ 6004 h 28"/>
                <a:gd name="T2" fmla="*/ 95156 w 37"/>
                <a:gd name="T3" fmla="*/ 27016 h 28"/>
                <a:gd name="T4" fmla="*/ 45937 w 37"/>
                <a:gd name="T5" fmla="*/ 84051 h 28"/>
                <a:gd name="T6" fmla="*/ 42656 w 37"/>
                <a:gd name="T7" fmla="*/ 6004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4" name="Freeform 74">
              <a:extLst>
                <a:ext uri="{FF2B5EF4-FFF2-40B4-BE49-F238E27FC236}">
                  <a16:creationId xmlns:a16="http://schemas.microsoft.com/office/drawing/2014/main" id="{D60AB454-4A98-481C-B110-CDA805E84F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62137 w 42"/>
                <a:gd name="T1" fmla="*/ 0 h 40"/>
                <a:gd name="T2" fmla="*/ 13082 w 42"/>
                <a:gd name="T3" fmla="*/ 57366 h 40"/>
                <a:gd name="T4" fmla="*/ 62137 w 42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5" name="Freeform 75">
              <a:extLst>
                <a:ext uri="{FF2B5EF4-FFF2-40B4-BE49-F238E27FC236}">
                  <a16:creationId xmlns:a16="http://schemas.microsoft.com/office/drawing/2014/main" id="{EB9BA98E-4570-4A89-874B-F92891D6F5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75779 w 39"/>
                <a:gd name="T1" fmla="*/ 0 h 26"/>
                <a:gd name="T2" fmla="*/ 62600 w 39"/>
                <a:gd name="T3" fmla="*/ 78339 h 26"/>
                <a:gd name="T4" fmla="*/ 75779 w 3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6" name="Freeform 77">
              <a:extLst>
                <a:ext uri="{FF2B5EF4-FFF2-40B4-BE49-F238E27FC236}">
                  <a16:creationId xmlns:a16="http://schemas.microsoft.com/office/drawing/2014/main" id="{76BEF20E-03A6-4374-82C8-81124E3EA6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75768 w 46"/>
                <a:gd name="T1" fmla="*/ 0 h 25"/>
                <a:gd name="T2" fmla="*/ 95533 w 46"/>
                <a:gd name="T3" fmla="*/ 75075 h 25"/>
                <a:gd name="T4" fmla="*/ 75768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7" name="Freeform 85">
              <a:extLst>
                <a:ext uri="{FF2B5EF4-FFF2-40B4-BE49-F238E27FC236}">
                  <a16:creationId xmlns:a16="http://schemas.microsoft.com/office/drawing/2014/main" id="{A1A7A8A6-ED1F-4CDD-BA6F-D10F487F92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68712 w 39"/>
                <a:gd name="T1" fmla="*/ 0 h 32"/>
                <a:gd name="T2" fmla="*/ 42536 w 39"/>
                <a:gd name="T3" fmla="*/ 60692 h 32"/>
                <a:gd name="T4" fmla="*/ 68712 w 39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8" name="Freeform 87">
              <a:extLst>
                <a:ext uri="{FF2B5EF4-FFF2-40B4-BE49-F238E27FC236}">
                  <a16:creationId xmlns:a16="http://schemas.microsoft.com/office/drawing/2014/main" id="{408976FC-AAF5-4092-AB04-BAD325F898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88703 w 41"/>
                <a:gd name="T1" fmla="*/ 0 h 30"/>
                <a:gd name="T2" fmla="*/ 134697 w 41"/>
                <a:gd name="T3" fmla="*/ 57367 h 30"/>
                <a:gd name="T4" fmla="*/ 88703 w 41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9" name="Freeform 88">
              <a:extLst>
                <a:ext uri="{FF2B5EF4-FFF2-40B4-BE49-F238E27FC236}">
                  <a16:creationId xmlns:a16="http://schemas.microsoft.com/office/drawing/2014/main" id="{33FCC45C-F6DD-49C0-B274-993FE82DBE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6204 w 2"/>
                <a:gd name="T3" fmla="*/ 6527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0829470D-1AE7-49C2-8728-0CED8B2861F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FECE8720-DCB4-47FB-A797-641FB7C9A3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0AB6F28F-3708-4696-B047-D4588FC65B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092F3F98-959B-4137-BE11-2709C8C4F7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ED52936-7756-4E2A-8CEA-6203EB9BE5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E0E11A06-7029-4DA7-81A6-E64D7B92A4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4CB95B5-415E-4152-83EC-66B67EC80A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706AA44A-28D1-4DE1-8BAF-991DA24460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7B9D3AAC-1E79-4E41-B707-83161EA6E1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E6EA2FD3-FBE2-49CE-A89C-ED3ECDE399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CE8264D3-0C49-41F7-88ED-9FEA924D5C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8B7AA41-4FFE-4BBC-80AC-57A96BF050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05ED65A2-989D-4A24-9451-473E30AB7A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DDB52771-5295-4D14-90AC-FD321B39BF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E8009474-7C0F-44BC-8359-8B81D62119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7E441BCB-29C6-4D90-8B54-F400F878AF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4D20C7A2-3B32-483E-AC49-A6FAF5FB5A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C862032A-8A30-459D-B69C-C5FEAF0AE6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49BF5C78-F610-44D3-B56E-022A2ADD70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CE8302FC-3A12-458E-9647-A3258DE432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3AFD18F7-F742-48A9-9DF4-BBBF781913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C3DDDF14-8FEB-4322-909C-CD7E1F894F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E1C84840-6398-4190-8055-4CBC3D690B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8C3D98E6-1A6F-481D-8F60-C14945F9EA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78392C8B-F332-440C-AAF8-EE27A6B92D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4C2D8074-B096-46B2-A610-BAD76DFF31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D9EAD7FD-1E64-4A19-B142-5FA288F1E9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638590AC-384F-4AB6-A3A1-BB3362A668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BE54F695-B96B-4379-9E79-E81D3BC4FA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00361FA0-5EBD-4FFD-90DD-350E24A7C3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AA792250-ACC4-41B5-AD34-A206F100BC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E71EFC8B-4300-44AA-ADF0-B5AFB784DF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381E88FD-3654-4105-8B5E-CE13C66F84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DB92C185-8A2D-42A0-B6A3-BE495B0C98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D11A0A48-A546-4ECF-B224-693908FF9F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6699C5A3-A4A1-4A9C-B633-C8DE28E597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B41347A9-272A-4254-8EEE-FFEA05C36C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FB2A09FC-3496-4ECA-842B-CAD922B8DF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C911CF6E-4CD0-4109-A144-59BC11BA2C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95859243-70D6-490C-8FFF-BB1313CDBC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826E8FBC-F724-40B7-8002-0F78AD775E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0CF8EEB0-5861-4BD2-A50F-1EB33FC2EE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8D81A405-C45A-45BC-9150-2DC22C74C9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E9323F67-1AE0-4D5C-ABC7-21C7140E70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DA30F2D-66F6-4D78-85D2-0A8DC48557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05D3FE64-5EEB-494C-B76A-6C74A36493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92AF2480-D978-4E71-BF45-142B91F46B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D2B8FCBD-F32C-4373-AE8F-3D81BABC6B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937C408D-FEA0-49BC-8E25-9A9308E89CB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8B33AF4E-615D-4E68-99C0-38F246AD57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77D1997C-1D67-4501-B031-255191027F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60571FDB-D564-4312-9C70-DE9E2AD97E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86CC91E6-E430-4056-B6CB-16C51BA1C0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1B9FC5B1-E077-4582-8A2D-F055C711CA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5FD923AD-3426-4A2F-8D06-F142BAB326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F7783B11-9CC8-4F9E-856D-AB90849CED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9955A9BE-C1F9-4AB7-A716-9B00DD6B0B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D0E24B55-E806-4DA3-8A08-EF7931DDD2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B7ACF1D-996E-40AF-8B0D-FA52CE288E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2" name="Título 1">
            <a:extLst>
              <a:ext uri="{FF2B5EF4-FFF2-40B4-BE49-F238E27FC236}">
                <a16:creationId xmlns:a16="http://schemas.microsoft.com/office/drawing/2014/main" id="{F05C4466-BC76-4A3E-9464-57420DDE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491" y="234975"/>
            <a:ext cx="5166595" cy="1065213"/>
          </a:xfrm>
        </p:spPr>
        <p:txBody>
          <a:bodyPr/>
          <a:lstStyle/>
          <a:p>
            <a:pPr algn="ctr"/>
            <a:r>
              <a:rPr lang="en-US" altLang="es-CO" sz="2800" dirty="0"/>
              <a:t>Azucena </a:t>
            </a:r>
            <a:r>
              <a:rPr lang="en-US" altLang="es-CO" sz="2800" dirty="0" err="1"/>
              <a:t>Villaflor</a:t>
            </a:r>
            <a:r>
              <a:rPr lang="en-US" altLang="es-CO" sz="2800" dirty="0"/>
              <a:t> </a:t>
            </a:r>
            <a:br>
              <a:rPr lang="en-US" altLang="es-CO" sz="2800" dirty="0"/>
            </a:br>
            <a:r>
              <a:rPr lang="en-US" altLang="es-CO" sz="2800" dirty="0"/>
              <a:t>(1924-1977)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E7C763D-C90A-483B-B29F-FD012CBE5395}"/>
              </a:ext>
            </a:extLst>
          </p:cNvPr>
          <p:cNvSpPr/>
          <p:nvPr/>
        </p:nvSpPr>
        <p:spPr>
          <a:xfrm>
            <a:off x="0" y="1357184"/>
            <a:ext cx="12192000" cy="5509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174" name="Picture 2" descr="Villaflor, Azucena (1924 – 1977) – Biografía | La Baldrich - Espacio de  Pensamiento Nacional">
            <a:extLst>
              <a:ext uri="{FF2B5EF4-FFF2-40B4-BE49-F238E27FC236}">
                <a16:creationId xmlns:a16="http://schemas.microsoft.com/office/drawing/2014/main" id="{CEAF5B13-A89D-4CC2-8962-C5D1330635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741"/>
          <a:stretch>
            <a:fillRect/>
          </a:stretch>
        </p:blipFill>
        <p:spPr>
          <a:xfrm>
            <a:off x="-3679" y="29007"/>
            <a:ext cx="577354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514B77-67E9-44B1-8EF1-CC967B540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976" y="2219325"/>
            <a:ext cx="5376523" cy="33147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MX" sz="1700" b="1" dirty="0"/>
              <a:t>Creadora del movimiento Madres de Plaza de Mayo (Argentina</a:t>
            </a:r>
            <a:r>
              <a:rPr lang="es-MX" sz="1700" dirty="0"/>
              <a:t>). Lucha por la desaparición de sus familiares durante la dictadura militar de Videla.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MX" sz="1700" dirty="0"/>
              <a:t>Estuvo en cautiverio en la Escuela de Mecánica de la Armada junto con otros activistas por los DDHH, también con sus compañeras-madres. 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4EBFC4A-24CC-4278-AFE8-B3D2E2C2EAF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34227" y="5957752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8600F43F-4BEC-478E-A162-53F771292B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6" name="Freeform 15">
              <a:extLst>
                <a:ext uri="{FF2B5EF4-FFF2-40B4-BE49-F238E27FC236}">
                  <a16:creationId xmlns:a16="http://schemas.microsoft.com/office/drawing/2014/main" id="{1B11D740-01C9-4354-A374-7D8AE497FD1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7" name="Freeform 18">
              <a:extLst>
                <a:ext uri="{FF2B5EF4-FFF2-40B4-BE49-F238E27FC236}">
                  <a16:creationId xmlns:a16="http://schemas.microsoft.com/office/drawing/2014/main" id="{9F6C8B7D-3DCB-4F97-BE1F-A796434508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899CDF-B673-48DA-B44C-435D989324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B22C5C85-149D-4EBC-B6BA-5286EE67F2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0" name="Freeform 19">
              <a:extLst>
                <a:ext uri="{FF2B5EF4-FFF2-40B4-BE49-F238E27FC236}">
                  <a16:creationId xmlns:a16="http://schemas.microsoft.com/office/drawing/2014/main" id="{F2CE3CB9-9B77-4308-B0EC-F3B92209FD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1" name="Freeform 20">
              <a:extLst>
                <a:ext uri="{FF2B5EF4-FFF2-40B4-BE49-F238E27FC236}">
                  <a16:creationId xmlns:a16="http://schemas.microsoft.com/office/drawing/2014/main" id="{048AED69-9007-4E1B-AEBD-6ED7123161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2" name="Freeform 23">
              <a:extLst>
                <a:ext uri="{FF2B5EF4-FFF2-40B4-BE49-F238E27FC236}">
                  <a16:creationId xmlns:a16="http://schemas.microsoft.com/office/drawing/2014/main" id="{9198CF19-A280-4A3F-B2C8-9840A9B3F5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3" name="Freeform 26">
              <a:extLst>
                <a:ext uri="{FF2B5EF4-FFF2-40B4-BE49-F238E27FC236}">
                  <a16:creationId xmlns:a16="http://schemas.microsoft.com/office/drawing/2014/main" id="{F6024ECE-B478-480F-9E68-071A3EC3F0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FE2C0F0A-CA8D-4FDD-83B0-ADA95C3272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5" name="Freeform 28">
              <a:extLst>
                <a:ext uri="{FF2B5EF4-FFF2-40B4-BE49-F238E27FC236}">
                  <a16:creationId xmlns:a16="http://schemas.microsoft.com/office/drawing/2014/main" id="{2B5359B9-6885-43E3-BFE2-A0A9119FC2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6" name="Freeform 30">
              <a:extLst>
                <a:ext uri="{FF2B5EF4-FFF2-40B4-BE49-F238E27FC236}">
                  <a16:creationId xmlns:a16="http://schemas.microsoft.com/office/drawing/2014/main" id="{8F037381-975D-42F1-9678-B64E4A8DEE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7" name="Freeform 43">
              <a:extLst>
                <a:ext uri="{FF2B5EF4-FFF2-40B4-BE49-F238E27FC236}">
                  <a16:creationId xmlns:a16="http://schemas.microsoft.com/office/drawing/2014/main" id="{5D5CA498-B35B-4ABC-9832-D763B6BE58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8" name="Freeform 51">
              <a:extLst>
                <a:ext uri="{FF2B5EF4-FFF2-40B4-BE49-F238E27FC236}">
                  <a16:creationId xmlns:a16="http://schemas.microsoft.com/office/drawing/2014/main" id="{4BB5B0CE-A428-4D82-BD6D-CBFDF2BAA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9" name="Freeform 52">
              <a:extLst>
                <a:ext uri="{FF2B5EF4-FFF2-40B4-BE49-F238E27FC236}">
                  <a16:creationId xmlns:a16="http://schemas.microsoft.com/office/drawing/2014/main" id="{C01246EF-383D-494B-8D70-728F515B70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0" name="Freeform 53">
              <a:extLst>
                <a:ext uri="{FF2B5EF4-FFF2-40B4-BE49-F238E27FC236}">
                  <a16:creationId xmlns:a16="http://schemas.microsoft.com/office/drawing/2014/main" id="{9557F55D-C75A-4159-8377-E4D5E9B4BB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1" name="Freeform 54">
              <a:extLst>
                <a:ext uri="{FF2B5EF4-FFF2-40B4-BE49-F238E27FC236}">
                  <a16:creationId xmlns:a16="http://schemas.microsoft.com/office/drawing/2014/main" id="{B4DE5A99-34F7-46F1-B79F-8B8B467E22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2" name="Freeform 55">
              <a:extLst>
                <a:ext uri="{FF2B5EF4-FFF2-40B4-BE49-F238E27FC236}">
                  <a16:creationId xmlns:a16="http://schemas.microsoft.com/office/drawing/2014/main" id="{6E2EDBA6-B8F0-492F-BECD-97A2810C6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3" name="Freeform 56">
              <a:extLst>
                <a:ext uri="{FF2B5EF4-FFF2-40B4-BE49-F238E27FC236}">
                  <a16:creationId xmlns:a16="http://schemas.microsoft.com/office/drawing/2014/main" id="{86AD250B-5C19-4D65-882E-90B685984B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4" name="Freeform 57">
              <a:extLst>
                <a:ext uri="{FF2B5EF4-FFF2-40B4-BE49-F238E27FC236}">
                  <a16:creationId xmlns:a16="http://schemas.microsoft.com/office/drawing/2014/main" id="{05D477A6-85BA-4640-9FBD-26F4A938F4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5" name="Freeform 59">
              <a:extLst>
                <a:ext uri="{FF2B5EF4-FFF2-40B4-BE49-F238E27FC236}">
                  <a16:creationId xmlns:a16="http://schemas.microsoft.com/office/drawing/2014/main" id="{A7C51408-FB94-4F8C-A1A3-A90B6A84FC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6" name="Freeform 60">
              <a:extLst>
                <a:ext uri="{FF2B5EF4-FFF2-40B4-BE49-F238E27FC236}">
                  <a16:creationId xmlns:a16="http://schemas.microsoft.com/office/drawing/2014/main" id="{0ADD4CFA-426B-40D7-9ECD-D9DBB68CCD7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7" name="Freeform 61">
              <a:extLst>
                <a:ext uri="{FF2B5EF4-FFF2-40B4-BE49-F238E27FC236}">
                  <a16:creationId xmlns:a16="http://schemas.microsoft.com/office/drawing/2014/main" id="{0492DB05-F75D-469B-A87B-1D43C68084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8" name="Freeform 5">
              <a:extLst>
                <a:ext uri="{FF2B5EF4-FFF2-40B4-BE49-F238E27FC236}">
                  <a16:creationId xmlns:a16="http://schemas.microsoft.com/office/drawing/2014/main" id="{14DA5AAF-C574-4F2A-BD81-704A64659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9" name="Freeform 6">
              <a:extLst>
                <a:ext uri="{FF2B5EF4-FFF2-40B4-BE49-F238E27FC236}">
                  <a16:creationId xmlns:a16="http://schemas.microsoft.com/office/drawing/2014/main" id="{4526496D-362F-4AEC-B8E0-4C37B7FEAE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0" name="Freeform 7">
              <a:extLst>
                <a:ext uri="{FF2B5EF4-FFF2-40B4-BE49-F238E27FC236}">
                  <a16:creationId xmlns:a16="http://schemas.microsoft.com/office/drawing/2014/main" id="{CA1547EB-7DEA-4500-A8C3-8CA82C90F9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1" name="Freeform 8">
              <a:extLst>
                <a:ext uri="{FF2B5EF4-FFF2-40B4-BE49-F238E27FC236}">
                  <a16:creationId xmlns:a16="http://schemas.microsoft.com/office/drawing/2014/main" id="{0CA07E9F-5950-42EA-AF53-CE10BDEE69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2" name="Freeform 9">
              <a:extLst>
                <a:ext uri="{FF2B5EF4-FFF2-40B4-BE49-F238E27FC236}">
                  <a16:creationId xmlns:a16="http://schemas.microsoft.com/office/drawing/2014/main" id="{B3AEF65F-5191-4B53-8541-2FE47CDD1B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3" name="Freeform 11">
              <a:extLst>
                <a:ext uri="{FF2B5EF4-FFF2-40B4-BE49-F238E27FC236}">
                  <a16:creationId xmlns:a16="http://schemas.microsoft.com/office/drawing/2014/main" id="{E2E0C729-4491-4328-8A22-236D565E71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id="{068ADB6E-E346-491E-8C88-906A60D463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5" name="Freeform 13">
              <a:extLst>
                <a:ext uri="{FF2B5EF4-FFF2-40B4-BE49-F238E27FC236}">
                  <a16:creationId xmlns:a16="http://schemas.microsoft.com/office/drawing/2014/main" id="{19979C05-D01E-4A4B-9A9D-2C1C4E25CB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6" name="Freeform 14">
              <a:extLst>
                <a:ext uri="{FF2B5EF4-FFF2-40B4-BE49-F238E27FC236}">
                  <a16:creationId xmlns:a16="http://schemas.microsoft.com/office/drawing/2014/main" id="{C6F6729D-132B-4207-995C-A93AA344222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7" name="Freeform 16">
              <a:extLst>
                <a:ext uri="{FF2B5EF4-FFF2-40B4-BE49-F238E27FC236}">
                  <a16:creationId xmlns:a16="http://schemas.microsoft.com/office/drawing/2014/main" id="{2670CDE8-B213-427A-B5B1-7186638215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D814903A-EF2C-421D-B560-A6DBEC51A6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9" name="Freeform 21">
              <a:extLst>
                <a:ext uri="{FF2B5EF4-FFF2-40B4-BE49-F238E27FC236}">
                  <a16:creationId xmlns:a16="http://schemas.microsoft.com/office/drawing/2014/main" id="{9A38C265-E741-460F-A633-92A5223530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0" name="Freeform 25">
              <a:extLst>
                <a:ext uri="{FF2B5EF4-FFF2-40B4-BE49-F238E27FC236}">
                  <a16:creationId xmlns:a16="http://schemas.microsoft.com/office/drawing/2014/main" id="{76693AD1-2014-4EF3-8EE8-E2601539559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1" name="Freeform 29">
              <a:extLst>
                <a:ext uri="{FF2B5EF4-FFF2-40B4-BE49-F238E27FC236}">
                  <a16:creationId xmlns:a16="http://schemas.microsoft.com/office/drawing/2014/main" id="{A5981AFA-1C74-422A-BAC9-65ECE67D0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2" name="Freeform 31">
              <a:extLst>
                <a:ext uri="{FF2B5EF4-FFF2-40B4-BE49-F238E27FC236}">
                  <a16:creationId xmlns:a16="http://schemas.microsoft.com/office/drawing/2014/main" id="{036545F7-E0BF-4C77-8173-646C41ADD4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E110CCDA-2D3C-4945-A793-F556DB14D1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4" name="Freeform 33">
              <a:extLst>
                <a:ext uri="{FF2B5EF4-FFF2-40B4-BE49-F238E27FC236}">
                  <a16:creationId xmlns:a16="http://schemas.microsoft.com/office/drawing/2014/main" id="{4FBF0E2B-FC08-47F0-9165-72FF01833C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5" name="Freeform 34">
              <a:extLst>
                <a:ext uri="{FF2B5EF4-FFF2-40B4-BE49-F238E27FC236}">
                  <a16:creationId xmlns:a16="http://schemas.microsoft.com/office/drawing/2014/main" id="{6503472D-FAC3-4FB5-99B6-83C83BD361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6" name="Freeform 35">
              <a:extLst>
                <a:ext uri="{FF2B5EF4-FFF2-40B4-BE49-F238E27FC236}">
                  <a16:creationId xmlns:a16="http://schemas.microsoft.com/office/drawing/2014/main" id="{AAB7FFA5-B51C-4777-A2CC-C0368DBB1F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50BB360A-B2B1-40B0-81F4-B5B6162162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5002B4D6-F5E6-46CE-AABD-0F407A1714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9" name="Freeform 38">
              <a:extLst>
                <a:ext uri="{FF2B5EF4-FFF2-40B4-BE49-F238E27FC236}">
                  <a16:creationId xmlns:a16="http://schemas.microsoft.com/office/drawing/2014/main" id="{51982C9A-91CA-4456-8F53-5939ED92E6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0" name="Freeform 39">
              <a:extLst>
                <a:ext uri="{FF2B5EF4-FFF2-40B4-BE49-F238E27FC236}">
                  <a16:creationId xmlns:a16="http://schemas.microsoft.com/office/drawing/2014/main" id="{A721B5D8-EAA0-4F9B-B7A6-9C1DCE17B5A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1" name="Freeform 40">
              <a:extLst>
                <a:ext uri="{FF2B5EF4-FFF2-40B4-BE49-F238E27FC236}">
                  <a16:creationId xmlns:a16="http://schemas.microsoft.com/office/drawing/2014/main" id="{E2A1CE3E-48F6-4958-A73F-A2708B0B86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2" name="Freeform 41">
              <a:extLst>
                <a:ext uri="{FF2B5EF4-FFF2-40B4-BE49-F238E27FC236}">
                  <a16:creationId xmlns:a16="http://schemas.microsoft.com/office/drawing/2014/main" id="{F6127EDB-19EB-4F43-BBCD-328BC3A683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3" name="Freeform 42">
              <a:extLst>
                <a:ext uri="{FF2B5EF4-FFF2-40B4-BE49-F238E27FC236}">
                  <a16:creationId xmlns:a16="http://schemas.microsoft.com/office/drawing/2014/main" id="{FCAA82D7-82C6-45E2-A9AB-F1212064B0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4" name="Freeform 44">
              <a:extLst>
                <a:ext uri="{FF2B5EF4-FFF2-40B4-BE49-F238E27FC236}">
                  <a16:creationId xmlns:a16="http://schemas.microsoft.com/office/drawing/2014/main" id="{DDEDED0E-D1D1-4416-AF6A-54F4DEC0EB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FFD4F73E-CFF2-4AF6-B191-DBFB189E26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6" name="Freeform 46">
              <a:extLst>
                <a:ext uri="{FF2B5EF4-FFF2-40B4-BE49-F238E27FC236}">
                  <a16:creationId xmlns:a16="http://schemas.microsoft.com/office/drawing/2014/main" id="{75BB533D-162B-41B5-955A-89CB292E88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id="{9DFB603A-F8AE-40D8-81F8-9F594CB82A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id="{E5601F42-33EB-49FB-9FBA-72FF1EFF39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id="{9C56730E-A8B6-45B1-9AE6-03AF5D796E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CEF9E337-52A2-4785-94E4-EE494D3457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1" name="Freeform 106">
              <a:extLst>
                <a:ext uri="{FF2B5EF4-FFF2-40B4-BE49-F238E27FC236}">
                  <a16:creationId xmlns:a16="http://schemas.microsoft.com/office/drawing/2014/main" id="{08D82481-72CA-419C-ABAF-C90DCA5504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2" name="Freeform 19">
              <a:extLst>
                <a:ext uri="{FF2B5EF4-FFF2-40B4-BE49-F238E27FC236}">
                  <a16:creationId xmlns:a16="http://schemas.microsoft.com/office/drawing/2014/main" id="{AD76DFD9-D527-4541-863A-D17000EF34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3" name="Freeform 20">
              <a:extLst>
                <a:ext uri="{FF2B5EF4-FFF2-40B4-BE49-F238E27FC236}">
                  <a16:creationId xmlns:a16="http://schemas.microsoft.com/office/drawing/2014/main" id="{C7B1FD62-0042-49F6-8B97-CEAF22B77CB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4" name="Freeform 26">
              <a:extLst>
                <a:ext uri="{FF2B5EF4-FFF2-40B4-BE49-F238E27FC236}">
                  <a16:creationId xmlns:a16="http://schemas.microsoft.com/office/drawing/2014/main" id="{18561F64-7240-4997-AF11-9AC276DC5CD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5" name="Freeform 27">
              <a:extLst>
                <a:ext uri="{FF2B5EF4-FFF2-40B4-BE49-F238E27FC236}">
                  <a16:creationId xmlns:a16="http://schemas.microsoft.com/office/drawing/2014/main" id="{3152CD9D-8751-4262-91D3-12CA26248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6" name="Freeform 28">
              <a:extLst>
                <a:ext uri="{FF2B5EF4-FFF2-40B4-BE49-F238E27FC236}">
                  <a16:creationId xmlns:a16="http://schemas.microsoft.com/office/drawing/2014/main" id="{53ACA4CE-4322-4D5E-B93C-0312970F96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7" name="Freeform 55">
              <a:extLst>
                <a:ext uri="{FF2B5EF4-FFF2-40B4-BE49-F238E27FC236}">
                  <a16:creationId xmlns:a16="http://schemas.microsoft.com/office/drawing/2014/main" id="{79939EF3-51C2-432D-8B23-51545939E7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8" name="Freeform 56">
              <a:extLst>
                <a:ext uri="{FF2B5EF4-FFF2-40B4-BE49-F238E27FC236}">
                  <a16:creationId xmlns:a16="http://schemas.microsoft.com/office/drawing/2014/main" id="{E62F6554-5009-4561-AB49-5D8AC4C67F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9" name="Freeform 57">
              <a:extLst>
                <a:ext uri="{FF2B5EF4-FFF2-40B4-BE49-F238E27FC236}">
                  <a16:creationId xmlns:a16="http://schemas.microsoft.com/office/drawing/2014/main" id="{25F220A2-2C30-47A7-B584-014037C98D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id="{60E2FF65-58C9-4758-A160-817E09945E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id="{AAE64D56-A584-4925-91F8-EF4D1C74D5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2" name="Freeform 5">
              <a:extLst>
                <a:ext uri="{FF2B5EF4-FFF2-40B4-BE49-F238E27FC236}">
                  <a16:creationId xmlns:a16="http://schemas.microsoft.com/office/drawing/2014/main" id="{D7C03A8B-3039-433B-9523-CA6388D195D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3" name="Freeform 6">
              <a:extLst>
                <a:ext uri="{FF2B5EF4-FFF2-40B4-BE49-F238E27FC236}">
                  <a16:creationId xmlns:a16="http://schemas.microsoft.com/office/drawing/2014/main" id="{1640317D-7F07-4B33-AC95-3AB38733AF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4" name="Freeform 7">
              <a:extLst>
                <a:ext uri="{FF2B5EF4-FFF2-40B4-BE49-F238E27FC236}">
                  <a16:creationId xmlns:a16="http://schemas.microsoft.com/office/drawing/2014/main" id="{D4DC0124-68ED-4985-A73E-9F3F7DDD87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5" name="Freeform 8">
              <a:extLst>
                <a:ext uri="{FF2B5EF4-FFF2-40B4-BE49-F238E27FC236}">
                  <a16:creationId xmlns:a16="http://schemas.microsoft.com/office/drawing/2014/main" id="{514CA08E-B6E1-4DA9-A04C-50F47E0B4D2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6" name="Freeform 9">
              <a:extLst>
                <a:ext uri="{FF2B5EF4-FFF2-40B4-BE49-F238E27FC236}">
                  <a16:creationId xmlns:a16="http://schemas.microsoft.com/office/drawing/2014/main" id="{8BF6FE14-B281-4BCC-96DC-8579BD8712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7" name="Freeform 11">
              <a:extLst>
                <a:ext uri="{FF2B5EF4-FFF2-40B4-BE49-F238E27FC236}">
                  <a16:creationId xmlns:a16="http://schemas.microsoft.com/office/drawing/2014/main" id="{317176EE-1A6A-4659-892C-3964F9BB446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8" name="Freeform 12">
              <a:extLst>
                <a:ext uri="{FF2B5EF4-FFF2-40B4-BE49-F238E27FC236}">
                  <a16:creationId xmlns:a16="http://schemas.microsoft.com/office/drawing/2014/main" id="{62A2A799-3CD7-42CB-A266-53DD9CD1D4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9" name="Freeform 13">
              <a:extLst>
                <a:ext uri="{FF2B5EF4-FFF2-40B4-BE49-F238E27FC236}">
                  <a16:creationId xmlns:a16="http://schemas.microsoft.com/office/drawing/2014/main" id="{364DDC54-B07A-4ED9-9437-B9627D9906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0" name="Freeform 14">
              <a:extLst>
                <a:ext uri="{FF2B5EF4-FFF2-40B4-BE49-F238E27FC236}">
                  <a16:creationId xmlns:a16="http://schemas.microsoft.com/office/drawing/2014/main" id="{37B2B1B1-2268-449A-B23E-D8594A05FA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1" name="Freeform 16">
              <a:extLst>
                <a:ext uri="{FF2B5EF4-FFF2-40B4-BE49-F238E27FC236}">
                  <a16:creationId xmlns:a16="http://schemas.microsoft.com/office/drawing/2014/main" id="{0383530A-7B59-4D57-A7D6-81D7702765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2" name="Freeform 17">
              <a:extLst>
                <a:ext uri="{FF2B5EF4-FFF2-40B4-BE49-F238E27FC236}">
                  <a16:creationId xmlns:a16="http://schemas.microsoft.com/office/drawing/2014/main" id="{E0F0C395-B51E-4F4A-B837-C194EF1293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3" name="Freeform 21">
              <a:extLst>
                <a:ext uri="{FF2B5EF4-FFF2-40B4-BE49-F238E27FC236}">
                  <a16:creationId xmlns:a16="http://schemas.microsoft.com/office/drawing/2014/main" id="{D2466E09-30C2-465C-A97D-B4F688E834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4" name="Freeform 25">
              <a:extLst>
                <a:ext uri="{FF2B5EF4-FFF2-40B4-BE49-F238E27FC236}">
                  <a16:creationId xmlns:a16="http://schemas.microsoft.com/office/drawing/2014/main" id="{D88D5079-D97F-4807-87A7-EE84DE4F2C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id="{C1FE6660-E934-45E4-9493-D714603D40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6" name="Freeform 31">
              <a:extLst>
                <a:ext uri="{FF2B5EF4-FFF2-40B4-BE49-F238E27FC236}">
                  <a16:creationId xmlns:a16="http://schemas.microsoft.com/office/drawing/2014/main" id="{635C9704-02E1-4CA3-B7E9-83E4C11786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7" name="Freeform 32">
              <a:extLst>
                <a:ext uri="{FF2B5EF4-FFF2-40B4-BE49-F238E27FC236}">
                  <a16:creationId xmlns:a16="http://schemas.microsoft.com/office/drawing/2014/main" id="{A368F096-993C-4B12-8604-01868D6DD6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8" name="Freeform 33">
              <a:extLst>
                <a:ext uri="{FF2B5EF4-FFF2-40B4-BE49-F238E27FC236}">
                  <a16:creationId xmlns:a16="http://schemas.microsoft.com/office/drawing/2014/main" id="{E7EA56F6-F909-4B26-81DC-922E53859E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9" name="Freeform 34">
              <a:extLst>
                <a:ext uri="{FF2B5EF4-FFF2-40B4-BE49-F238E27FC236}">
                  <a16:creationId xmlns:a16="http://schemas.microsoft.com/office/drawing/2014/main" id="{1A628A0D-5215-45E7-8991-AFA991C484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0" name="Freeform 35">
              <a:extLst>
                <a:ext uri="{FF2B5EF4-FFF2-40B4-BE49-F238E27FC236}">
                  <a16:creationId xmlns:a16="http://schemas.microsoft.com/office/drawing/2014/main" id="{60F5490A-4104-487C-A15E-11948C1924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1" name="Freeform 36">
              <a:extLst>
                <a:ext uri="{FF2B5EF4-FFF2-40B4-BE49-F238E27FC236}">
                  <a16:creationId xmlns:a16="http://schemas.microsoft.com/office/drawing/2014/main" id="{B5EBBC85-2A6A-4BD9-8043-6851C93112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2" name="Freeform 37">
              <a:extLst>
                <a:ext uri="{FF2B5EF4-FFF2-40B4-BE49-F238E27FC236}">
                  <a16:creationId xmlns:a16="http://schemas.microsoft.com/office/drawing/2014/main" id="{A424E206-9302-4A38-A988-D86643259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3" name="Freeform 38">
              <a:extLst>
                <a:ext uri="{FF2B5EF4-FFF2-40B4-BE49-F238E27FC236}">
                  <a16:creationId xmlns:a16="http://schemas.microsoft.com/office/drawing/2014/main" id="{3F13ED2A-8658-446A-B7E2-DB66AD857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4" name="Freeform 39">
              <a:extLst>
                <a:ext uri="{FF2B5EF4-FFF2-40B4-BE49-F238E27FC236}">
                  <a16:creationId xmlns:a16="http://schemas.microsoft.com/office/drawing/2014/main" id="{3643A14F-2B4F-4540-A44C-2A1BEDEA5C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5" name="Freeform 40">
              <a:extLst>
                <a:ext uri="{FF2B5EF4-FFF2-40B4-BE49-F238E27FC236}">
                  <a16:creationId xmlns:a16="http://schemas.microsoft.com/office/drawing/2014/main" id="{EC435C3C-4938-4CFC-B33A-3530E55479A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6" name="Freeform 41">
              <a:extLst>
                <a:ext uri="{FF2B5EF4-FFF2-40B4-BE49-F238E27FC236}">
                  <a16:creationId xmlns:a16="http://schemas.microsoft.com/office/drawing/2014/main" id="{E225EB91-5978-4934-9577-BA7E4E7DD8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7" name="Freeform 42">
              <a:extLst>
                <a:ext uri="{FF2B5EF4-FFF2-40B4-BE49-F238E27FC236}">
                  <a16:creationId xmlns:a16="http://schemas.microsoft.com/office/drawing/2014/main" id="{ACFB1AA6-C229-4FCE-A714-FA08775467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8" name="Freeform 44">
              <a:extLst>
                <a:ext uri="{FF2B5EF4-FFF2-40B4-BE49-F238E27FC236}">
                  <a16:creationId xmlns:a16="http://schemas.microsoft.com/office/drawing/2014/main" id="{627B63CB-3F75-450E-82AA-F42189F37A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9" name="Freeform 45">
              <a:extLst>
                <a:ext uri="{FF2B5EF4-FFF2-40B4-BE49-F238E27FC236}">
                  <a16:creationId xmlns:a16="http://schemas.microsoft.com/office/drawing/2014/main" id="{D4A32517-7C9E-436D-A8F1-0477E02BB66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0" name="Freeform 46">
              <a:extLst>
                <a:ext uri="{FF2B5EF4-FFF2-40B4-BE49-F238E27FC236}">
                  <a16:creationId xmlns:a16="http://schemas.microsoft.com/office/drawing/2014/main" id="{49AACCF4-89A8-45C4-90A4-44D9640306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1" name="Freeform 47">
              <a:extLst>
                <a:ext uri="{FF2B5EF4-FFF2-40B4-BE49-F238E27FC236}">
                  <a16:creationId xmlns:a16="http://schemas.microsoft.com/office/drawing/2014/main" id="{CFCFA95C-5735-4D26-884C-DEEBFA5DD86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2" name="Freeform 48">
              <a:extLst>
                <a:ext uri="{FF2B5EF4-FFF2-40B4-BE49-F238E27FC236}">
                  <a16:creationId xmlns:a16="http://schemas.microsoft.com/office/drawing/2014/main" id="{F9030FE6-9D3E-4E1E-8453-CD7008DFDD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3" name="Freeform 49">
              <a:extLst>
                <a:ext uri="{FF2B5EF4-FFF2-40B4-BE49-F238E27FC236}">
                  <a16:creationId xmlns:a16="http://schemas.microsoft.com/office/drawing/2014/main" id="{31650248-03F1-4C91-A8EE-422105B83A4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F4B2B22-D9C3-471F-B091-004F3A416A3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FDAC44FE-4E2F-4EF8-9B4E-58D2C96B78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DC0A3458-25B1-4D09-A34D-E3839AB232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546D2CC5-0219-44F3-8BC3-8E4A6CE151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E1F87152-71E0-4E91-B356-301488D72F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D3919306-D3B0-4463-A2BB-49DC3BD9CEC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B84F5887-F751-42E4-83BD-36F766A4C8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2B1FEF39-D466-4C85-9E18-7B146B4383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1F67AA5C-75D5-4512-860A-2A5FAF92AA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D060D03F-FCB8-4B99-B902-BD8FC7969B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F2DD9239-D0AE-4426-B8EE-96AA3CA5CA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1257269C-BD9C-4B2B-88DF-EAE519230A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143DAB1A-3896-4990-B72B-8972D2C0E4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AD08FBA7-2EDD-45DE-82E5-6235A3BC11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09BA358F-FB2D-4739-8185-93E2B199B7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199691AE-3E31-40A1-9CC5-DCFFFDFF81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4B539BE6-6C48-491F-8773-54219B231F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ABC8BE3D-B833-4585-AC44-5B52C18490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78596AAB-A6C8-4898-BCFB-64E6925618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8FE4AB5A-72EF-4D97-AAD7-F3EF2B7AAA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DF33FE40-6F57-4893-8C3F-AF2395FA1D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2A52F2C3-20FA-4B8A-9657-48085D87F7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34A29D7B-5B7F-4C50-AFBB-4FB3F0B82E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0AE6A1F0-5263-4F36-B9E9-BD6766EC0A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19F753F8-B394-4CD5-961D-DC2BEEB33E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4CFD3580-CDDB-4D32-B3EB-6F33650AA1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C654A504-8D26-439D-AA18-3506658123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12FC13C4-1222-4E30-8036-B62A9966DE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91AECDF9-80B0-48D0-942E-B63834AFF7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471BD240-8472-4A17-B6D3-47C3442952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69DCE273-606F-4C65-A326-13B5CAEBE4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3E22F876-93C0-4057-91E3-0E197D157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89BCD947-8702-435F-AB82-06F91F8F51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564CA8D5-5A24-4FF3-9FE5-051FFB2BB2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7D7C06FE-200A-41A1-B107-72ABCD5379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476791FA-0224-402B-A8FA-37FEFF2D1A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438D8ECA-5471-4A3F-8519-40E58E20CF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EA29A79C-042F-4C2D-9B91-08068A9587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45BD3F7F-B6C6-4510-97D1-6828254243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5FC501DE-2354-426F-9CF0-1E426D145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CA0E6D7-B057-40DE-B4F3-410D662214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A3F88597-1075-4E24-AF3C-D6640F38F0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7856AE6F-20E8-4032-86A2-E98E5F9B4C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4DFA7847-1CFF-430A-87F8-15C006821E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12B1E61D-D0C3-4717-A4D5-94A704C714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330B1C84-C772-4784-8BEB-F29F70BB5F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D801956C-226F-4F02-A34E-85DDD0EFE3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19D2BFAF-D525-4465-97DB-C6EA863DA9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B175862D-3184-4E8E-9700-90DD3A920D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1DF98118-613F-41C1-9EC5-6B2D4B0AA8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179A0990-EEB6-4AD5-94EB-CFC256BF14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5355E598-7941-44EC-AA7F-3A888D4EA9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E1159C15-4E59-43F5-93C2-A8D44A5C0C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90481115-82A3-4453-85C5-E999A2A07C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08B9D8EB-5E1D-4379-9DA0-95921E9984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69234872-628B-41C2-A34B-1C35DBE4FF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C268FCAE-405D-48BF-8364-139FA5BE10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8DCD5A22-2EE5-4B0D-B3B0-9CD8FFFAE7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CA7CE2E4-900E-4F59-AD9D-F3C18ED1E5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4B41E3C-6A33-4C05-AEE5-A184EDB84F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28828C-503D-4F89-AD33-F142C6E7B3FB}"/>
              </a:ext>
            </a:extLst>
          </p:cNvPr>
          <p:cNvSpPr/>
          <p:nvPr/>
        </p:nvSpPr>
        <p:spPr>
          <a:xfrm>
            <a:off x="344383" y="324450"/>
            <a:ext cx="11554691" cy="6293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80BE76-888B-417E-9B86-CF5DB368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7" y="473075"/>
            <a:ext cx="8632824" cy="1098550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María Cristina Salazar de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(1931-2006)</a:t>
            </a:r>
          </a:p>
        </p:txBody>
      </p:sp>
      <p:grpSp>
        <p:nvGrpSpPr>
          <p:cNvPr id="4104" name="Group 135">
            <a:extLst>
              <a:ext uri="{FF2B5EF4-FFF2-40B4-BE49-F238E27FC236}">
                <a16:creationId xmlns:a16="http://schemas.microsoft.com/office/drawing/2014/main" id="{AA26F1DD-B09B-46DA-8C23-D19F93C997C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9313863" y="-38100"/>
            <a:ext cx="1830387" cy="6918325"/>
            <a:chOff x="9314164" y="-37765"/>
            <a:chExt cx="1829755" cy="6918658"/>
          </a:xfrm>
        </p:grpSpPr>
        <p:sp>
          <p:nvSpPr>
            <p:cNvPr id="137" name="Freeform 78">
              <a:extLst>
                <a:ext uri="{FF2B5EF4-FFF2-40B4-BE49-F238E27FC236}">
                  <a16:creationId xmlns:a16="http://schemas.microsoft.com/office/drawing/2014/main" id="{543BF6C1-F38C-4A97-BE2F-4E5D8B17BC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803" y="6317319"/>
              <a:ext cx="147645" cy="74586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79">
              <a:extLst>
                <a:ext uri="{FF2B5EF4-FFF2-40B4-BE49-F238E27FC236}">
                  <a16:creationId xmlns:a16="http://schemas.microsoft.com/office/drawing/2014/main" id="{E2071C5E-AE96-4C5A-A21E-CB4D29D5DA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710" y="6548310"/>
              <a:ext cx="123831" cy="68238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80">
              <a:extLst>
                <a:ext uri="{FF2B5EF4-FFF2-40B4-BE49-F238E27FC236}">
                  <a16:creationId xmlns:a16="http://schemas.microsoft.com/office/drawing/2014/main" id="{A6DBEE1C-5700-4AEB-9854-73B8EB2359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157" y="6785651"/>
              <a:ext cx="125418" cy="65065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84">
              <a:extLst>
                <a:ext uri="{FF2B5EF4-FFF2-40B4-BE49-F238E27FC236}">
                  <a16:creationId xmlns:a16="http://schemas.microsoft.com/office/drawing/2014/main" id="{A91DC53F-4394-48CB-948A-BE5DC7006C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763" y="6112523"/>
              <a:ext cx="131769" cy="87283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106">
              <a:extLst>
                <a:ext uri="{FF2B5EF4-FFF2-40B4-BE49-F238E27FC236}">
                  <a16:creationId xmlns:a16="http://schemas.microsoft.com/office/drawing/2014/main" id="{37CE60C9-0C72-4E0C-8B8B-207742B3EB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9850" y="6230006"/>
              <a:ext cx="134944" cy="96805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108">
              <a:extLst>
                <a:ext uri="{FF2B5EF4-FFF2-40B4-BE49-F238E27FC236}">
                  <a16:creationId xmlns:a16="http://schemas.microsoft.com/office/drawing/2014/main" id="{A306E9EC-C4D8-4FCF-BC3C-2B6E392644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7473" y="6657856"/>
              <a:ext cx="120656" cy="90457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110">
              <a:extLst>
                <a:ext uri="{FF2B5EF4-FFF2-40B4-BE49-F238E27FC236}">
                  <a16:creationId xmlns:a16="http://schemas.microsoft.com/office/drawing/2014/main" id="{83A28C71-EF7F-48F8-A750-C2065B0341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37634" y="5982347"/>
              <a:ext cx="127006" cy="114261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112">
              <a:extLst>
                <a:ext uri="{FF2B5EF4-FFF2-40B4-BE49-F238E27FC236}">
                  <a16:creationId xmlns:a16="http://schemas.microsoft.com/office/drawing/2014/main" id="{70DBF419-1865-491E-B37A-A2A6F7568E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7952" y="6491159"/>
              <a:ext cx="117481" cy="80935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130">
              <a:extLst>
                <a:ext uri="{FF2B5EF4-FFF2-40B4-BE49-F238E27FC236}">
                  <a16:creationId xmlns:a16="http://schemas.microsoft.com/office/drawing/2014/main" id="{765EA251-9376-46E9-96B5-B10855AFF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4369" y="6045844"/>
              <a:ext cx="157171" cy="80935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131">
              <a:extLst>
                <a:ext uri="{FF2B5EF4-FFF2-40B4-BE49-F238E27FC236}">
                  <a16:creationId xmlns:a16="http://schemas.microsoft.com/office/drawing/2014/main" id="{39497FF6-FDA2-49CA-BF23-0791468C77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866" y="6516562"/>
              <a:ext cx="117481" cy="87283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135">
              <a:extLst>
                <a:ext uri="{FF2B5EF4-FFF2-40B4-BE49-F238E27FC236}">
                  <a16:creationId xmlns:a16="http://schemas.microsoft.com/office/drawing/2014/main" id="{96F6E627-E6CB-4B16-B360-9CAC45C16E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4374" y="6287156"/>
              <a:ext cx="128594" cy="84109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8DB9B560-CAF7-4630-9413-7183065B87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65488" y="6667396"/>
              <a:ext cx="163520" cy="161869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id="{35E097B6-6885-4C56-B268-0D4D9F2FF3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13942" y="6369708"/>
              <a:ext cx="120656" cy="73000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D9E2F613-21C1-4B3D-8F32-9D52893EB8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93307" y="6101409"/>
              <a:ext cx="138120" cy="77761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22">
              <a:extLst>
                <a:ext uri="{FF2B5EF4-FFF2-40B4-BE49-F238E27FC236}">
                  <a16:creationId xmlns:a16="http://schemas.microsoft.com/office/drawing/2014/main" id="{28BAD952-5152-47DF-BFE4-8798434F7B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7503" y="6034734"/>
              <a:ext cx="150819" cy="9997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23">
              <a:extLst>
                <a:ext uri="{FF2B5EF4-FFF2-40B4-BE49-F238E27FC236}">
                  <a16:creationId xmlns:a16="http://schemas.microsoft.com/office/drawing/2014/main" id="{6BF2E5F1-2C8C-48B1-942E-AF9D95A05D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058" y="6614990"/>
              <a:ext cx="134944" cy="82521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43">
              <a:extLst>
                <a:ext uri="{FF2B5EF4-FFF2-40B4-BE49-F238E27FC236}">
                  <a16:creationId xmlns:a16="http://schemas.microsoft.com/office/drawing/2014/main" id="{5573AC57-4A88-4FBA-B821-E71800C725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9079" y="6564186"/>
              <a:ext cx="142882" cy="74587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51">
              <a:extLst>
                <a:ext uri="{FF2B5EF4-FFF2-40B4-BE49-F238E27FC236}">
                  <a16:creationId xmlns:a16="http://schemas.microsoft.com/office/drawing/2014/main" id="{0C16730D-565E-44BA-81CD-B0923666F5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0204" y="6755493"/>
              <a:ext cx="115893" cy="90457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54">
              <a:extLst>
                <a:ext uri="{FF2B5EF4-FFF2-40B4-BE49-F238E27FC236}">
                  <a16:creationId xmlns:a16="http://schemas.microsoft.com/office/drawing/2014/main" id="{939AD21C-13D4-469F-B010-5179E676F8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3538" y="6365745"/>
              <a:ext cx="134944" cy="104739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78">
              <a:extLst>
                <a:ext uri="{FF2B5EF4-FFF2-40B4-BE49-F238E27FC236}">
                  <a16:creationId xmlns:a16="http://schemas.microsoft.com/office/drawing/2014/main" id="{59E780BD-1BA9-41C8-A6AF-996AC85AFF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6286" y="6425274"/>
              <a:ext cx="147645" cy="74586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79">
              <a:extLst>
                <a:ext uri="{FF2B5EF4-FFF2-40B4-BE49-F238E27FC236}">
                  <a16:creationId xmlns:a16="http://schemas.microsoft.com/office/drawing/2014/main" id="{7114A1DF-FEAC-47A5-A05C-16A0AA4DE8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8986" y="6655472"/>
              <a:ext cx="123831" cy="69826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84">
              <a:extLst>
                <a:ext uri="{FF2B5EF4-FFF2-40B4-BE49-F238E27FC236}">
                  <a16:creationId xmlns:a16="http://schemas.microsoft.com/office/drawing/2014/main" id="{801C267F-861B-4B6D-B870-369D8AAA2AD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8038" y="6219686"/>
              <a:ext cx="131769" cy="88869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86">
              <a:extLst>
                <a:ext uri="{FF2B5EF4-FFF2-40B4-BE49-F238E27FC236}">
                  <a16:creationId xmlns:a16="http://schemas.microsoft.com/office/drawing/2014/main" id="{2CD3D895-B8CB-45DC-9CA6-F63FC8DADC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28355" y="5996636"/>
              <a:ext cx="131768" cy="112673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106">
              <a:extLst>
                <a:ext uri="{FF2B5EF4-FFF2-40B4-BE49-F238E27FC236}">
                  <a16:creationId xmlns:a16="http://schemas.microsoft.com/office/drawing/2014/main" id="{C2DED606-2FFC-4924-9DFF-00B948E5AF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69680" y="6391939"/>
              <a:ext cx="134944" cy="96805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110">
              <a:extLst>
                <a:ext uri="{FF2B5EF4-FFF2-40B4-BE49-F238E27FC236}">
                  <a16:creationId xmlns:a16="http://schemas.microsoft.com/office/drawing/2014/main" id="{E0AABD71-1F1C-4F90-BB6B-C9B6A0475A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4139" y="6169681"/>
              <a:ext cx="127006" cy="114261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Freeform 112">
              <a:extLst>
                <a:ext uri="{FF2B5EF4-FFF2-40B4-BE49-F238E27FC236}">
                  <a16:creationId xmlns:a16="http://schemas.microsoft.com/office/drawing/2014/main" id="{E682E587-BE4C-4E1C-9ADF-85E28C9CA6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48260" y="6740408"/>
              <a:ext cx="117481" cy="80935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Freeform 8">
              <a:extLst>
                <a:ext uri="{FF2B5EF4-FFF2-40B4-BE49-F238E27FC236}">
                  <a16:creationId xmlns:a16="http://schemas.microsoft.com/office/drawing/2014/main" id="{F624EB50-2EA5-4CC1-A677-E6ADAB7618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4137" y="5975993"/>
              <a:ext cx="131769" cy="87282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43">
              <a:extLst>
                <a:ext uri="{FF2B5EF4-FFF2-40B4-BE49-F238E27FC236}">
                  <a16:creationId xmlns:a16="http://schemas.microsoft.com/office/drawing/2014/main" id="{8FB0B0A4-A5D6-4BCD-A322-ECE4A28C4E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3501" y="375021"/>
              <a:ext cx="142882" cy="76174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51">
              <a:extLst>
                <a:ext uri="{FF2B5EF4-FFF2-40B4-BE49-F238E27FC236}">
                  <a16:creationId xmlns:a16="http://schemas.microsoft.com/office/drawing/2014/main" id="{3EC809E7-B67D-4D91-97A3-69DF3F4A61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4214" y="234522"/>
              <a:ext cx="114306" cy="90457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53">
              <a:extLst>
                <a:ext uri="{FF2B5EF4-FFF2-40B4-BE49-F238E27FC236}">
                  <a16:creationId xmlns:a16="http://schemas.microsoft.com/office/drawing/2014/main" id="{E7548570-B05C-41A3-A60E-85815A81AD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070" y="787790"/>
              <a:ext cx="128594" cy="77761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54">
              <a:extLst>
                <a:ext uri="{FF2B5EF4-FFF2-40B4-BE49-F238E27FC236}">
                  <a16:creationId xmlns:a16="http://schemas.microsoft.com/office/drawing/2014/main" id="{B73D38E9-A6D1-4AEC-B0F5-319B430997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88614" y="6152216"/>
              <a:ext cx="134944" cy="10632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78">
              <a:extLst>
                <a:ext uri="{FF2B5EF4-FFF2-40B4-BE49-F238E27FC236}">
                  <a16:creationId xmlns:a16="http://schemas.microsoft.com/office/drawing/2014/main" id="{3E5AE910-8E8B-4157-A99B-5DE4B0E18B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803" y="273416"/>
              <a:ext cx="147644" cy="74586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79">
              <a:extLst>
                <a:ext uri="{FF2B5EF4-FFF2-40B4-BE49-F238E27FC236}">
                  <a16:creationId xmlns:a16="http://schemas.microsoft.com/office/drawing/2014/main" id="{12C3617A-2404-46FB-BEAC-C79DF896EC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710" y="504407"/>
              <a:ext cx="123831" cy="68238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80">
              <a:extLst>
                <a:ext uri="{FF2B5EF4-FFF2-40B4-BE49-F238E27FC236}">
                  <a16:creationId xmlns:a16="http://schemas.microsoft.com/office/drawing/2014/main" id="{60A05EFA-C796-480F-B7FE-95E3AF065D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157" y="724284"/>
              <a:ext cx="125418" cy="65065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Freeform 84">
              <a:extLst>
                <a:ext uri="{FF2B5EF4-FFF2-40B4-BE49-F238E27FC236}">
                  <a16:creationId xmlns:a16="http://schemas.microsoft.com/office/drawing/2014/main" id="{4E189CFF-BE19-4570-A352-0F72FF8751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764" y="68619"/>
              <a:ext cx="131768" cy="87283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Freeform 106">
              <a:extLst>
                <a:ext uri="{FF2B5EF4-FFF2-40B4-BE49-F238E27FC236}">
                  <a16:creationId xmlns:a16="http://schemas.microsoft.com/office/drawing/2014/main" id="{23B27C66-46C5-46E4-9179-206F49656B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5568" y="216266"/>
              <a:ext cx="134944" cy="96804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Freeform 108">
              <a:extLst>
                <a:ext uri="{FF2B5EF4-FFF2-40B4-BE49-F238E27FC236}">
                  <a16:creationId xmlns:a16="http://schemas.microsoft.com/office/drawing/2014/main" id="{06404348-3B6D-47E3-B706-AD530005C4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2397" y="689363"/>
              <a:ext cx="122244" cy="90456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Freeform 110">
              <a:extLst>
                <a:ext uri="{FF2B5EF4-FFF2-40B4-BE49-F238E27FC236}">
                  <a16:creationId xmlns:a16="http://schemas.microsoft.com/office/drawing/2014/main" id="{CA3C11AE-8113-4F78-8A58-533E6428DC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23352" y="-31392"/>
              <a:ext cx="127006" cy="114261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5" name="Freeform 112">
              <a:extLst>
                <a:ext uri="{FF2B5EF4-FFF2-40B4-BE49-F238E27FC236}">
                  <a16:creationId xmlns:a16="http://schemas.microsoft.com/office/drawing/2014/main" id="{A8CADD83-E9C2-4DFA-BD41-0543FBA754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97962" y="541717"/>
              <a:ext cx="117481" cy="82521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6" name="Freeform 130">
              <a:extLst>
                <a:ext uri="{FF2B5EF4-FFF2-40B4-BE49-F238E27FC236}">
                  <a16:creationId xmlns:a16="http://schemas.microsoft.com/office/drawing/2014/main" id="{E5FAC2EE-EB54-457D-82C6-BABED9E582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90086" y="62269"/>
              <a:ext cx="157170" cy="80934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7" name="Freeform 131">
              <a:extLst>
                <a:ext uri="{FF2B5EF4-FFF2-40B4-BE49-F238E27FC236}">
                  <a16:creationId xmlns:a16="http://schemas.microsoft.com/office/drawing/2014/main" id="{3F0435B4-6354-439A-AD99-1730129B48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2789" y="616335"/>
              <a:ext cx="119069" cy="87282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8" name="Freeform 135">
              <a:extLst>
                <a:ext uri="{FF2B5EF4-FFF2-40B4-BE49-F238E27FC236}">
                  <a16:creationId xmlns:a16="http://schemas.microsoft.com/office/drawing/2014/main" id="{E91166B9-E011-4F3C-98D5-ED1134158C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6591" y="400423"/>
              <a:ext cx="128594" cy="84109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9" name="Freeform 10">
              <a:extLst>
                <a:ext uri="{FF2B5EF4-FFF2-40B4-BE49-F238E27FC236}">
                  <a16:creationId xmlns:a16="http://schemas.microsoft.com/office/drawing/2014/main" id="{1FF2FB61-C196-4652-9171-323A70F1D1C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851" y="27344"/>
              <a:ext cx="139707" cy="88869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Freeform 15">
              <a:extLst>
                <a:ext uri="{FF2B5EF4-FFF2-40B4-BE49-F238E27FC236}">
                  <a16:creationId xmlns:a16="http://schemas.microsoft.com/office/drawing/2014/main" id="{E97D88DD-FA6D-4599-9EF9-2BC3D232B2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0616" y="541714"/>
              <a:ext cx="120656" cy="73000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3BEC090F-0ACC-47A0-8A15-539A44A12E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3786" y="286116"/>
              <a:ext cx="138119" cy="77761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22">
              <a:extLst>
                <a:ext uri="{FF2B5EF4-FFF2-40B4-BE49-F238E27FC236}">
                  <a16:creationId xmlns:a16="http://schemas.microsoft.com/office/drawing/2014/main" id="{A2E0C083-BB49-4761-872C-5F68E70D7D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96677" y="6560222"/>
              <a:ext cx="150820" cy="9997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23">
              <a:extLst>
                <a:ext uri="{FF2B5EF4-FFF2-40B4-BE49-F238E27FC236}">
                  <a16:creationId xmlns:a16="http://schemas.microsoft.com/office/drawing/2014/main" id="{F16CC8C4-4719-4746-9CD0-A54AB80D12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0939" y="787792"/>
              <a:ext cx="134943" cy="80934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30">
              <a:extLst>
                <a:ext uri="{FF2B5EF4-FFF2-40B4-BE49-F238E27FC236}">
                  <a16:creationId xmlns:a16="http://schemas.microsoft.com/office/drawing/2014/main" id="{49631480-86DB-4702-BF40-375EFFF5FB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1431" y="1028294"/>
              <a:ext cx="9525" cy="476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43">
              <a:extLst>
                <a:ext uri="{FF2B5EF4-FFF2-40B4-BE49-F238E27FC236}">
                  <a16:creationId xmlns:a16="http://schemas.microsoft.com/office/drawing/2014/main" id="{7AA421C7-6414-4726-BFEF-2F22EC42DE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5753" y="736194"/>
              <a:ext cx="142882" cy="74586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52">
              <a:extLst>
                <a:ext uri="{FF2B5EF4-FFF2-40B4-BE49-F238E27FC236}">
                  <a16:creationId xmlns:a16="http://schemas.microsoft.com/office/drawing/2014/main" id="{3896650D-1B2E-47E0-92AA-0491FEF3CA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4813" y="325805"/>
              <a:ext cx="119068" cy="80935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54">
              <a:extLst>
                <a:ext uri="{FF2B5EF4-FFF2-40B4-BE49-F238E27FC236}">
                  <a16:creationId xmlns:a16="http://schemas.microsoft.com/office/drawing/2014/main" id="{9E136F30-1A88-4455-B06E-7400D9C3FE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1799" y="490125"/>
              <a:ext cx="134943" cy="104739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8" name="Freeform 59">
              <a:extLst>
                <a:ext uri="{FF2B5EF4-FFF2-40B4-BE49-F238E27FC236}">
                  <a16:creationId xmlns:a16="http://schemas.microsoft.com/office/drawing/2014/main" id="{FF680AA0-FE91-49DC-BFB1-3BD0C7846D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6562" y="94814"/>
              <a:ext cx="123831" cy="77760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9" name="Freeform 78">
              <a:extLst>
                <a:ext uri="{FF2B5EF4-FFF2-40B4-BE49-F238E27FC236}">
                  <a16:creationId xmlns:a16="http://schemas.microsoft.com/office/drawing/2014/main" id="{AC0006EE-1C16-4A7F-8AA3-24B62369CA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02960" y="597280"/>
              <a:ext cx="147644" cy="74587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79">
              <a:extLst>
                <a:ext uri="{FF2B5EF4-FFF2-40B4-BE49-F238E27FC236}">
                  <a16:creationId xmlns:a16="http://schemas.microsoft.com/office/drawing/2014/main" id="{F3E5EDEC-6E07-40B6-B4F3-53605C03FA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4867" y="828271"/>
              <a:ext cx="123831" cy="68239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84">
              <a:extLst>
                <a:ext uri="{FF2B5EF4-FFF2-40B4-BE49-F238E27FC236}">
                  <a16:creationId xmlns:a16="http://schemas.microsoft.com/office/drawing/2014/main" id="{11195712-E208-468A-9045-4C71D60482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83920" y="392486"/>
              <a:ext cx="131768" cy="87282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86">
              <a:extLst>
                <a:ext uri="{FF2B5EF4-FFF2-40B4-BE49-F238E27FC236}">
                  <a16:creationId xmlns:a16="http://schemas.microsoft.com/office/drawing/2014/main" id="{C2B39A8D-1AE0-411C-A6EA-C6F893AB47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94235" y="45606"/>
              <a:ext cx="130181" cy="112673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106">
              <a:extLst>
                <a:ext uri="{FF2B5EF4-FFF2-40B4-BE49-F238E27FC236}">
                  <a16:creationId xmlns:a16="http://schemas.microsoft.com/office/drawing/2014/main" id="{84D55B47-A57A-4CD3-A361-6C942A94AA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30801" y="464722"/>
              <a:ext cx="133356" cy="96804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110">
              <a:extLst>
                <a:ext uri="{FF2B5EF4-FFF2-40B4-BE49-F238E27FC236}">
                  <a16:creationId xmlns:a16="http://schemas.microsoft.com/office/drawing/2014/main" id="{957F94DE-960A-4491-B669-A3402A6946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07791" y="216270"/>
              <a:ext cx="127006" cy="114261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5" name="Freeform 112">
              <a:extLst>
                <a:ext uri="{FF2B5EF4-FFF2-40B4-BE49-F238E27FC236}">
                  <a16:creationId xmlns:a16="http://schemas.microsoft.com/office/drawing/2014/main" id="{B51FC7F1-5685-4B3F-877D-2570039535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8108" y="785411"/>
              <a:ext cx="117481" cy="80934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6" name="Freeform 8">
              <a:extLst>
                <a:ext uri="{FF2B5EF4-FFF2-40B4-BE49-F238E27FC236}">
                  <a16:creationId xmlns:a16="http://schemas.microsoft.com/office/drawing/2014/main" id="{F159ED39-A414-4266-BD21-F5F7311971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20485" y="32107"/>
              <a:ext cx="130181" cy="88869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4167" name="Picture 71" descr="Universidad del Tolima Año 2007 Volumen 6 Nº 11 ISSN 1657-9992">
            <a:extLst>
              <a:ext uri="{FF2B5EF4-FFF2-40B4-BE49-F238E27FC236}">
                <a16:creationId xmlns:a16="http://schemas.microsoft.com/office/drawing/2014/main" id="{0AACDE9F-EAAA-46F8-908C-6946693C5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87" y="1886273"/>
            <a:ext cx="3558802" cy="3771025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FF07FF-76C5-4722-B942-4EBF253ABCD1}"/>
              </a:ext>
            </a:extLst>
          </p:cNvPr>
          <p:cNvSpPr txBox="1"/>
          <p:nvPr/>
        </p:nvSpPr>
        <p:spPr>
          <a:xfrm>
            <a:off x="711203" y="1975915"/>
            <a:ext cx="3655743" cy="37548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700" b="1" dirty="0"/>
              <a:t>Licenciada</a:t>
            </a:r>
            <a:r>
              <a:rPr lang="en-US" sz="1700" b="1" dirty="0"/>
              <a:t> </a:t>
            </a:r>
            <a:r>
              <a:rPr lang="es-CO" sz="1700" b="1" dirty="0"/>
              <a:t>en</a:t>
            </a:r>
            <a:r>
              <a:rPr lang="en-US" sz="1700" b="1" dirty="0"/>
              <a:t> </a:t>
            </a:r>
            <a:r>
              <a:rPr lang="es-CO" sz="1700" b="1" dirty="0"/>
              <a:t>Filosofía</a:t>
            </a:r>
            <a:r>
              <a:rPr lang="en-US" sz="1700" b="1" dirty="0"/>
              <a:t> y </a:t>
            </a:r>
            <a:r>
              <a:rPr lang="es-CO" sz="1700" b="1" dirty="0"/>
              <a:t>Letras</a:t>
            </a:r>
            <a:r>
              <a:rPr lang="en-US" sz="1700" b="1" dirty="0"/>
              <a:t> </a:t>
            </a:r>
            <a:r>
              <a:rPr lang="en-US" sz="1700" dirty="0"/>
              <a:t>de la Universidad Javeriana (Colombia).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MX" sz="1700" dirty="0"/>
              <a:t>Estudió</a:t>
            </a:r>
            <a:r>
              <a:rPr lang="en-US" sz="1700" dirty="0"/>
              <a:t> </a:t>
            </a:r>
            <a:r>
              <a:rPr lang="es-CO" sz="1700" dirty="0"/>
              <a:t>Sociología en </a:t>
            </a:r>
            <a:r>
              <a:rPr lang="en-US" sz="1700" dirty="0"/>
              <a:t>la Universidad </a:t>
            </a:r>
            <a:r>
              <a:rPr lang="es-CO" sz="1700" dirty="0"/>
              <a:t>Católica</a:t>
            </a:r>
            <a:r>
              <a:rPr lang="en-US" sz="1700" dirty="0"/>
              <a:t> de Washington. (</a:t>
            </a:r>
            <a:r>
              <a:rPr lang="es-MX" sz="1700" dirty="0"/>
              <a:t>Primera mujer PhD en sociología en Colombia). </a:t>
            </a:r>
            <a:endParaRPr lang="en-US" sz="1700" dirty="0"/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700" dirty="0"/>
              <a:t>Consultora</a:t>
            </a:r>
            <a:r>
              <a:rPr lang="en-US" sz="1700" dirty="0"/>
              <a:t> de la </a:t>
            </a:r>
            <a:r>
              <a:rPr lang="es-CO" sz="1700" dirty="0"/>
              <a:t>Organización Internacional del Trabajo de la Unesco. 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700" dirty="0"/>
              <a:t>Compartió</a:t>
            </a:r>
            <a:r>
              <a:rPr lang="en-US" sz="1700" dirty="0"/>
              <a:t> con </a:t>
            </a:r>
            <a:r>
              <a:rPr lang="es-CO" sz="1700" dirty="0"/>
              <a:t>su esposo la metodología Investigación-Acción</a:t>
            </a:r>
            <a:r>
              <a:rPr lang="en-US" sz="1700" dirty="0"/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6ABD9D-33AB-4987-B5E3-CD40567D4F98}"/>
              </a:ext>
            </a:extLst>
          </p:cNvPr>
          <p:cNvSpPr txBox="1"/>
          <p:nvPr/>
        </p:nvSpPr>
        <p:spPr>
          <a:xfrm>
            <a:off x="8104494" y="1890114"/>
            <a:ext cx="33709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800" dirty="0"/>
              <a:t>Su interés académico se dirigió a la defensa de los derechos de los niños y las niñas.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800" dirty="0"/>
              <a:t>Cofundadora de la Facultad de Sociología y la carrera de Trabajo Social en la Universidad Nacional de Colombia.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MX" sz="1800" dirty="0"/>
              <a:t>Contribuyó a la creación del grupo de amnistía internacional en Colombia.</a:t>
            </a:r>
          </a:p>
          <a:p>
            <a:pPr marL="285750" indent="-285750"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800" dirty="0"/>
              <a:t>Libro: </a:t>
            </a:r>
          </a:p>
          <a:p>
            <a:pPr marL="742950" lvl="1" indent="-285750"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sz="1600" dirty="0"/>
              <a:t>Los esclavos invisibles.</a:t>
            </a:r>
          </a:p>
          <a:p>
            <a:endParaRPr lang="es-CO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7" name="Rectangle 129">
            <a:extLst>
              <a:ext uri="{FF2B5EF4-FFF2-40B4-BE49-F238E27FC236}">
                <a16:creationId xmlns:a16="http://schemas.microsoft.com/office/drawing/2014/main" id="{151BCE7F-A55D-47F1-9D96-205337454A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2" name="Rectangle 131">
            <a:extLst>
              <a:ext uri="{FF2B5EF4-FFF2-40B4-BE49-F238E27FC236}">
                <a16:creationId xmlns:a16="http://schemas.microsoft.com/office/drawing/2014/main" id="{AE0A5833-647E-4D06-BBDC-7260D50883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113" y="4763"/>
            <a:ext cx="6634162" cy="6848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269" name="Group 70">
            <a:extLst>
              <a:ext uri="{FF2B5EF4-FFF2-40B4-BE49-F238E27FC236}">
                <a16:creationId xmlns:a16="http://schemas.microsoft.com/office/drawing/2014/main" id="{A1CC52BF-B544-40BB-9890-5EFEFC51BDC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6270" name="Freeform 8">
              <a:extLst>
                <a:ext uri="{FF2B5EF4-FFF2-40B4-BE49-F238E27FC236}">
                  <a16:creationId xmlns:a16="http://schemas.microsoft.com/office/drawing/2014/main" id="{2C96BA36-FD0D-4DEB-A47C-AF45EE9458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1" name="Freeform 10">
              <a:extLst>
                <a:ext uri="{FF2B5EF4-FFF2-40B4-BE49-F238E27FC236}">
                  <a16:creationId xmlns:a16="http://schemas.microsoft.com/office/drawing/2014/main" id="{B8C45303-F895-45D0-8F6C-30DA944A53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2" name="Freeform 15">
              <a:extLst>
                <a:ext uri="{FF2B5EF4-FFF2-40B4-BE49-F238E27FC236}">
                  <a16:creationId xmlns:a16="http://schemas.microsoft.com/office/drawing/2014/main" id="{E271F3AF-FAC3-4FFD-8FDC-1541C210D0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3" name="Freeform 18">
              <a:extLst>
                <a:ext uri="{FF2B5EF4-FFF2-40B4-BE49-F238E27FC236}">
                  <a16:creationId xmlns:a16="http://schemas.microsoft.com/office/drawing/2014/main" id="{04BF82FB-3BEA-4CFA-AC6E-B48E363054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4" name="Freeform 19">
              <a:extLst>
                <a:ext uri="{FF2B5EF4-FFF2-40B4-BE49-F238E27FC236}">
                  <a16:creationId xmlns:a16="http://schemas.microsoft.com/office/drawing/2014/main" id="{7FDBAD92-AD05-42DB-9697-3A3DFA0259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5" name="Freeform 20">
              <a:extLst>
                <a:ext uri="{FF2B5EF4-FFF2-40B4-BE49-F238E27FC236}">
                  <a16:creationId xmlns:a16="http://schemas.microsoft.com/office/drawing/2014/main" id="{941FA797-EFE2-4F24-A8CF-E22C7201EC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6" name="Freeform 22">
              <a:extLst>
                <a:ext uri="{FF2B5EF4-FFF2-40B4-BE49-F238E27FC236}">
                  <a16:creationId xmlns:a16="http://schemas.microsoft.com/office/drawing/2014/main" id="{1DD9C484-CD36-4960-82B3-01DF780C42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7" name="Freeform 23">
              <a:extLst>
                <a:ext uri="{FF2B5EF4-FFF2-40B4-BE49-F238E27FC236}">
                  <a16:creationId xmlns:a16="http://schemas.microsoft.com/office/drawing/2014/main" id="{09521597-2C1F-4D94-9B4E-07CD1CAB96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8" name="Freeform 26">
              <a:extLst>
                <a:ext uri="{FF2B5EF4-FFF2-40B4-BE49-F238E27FC236}">
                  <a16:creationId xmlns:a16="http://schemas.microsoft.com/office/drawing/2014/main" id="{40ADF381-E8A4-4600-986E-A56EAFA1AF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9" name="Freeform 27">
              <a:extLst>
                <a:ext uri="{FF2B5EF4-FFF2-40B4-BE49-F238E27FC236}">
                  <a16:creationId xmlns:a16="http://schemas.microsoft.com/office/drawing/2014/main" id="{C793740A-FB89-43C4-B874-9B93B478B9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0" name="Freeform 28">
              <a:extLst>
                <a:ext uri="{FF2B5EF4-FFF2-40B4-BE49-F238E27FC236}">
                  <a16:creationId xmlns:a16="http://schemas.microsoft.com/office/drawing/2014/main" id="{AA782197-1058-49AF-934C-2E37EC152B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1" name="Freeform 30">
              <a:extLst>
                <a:ext uri="{FF2B5EF4-FFF2-40B4-BE49-F238E27FC236}">
                  <a16:creationId xmlns:a16="http://schemas.microsoft.com/office/drawing/2014/main" id="{95B7127F-DA54-4002-A8FD-1460184614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2" name="Freeform 43">
              <a:extLst>
                <a:ext uri="{FF2B5EF4-FFF2-40B4-BE49-F238E27FC236}">
                  <a16:creationId xmlns:a16="http://schemas.microsoft.com/office/drawing/2014/main" id="{4C5B27A9-13DF-43BA-A9A4-207C5C85C9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3" name="Freeform 51">
              <a:extLst>
                <a:ext uri="{FF2B5EF4-FFF2-40B4-BE49-F238E27FC236}">
                  <a16:creationId xmlns:a16="http://schemas.microsoft.com/office/drawing/2014/main" id="{96834B4A-3767-4249-A35B-5DA67E9B8A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4" name="Freeform 52">
              <a:extLst>
                <a:ext uri="{FF2B5EF4-FFF2-40B4-BE49-F238E27FC236}">
                  <a16:creationId xmlns:a16="http://schemas.microsoft.com/office/drawing/2014/main" id="{CE7F2180-721E-4006-85B5-C3CD4DF297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5" name="Freeform 53">
              <a:extLst>
                <a:ext uri="{FF2B5EF4-FFF2-40B4-BE49-F238E27FC236}">
                  <a16:creationId xmlns:a16="http://schemas.microsoft.com/office/drawing/2014/main" id="{9B2FF99B-A9C9-41C3-B173-5655B31339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6" name="Freeform 54">
              <a:extLst>
                <a:ext uri="{FF2B5EF4-FFF2-40B4-BE49-F238E27FC236}">
                  <a16:creationId xmlns:a16="http://schemas.microsoft.com/office/drawing/2014/main" id="{E54DC563-4936-442E-9943-3A8CB3C544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7" name="Freeform 55">
              <a:extLst>
                <a:ext uri="{FF2B5EF4-FFF2-40B4-BE49-F238E27FC236}">
                  <a16:creationId xmlns:a16="http://schemas.microsoft.com/office/drawing/2014/main" id="{B1E0C4D0-D3BE-4BA8-850B-04AA452456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8" name="Freeform 56">
              <a:extLst>
                <a:ext uri="{FF2B5EF4-FFF2-40B4-BE49-F238E27FC236}">
                  <a16:creationId xmlns:a16="http://schemas.microsoft.com/office/drawing/2014/main" id="{53064B31-25A4-4A95-BE69-74327938A0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9" name="Freeform 57">
              <a:extLst>
                <a:ext uri="{FF2B5EF4-FFF2-40B4-BE49-F238E27FC236}">
                  <a16:creationId xmlns:a16="http://schemas.microsoft.com/office/drawing/2014/main" id="{686A3D1C-5F4D-459E-AC43-173A668E07B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0" name="Freeform 59">
              <a:extLst>
                <a:ext uri="{FF2B5EF4-FFF2-40B4-BE49-F238E27FC236}">
                  <a16:creationId xmlns:a16="http://schemas.microsoft.com/office/drawing/2014/main" id="{2F58DD39-F9D8-4E1E-AE16-4E613369B3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1" name="Freeform 60">
              <a:extLst>
                <a:ext uri="{FF2B5EF4-FFF2-40B4-BE49-F238E27FC236}">
                  <a16:creationId xmlns:a16="http://schemas.microsoft.com/office/drawing/2014/main" id="{C58933CF-3808-42DF-B15F-2C491EF38B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2" name="Freeform 61">
              <a:extLst>
                <a:ext uri="{FF2B5EF4-FFF2-40B4-BE49-F238E27FC236}">
                  <a16:creationId xmlns:a16="http://schemas.microsoft.com/office/drawing/2014/main" id="{7B551D8A-5F40-4227-B6D9-51871857FB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3" name="Freeform 5">
              <a:extLst>
                <a:ext uri="{FF2B5EF4-FFF2-40B4-BE49-F238E27FC236}">
                  <a16:creationId xmlns:a16="http://schemas.microsoft.com/office/drawing/2014/main" id="{082CC58B-6E99-45A2-9F31-6EDA75DCD5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4" name="Freeform 6">
              <a:extLst>
                <a:ext uri="{FF2B5EF4-FFF2-40B4-BE49-F238E27FC236}">
                  <a16:creationId xmlns:a16="http://schemas.microsoft.com/office/drawing/2014/main" id="{AF2AE756-BFED-4CA4-987F-FE8203214C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5" name="Freeform 7">
              <a:extLst>
                <a:ext uri="{FF2B5EF4-FFF2-40B4-BE49-F238E27FC236}">
                  <a16:creationId xmlns:a16="http://schemas.microsoft.com/office/drawing/2014/main" id="{F8F2CA18-3F06-4558-AE74-CC06C8D977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6" name="Freeform 8">
              <a:extLst>
                <a:ext uri="{FF2B5EF4-FFF2-40B4-BE49-F238E27FC236}">
                  <a16:creationId xmlns:a16="http://schemas.microsoft.com/office/drawing/2014/main" id="{EFE60425-0173-4F49-B964-DBDD2737BA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7" name="Freeform 9">
              <a:extLst>
                <a:ext uri="{FF2B5EF4-FFF2-40B4-BE49-F238E27FC236}">
                  <a16:creationId xmlns:a16="http://schemas.microsoft.com/office/drawing/2014/main" id="{320F8330-051C-4B97-8152-783D564106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8" name="Freeform 11">
              <a:extLst>
                <a:ext uri="{FF2B5EF4-FFF2-40B4-BE49-F238E27FC236}">
                  <a16:creationId xmlns:a16="http://schemas.microsoft.com/office/drawing/2014/main" id="{59895DA6-570F-4D1B-A0A3-3BF4CF88D8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9" name="Freeform 12">
              <a:extLst>
                <a:ext uri="{FF2B5EF4-FFF2-40B4-BE49-F238E27FC236}">
                  <a16:creationId xmlns:a16="http://schemas.microsoft.com/office/drawing/2014/main" id="{4A6F52D0-C8B4-4288-8BC6-799BD301C2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0" name="Freeform 13">
              <a:extLst>
                <a:ext uri="{FF2B5EF4-FFF2-40B4-BE49-F238E27FC236}">
                  <a16:creationId xmlns:a16="http://schemas.microsoft.com/office/drawing/2014/main" id="{CA193429-BB70-4744-91D4-754203D3E1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1" name="Freeform 14">
              <a:extLst>
                <a:ext uri="{FF2B5EF4-FFF2-40B4-BE49-F238E27FC236}">
                  <a16:creationId xmlns:a16="http://schemas.microsoft.com/office/drawing/2014/main" id="{F041AD85-AD7F-432C-951F-1B0E12E624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2" name="Freeform 16">
              <a:extLst>
                <a:ext uri="{FF2B5EF4-FFF2-40B4-BE49-F238E27FC236}">
                  <a16:creationId xmlns:a16="http://schemas.microsoft.com/office/drawing/2014/main" id="{9D7362E5-2EA0-4A65-BAFD-EB389C85F9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3" name="Freeform 17">
              <a:extLst>
                <a:ext uri="{FF2B5EF4-FFF2-40B4-BE49-F238E27FC236}">
                  <a16:creationId xmlns:a16="http://schemas.microsoft.com/office/drawing/2014/main" id="{695F7DD7-8D4B-41E7-AECB-892565E2BA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4" name="Freeform 21">
              <a:extLst>
                <a:ext uri="{FF2B5EF4-FFF2-40B4-BE49-F238E27FC236}">
                  <a16:creationId xmlns:a16="http://schemas.microsoft.com/office/drawing/2014/main" id="{566A4444-C02B-4B73-ADC0-487CB9D28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5" name="Freeform 25">
              <a:extLst>
                <a:ext uri="{FF2B5EF4-FFF2-40B4-BE49-F238E27FC236}">
                  <a16:creationId xmlns:a16="http://schemas.microsoft.com/office/drawing/2014/main" id="{51674B8D-0120-4274-9192-55EA68A2FA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6" name="Freeform 29">
              <a:extLst>
                <a:ext uri="{FF2B5EF4-FFF2-40B4-BE49-F238E27FC236}">
                  <a16:creationId xmlns:a16="http://schemas.microsoft.com/office/drawing/2014/main" id="{BAE321B1-F0BB-4153-8ECC-C3DE4F5E88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7" name="Freeform 31">
              <a:extLst>
                <a:ext uri="{FF2B5EF4-FFF2-40B4-BE49-F238E27FC236}">
                  <a16:creationId xmlns:a16="http://schemas.microsoft.com/office/drawing/2014/main" id="{6139DEFE-6808-4347-9ADF-2A469767D7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8" name="Freeform 32">
              <a:extLst>
                <a:ext uri="{FF2B5EF4-FFF2-40B4-BE49-F238E27FC236}">
                  <a16:creationId xmlns:a16="http://schemas.microsoft.com/office/drawing/2014/main" id="{1F900C9E-9EC6-499F-8B05-DCFDD85DE5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9" name="Freeform 33">
              <a:extLst>
                <a:ext uri="{FF2B5EF4-FFF2-40B4-BE49-F238E27FC236}">
                  <a16:creationId xmlns:a16="http://schemas.microsoft.com/office/drawing/2014/main" id="{F6DF4689-53AB-4BCC-8FA7-60A8AE40AE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0" name="Freeform 34">
              <a:extLst>
                <a:ext uri="{FF2B5EF4-FFF2-40B4-BE49-F238E27FC236}">
                  <a16:creationId xmlns:a16="http://schemas.microsoft.com/office/drawing/2014/main" id="{A3019250-F973-4277-863C-B5F674B1B5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1" name="Freeform 35">
              <a:extLst>
                <a:ext uri="{FF2B5EF4-FFF2-40B4-BE49-F238E27FC236}">
                  <a16:creationId xmlns:a16="http://schemas.microsoft.com/office/drawing/2014/main" id="{CF76B728-E941-4E24-8359-890A8F8555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2" name="Freeform 36">
              <a:extLst>
                <a:ext uri="{FF2B5EF4-FFF2-40B4-BE49-F238E27FC236}">
                  <a16:creationId xmlns:a16="http://schemas.microsoft.com/office/drawing/2014/main" id="{5CD4BB83-30E1-45C8-87AC-58C60D2A08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3" name="Freeform 37">
              <a:extLst>
                <a:ext uri="{FF2B5EF4-FFF2-40B4-BE49-F238E27FC236}">
                  <a16:creationId xmlns:a16="http://schemas.microsoft.com/office/drawing/2014/main" id="{4F29B816-AEDA-4CDC-BF55-066F69571C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4" name="Freeform 38">
              <a:extLst>
                <a:ext uri="{FF2B5EF4-FFF2-40B4-BE49-F238E27FC236}">
                  <a16:creationId xmlns:a16="http://schemas.microsoft.com/office/drawing/2014/main" id="{28FAC62C-9397-4107-8C69-B488A711B4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5" name="Freeform 39">
              <a:extLst>
                <a:ext uri="{FF2B5EF4-FFF2-40B4-BE49-F238E27FC236}">
                  <a16:creationId xmlns:a16="http://schemas.microsoft.com/office/drawing/2014/main" id="{31ABC26A-1DE9-4BD6-B090-3E2A2D5565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6" name="Freeform 40">
              <a:extLst>
                <a:ext uri="{FF2B5EF4-FFF2-40B4-BE49-F238E27FC236}">
                  <a16:creationId xmlns:a16="http://schemas.microsoft.com/office/drawing/2014/main" id="{6C26A9E2-7C97-418A-87F5-204B9D1C8E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7" name="Freeform 41">
              <a:extLst>
                <a:ext uri="{FF2B5EF4-FFF2-40B4-BE49-F238E27FC236}">
                  <a16:creationId xmlns:a16="http://schemas.microsoft.com/office/drawing/2014/main" id="{58D2755F-F253-48DC-BBF5-B6A39E96F9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8" name="Freeform 42">
              <a:extLst>
                <a:ext uri="{FF2B5EF4-FFF2-40B4-BE49-F238E27FC236}">
                  <a16:creationId xmlns:a16="http://schemas.microsoft.com/office/drawing/2014/main" id="{B7DDF027-F875-440E-8941-D9D458D433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9" name="Freeform 44">
              <a:extLst>
                <a:ext uri="{FF2B5EF4-FFF2-40B4-BE49-F238E27FC236}">
                  <a16:creationId xmlns:a16="http://schemas.microsoft.com/office/drawing/2014/main" id="{CCE9AF6F-AECC-44E5-B1FE-C62501DE64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0" name="Freeform 45">
              <a:extLst>
                <a:ext uri="{FF2B5EF4-FFF2-40B4-BE49-F238E27FC236}">
                  <a16:creationId xmlns:a16="http://schemas.microsoft.com/office/drawing/2014/main" id="{63A53496-5D61-4AB5-9188-CC7477896A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1" name="Freeform 46">
              <a:extLst>
                <a:ext uri="{FF2B5EF4-FFF2-40B4-BE49-F238E27FC236}">
                  <a16:creationId xmlns:a16="http://schemas.microsoft.com/office/drawing/2014/main" id="{D6A436F8-A7D8-4575-B135-26B8E3A1BD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2" name="Freeform 47">
              <a:extLst>
                <a:ext uri="{FF2B5EF4-FFF2-40B4-BE49-F238E27FC236}">
                  <a16:creationId xmlns:a16="http://schemas.microsoft.com/office/drawing/2014/main" id="{1CA47EF5-CEED-49F9-A3C7-F69EB14BFA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3" name="Freeform 48">
              <a:extLst>
                <a:ext uri="{FF2B5EF4-FFF2-40B4-BE49-F238E27FC236}">
                  <a16:creationId xmlns:a16="http://schemas.microsoft.com/office/drawing/2014/main" id="{E38717F9-3F76-40E2-BD08-14E01A8389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4" name="Freeform 49">
              <a:extLst>
                <a:ext uri="{FF2B5EF4-FFF2-40B4-BE49-F238E27FC236}">
                  <a16:creationId xmlns:a16="http://schemas.microsoft.com/office/drawing/2014/main" id="{06C49D93-DFC1-47D0-8A78-AB565EAB15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5" name="Freeform 8">
              <a:extLst>
                <a:ext uri="{FF2B5EF4-FFF2-40B4-BE49-F238E27FC236}">
                  <a16:creationId xmlns:a16="http://schemas.microsoft.com/office/drawing/2014/main" id="{54079D52-ABCB-420A-BDA0-3EF1D433AE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6" name="Freeform 106">
              <a:extLst>
                <a:ext uri="{FF2B5EF4-FFF2-40B4-BE49-F238E27FC236}">
                  <a16:creationId xmlns:a16="http://schemas.microsoft.com/office/drawing/2014/main" id="{5BD7DC04-331B-455A-86EE-88599B8290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12E0426-E7A8-4AEA-B42F-FE14B584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46075"/>
            <a:ext cx="6434138" cy="13731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Julieta Kirkwood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(1936-1985)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8EF369-57C0-496D-A183-A382789F9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199" y="1749425"/>
            <a:ext cx="6001234" cy="44164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n-US" sz="1800" b="1" dirty="0"/>
              <a:t>Licenciada en Sociología y cientista política chilena.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MX" sz="1800" dirty="0"/>
              <a:t>Docente e investigadora de la Facultad Latinoamericana de Ciencias Sociales (FLACSO).</a:t>
            </a:r>
            <a:endParaRPr lang="en-US" sz="1800" dirty="0"/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MX" sz="1800" dirty="0"/>
              <a:t> Refundó en Chile el movimiento feminista y cofundadora del Movimiento Feminista de oposición a la dictadura de Augusto Pinochet.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MX" sz="1800" dirty="0"/>
              <a:t>Desarrolló estudios sobre la mujer,  la problemática indígena, del trabajo, la dominación y la pobreza que afectan al género.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MX" dirty="0"/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dirty="0"/>
          </a:p>
        </p:txBody>
      </p:sp>
      <p:grpSp>
        <p:nvGrpSpPr>
          <p:cNvPr id="8198" name="Group 131">
            <a:extLst>
              <a:ext uri="{FF2B5EF4-FFF2-40B4-BE49-F238E27FC236}">
                <a16:creationId xmlns:a16="http://schemas.microsoft.com/office/drawing/2014/main" id="{81FACF8E-D70B-4242-9EFD-3D57A5C9AE6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9007475" y="0"/>
            <a:ext cx="1225550" cy="6837363"/>
            <a:chOff x="9008178" y="0"/>
            <a:chExt cx="1224388" cy="6837797"/>
          </a:xfrm>
        </p:grpSpPr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D77BA9D0-0831-4615-AA79-B5FC1ED2ED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09749" y="4685849"/>
              <a:ext cx="131771" cy="88816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29" name="Freeform 78">
              <a:extLst>
                <a:ext uri="{FF2B5EF4-FFF2-40B4-BE49-F238E27FC236}">
                  <a16:creationId xmlns:a16="http://schemas.microsoft.com/office/drawing/2014/main" id="{BD76A1A1-5B89-4E18-9657-391C0933FA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54724" y="4028575"/>
              <a:ext cx="149234" cy="74541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0" name="Freeform 79">
              <a:extLst>
                <a:ext uri="{FF2B5EF4-FFF2-40B4-BE49-F238E27FC236}">
                  <a16:creationId xmlns:a16="http://schemas.microsoft.com/office/drawing/2014/main" id="{28F1F338-DE88-4B6A-A95D-09DDD35101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8693" y="4199240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1" name="Freeform 80">
              <a:extLst>
                <a:ext uri="{FF2B5EF4-FFF2-40B4-BE49-F238E27FC236}">
                  <a16:creationId xmlns:a16="http://schemas.microsoft.com/office/drawing/2014/main" id="{C083448F-A374-4D2C-B65C-2BD67DE64B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016838" y="4358792"/>
              <a:ext cx="123833" cy="65026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2" name="Freeform 84">
              <a:extLst>
                <a:ext uri="{FF2B5EF4-FFF2-40B4-BE49-F238E27FC236}">
                  <a16:creationId xmlns:a16="http://schemas.microsoft.com/office/drawing/2014/main" id="{D8110F1F-B135-4033-8164-1F6BEF42CD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79534" y="2493371"/>
              <a:ext cx="130183" cy="872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3" name="Freeform 86">
              <a:extLst>
                <a:ext uri="{FF2B5EF4-FFF2-40B4-BE49-F238E27FC236}">
                  <a16:creationId xmlns:a16="http://schemas.microsoft.com/office/drawing/2014/main" id="{00E45C9A-77A6-48F3-A9CB-B317A1070C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54734" y="4287374"/>
              <a:ext cx="130183" cy="112605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4" name="Freeform 106">
              <a:extLst>
                <a:ext uri="{FF2B5EF4-FFF2-40B4-BE49-F238E27FC236}">
                  <a16:creationId xmlns:a16="http://schemas.microsoft.com/office/drawing/2014/main" id="{E0B69F60-FFC2-4321-81CC-90CCCD2FC6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15299" y="592225"/>
              <a:ext cx="134946" cy="96746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5" name="Freeform 108">
              <a:extLst>
                <a:ext uri="{FF2B5EF4-FFF2-40B4-BE49-F238E27FC236}">
                  <a16:creationId xmlns:a16="http://schemas.microsoft.com/office/drawing/2014/main" id="{0BBE7032-8E33-4E7F-8105-187F950F7E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7860" y="1092315"/>
              <a:ext cx="122246" cy="90401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6" name="Freeform 110">
              <a:extLst>
                <a:ext uri="{FF2B5EF4-FFF2-40B4-BE49-F238E27FC236}">
                  <a16:creationId xmlns:a16="http://schemas.microsoft.com/office/drawing/2014/main" id="{0564FAB7-02AF-4292-BE69-F99DBF6087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2305" y="343774"/>
              <a:ext cx="128596" cy="114192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7" name="Freeform 112">
              <a:extLst>
                <a:ext uri="{FF2B5EF4-FFF2-40B4-BE49-F238E27FC236}">
                  <a16:creationId xmlns:a16="http://schemas.microsoft.com/office/drawing/2014/main" id="{44D9C9EB-18F8-4885-91F0-8BBEB9D7D7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03412" y="912119"/>
              <a:ext cx="119070" cy="82472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8" name="Freeform 36">
              <a:extLst>
                <a:ext uri="{FF2B5EF4-FFF2-40B4-BE49-F238E27FC236}">
                  <a16:creationId xmlns:a16="http://schemas.microsoft.com/office/drawing/2014/main" id="{FB442070-6029-4EFD-9A99-9E54B864E7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56860" y="4556466"/>
              <a:ext cx="144471" cy="10308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9" name="Freeform 41">
              <a:extLst>
                <a:ext uri="{FF2B5EF4-FFF2-40B4-BE49-F238E27FC236}">
                  <a16:creationId xmlns:a16="http://schemas.microsoft.com/office/drawing/2014/main" id="{D59B8BC8-97EA-472A-B784-3B938B0E85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98341" y="4554866"/>
              <a:ext cx="144472" cy="77714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0" name="Freeform 42">
              <a:extLst>
                <a:ext uri="{FF2B5EF4-FFF2-40B4-BE49-F238E27FC236}">
                  <a16:creationId xmlns:a16="http://schemas.microsoft.com/office/drawing/2014/main" id="{2DDB3DC2-1655-4604-BB8C-1DAE29378F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84315" y="4631081"/>
              <a:ext cx="144472" cy="96746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1" name="Freeform 45">
              <a:extLst>
                <a:ext uri="{FF2B5EF4-FFF2-40B4-BE49-F238E27FC236}">
                  <a16:creationId xmlns:a16="http://schemas.microsoft.com/office/drawing/2014/main" id="{669AA8E7-24B1-4F37-9A98-D93208DD15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5675" y="2560853"/>
              <a:ext cx="144472" cy="10308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2" name="Freeform 69">
              <a:extLst>
                <a:ext uri="{FF2B5EF4-FFF2-40B4-BE49-F238E27FC236}">
                  <a16:creationId xmlns:a16="http://schemas.microsoft.com/office/drawing/2014/main" id="{48E80CFB-B281-486A-A6A5-649F108109C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91452" y="4027006"/>
              <a:ext cx="144472" cy="111020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3" name="Freeform 70">
              <a:extLst>
                <a:ext uri="{FF2B5EF4-FFF2-40B4-BE49-F238E27FC236}">
                  <a16:creationId xmlns:a16="http://schemas.microsoft.com/office/drawing/2014/main" id="{A72996F4-A36D-4FC3-B6C9-3383662D78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43056" y="2734681"/>
              <a:ext cx="131770" cy="76128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4" name="Freeform 74">
              <a:extLst>
                <a:ext uri="{FF2B5EF4-FFF2-40B4-BE49-F238E27FC236}">
                  <a16:creationId xmlns:a16="http://schemas.microsoft.com/office/drawing/2014/main" id="{C12F1D48-3746-488D-BD13-B4074F9568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69551" y="3991290"/>
              <a:ext cx="136534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5" name="Freeform 85">
              <a:extLst>
                <a:ext uri="{FF2B5EF4-FFF2-40B4-BE49-F238E27FC236}">
                  <a16:creationId xmlns:a16="http://schemas.microsoft.com/office/drawing/2014/main" id="{EFE5C999-ACB5-4D20-AB65-38B0073805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49402" y="2929966"/>
              <a:ext cx="127008" cy="96745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6" name="Freeform 87">
              <a:extLst>
                <a:ext uri="{FF2B5EF4-FFF2-40B4-BE49-F238E27FC236}">
                  <a16:creationId xmlns:a16="http://schemas.microsoft.com/office/drawing/2014/main" id="{80D554F0-B005-41EE-8921-11A48E95D2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55278" y="3622951"/>
              <a:ext cx="134947" cy="90401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7" name="Freeform 88">
              <a:extLst>
                <a:ext uri="{FF2B5EF4-FFF2-40B4-BE49-F238E27FC236}">
                  <a16:creationId xmlns:a16="http://schemas.microsoft.com/office/drawing/2014/main" id="{3CBF9EF4-5CCE-4A4C-AEDC-F58BC98F40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6219" y="5658212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8" name="Freeform 102">
              <a:extLst>
                <a:ext uri="{FF2B5EF4-FFF2-40B4-BE49-F238E27FC236}">
                  <a16:creationId xmlns:a16="http://schemas.microsoft.com/office/drawing/2014/main" id="{C8508F12-EB78-472A-BF31-D77970ED3A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9622" y="5608250"/>
              <a:ext cx="120658" cy="9991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9" name="Freeform 103">
              <a:extLst>
                <a:ext uri="{FF2B5EF4-FFF2-40B4-BE49-F238E27FC236}">
                  <a16:creationId xmlns:a16="http://schemas.microsoft.com/office/drawing/2014/main" id="{B409830F-3AB5-4A20-98BC-5366AE108A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3268" y="6008328"/>
              <a:ext cx="139709" cy="10308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0" name="Freeform 117">
              <a:extLst>
                <a:ext uri="{FF2B5EF4-FFF2-40B4-BE49-F238E27FC236}">
                  <a16:creationId xmlns:a16="http://schemas.microsoft.com/office/drawing/2014/main" id="{F8AF4CE3-3994-461D-B07B-432C23BC30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1440" y="6020185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1" name="Freeform 118">
              <a:extLst>
                <a:ext uri="{FF2B5EF4-FFF2-40B4-BE49-F238E27FC236}">
                  <a16:creationId xmlns:a16="http://schemas.microsoft.com/office/drawing/2014/main" id="{FFEA3D02-CA1B-4A32-B39C-1C7A78F78F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8031" y="6710044"/>
              <a:ext cx="130183" cy="96745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2" name="Freeform 119">
              <a:extLst>
                <a:ext uri="{FF2B5EF4-FFF2-40B4-BE49-F238E27FC236}">
                  <a16:creationId xmlns:a16="http://schemas.microsoft.com/office/drawing/2014/main" id="{76CDF427-A28C-46A1-BD41-DC43EE5778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58207" y="6244111"/>
              <a:ext cx="127008" cy="152256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3" name="Freeform 8">
              <a:extLst>
                <a:ext uri="{FF2B5EF4-FFF2-40B4-BE49-F238E27FC236}">
                  <a16:creationId xmlns:a16="http://schemas.microsoft.com/office/drawing/2014/main" id="{A33057F2-6622-4574-9508-A9940260B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7854" y="165156"/>
              <a:ext cx="131771" cy="87229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4" name="Freeform 8">
              <a:extLst>
                <a:ext uri="{FF2B5EF4-FFF2-40B4-BE49-F238E27FC236}">
                  <a16:creationId xmlns:a16="http://schemas.microsoft.com/office/drawing/2014/main" id="{10456449-8D3E-414A-8FDA-E6954FB4F8C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46967" y="24654"/>
              <a:ext cx="131771" cy="88816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5" name="Freeform 43">
              <a:extLst>
                <a:ext uri="{FF2B5EF4-FFF2-40B4-BE49-F238E27FC236}">
                  <a16:creationId xmlns:a16="http://schemas.microsoft.com/office/drawing/2014/main" id="{877AA44F-5F2A-471E-BD8D-F757302A3C9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40617" y="5959099"/>
              <a:ext cx="144472" cy="76128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6" name="Freeform 51">
              <a:extLst>
                <a:ext uri="{FF2B5EF4-FFF2-40B4-BE49-F238E27FC236}">
                  <a16:creationId xmlns:a16="http://schemas.microsoft.com/office/drawing/2014/main" id="{0566DB88-D0F6-4F99-8347-9DC3C711F57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69726" y="6734648"/>
              <a:ext cx="115895" cy="90402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7" name="Freeform 53">
              <a:extLst>
                <a:ext uri="{FF2B5EF4-FFF2-40B4-BE49-F238E27FC236}">
                  <a16:creationId xmlns:a16="http://schemas.microsoft.com/office/drawing/2014/main" id="{F618C131-0571-49BD-B9DD-7941E96D88B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6044" y="5423284"/>
              <a:ext cx="127008" cy="79300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8" name="Freeform 54">
              <a:extLst>
                <a:ext uri="{FF2B5EF4-FFF2-40B4-BE49-F238E27FC236}">
                  <a16:creationId xmlns:a16="http://schemas.microsoft.com/office/drawing/2014/main" id="{CC23EF46-06C9-43D3-B2B8-F24CC7FB17A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111993" y="6190902"/>
              <a:ext cx="134947" cy="10467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9" name="Freeform 59">
              <a:extLst>
                <a:ext uri="{FF2B5EF4-FFF2-40B4-BE49-F238E27FC236}">
                  <a16:creationId xmlns:a16="http://schemas.microsoft.com/office/drawing/2014/main" id="{0FFEF886-9922-4AF4-94C4-9825735A3A5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49351" y="6439349"/>
              <a:ext cx="123833" cy="79300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0" name="Freeform 61">
              <a:extLst>
                <a:ext uri="{FF2B5EF4-FFF2-40B4-BE49-F238E27FC236}">
                  <a16:creationId xmlns:a16="http://schemas.microsoft.com/office/drawing/2014/main" id="{3C5277BD-8220-4F10-A0BB-2935EF64564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54102" y="6656861"/>
              <a:ext cx="138121" cy="99917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1" name="Freeform 78">
              <a:extLst>
                <a:ext uri="{FF2B5EF4-FFF2-40B4-BE49-F238E27FC236}">
                  <a16:creationId xmlns:a16="http://schemas.microsoft.com/office/drawing/2014/main" id="{72EA0909-B483-4BE5-AC04-34C1ACF4ADC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06270" y="6036097"/>
              <a:ext cx="147646" cy="74541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2" name="Freeform 79">
              <a:extLst>
                <a:ext uri="{FF2B5EF4-FFF2-40B4-BE49-F238E27FC236}">
                  <a16:creationId xmlns:a16="http://schemas.microsoft.com/office/drawing/2014/main" id="{9F2B27C6-B13F-4357-B2EE-1A10EED1FDF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18177" y="5811448"/>
              <a:ext cx="123833" cy="68197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3" name="Freeform 80">
              <a:extLst>
                <a:ext uri="{FF2B5EF4-FFF2-40B4-BE49-F238E27FC236}">
                  <a16:creationId xmlns:a16="http://schemas.microsoft.com/office/drawing/2014/main" id="{6AE4076C-3B51-453C-8236-222F0208A0A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22936" y="5576481"/>
              <a:ext cx="123833" cy="65025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4" name="Freeform 84">
              <a:extLst>
                <a:ext uri="{FF2B5EF4-FFF2-40B4-BE49-F238E27FC236}">
                  <a16:creationId xmlns:a16="http://schemas.microsoft.com/office/drawing/2014/main" id="{45A1E8D6-0DE5-48C5-8065-B3AD1583BFD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29276" y="6311551"/>
              <a:ext cx="130183" cy="872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5" name="Freeform 86">
              <a:extLst>
                <a:ext uri="{FF2B5EF4-FFF2-40B4-BE49-F238E27FC236}">
                  <a16:creationId xmlns:a16="http://schemas.microsoft.com/office/drawing/2014/main" id="{4F087EAD-2454-4305-96A7-45EACB76A19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42757" y="6561611"/>
              <a:ext cx="131770" cy="112605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6" name="Freeform 106">
              <a:extLst>
                <a:ext uri="{FF2B5EF4-FFF2-40B4-BE49-F238E27FC236}">
                  <a16:creationId xmlns:a16="http://schemas.microsoft.com/office/drawing/2014/main" id="{09BA7BE8-580C-4BC7-8CE3-59B9DA56021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1097" y="6049603"/>
              <a:ext cx="134946" cy="98332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7" name="Freeform 108">
              <a:extLst>
                <a:ext uri="{FF2B5EF4-FFF2-40B4-BE49-F238E27FC236}">
                  <a16:creationId xmlns:a16="http://schemas.microsoft.com/office/drawing/2014/main" id="{11D0F51E-1E66-4B59-A1BE-7B06769E3E7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07622" y="5542361"/>
              <a:ext cx="122245" cy="90402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8" name="Freeform 110">
              <a:extLst>
                <a:ext uri="{FF2B5EF4-FFF2-40B4-BE49-F238E27FC236}">
                  <a16:creationId xmlns:a16="http://schemas.microsoft.com/office/drawing/2014/main" id="{7DDBCE2E-D22F-42C9-8C2B-276C662EBF4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1100" y="6376657"/>
              <a:ext cx="128596" cy="114192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9" name="Freeform 112">
              <a:extLst>
                <a:ext uri="{FF2B5EF4-FFF2-40B4-BE49-F238E27FC236}">
                  <a16:creationId xmlns:a16="http://schemas.microsoft.com/office/drawing/2014/main" id="{F0D7FEA7-CA61-4125-88F4-9A4CBC6C41B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0313" y="5840824"/>
              <a:ext cx="119070" cy="80886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0" name="Freeform 34">
              <a:extLst>
                <a:ext uri="{FF2B5EF4-FFF2-40B4-BE49-F238E27FC236}">
                  <a16:creationId xmlns:a16="http://schemas.microsoft.com/office/drawing/2014/main" id="{4698DA53-B371-4A8B-BE0D-D27D872C330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4454" y="1363792"/>
              <a:ext cx="134946" cy="84058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1" name="Freeform 36">
              <a:extLst>
                <a:ext uri="{FF2B5EF4-FFF2-40B4-BE49-F238E27FC236}">
                  <a16:creationId xmlns:a16="http://schemas.microsoft.com/office/drawing/2014/main" id="{31E73967-85E4-499E-8CBA-84C85A5FDAF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4" y="682721"/>
              <a:ext cx="144471" cy="10308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2" name="Freeform 41">
              <a:extLst>
                <a:ext uri="{FF2B5EF4-FFF2-40B4-BE49-F238E27FC236}">
                  <a16:creationId xmlns:a16="http://schemas.microsoft.com/office/drawing/2014/main" id="{43A720C9-D1DF-4DAF-9DA6-A428650997D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3" y="474732"/>
              <a:ext cx="144472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3" name="Freeform 42">
              <a:extLst>
                <a:ext uri="{FF2B5EF4-FFF2-40B4-BE49-F238E27FC236}">
                  <a16:creationId xmlns:a16="http://schemas.microsoft.com/office/drawing/2014/main" id="{12F64E31-EDBA-4029-AD0F-17880D46757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6034" y="1179637"/>
              <a:ext cx="144472" cy="96746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4" name="Freeform 45">
              <a:extLst>
                <a:ext uri="{FF2B5EF4-FFF2-40B4-BE49-F238E27FC236}">
                  <a16:creationId xmlns:a16="http://schemas.microsoft.com/office/drawing/2014/main" id="{244DB466-B2B1-4323-A8BC-B783863ED56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66787" y="892284"/>
              <a:ext cx="144471" cy="103090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5" name="Freeform 66">
              <a:extLst>
                <a:ext uri="{FF2B5EF4-FFF2-40B4-BE49-F238E27FC236}">
                  <a16:creationId xmlns:a16="http://schemas.microsoft.com/office/drawing/2014/main" id="{B99475B7-EB21-4EF7-9521-E7576CCCEE6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19760" y="1347137"/>
              <a:ext cx="130183" cy="11260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6" name="Freeform 69">
              <a:extLst>
                <a:ext uri="{FF2B5EF4-FFF2-40B4-BE49-F238E27FC236}">
                  <a16:creationId xmlns:a16="http://schemas.microsoft.com/office/drawing/2014/main" id="{F5307588-6ACF-4717-94D8-E5309C08CC1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18961" y="1065337"/>
              <a:ext cx="144471" cy="11260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7" name="Freeform 70">
              <a:extLst>
                <a:ext uri="{FF2B5EF4-FFF2-40B4-BE49-F238E27FC236}">
                  <a16:creationId xmlns:a16="http://schemas.microsoft.com/office/drawing/2014/main" id="{3F31ABB2-E7A5-4C9A-8DF2-2D1B203C3DB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67339" y="508865"/>
              <a:ext cx="131770" cy="76128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8" name="Freeform 74">
              <a:extLst>
                <a:ext uri="{FF2B5EF4-FFF2-40B4-BE49-F238E27FC236}">
                  <a16:creationId xmlns:a16="http://schemas.microsoft.com/office/drawing/2014/main" id="{9BA19B6B-0165-481F-AB4C-446EDF225C9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45131" y="723214"/>
              <a:ext cx="138122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9" name="Freeform 85">
              <a:extLst>
                <a:ext uri="{FF2B5EF4-FFF2-40B4-BE49-F238E27FC236}">
                  <a16:creationId xmlns:a16="http://schemas.microsoft.com/office/drawing/2014/main" id="{F9B95C86-4114-4489-A243-B6D5AEE0567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34036" y="216757"/>
              <a:ext cx="127008" cy="96745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0" name="Freeform 87">
              <a:extLst>
                <a:ext uri="{FF2B5EF4-FFF2-40B4-BE49-F238E27FC236}">
                  <a16:creationId xmlns:a16="http://schemas.microsoft.com/office/drawing/2014/main" id="{6FEA6C76-546D-4357-BE66-352A9ACA367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36411" y="52437"/>
              <a:ext cx="134946" cy="90401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1" name="Freeform 88">
              <a:extLst>
                <a:ext uri="{FF2B5EF4-FFF2-40B4-BE49-F238E27FC236}">
                  <a16:creationId xmlns:a16="http://schemas.microsoft.com/office/drawing/2014/main" id="{24F17682-ACF0-4CF3-8CF3-5E270C69B36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401502" y="1120849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2" name="Freeform 94">
              <a:extLst>
                <a:ext uri="{FF2B5EF4-FFF2-40B4-BE49-F238E27FC236}">
                  <a16:creationId xmlns:a16="http://schemas.microsoft.com/office/drawing/2014/main" id="{BD6F201F-C811-4975-9EB6-B77413B1A03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9819" y="1320936"/>
              <a:ext cx="138121" cy="10308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3" name="Freeform 102">
              <a:extLst>
                <a:ext uri="{FF2B5EF4-FFF2-40B4-BE49-F238E27FC236}">
                  <a16:creationId xmlns:a16="http://schemas.microsoft.com/office/drawing/2014/main" id="{53A1BE24-996B-458B-B35E-077414634A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39344" y="1114546"/>
              <a:ext cx="120658" cy="98332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4" name="Freeform 103">
              <a:extLst>
                <a:ext uri="{FF2B5EF4-FFF2-40B4-BE49-F238E27FC236}">
                  <a16:creationId xmlns:a16="http://schemas.microsoft.com/office/drawing/2014/main" id="{206E0D15-B40D-492F-9ABD-1EDC23E5C0F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55986" y="754956"/>
              <a:ext cx="139709" cy="103090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117">
              <a:extLst>
                <a:ext uri="{FF2B5EF4-FFF2-40B4-BE49-F238E27FC236}">
                  <a16:creationId xmlns:a16="http://schemas.microsoft.com/office/drawing/2014/main" id="{1FCBDB8B-175E-488A-A2FD-1E437A73AEB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737732" y="808093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118">
              <a:extLst>
                <a:ext uri="{FF2B5EF4-FFF2-40B4-BE49-F238E27FC236}">
                  <a16:creationId xmlns:a16="http://schemas.microsoft.com/office/drawing/2014/main" id="{EA92FE8D-13F7-4EFC-BD1A-3D0D52B31B4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8236" y="69903"/>
              <a:ext cx="131770" cy="96746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119">
              <a:extLst>
                <a:ext uri="{FF2B5EF4-FFF2-40B4-BE49-F238E27FC236}">
                  <a16:creationId xmlns:a16="http://schemas.microsoft.com/office/drawing/2014/main" id="{3908247E-205B-4CDC-A40E-6F3B0264AB6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49649" y="486676"/>
              <a:ext cx="127008" cy="150669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8">
              <a:extLst>
                <a:ext uri="{FF2B5EF4-FFF2-40B4-BE49-F238E27FC236}">
                  <a16:creationId xmlns:a16="http://schemas.microsoft.com/office/drawing/2014/main" id="{41CD289C-55A9-4B8D-978B-3A415CAF72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582242" y="6647328"/>
              <a:ext cx="131770" cy="872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41">
              <a:extLst>
                <a:ext uri="{FF2B5EF4-FFF2-40B4-BE49-F238E27FC236}">
                  <a16:creationId xmlns:a16="http://schemas.microsoft.com/office/drawing/2014/main" id="{234A84A6-4956-4D66-8425-959DC1AF66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2298" y="5428841"/>
              <a:ext cx="144471" cy="79300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5" name="Freeform 41">
              <a:extLst>
                <a:ext uri="{FF2B5EF4-FFF2-40B4-BE49-F238E27FC236}">
                  <a16:creationId xmlns:a16="http://schemas.microsoft.com/office/drawing/2014/main" id="{90918B2E-64CD-479B-9171-A509197B9D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0711" y="6475070"/>
              <a:ext cx="144472" cy="79300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00A1A9AC-D918-4C78-B0E7-196F04889B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85901" y="3789643"/>
              <a:ext cx="144472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7" name="Freeform 79">
              <a:extLst>
                <a:ext uri="{FF2B5EF4-FFF2-40B4-BE49-F238E27FC236}">
                  <a16:creationId xmlns:a16="http://schemas.microsoft.com/office/drawing/2014/main" id="{D64E3B77-AEC1-4D09-8253-B5DB4EB0FCB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02071" y="4819196"/>
              <a:ext cx="123833" cy="68198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8" name="Freeform 79">
              <a:extLst>
                <a:ext uri="{FF2B5EF4-FFF2-40B4-BE49-F238E27FC236}">
                  <a16:creationId xmlns:a16="http://schemas.microsoft.com/office/drawing/2014/main" id="{3BB0005F-371F-42FB-9D76-ED1B2E9A9A0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67590" y="2874387"/>
              <a:ext cx="123833" cy="68197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9" name="Freeform 79">
              <a:extLst>
                <a:ext uri="{FF2B5EF4-FFF2-40B4-BE49-F238E27FC236}">
                  <a16:creationId xmlns:a16="http://schemas.microsoft.com/office/drawing/2014/main" id="{E1DC48A9-E0EA-4526-BE37-30D9E5152B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905788" y="1362198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0" name="Freeform 79">
              <a:extLst>
                <a:ext uri="{FF2B5EF4-FFF2-40B4-BE49-F238E27FC236}">
                  <a16:creationId xmlns:a16="http://schemas.microsoft.com/office/drawing/2014/main" id="{72C24784-9010-4F5D-A22E-7DAC4CABA16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2698" y="259608"/>
              <a:ext cx="123833" cy="68197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1" name="Freeform 43">
              <a:extLst>
                <a:ext uri="{FF2B5EF4-FFF2-40B4-BE49-F238E27FC236}">
                  <a16:creationId xmlns:a16="http://schemas.microsoft.com/office/drawing/2014/main" id="{DC1CD4C1-AD44-4D3C-9CE8-8BDE9DB41F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81688" y="4844603"/>
              <a:ext cx="144472" cy="76128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2" name="Freeform 51">
              <a:extLst>
                <a:ext uri="{FF2B5EF4-FFF2-40B4-BE49-F238E27FC236}">
                  <a16:creationId xmlns:a16="http://schemas.microsoft.com/office/drawing/2014/main" id="{AD2A30BD-2F5A-40A9-A31B-B385AAD60A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16267" y="2866459"/>
              <a:ext cx="114307" cy="90402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3" name="Freeform 53">
              <a:extLst>
                <a:ext uri="{FF2B5EF4-FFF2-40B4-BE49-F238E27FC236}">
                  <a16:creationId xmlns:a16="http://schemas.microsoft.com/office/drawing/2014/main" id="{2F8671E8-8DB4-420C-9F7D-011C685755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85962" y="4423890"/>
              <a:ext cx="128595" cy="79300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4" name="Freeform 78">
              <a:extLst>
                <a:ext uri="{FF2B5EF4-FFF2-40B4-BE49-F238E27FC236}">
                  <a16:creationId xmlns:a16="http://schemas.microsoft.com/office/drawing/2014/main" id="{19920064-CD23-479C-8775-E9C167D9E5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45921" y="2687845"/>
              <a:ext cx="147647" cy="74542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5" name="Freeform 79">
              <a:extLst>
                <a:ext uri="{FF2B5EF4-FFF2-40B4-BE49-F238E27FC236}">
                  <a16:creationId xmlns:a16="http://schemas.microsoft.com/office/drawing/2014/main" id="{AAA0D2D3-57FB-4AC7-A49C-2D672BF5A0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4553" y="5853520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6" name="Freeform 80">
              <a:extLst>
                <a:ext uri="{FF2B5EF4-FFF2-40B4-BE49-F238E27FC236}">
                  <a16:creationId xmlns:a16="http://schemas.microsoft.com/office/drawing/2014/main" id="{D3BCE0D4-7390-403B-B281-B57A9A10B0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9321" y="5118459"/>
              <a:ext cx="123833" cy="66612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7" name="Freeform 84">
              <a:extLst>
                <a:ext uri="{FF2B5EF4-FFF2-40B4-BE49-F238E27FC236}">
                  <a16:creationId xmlns:a16="http://schemas.microsoft.com/office/drawing/2014/main" id="{E8A15B67-AD73-4B1F-851C-2CC8DB8501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08957" y="5224840"/>
              <a:ext cx="130183" cy="88816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8" name="Freeform 86">
              <a:extLst>
                <a:ext uri="{FF2B5EF4-FFF2-40B4-BE49-F238E27FC236}">
                  <a16:creationId xmlns:a16="http://schemas.microsoft.com/office/drawing/2014/main" id="{1395D4FF-6B25-401C-8AB1-2A6CBC0C19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09203" y="4962898"/>
              <a:ext cx="131771" cy="112605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9" name="Freeform 106">
              <a:extLst>
                <a:ext uri="{FF2B5EF4-FFF2-40B4-BE49-F238E27FC236}">
                  <a16:creationId xmlns:a16="http://schemas.microsoft.com/office/drawing/2014/main" id="{8E12B4D9-14F4-4B13-9F1E-7A67C3132F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51777" y="2163949"/>
              <a:ext cx="134946" cy="96745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0" name="Freeform 108">
              <a:extLst>
                <a:ext uri="{FF2B5EF4-FFF2-40B4-BE49-F238E27FC236}">
                  <a16:creationId xmlns:a16="http://schemas.microsoft.com/office/drawing/2014/main" id="{E5E18A86-FCDA-4174-B0E9-D7F8E8B12D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50526" y="4289743"/>
              <a:ext cx="122246" cy="90402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1" name="Freeform 110">
              <a:extLst>
                <a:ext uri="{FF2B5EF4-FFF2-40B4-BE49-F238E27FC236}">
                  <a16:creationId xmlns:a16="http://schemas.microsoft.com/office/drawing/2014/main" id="{6E4A356C-F2C4-43D8-9822-121B7C7816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8783" y="1915498"/>
              <a:ext cx="128596" cy="114192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2" name="Freeform 112">
              <a:extLst>
                <a:ext uri="{FF2B5EF4-FFF2-40B4-BE49-F238E27FC236}">
                  <a16:creationId xmlns:a16="http://schemas.microsoft.com/office/drawing/2014/main" id="{A55C69FE-D07C-458C-A2C8-293001CE62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57419" y="3877757"/>
              <a:ext cx="117482" cy="80885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9D9FF036-10AE-4B9F-B718-AE5DBC0201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3230" y="1616223"/>
              <a:ext cx="131771" cy="87229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4" name="Freeform 8">
              <a:extLst>
                <a:ext uri="{FF2B5EF4-FFF2-40B4-BE49-F238E27FC236}">
                  <a16:creationId xmlns:a16="http://schemas.microsoft.com/office/drawing/2014/main" id="{47260B6F-BDB6-425E-A95E-C01A9D62D48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83446" y="1596378"/>
              <a:ext cx="131771" cy="88816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5" name="Freeform 34">
              <a:extLst>
                <a:ext uri="{FF2B5EF4-FFF2-40B4-BE49-F238E27FC236}">
                  <a16:creationId xmlns:a16="http://schemas.microsoft.com/office/drawing/2014/main" id="{01B92316-F04C-42E4-860E-24E83748A76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5072" y="5202611"/>
              <a:ext cx="134946" cy="84057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6" name="Freeform 36">
              <a:extLst>
                <a:ext uri="{FF2B5EF4-FFF2-40B4-BE49-F238E27FC236}">
                  <a16:creationId xmlns:a16="http://schemas.microsoft.com/office/drawing/2014/main" id="{AB52406D-B547-41A5-8046-ADE99CBEE43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3" y="2386217"/>
              <a:ext cx="144472" cy="10308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7" name="Freeform 41">
              <a:extLst>
                <a:ext uri="{FF2B5EF4-FFF2-40B4-BE49-F238E27FC236}">
                  <a16:creationId xmlns:a16="http://schemas.microsoft.com/office/drawing/2014/main" id="{C2A0BB12-7F2E-4867-AD4D-55934C84667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3" y="2132188"/>
              <a:ext cx="144472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8" name="Freeform 42">
              <a:extLst>
                <a:ext uri="{FF2B5EF4-FFF2-40B4-BE49-F238E27FC236}">
                  <a16:creationId xmlns:a16="http://schemas.microsoft.com/office/drawing/2014/main" id="{C25F5D93-659B-42F8-802B-38F7B7B9235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6035" y="4947013"/>
              <a:ext cx="144471" cy="96746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9" name="Freeform 45">
              <a:extLst>
                <a:ext uri="{FF2B5EF4-FFF2-40B4-BE49-F238E27FC236}">
                  <a16:creationId xmlns:a16="http://schemas.microsoft.com/office/drawing/2014/main" id="{FC1EED1D-3032-4A05-A951-2139CC3AC2B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54099" y="2727550"/>
              <a:ext cx="144471" cy="103090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0" name="Freeform 66">
              <a:extLst>
                <a:ext uri="{FF2B5EF4-FFF2-40B4-BE49-F238E27FC236}">
                  <a16:creationId xmlns:a16="http://schemas.microsoft.com/office/drawing/2014/main" id="{054E517F-12A4-42AE-9FDE-0CCC3DB52BF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14755" y="5168491"/>
              <a:ext cx="130183" cy="11260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1" name="Freeform 69">
              <a:extLst>
                <a:ext uri="{FF2B5EF4-FFF2-40B4-BE49-F238E27FC236}">
                  <a16:creationId xmlns:a16="http://schemas.microsoft.com/office/drawing/2014/main" id="{37EAA5F4-2DCE-46C1-A872-1650FF92A34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929567" y="15934"/>
              <a:ext cx="144472" cy="112605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2" name="Freeform 70">
              <a:extLst>
                <a:ext uri="{FF2B5EF4-FFF2-40B4-BE49-F238E27FC236}">
                  <a16:creationId xmlns:a16="http://schemas.microsoft.com/office/drawing/2014/main" id="{81225A0D-0F7A-438B-9265-176B9B05A5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43550" y="2153619"/>
              <a:ext cx="131770" cy="76128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3" name="Freeform 74">
              <a:extLst>
                <a:ext uri="{FF2B5EF4-FFF2-40B4-BE49-F238E27FC236}">
                  <a16:creationId xmlns:a16="http://schemas.microsoft.com/office/drawing/2014/main" id="{35852693-959D-45C8-9E5B-A2D1DF02F59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35615" y="2345742"/>
              <a:ext cx="138122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4" name="Freeform 85">
              <a:extLst>
                <a:ext uri="{FF2B5EF4-FFF2-40B4-BE49-F238E27FC236}">
                  <a16:creationId xmlns:a16="http://schemas.microsoft.com/office/drawing/2014/main" id="{48CD6ED7-F29B-413E-9B02-E94F7C9F91F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56240" y="1931366"/>
              <a:ext cx="127008" cy="96745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5" name="Freeform 87">
              <a:extLst>
                <a:ext uri="{FF2B5EF4-FFF2-40B4-BE49-F238E27FC236}">
                  <a16:creationId xmlns:a16="http://schemas.microsoft.com/office/drawing/2014/main" id="{D2889E3E-605B-4DBD-962B-9842754C55A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72889" y="1624162"/>
              <a:ext cx="134946" cy="90402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6" name="Freeform 88">
              <a:extLst>
                <a:ext uri="{FF2B5EF4-FFF2-40B4-BE49-F238E27FC236}">
                  <a16:creationId xmlns:a16="http://schemas.microsoft.com/office/drawing/2014/main" id="{94EED334-B4D4-4917-BA3C-1670E48F47E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438774" y="2693368"/>
              <a:ext cx="4762" cy="6344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7" name="Freeform 94">
              <a:extLst>
                <a:ext uri="{FF2B5EF4-FFF2-40B4-BE49-F238E27FC236}">
                  <a16:creationId xmlns:a16="http://schemas.microsoft.com/office/drawing/2014/main" id="{7300729E-A79E-4F79-BB7C-BE62CE4F1E2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937502" y="5048623"/>
              <a:ext cx="138121" cy="10308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8" name="Freeform 102">
              <a:extLst>
                <a:ext uri="{FF2B5EF4-FFF2-40B4-BE49-F238E27FC236}">
                  <a16:creationId xmlns:a16="http://schemas.microsoft.com/office/drawing/2014/main" id="{70528ED3-AFDA-4320-8264-AD5E1DDFD52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39342" y="5302638"/>
              <a:ext cx="122245" cy="99917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9" name="Freeform 103">
              <a:extLst>
                <a:ext uri="{FF2B5EF4-FFF2-40B4-BE49-F238E27FC236}">
                  <a16:creationId xmlns:a16="http://schemas.microsoft.com/office/drawing/2014/main" id="{7FB523F5-DAB5-4A20-91DE-B60AD54F158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92465" y="2326681"/>
              <a:ext cx="139709" cy="10308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0" name="Freeform 117">
              <a:extLst>
                <a:ext uri="{FF2B5EF4-FFF2-40B4-BE49-F238E27FC236}">
                  <a16:creationId xmlns:a16="http://schemas.microsoft.com/office/drawing/2014/main" id="{CBDB4701-0CFE-4C81-A3C8-56FDC21B48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774211" y="2379817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1" name="Freeform 118">
              <a:extLst>
                <a:ext uri="{FF2B5EF4-FFF2-40B4-BE49-F238E27FC236}">
                  <a16:creationId xmlns:a16="http://schemas.microsoft.com/office/drawing/2014/main" id="{220B7286-6565-49C3-BA9D-09F0C815285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63921" y="1642421"/>
              <a:ext cx="131770" cy="9516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2" name="Freeform 119">
              <a:extLst>
                <a:ext uri="{FF2B5EF4-FFF2-40B4-BE49-F238E27FC236}">
                  <a16:creationId xmlns:a16="http://schemas.microsoft.com/office/drawing/2014/main" id="{6B094CDA-F235-4C11-9C6F-7C1B871A7F4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46477" y="1980609"/>
              <a:ext cx="127008" cy="150669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3" name="Freeform 41">
              <a:extLst>
                <a:ext uri="{FF2B5EF4-FFF2-40B4-BE49-F238E27FC236}">
                  <a16:creationId xmlns:a16="http://schemas.microsoft.com/office/drawing/2014/main" id="{D37C2E27-37A9-4633-A2E9-E1843DC02E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4553" y="5296276"/>
              <a:ext cx="144471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4" name="Freeform 79">
              <a:extLst>
                <a:ext uri="{FF2B5EF4-FFF2-40B4-BE49-F238E27FC236}">
                  <a16:creationId xmlns:a16="http://schemas.microsoft.com/office/drawing/2014/main" id="{108C198A-526E-44BE-81E7-2BFCBC4C773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88754" y="2938685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5" name="Freeform 79">
              <a:extLst>
                <a:ext uri="{FF2B5EF4-FFF2-40B4-BE49-F238E27FC236}">
                  <a16:creationId xmlns:a16="http://schemas.microsoft.com/office/drawing/2014/main" id="{0A3E28B7-AC82-4EFE-98B1-58E8825097F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69176" y="1831332"/>
              <a:ext cx="123833" cy="68198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6" name="Freeform 79">
              <a:extLst>
                <a:ext uri="{FF2B5EF4-FFF2-40B4-BE49-F238E27FC236}">
                  <a16:creationId xmlns:a16="http://schemas.microsoft.com/office/drawing/2014/main" id="{C1ADD59D-D6B1-4AA7-A3F2-69AA8C0A5B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3790" y="267546"/>
              <a:ext cx="125420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7" name="Freeform 74">
              <a:extLst>
                <a:ext uri="{FF2B5EF4-FFF2-40B4-BE49-F238E27FC236}">
                  <a16:creationId xmlns:a16="http://schemas.microsoft.com/office/drawing/2014/main" id="{71B5598E-B11C-4DAC-B312-43E6E50DAF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64793" y="938334"/>
              <a:ext cx="136534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8" name="Freeform 53">
              <a:extLst>
                <a:ext uri="{FF2B5EF4-FFF2-40B4-BE49-F238E27FC236}">
                  <a16:creationId xmlns:a16="http://schemas.microsoft.com/office/drawing/2014/main" id="{BDB45BF3-8CC6-4A68-9CBD-E911BC2F24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040626" y="5652693"/>
              <a:ext cx="128595" cy="79300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9" name="Freeform 85">
              <a:extLst>
                <a:ext uri="{FF2B5EF4-FFF2-40B4-BE49-F238E27FC236}">
                  <a16:creationId xmlns:a16="http://schemas.microsoft.com/office/drawing/2014/main" id="{D9DF991C-0D55-4F74-8BED-0CCC0852583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46476" y="1839286"/>
              <a:ext cx="128595" cy="98332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3A3CFF61-0D28-4848-B36E-B893CF722A29}"/>
              </a:ext>
            </a:extLst>
          </p:cNvPr>
          <p:cNvSpPr/>
          <p:nvPr/>
        </p:nvSpPr>
        <p:spPr>
          <a:xfrm>
            <a:off x="6416433" y="402244"/>
            <a:ext cx="5639637" cy="607791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199" name="Picture 2">
            <a:extLst>
              <a:ext uri="{FF2B5EF4-FFF2-40B4-BE49-F238E27FC236}">
                <a16:creationId xmlns:a16="http://schemas.microsoft.com/office/drawing/2014/main" id="{704B48F4-ED07-4A05-8D75-0F2DB3B457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145" y="606145"/>
            <a:ext cx="5221393" cy="56413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9515AC95-08EF-4089-9B64-0EFFB752F21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64" name="Freeform 8">
              <a:extLst>
                <a:ext uri="{FF2B5EF4-FFF2-40B4-BE49-F238E27FC236}">
                  <a16:creationId xmlns:a16="http://schemas.microsoft.com/office/drawing/2014/main" id="{A7804E57-FA74-4A36-808C-4B177B8064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5" name="Freeform 10">
              <a:extLst>
                <a:ext uri="{FF2B5EF4-FFF2-40B4-BE49-F238E27FC236}">
                  <a16:creationId xmlns:a16="http://schemas.microsoft.com/office/drawing/2014/main" id="{470CF7FA-09DD-4D94-856B-3E9A9A962F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6" name="Freeform 15">
              <a:extLst>
                <a:ext uri="{FF2B5EF4-FFF2-40B4-BE49-F238E27FC236}">
                  <a16:creationId xmlns:a16="http://schemas.microsoft.com/office/drawing/2014/main" id="{E11B32B9-D939-4B26-959B-6E216C13D8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7" name="Freeform 18">
              <a:extLst>
                <a:ext uri="{FF2B5EF4-FFF2-40B4-BE49-F238E27FC236}">
                  <a16:creationId xmlns:a16="http://schemas.microsoft.com/office/drawing/2014/main" id="{E91BE80B-5D7F-4851-8DF8-0550D459E4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8" name="Freeform 19">
              <a:extLst>
                <a:ext uri="{FF2B5EF4-FFF2-40B4-BE49-F238E27FC236}">
                  <a16:creationId xmlns:a16="http://schemas.microsoft.com/office/drawing/2014/main" id="{62E296E7-D4AF-4CE6-814A-0763ADF67E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9" name="Freeform 20">
              <a:extLst>
                <a:ext uri="{FF2B5EF4-FFF2-40B4-BE49-F238E27FC236}">
                  <a16:creationId xmlns:a16="http://schemas.microsoft.com/office/drawing/2014/main" id="{8EE33D95-7DD6-41FD-81CA-D92680F374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0" name="Freeform 22">
              <a:extLst>
                <a:ext uri="{FF2B5EF4-FFF2-40B4-BE49-F238E27FC236}">
                  <a16:creationId xmlns:a16="http://schemas.microsoft.com/office/drawing/2014/main" id="{C2E7AA03-116B-4546-A6BF-1FE7B6EAD0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1" name="Freeform 23">
              <a:extLst>
                <a:ext uri="{FF2B5EF4-FFF2-40B4-BE49-F238E27FC236}">
                  <a16:creationId xmlns:a16="http://schemas.microsoft.com/office/drawing/2014/main" id="{9921F7E1-AC29-42A9-B0EC-E3039C693F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2" name="Freeform 26">
              <a:extLst>
                <a:ext uri="{FF2B5EF4-FFF2-40B4-BE49-F238E27FC236}">
                  <a16:creationId xmlns:a16="http://schemas.microsoft.com/office/drawing/2014/main" id="{392DC211-0FBE-4B38-921B-2D1A1D2A8A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3" name="Freeform 27">
              <a:extLst>
                <a:ext uri="{FF2B5EF4-FFF2-40B4-BE49-F238E27FC236}">
                  <a16:creationId xmlns:a16="http://schemas.microsoft.com/office/drawing/2014/main" id="{0D482B22-B469-4F0B-9F0A-2C79DD42B1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4" name="Freeform 28">
              <a:extLst>
                <a:ext uri="{FF2B5EF4-FFF2-40B4-BE49-F238E27FC236}">
                  <a16:creationId xmlns:a16="http://schemas.microsoft.com/office/drawing/2014/main" id="{7BC2AE6A-C95F-411C-B2B2-7A86F53574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5" name="Freeform 30">
              <a:extLst>
                <a:ext uri="{FF2B5EF4-FFF2-40B4-BE49-F238E27FC236}">
                  <a16:creationId xmlns:a16="http://schemas.microsoft.com/office/drawing/2014/main" id="{CED26163-FBF3-4629-9EFD-D62B9350AB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6" name="Freeform 43">
              <a:extLst>
                <a:ext uri="{FF2B5EF4-FFF2-40B4-BE49-F238E27FC236}">
                  <a16:creationId xmlns:a16="http://schemas.microsoft.com/office/drawing/2014/main" id="{3D672855-31C2-4293-9CF3-3913430AC3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7" name="Freeform 51">
              <a:extLst>
                <a:ext uri="{FF2B5EF4-FFF2-40B4-BE49-F238E27FC236}">
                  <a16:creationId xmlns:a16="http://schemas.microsoft.com/office/drawing/2014/main" id="{1F3688F4-0207-45FF-8861-CA093A1143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8" name="Freeform 52">
              <a:extLst>
                <a:ext uri="{FF2B5EF4-FFF2-40B4-BE49-F238E27FC236}">
                  <a16:creationId xmlns:a16="http://schemas.microsoft.com/office/drawing/2014/main" id="{F2759F79-E9CD-4BF8-9D3C-87C5850ABC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9" name="Freeform 53">
              <a:extLst>
                <a:ext uri="{FF2B5EF4-FFF2-40B4-BE49-F238E27FC236}">
                  <a16:creationId xmlns:a16="http://schemas.microsoft.com/office/drawing/2014/main" id="{53864F02-F3BE-44AB-A0C7-80D2315304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0" name="Freeform 54">
              <a:extLst>
                <a:ext uri="{FF2B5EF4-FFF2-40B4-BE49-F238E27FC236}">
                  <a16:creationId xmlns:a16="http://schemas.microsoft.com/office/drawing/2014/main" id="{C354E525-4D22-45C6-9143-9B345CC6BF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1" name="Freeform 55">
              <a:extLst>
                <a:ext uri="{FF2B5EF4-FFF2-40B4-BE49-F238E27FC236}">
                  <a16:creationId xmlns:a16="http://schemas.microsoft.com/office/drawing/2014/main" id="{929A855B-C181-4D9F-847B-81AA1A672F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2" name="Freeform 56">
              <a:extLst>
                <a:ext uri="{FF2B5EF4-FFF2-40B4-BE49-F238E27FC236}">
                  <a16:creationId xmlns:a16="http://schemas.microsoft.com/office/drawing/2014/main" id="{7E65D08C-6759-4E88-8779-D3C31B048A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3" name="Freeform 57">
              <a:extLst>
                <a:ext uri="{FF2B5EF4-FFF2-40B4-BE49-F238E27FC236}">
                  <a16:creationId xmlns:a16="http://schemas.microsoft.com/office/drawing/2014/main" id="{7810D125-27F5-46CF-98BA-36A3508D82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4" name="Freeform 59">
              <a:extLst>
                <a:ext uri="{FF2B5EF4-FFF2-40B4-BE49-F238E27FC236}">
                  <a16:creationId xmlns:a16="http://schemas.microsoft.com/office/drawing/2014/main" id="{D505E9AD-65D5-4019-BAF5-A00DABAE29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5" name="Freeform 60">
              <a:extLst>
                <a:ext uri="{FF2B5EF4-FFF2-40B4-BE49-F238E27FC236}">
                  <a16:creationId xmlns:a16="http://schemas.microsoft.com/office/drawing/2014/main" id="{A2482D12-8AC0-40FE-8D36-4A8C008689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6" name="Freeform 61">
              <a:extLst>
                <a:ext uri="{FF2B5EF4-FFF2-40B4-BE49-F238E27FC236}">
                  <a16:creationId xmlns:a16="http://schemas.microsoft.com/office/drawing/2014/main" id="{6A9E72D0-70DC-4BD0-AD6C-152476DC76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7" name="Freeform 5">
              <a:extLst>
                <a:ext uri="{FF2B5EF4-FFF2-40B4-BE49-F238E27FC236}">
                  <a16:creationId xmlns:a16="http://schemas.microsoft.com/office/drawing/2014/main" id="{F6D98510-C305-4720-9626-DC49AF1C71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8" name="Freeform 6">
              <a:extLst>
                <a:ext uri="{FF2B5EF4-FFF2-40B4-BE49-F238E27FC236}">
                  <a16:creationId xmlns:a16="http://schemas.microsoft.com/office/drawing/2014/main" id="{B8E47624-9B28-475B-BC9D-0148BF17A6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9" name="Freeform 7">
              <a:extLst>
                <a:ext uri="{FF2B5EF4-FFF2-40B4-BE49-F238E27FC236}">
                  <a16:creationId xmlns:a16="http://schemas.microsoft.com/office/drawing/2014/main" id="{65569D22-DD3D-4EA2-A1FD-2615565705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0" name="Freeform 8">
              <a:extLst>
                <a:ext uri="{FF2B5EF4-FFF2-40B4-BE49-F238E27FC236}">
                  <a16:creationId xmlns:a16="http://schemas.microsoft.com/office/drawing/2014/main" id="{02E8E616-B9A1-43F8-A142-688A4C4334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1" name="Freeform 9">
              <a:extLst>
                <a:ext uri="{FF2B5EF4-FFF2-40B4-BE49-F238E27FC236}">
                  <a16:creationId xmlns:a16="http://schemas.microsoft.com/office/drawing/2014/main" id="{505CF9C3-DAAB-4F7F-B383-0312471A41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2" name="Freeform 11">
              <a:extLst>
                <a:ext uri="{FF2B5EF4-FFF2-40B4-BE49-F238E27FC236}">
                  <a16:creationId xmlns:a16="http://schemas.microsoft.com/office/drawing/2014/main" id="{539D2D81-3918-4390-9070-E345FEAFE0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3" name="Freeform 12">
              <a:extLst>
                <a:ext uri="{FF2B5EF4-FFF2-40B4-BE49-F238E27FC236}">
                  <a16:creationId xmlns:a16="http://schemas.microsoft.com/office/drawing/2014/main" id="{12AD1249-155F-4489-BC0E-C044C71B34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4" name="Freeform 13">
              <a:extLst>
                <a:ext uri="{FF2B5EF4-FFF2-40B4-BE49-F238E27FC236}">
                  <a16:creationId xmlns:a16="http://schemas.microsoft.com/office/drawing/2014/main" id="{FCBAD1CB-6874-4EEC-B4C9-C05F3F8279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5" name="Freeform 14">
              <a:extLst>
                <a:ext uri="{FF2B5EF4-FFF2-40B4-BE49-F238E27FC236}">
                  <a16:creationId xmlns:a16="http://schemas.microsoft.com/office/drawing/2014/main" id="{547B42C1-EC72-481D-B017-5EEA64F64C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6" name="Freeform 16">
              <a:extLst>
                <a:ext uri="{FF2B5EF4-FFF2-40B4-BE49-F238E27FC236}">
                  <a16:creationId xmlns:a16="http://schemas.microsoft.com/office/drawing/2014/main" id="{DFE08A5D-6FDA-4B6A-AABC-6B1E37B6ED9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7" name="Freeform 17">
              <a:extLst>
                <a:ext uri="{FF2B5EF4-FFF2-40B4-BE49-F238E27FC236}">
                  <a16:creationId xmlns:a16="http://schemas.microsoft.com/office/drawing/2014/main" id="{6DD6A309-A3A4-4390-83D5-4E2EDF6A0F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8" name="Freeform 21">
              <a:extLst>
                <a:ext uri="{FF2B5EF4-FFF2-40B4-BE49-F238E27FC236}">
                  <a16:creationId xmlns:a16="http://schemas.microsoft.com/office/drawing/2014/main" id="{B086110D-410E-4D6A-9D60-C900218B81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9" name="Freeform 25">
              <a:extLst>
                <a:ext uri="{FF2B5EF4-FFF2-40B4-BE49-F238E27FC236}">
                  <a16:creationId xmlns:a16="http://schemas.microsoft.com/office/drawing/2014/main" id="{2263FF81-E537-4C71-8A67-F363F7AF20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0" name="Freeform 29">
              <a:extLst>
                <a:ext uri="{FF2B5EF4-FFF2-40B4-BE49-F238E27FC236}">
                  <a16:creationId xmlns:a16="http://schemas.microsoft.com/office/drawing/2014/main" id="{1B30251B-0568-4739-911E-E5E6D5CF9E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1" name="Freeform 31">
              <a:extLst>
                <a:ext uri="{FF2B5EF4-FFF2-40B4-BE49-F238E27FC236}">
                  <a16:creationId xmlns:a16="http://schemas.microsoft.com/office/drawing/2014/main" id="{126198A1-C935-49F9-9B5B-12B718B6D3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2" name="Freeform 32">
              <a:extLst>
                <a:ext uri="{FF2B5EF4-FFF2-40B4-BE49-F238E27FC236}">
                  <a16:creationId xmlns:a16="http://schemas.microsoft.com/office/drawing/2014/main" id="{58C7ED2C-B709-4392-BCDB-A268122DAB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3" name="Freeform 33">
              <a:extLst>
                <a:ext uri="{FF2B5EF4-FFF2-40B4-BE49-F238E27FC236}">
                  <a16:creationId xmlns:a16="http://schemas.microsoft.com/office/drawing/2014/main" id="{C608DCB4-D427-4558-9E8F-19E25E4A22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4" name="Freeform 34">
              <a:extLst>
                <a:ext uri="{FF2B5EF4-FFF2-40B4-BE49-F238E27FC236}">
                  <a16:creationId xmlns:a16="http://schemas.microsoft.com/office/drawing/2014/main" id="{AA7CC5C6-00FC-45AD-A47F-6522778DC4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5" name="Freeform 35">
              <a:extLst>
                <a:ext uri="{FF2B5EF4-FFF2-40B4-BE49-F238E27FC236}">
                  <a16:creationId xmlns:a16="http://schemas.microsoft.com/office/drawing/2014/main" id="{E922995A-A82C-489C-BEC8-E9D95CF2D3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6" name="Freeform 36">
              <a:extLst>
                <a:ext uri="{FF2B5EF4-FFF2-40B4-BE49-F238E27FC236}">
                  <a16:creationId xmlns:a16="http://schemas.microsoft.com/office/drawing/2014/main" id="{3F3BD8D4-F712-4DA0-811E-44D290A0DC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7" name="Freeform 37">
              <a:extLst>
                <a:ext uri="{FF2B5EF4-FFF2-40B4-BE49-F238E27FC236}">
                  <a16:creationId xmlns:a16="http://schemas.microsoft.com/office/drawing/2014/main" id="{7CA32196-A3AA-42B5-AF79-22655C8950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8" name="Freeform 38">
              <a:extLst>
                <a:ext uri="{FF2B5EF4-FFF2-40B4-BE49-F238E27FC236}">
                  <a16:creationId xmlns:a16="http://schemas.microsoft.com/office/drawing/2014/main" id="{04C2E7CA-A302-438F-8400-0D17C30A0E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9" name="Freeform 39">
              <a:extLst>
                <a:ext uri="{FF2B5EF4-FFF2-40B4-BE49-F238E27FC236}">
                  <a16:creationId xmlns:a16="http://schemas.microsoft.com/office/drawing/2014/main" id="{C8C2A158-3A98-441E-8C6B-982CA1C76D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0" name="Freeform 40">
              <a:extLst>
                <a:ext uri="{FF2B5EF4-FFF2-40B4-BE49-F238E27FC236}">
                  <a16:creationId xmlns:a16="http://schemas.microsoft.com/office/drawing/2014/main" id="{878849DD-1031-4274-BD5F-23263F36D6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1" name="Freeform 41">
              <a:extLst>
                <a:ext uri="{FF2B5EF4-FFF2-40B4-BE49-F238E27FC236}">
                  <a16:creationId xmlns:a16="http://schemas.microsoft.com/office/drawing/2014/main" id="{0F8470D8-6E70-4298-8E37-392C30DF9A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2" name="Freeform 42">
              <a:extLst>
                <a:ext uri="{FF2B5EF4-FFF2-40B4-BE49-F238E27FC236}">
                  <a16:creationId xmlns:a16="http://schemas.microsoft.com/office/drawing/2014/main" id="{9C6E038A-4DFC-403B-AB96-7AE7CB1A5C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3" name="Freeform 44">
              <a:extLst>
                <a:ext uri="{FF2B5EF4-FFF2-40B4-BE49-F238E27FC236}">
                  <a16:creationId xmlns:a16="http://schemas.microsoft.com/office/drawing/2014/main" id="{E2A67382-1D1C-4717-A572-25C76DB16D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4" name="Freeform 45">
              <a:extLst>
                <a:ext uri="{FF2B5EF4-FFF2-40B4-BE49-F238E27FC236}">
                  <a16:creationId xmlns:a16="http://schemas.microsoft.com/office/drawing/2014/main" id="{599206F5-0837-40B8-AFEB-4C86A14443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5" name="Freeform 46">
              <a:extLst>
                <a:ext uri="{FF2B5EF4-FFF2-40B4-BE49-F238E27FC236}">
                  <a16:creationId xmlns:a16="http://schemas.microsoft.com/office/drawing/2014/main" id="{7EAABF1B-CA02-496B-93AB-CB4D67B313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6" name="Freeform 47">
              <a:extLst>
                <a:ext uri="{FF2B5EF4-FFF2-40B4-BE49-F238E27FC236}">
                  <a16:creationId xmlns:a16="http://schemas.microsoft.com/office/drawing/2014/main" id="{4D11DACD-6FBE-474A-8C5B-90224B4CAE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7" name="Freeform 48">
              <a:extLst>
                <a:ext uri="{FF2B5EF4-FFF2-40B4-BE49-F238E27FC236}">
                  <a16:creationId xmlns:a16="http://schemas.microsoft.com/office/drawing/2014/main" id="{744CBF97-BCA1-4C3B-B19F-C93C5BBA75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8" name="Freeform 49">
              <a:extLst>
                <a:ext uri="{FF2B5EF4-FFF2-40B4-BE49-F238E27FC236}">
                  <a16:creationId xmlns:a16="http://schemas.microsoft.com/office/drawing/2014/main" id="{E6E0A9E7-72F1-406F-B504-CE7C7F6AD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9" name="Freeform 8">
              <a:extLst>
                <a:ext uri="{FF2B5EF4-FFF2-40B4-BE49-F238E27FC236}">
                  <a16:creationId xmlns:a16="http://schemas.microsoft.com/office/drawing/2014/main" id="{3A5DF6AD-A939-407C-844E-04CEEEBDE0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20" name="Freeform 106">
              <a:extLst>
                <a:ext uri="{FF2B5EF4-FFF2-40B4-BE49-F238E27FC236}">
                  <a16:creationId xmlns:a16="http://schemas.microsoft.com/office/drawing/2014/main" id="{229D1161-945C-4032-9AD6-4EDBEA154E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 useBgFill="1">
        <p:nvSpPr>
          <p:cNvPr id="322" name="Rectangle 321">
            <a:extLst>
              <a:ext uri="{FF2B5EF4-FFF2-40B4-BE49-F238E27FC236}">
                <a16:creationId xmlns:a16="http://schemas.microsoft.com/office/drawing/2014/main" id="{AF301DA3-2A06-4734-9313-D59798565B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6C182E8A-6B81-4652-8388-9123552AB0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3D7D0F5-68AF-4C52-B464-D0F2CC0F669A}"/>
              </a:ext>
            </a:extLst>
          </p:cNvPr>
          <p:cNvSpPr/>
          <p:nvPr/>
        </p:nvSpPr>
        <p:spPr>
          <a:xfrm>
            <a:off x="308758" y="331788"/>
            <a:ext cx="11486428" cy="62115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0BC1B0-EB75-4F89-B263-5874A6BB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406" y="664099"/>
            <a:ext cx="6229350" cy="11239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2800" b="0" i="0" dirty="0">
                <a:solidFill>
                  <a:srgbClr val="000000"/>
                </a:solidFill>
                <a:effectLst/>
              </a:rPr>
              <a:t>Antonia Santos </a:t>
            </a:r>
            <a:br>
              <a:rPr lang="es-CO" sz="2800" b="0" i="0" dirty="0">
                <a:solidFill>
                  <a:srgbClr val="000000"/>
                </a:solidFill>
                <a:effectLst/>
              </a:rPr>
            </a:br>
            <a:r>
              <a:rPr lang="es-CO" sz="2800" b="0" i="0" dirty="0">
                <a:solidFill>
                  <a:srgbClr val="000000"/>
                </a:solidFill>
                <a:effectLst/>
              </a:rPr>
              <a:t>(1782-1819)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297" name="Group 327">
            <a:extLst>
              <a:ext uri="{FF2B5EF4-FFF2-40B4-BE49-F238E27FC236}">
                <a16:creationId xmlns:a16="http://schemas.microsoft.com/office/drawing/2014/main" id="{BBCF295B-5153-47FB-AB54-83CACA364E4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9640888" y="-38100"/>
            <a:ext cx="1801812" cy="6891338"/>
            <a:chOff x="9641675" y="-37765"/>
            <a:chExt cx="1800806" cy="6890619"/>
          </a:xfrm>
        </p:grpSpPr>
        <p:sp>
          <p:nvSpPr>
            <p:cNvPr id="329" name="Freeform 53">
              <a:extLst>
                <a:ext uri="{FF2B5EF4-FFF2-40B4-BE49-F238E27FC236}">
                  <a16:creationId xmlns:a16="http://schemas.microsoft.com/office/drawing/2014/main" id="{F3C0ED0A-D27C-498C-AC36-D5D7D19A1A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55882" y="6746520"/>
              <a:ext cx="126987" cy="79331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01C443FE-FE59-42D0-ABFA-29C373BC94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31385" y="6222700"/>
              <a:ext cx="147622" cy="74570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41EA27AA-EFA0-4CAA-8705-63F07E5D71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289" y="6453655"/>
              <a:ext cx="123812" cy="6822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773F7FBE-2797-435E-B38A-F3FA8ACCE9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37736" y="6690961"/>
              <a:ext cx="125400" cy="650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3" name="Freeform 84">
              <a:extLst>
                <a:ext uri="{FF2B5EF4-FFF2-40B4-BE49-F238E27FC236}">
                  <a16:creationId xmlns:a16="http://schemas.microsoft.com/office/drawing/2014/main" id="{F71D52F4-A4D7-4563-9948-D0EA3B86CF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12350" y="6017935"/>
              <a:ext cx="131748" cy="8726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4" name="Freeform 106">
              <a:extLst>
                <a:ext uri="{FF2B5EF4-FFF2-40B4-BE49-F238E27FC236}">
                  <a16:creationId xmlns:a16="http://schemas.microsoft.com/office/drawing/2014/main" id="{0026EAD2-9899-4732-BFF7-3100BDFD4F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58490" y="6108416"/>
              <a:ext cx="134924" cy="96784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5" name="Freeform 108">
              <a:extLst>
                <a:ext uri="{FF2B5EF4-FFF2-40B4-BE49-F238E27FC236}">
                  <a16:creationId xmlns:a16="http://schemas.microsoft.com/office/drawing/2014/main" id="{0ACBAB2C-3150-4D13-9616-C28B159DB1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3712" y="6717157"/>
              <a:ext cx="120637" cy="90437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6" name="Freeform 112">
              <a:extLst>
                <a:ext uri="{FF2B5EF4-FFF2-40B4-BE49-F238E27FC236}">
                  <a16:creationId xmlns:a16="http://schemas.microsoft.com/office/drawing/2014/main" id="{A59518B9-C3A9-44A6-92AD-3C53F1C82A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6594" y="6369529"/>
              <a:ext cx="117463" cy="80918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7" name="Freeform 130">
              <a:extLst>
                <a:ext uri="{FF2B5EF4-FFF2-40B4-BE49-F238E27FC236}">
                  <a16:creationId xmlns:a16="http://schemas.microsoft.com/office/drawing/2014/main" id="{5D2749A3-66F0-4691-B966-10078C42CE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90347" y="6021110"/>
              <a:ext cx="158733" cy="82504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8" name="Freeform 131">
              <a:extLst>
                <a:ext uri="{FF2B5EF4-FFF2-40B4-BE49-F238E27FC236}">
                  <a16:creationId xmlns:a16="http://schemas.microsoft.com/office/drawing/2014/main" id="{5173D5D1-AE8C-4768-8CBC-64372775C6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05429" y="6517152"/>
              <a:ext cx="117463" cy="87264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9" name="Freeform 135">
              <a:extLst>
                <a:ext uri="{FF2B5EF4-FFF2-40B4-BE49-F238E27FC236}">
                  <a16:creationId xmlns:a16="http://schemas.microsoft.com/office/drawing/2014/main" id="{FBABD82C-B2BA-44E2-861A-C5FBDFC467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91940" y="6287782"/>
              <a:ext cx="128574" cy="8409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0" name="Freeform 141">
              <a:extLst>
                <a:ext uri="{FF2B5EF4-FFF2-40B4-BE49-F238E27FC236}">
                  <a16:creationId xmlns:a16="http://schemas.microsoft.com/office/drawing/2014/main" id="{73E00C6F-FA18-45CA-9596-A5F2980AFB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65754" y="6644156"/>
              <a:ext cx="163495" cy="16183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1" name="Freeform 15">
              <a:extLst>
                <a:ext uri="{FF2B5EF4-FFF2-40B4-BE49-F238E27FC236}">
                  <a16:creationId xmlns:a16="http://schemas.microsoft.com/office/drawing/2014/main" id="{0E2DCC16-27DF-4098-9950-1BD3B77094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01549" y="6340161"/>
              <a:ext cx="120637" cy="72984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2" name="Freeform 18">
              <a:extLst>
                <a:ext uri="{FF2B5EF4-FFF2-40B4-BE49-F238E27FC236}">
                  <a16:creationId xmlns:a16="http://schemas.microsoft.com/office/drawing/2014/main" id="{AC356CF3-A682-4FDD-B0B7-FA07B2A38E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0918" y="6071903"/>
              <a:ext cx="138099" cy="77745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3" name="Freeform 22">
              <a:extLst>
                <a:ext uri="{FF2B5EF4-FFF2-40B4-BE49-F238E27FC236}">
                  <a16:creationId xmlns:a16="http://schemas.microsoft.com/office/drawing/2014/main" id="{E90320DB-AD82-4C03-A202-0A37BF95EA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4088" y="6727478"/>
              <a:ext cx="150797" cy="99956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4" name="Freeform 23">
              <a:extLst>
                <a:ext uri="{FF2B5EF4-FFF2-40B4-BE49-F238E27FC236}">
                  <a16:creationId xmlns:a16="http://schemas.microsoft.com/office/drawing/2014/main" id="{C981772B-9725-4510-B618-D7C578519B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62673" y="6585407"/>
              <a:ext cx="134924" cy="82504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5" name="Freeform 43">
              <a:extLst>
                <a:ext uri="{FF2B5EF4-FFF2-40B4-BE49-F238E27FC236}">
                  <a16:creationId xmlns:a16="http://schemas.microsoft.com/office/drawing/2014/main" id="{B5D345BC-9383-449A-8B0A-CA71E52420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16746" y="6540959"/>
              <a:ext cx="142860" cy="74571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6" name="Freeform 51">
              <a:extLst>
                <a:ext uri="{FF2B5EF4-FFF2-40B4-BE49-F238E27FC236}">
                  <a16:creationId xmlns:a16="http://schemas.microsoft.com/office/drawing/2014/main" id="{26138BD1-F742-4AC8-9953-76E8BC785D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89781" y="6694934"/>
              <a:ext cx="114288" cy="90436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7" name="Freeform 52">
              <a:extLst>
                <a:ext uri="{FF2B5EF4-FFF2-40B4-BE49-F238E27FC236}">
                  <a16:creationId xmlns:a16="http://schemas.microsoft.com/office/drawing/2014/main" id="{71D4EB01-5268-45F2-BD44-E13DEB9CD4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86606" y="6129842"/>
              <a:ext cx="119051" cy="82504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8" name="Freeform 54">
              <a:extLst>
                <a:ext uri="{FF2B5EF4-FFF2-40B4-BE49-F238E27FC236}">
                  <a16:creationId xmlns:a16="http://schemas.microsoft.com/office/drawing/2014/main" id="{8CA7F022-4DAE-4462-BB9B-9152F74EC5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62803" y="6294929"/>
              <a:ext cx="134924" cy="104717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9" name="Freeform 59">
              <a:extLst>
                <a:ext uri="{FF2B5EF4-FFF2-40B4-BE49-F238E27FC236}">
                  <a16:creationId xmlns:a16="http://schemas.microsoft.com/office/drawing/2014/main" id="{6687B85E-4952-4463-BC1A-629F52A99C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3420" y="6555247"/>
              <a:ext cx="123812" cy="77744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55A1B867-566A-4181-8D7C-915117C7AA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23221" y="6448895"/>
              <a:ext cx="149209" cy="74570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883C85BA-184A-4382-B117-5378A1F2D1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36713" y="6679851"/>
              <a:ext cx="123812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2" name="Freeform 84">
              <a:extLst>
                <a:ext uri="{FF2B5EF4-FFF2-40B4-BE49-F238E27FC236}">
                  <a16:creationId xmlns:a16="http://schemas.microsoft.com/office/drawing/2014/main" id="{268614AF-9D8A-4771-B2AF-E5A0D93D60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04979" y="6244924"/>
              <a:ext cx="131749" cy="8726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3" name="Freeform 86">
              <a:extLst>
                <a:ext uri="{FF2B5EF4-FFF2-40B4-BE49-F238E27FC236}">
                  <a16:creationId xmlns:a16="http://schemas.microsoft.com/office/drawing/2014/main" id="{3C11F56A-A0C7-4CC1-B482-2723A8E50B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15293" y="5993337"/>
              <a:ext cx="130161" cy="112650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4" name="Freeform 106">
              <a:extLst>
                <a:ext uri="{FF2B5EF4-FFF2-40B4-BE49-F238E27FC236}">
                  <a16:creationId xmlns:a16="http://schemas.microsoft.com/office/drawing/2014/main" id="{FB913E9C-98FF-4BA0-ADEA-465BCDAA30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50328" y="6364770"/>
              <a:ext cx="134924" cy="98370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5" name="Freeform 110">
              <a:extLst>
                <a:ext uri="{FF2B5EF4-FFF2-40B4-BE49-F238E27FC236}">
                  <a16:creationId xmlns:a16="http://schemas.microsoft.com/office/drawing/2014/main" id="{DB600609-191E-4348-AEA4-2150701725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40808" y="6033021"/>
              <a:ext cx="128575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6" name="Freeform 112">
              <a:extLst>
                <a:ext uri="{FF2B5EF4-FFF2-40B4-BE49-F238E27FC236}">
                  <a16:creationId xmlns:a16="http://schemas.microsoft.com/office/drawing/2014/main" id="{BD54A1C9-0254-42FD-8470-A593B4B678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99516" y="6566358"/>
              <a:ext cx="117463" cy="80918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7" name="Freeform 78">
              <a:extLst>
                <a:ext uri="{FF2B5EF4-FFF2-40B4-BE49-F238E27FC236}">
                  <a16:creationId xmlns:a16="http://schemas.microsoft.com/office/drawing/2014/main" id="{25D06214-430D-4CFB-9B99-20EB056DA7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81406" y="305910"/>
              <a:ext cx="147623" cy="76157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8" name="Freeform 79">
              <a:extLst>
                <a:ext uri="{FF2B5EF4-FFF2-40B4-BE49-F238E27FC236}">
                  <a16:creationId xmlns:a16="http://schemas.microsoft.com/office/drawing/2014/main" id="{87FB7ABB-1E0C-448B-86F1-DD22E92C1C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92518" y="537660"/>
              <a:ext cx="125399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9" name="Freeform 80">
              <a:extLst>
                <a:ext uri="{FF2B5EF4-FFF2-40B4-BE49-F238E27FC236}">
                  <a16:creationId xmlns:a16="http://schemas.microsoft.com/office/drawing/2014/main" id="{E1E0C99F-0E8F-49C6-B805-2B719470ED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87759" y="751949"/>
              <a:ext cx="125399" cy="6663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0" name="Freeform 84">
              <a:extLst>
                <a:ext uri="{FF2B5EF4-FFF2-40B4-BE49-F238E27FC236}">
                  <a16:creationId xmlns:a16="http://schemas.microsoft.com/office/drawing/2014/main" id="{6B05BD8F-EC67-4462-9B1D-D73327456D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63164" y="101942"/>
              <a:ext cx="130161" cy="8885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1" name="Freeform 106">
              <a:extLst>
                <a:ext uri="{FF2B5EF4-FFF2-40B4-BE49-F238E27FC236}">
                  <a16:creationId xmlns:a16="http://schemas.microsoft.com/office/drawing/2014/main" id="{6B540FCD-8B39-4E9E-AB71-AB8A7F6199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84713" y="217024"/>
              <a:ext cx="133336" cy="96783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2" name="Freeform 108">
              <a:extLst>
                <a:ext uri="{FF2B5EF4-FFF2-40B4-BE49-F238E27FC236}">
                  <a16:creationId xmlns:a16="http://schemas.microsoft.com/office/drawing/2014/main" id="{A3059499-AC87-4991-ADB8-692B43724C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79162" y="700367"/>
              <a:ext cx="122224" cy="90437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3" name="Freeform 110">
              <a:extLst>
                <a:ext uri="{FF2B5EF4-FFF2-40B4-BE49-F238E27FC236}">
                  <a16:creationId xmlns:a16="http://schemas.microsoft.com/office/drawing/2014/main" id="{05DAFCE7-8C68-4670-A197-06D99498BD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3295" y="-31390"/>
              <a:ext cx="126987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4" name="Freeform 112">
              <a:extLst>
                <a:ext uri="{FF2B5EF4-FFF2-40B4-BE49-F238E27FC236}">
                  <a16:creationId xmlns:a16="http://schemas.microsoft.com/office/drawing/2014/main" id="{B537E992-5874-4648-A9AE-38C97ECC36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72817" y="495599"/>
              <a:ext cx="117463" cy="82504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5" name="Freeform 130">
              <a:extLst>
                <a:ext uri="{FF2B5EF4-FFF2-40B4-BE49-F238E27FC236}">
                  <a16:creationId xmlns:a16="http://schemas.microsoft.com/office/drawing/2014/main" id="{191E9B9A-8A6B-454B-9233-0EDECE6E58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17362" y="89241"/>
              <a:ext cx="157147" cy="80917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6" name="Freeform 131">
              <a:extLst>
                <a:ext uri="{FF2B5EF4-FFF2-40B4-BE49-F238E27FC236}">
                  <a16:creationId xmlns:a16="http://schemas.microsoft.com/office/drawing/2014/main" id="{36B395EA-9EC7-4640-9AC4-543D3F6F9B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30858" y="644016"/>
              <a:ext cx="117463" cy="87263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7" name="Freeform 135">
              <a:extLst>
                <a:ext uri="{FF2B5EF4-FFF2-40B4-BE49-F238E27FC236}">
                  <a16:creationId xmlns:a16="http://schemas.microsoft.com/office/drawing/2014/main" id="{FE81B7B2-67C6-4F29-93A4-5BBE40A290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18956" y="414645"/>
              <a:ext cx="128574" cy="8409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8" name="Freeform 10">
              <a:extLst>
                <a:ext uri="{FF2B5EF4-FFF2-40B4-BE49-F238E27FC236}">
                  <a16:creationId xmlns:a16="http://schemas.microsoft.com/office/drawing/2014/main" id="{FD51C7EA-62DF-4F18-9491-1523BB419E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3174" y="27336"/>
              <a:ext cx="139685" cy="8885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9" name="Freeform 15">
              <a:extLst>
                <a:ext uri="{FF2B5EF4-FFF2-40B4-BE49-F238E27FC236}">
                  <a16:creationId xmlns:a16="http://schemas.microsoft.com/office/drawing/2014/main" id="{087DADE3-4A22-4ED3-A038-1DF5494B15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7939" y="541628"/>
              <a:ext cx="120637" cy="72984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0" name="Freeform 18">
              <a:extLst>
                <a:ext uri="{FF2B5EF4-FFF2-40B4-BE49-F238E27FC236}">
                  <a16:creationId xmlns:a16="http://schemas.microsoft.com/office/drawing/2014/main" id="{F542DBAF-595E-46AE-B7B7-C8BB85135A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11108" y="286069"/>
              <a:ext cx="138098" cy="77745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1" name="Freeform 22">
              <a:extLst>
                <a:ext uri="{FF2B5EF4-FFF2-40B4-BE49-F238E27FC236}">
                  <a16:creationId xmlns:a16="http://schemas.microsoft.com/office/drawing/2014/main" id="{D2CF3907-E3F1-45D1-A3D4-52FFB9BF69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9611" y="174167"/>
              <a:ext cx="149209" cy="99957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2" name="Freeform 23">
              <a:extLst>
                <a:ext uri="{FF2B5EF4-FFF2-40B4-BE49-F238E27FC236}">
                  <a16:creationId xmlns:a16="http://schemas.microsoft.com/office/drawing/2014/main" id="{83BA3AE3-0393-4B56-BC04-963714E4AF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68270" y="787668"/>
              <a:ext cx="134923" cy="8091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3" name="Freeform 30">
              <a:extLst>
                <a:ext uri="{FF2B5EF4-FFF2-40B4-BE49-F238E27FC236}">
                  <a16:creationId xmlns:a16="http://schemas.microsoft.com/office/drawing/2014/main" id="{05BFF650-B183-4628-B225-D8A0CC49CA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8756" y="1028132"/>
              <a:ext cx="9524" cy="4759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4" name="Freeform 43">
              <a:extLst>
                <a:ext uri="{FF2B5EF4-FFF2-40B4-BE49-F238E27FC236}">
                  <a16:creationId xmlns:a16="http://schemas.microsoft.com/office/drawing/2014/main" id="{74058109-9385-4C6C-87E8-BF04108965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3136" y="736078"/>
              <a:ext cx="142860" cy="74570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5" name="Freeform 51">
              <a:extLst>
                <a:ext uri="{FF2B5EF4-FFF2-40B4-BE49-F238E27FC236}">
                  <a16:creationId xmlns:a16="http://schemas.microsoft.com/office/drawing/2014/main" id="{86B27704-204D-4161-A738-57A3C638CA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4345" y="781320"/>
              <a:ext cx="115876" cy="90437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6" name="Freeform 52">
              <a:extLst>
                <a:ext uri="{FF2B5EF4-FFF2-40B4-BE49-F238E27FC236}">
                  <a16:creationId xmlns:a16="http://schemas.microsoft.com/office/drawing/2014/main" id="{17396CE3-3E06-4410-BB74-70609055BA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8694" y="301944"/>
              <a:ext cx="119051" cy="8091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7" name="Freeform 54">
              <a:extLst>
                <a:ext uri="{FF2B5EF4-FFF2-40B4-BE49-F238E27FC236}">
                  <a16:creationId xmlns:a16="http://schemas.microsoft.com/office/drawing/2014/main" id="{680AC77F-15F8-43A1-B6BB-33958336AE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69194" y="490048"/>
              <a:ext cx="134923" cy="104717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8" name="Freeform 59">
              <a:extLst>
                <a:ext uri="{FF2B5EF4-FFF2-40B4-BE49-F238E27FC236}">
                  <a16:creationId xmlns:a16="http://schemas.microsoft.com/office/drawing/2014/main" id="{9837D1FF-32AF-423A-9C0B-69563754E8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1554" y="107495"/>
              <a:ext cx="123812" cy="77744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9" name="Freeform 78">
              <a:extLst>
                <a:ext uri="{FF2B5EF4-FFF2-40B4-BE49-F238E27FC236}">
                  <a16:creationId xmlns:a16="http://schemas.microsoft.com/office/drawing/2014/main" id="{48C6BA2C-F105-476F-9257-ECF0715C48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30405" y="597186"/>
              <a:ext cx="147622" cy="74571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" name="Freeform 79">
              <a:extLst>
                <a:ext uri="{FF2B5EF4-FFF2-40B4-BE49-F238E27FC236}">
                  <a16:creationId xmlns:a16="http://schemas.microsoft.com/office/drawing/2014/main" id="{F0A4027D-C28B-43EB-B61F-F541A66B34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41516" y="801951"/>
              <a:ext cx="123812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" name="Freeform 84">
              <a:extLst>
                <a:ext uri="{FF2B5EF4-FFF2-40B4-BE49-F238E27FC236}">
                  <a16:creationId xmlns:a16="http://schemas.microsoft.com/office/drawing/2014/main" id="{F329BDE0-6224-4428-AE1F-A9E44F00BC5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11369" y="392423"/>
              <a:ext cx="131748" cy="87263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2" name="Freeform 86">
              <a:extLst>
                <a:ext uri="{FF2B5EF4-FFF2-40B4-BE49-F238E27FC236}">
                  <a16:creationId xmlns:a16="http://schemas.microsoft.com/office/drawing/2014/main" id="{4703022E-252E-407E-8C64-E697916152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1682" y="21786"/>
              <a:ext cx="130161" cy="112649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3" name="Freeform 106">
              <a:extLst>
                <a:ext uri="{FF2B5EF4-FFF2-40B4-BE49-F238E27FC236}">
                  <a16:creationId xmlns:a16="http://schemas.microsoft.com/office/drawing/2014/main" id="{7BE353FA-6609-478A-96F3-00A97A6133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58304" y="464649"/>
              <a:ext cx="133336" cy="96783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4" name="Freeform 110">
              <a:extLst>
                <a:ext uri="{FF2B5EF4-FFF2-40B4-BE49-F238E27FC236}">
                  <a16:creationId xmlns:a16="http://schemas.microsoft.com/office/drawing/2014/main" id="{7C600FC5-0F20-4C48-B042-B50CBF6C18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5300" y="216234"/>
              <a:ext cx="126987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5" name="Freeform 112">
              <a:extLst>
                <a:ext uri="{FF2B5EF4-FFF2-40B4-BE49-F238E27FC236}">
                  <a16:creationId xmlns:a16="http://schemas.microsoft.com/office/drawing/2014/main" id="{352147BA-D97D-4450-BA3C-F9DEA4C406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4820" y="708302"/>
              <a:ext cx="119051" cy="80917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6" name="Freeform 8">
              <a:extLst>
                <a:ext uri="{FF2B5EF4-FFF2-40B4-BE49-F238E27FC236}">
                  <a16:creationId xmlns:a16="http://schemas.microsoft.com/office/drawing/2014/main" id="{2F34E26E-01E4-405B-AAFD-5E54C9DCEB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7991" y="32099"/>
              <a:ext cx="130161" cy="8885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53D67-4952-4154-9F34-B2F65288DB3A}"/>
              </a:ext>
            </a:extLst>
          </p:cNvPr>
          <p:cNvSpPr txBox="1"/>
          <p:nvPr/>
        </p:nvSpPr>
        <p:spPr>
          <a:xfrm>
            <a:off x="5404448" y="2060725"/>
            <a:ext cx="5964259" cy="393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800" b="0" i="0" dirty="0">
                <a:effectLst/>
              </a:rPr>
              <a:t>Fue una </a:t>
            </a:r>
            <a:r>
              <a:rPr lang="es-CO" sz="1800" b="1" i="0" dirty="0">
                <a:effectLst/>
              </a:rPr>
              <a:t>matriarca y hacendada neogranadina</a:t>
            </a:r>
            <a:r>
              <a:rPr lang="es-CO" sz="1800" b="0" i="0" dirty="0">
                <a:effectLst/>
              </a:rPr>
              <a:t>, y una de las heroínas de la </a:t>
            </a:r>
            <a:r>
              <a:rPr lang="es-CO" sz="1800" b="0" i="0" u="none" strike="noStrike" dirty="0">
                <a:effectLst/>
                <a:hlinkClick r:id="rId2" tooltip="Independencia de Colomb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s-CO" sz="1800" b="0" i="0" u="none" strike="noStrike" dirty="0">
                <a:effectLst/>
              </a:rPr>
              <a:t>ndependencia.</a:t>
            </a:r>
            <a:endParaRPr lang="es-CO" dirty="0"/>
          </a:p>
          <a:p>
            <a:pPr marL="285750" indent="-285750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800" b="0" i="0" dirty="0">
                <a:effectLst/>
              </a:rPr>
              <a:t>Se considera como uno de los referentes femeninos más importantes de la historia del departamento de Santander y del país en general.</a:t>
            </a:r>
          </a:p>
          <a:p>
            <a:pPr marL="285750" indent="-285750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800" b="0" i="0" dirty="0">
                <a:effectLst/>
              </a:rPr>
              <a:t>Creó la guerrilla de </a:t>
            </a:r>
            <a:r>
              <a:rPr lang="es-CO" sz="1800" b="0" i="0" u="none" strike="noStrike" dirty="0">
                <a:effectLst/>
              </a:rPr>
              <a:t>Coromoro</a:t>
            </a:r>
            <a:r>
              <a:rPr lang="es-CO" sz="1800" b="0" i="0" dirty="0">
                <a:effectLst/>
              </a:rPr>
              <a:t> y C</a:t>
            </a:r>
            <a:r>
              <a:rPr lang="es-CO" sz="1800" b="0" i="0" u="none" strike="noStrike" dirty="0">
                <a:effectLst/>
              </a:rPr>
              <a:t>incelada </a:t>
            </a:r>
            <a:r>
              <a:rPr lang="es-CO" sz="1800" b="0" i="0" dirty="0">
                <a:effectLst/>
              </a:rPr>
              <a:t>contra la invasión española.</a:t>
            </a:r>
          </a:p>
          <a:p>
            <a:pPr marL="285750" indent="-285750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800" b="0" i="0" dirty="0">
                <a:effectLst/>
              </a:rPr>
              <a:t>Traicionada por uno de sus amigos, fue arrestada y ejecutada. </a:t>
            </a:r>
            <a:endParaRPr lang="es-CO" sz="1800" b="0" i="0" u="none" strike="noStrike" dirty="0">
              <a:effectLst/>
            </a:endParaRPr>
          </a:p>
          <a:p>
            <a:pPr marL="285750" indent="-285750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s-CO" dirty="0"/>
          </a:p>
        </p:txBody>
      </p:sp>
      <p:pic>
        <p:nvPicPr>
          <p:cNvPr id="7170" name="Picture 2" descr="Biografia de Antonia Santos">
            <a:extLst>
              <a:ext uri="{FF2B5EF4-FFF2-40B4-BE49-F238E27FC236}">
                <a16:creationId xmlns:a16="http://schemas.microsoft.com/office/drawing/2014/main" id="{C7050907-4966-45FD-BFC0-430CA062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5" y="364060"/>
            <a:ext cx="4783406" cy="616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49859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F8A5B65-2F4E-46CA-BDEE-654F9E75CB5C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7713ADE8-D4E6-4D02-8E59-0A47F43A78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53A67EE8-A362-42EC-A857-51F697694B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E0B564C4-7C7E-4CEE-9250-73C85825BE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158E8786-9A29-4485-BD7D-77D8AB40C9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5C215531-10BB-4ACE-96F7-CD254E56D1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9ECA908E-1691-4629-8A03-799247B403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6E71EED9-05F1-422C-A8AE-7342D3264D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75A1FB66-9649-4A62-90EE-7DEA95323A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E3423AA3-29AB-421D-B1F7-E6CEC3B080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75A8EDA3-4BC7-4DB3-A6E6-2A3BC37887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B2307E8F-CB70-4C5A-9E7E-1ACC54037A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A6881B39-6102-48F4-ABC8-C576A9609D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F1025F6D-11C8-47B5-8124-72CCCBD09E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72AF8B6F-E977-46A3-BDB1-7B996C8FB3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E6443AFE-CB9A-4A45-B6E0-9EC6450E7E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51CAFD02-E869-41E3-9A4B-47BD6A256F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9FFDEC9B-350C-4DD8-A4C2-C9ADB804AD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3917C337-3F43-45CF-AD17-9EB9743169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F91D2DB4-94EE-4EAA-8CDD-4FC1056398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C251C577-D982-45D5-956D-27C2202D97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8F25D44A-8E02-41F2-8EF7-F7B6CF6536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729165B0-D200-473A-88D5-0E3B8AA4D6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A2C8E633-9DDD-4A3E-903D-A6AAACD941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95B928E3-F046-43F8-A608-992C79482D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A02C0C7E-DBB3-4D42-97BF-822860D0A5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2BC5B5CF-9609-4598-8973-45322034B8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70F4E4E3-6122-4B4A-BBB4-C1421F4D90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5F9F1742-7D4E-4D2F-94F0-22B730E53C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F59E49EA-C648-4433-A725-79DFF6B173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573DC0C8-DA7B-4D8C-8A25-0836C0AABD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66AB1DBF-7DDC-4202-916A-21584F837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75C9833C-C570-4017-867C-512BAFF806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D68234F6-F6DD-46C9-AAFC-02460258E9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550F8644-1718-44DC-B2B1-6E84C672DD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288EE698-C0AC-483B-8196-1294B8331C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E4088EEA-C5F3-4894-BFFF-8F5CAADD83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BAEC4220-CD8A-4569-AD12-95A92E5A6A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79BEE1A9-EA1D-4F28-A803-C3A549254E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0930BA27-1C13-4D3D-BA19-95581E41DB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646A4336-D85A-42E3-83AD-A6E6B44D04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86C3619A-3B58-499D-B90C-3FC592A456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EE588BB4-5EF6-41B9-99AA-1FB85E08B9B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D62BE872-9A22-4325-8527-FE026B3361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FAAC67AF-B785-4755-81AE-251BE4C426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F2967C23-85D6-45EB-BE25-5AA925F6BB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0BED1258-1F9D-48E7-91F0-FB1DC48D75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79271ABF-C1C2-4C92-95A2-79DC1F8AB3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C8D66FF1-599A-415B-BE53-4E0B9AB405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E2B95955-72FB-42E1-BB19-39E2342B68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3082E723-1B2E-4E2E-912B-E9E3EB186D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10E49DAA-8D06-45D9-8B2D-1AE6FBCFDE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1A0BA86F-072D-409D-A7C6-F41A6FA423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9C5DFD5C-7359-40C0-AB45-2B7675D21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9271B4BD-B60C-47CC-8271-9B1D091C53B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32566C03-0E39-4A45-BC8C-557DF327EE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B2828DF3-FD9E-42B8-B4C0-2092035C64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55D81BDF-9B80-48C2-8D18-FBE1F99931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07A1E40-ACE2-4DC4-BD03-A7A9984696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3F1A8B9-CF19-4656-9A31-7B3AB97C29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113" y="4763"/>
            <a:ext cx="6634162" cy="6848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104E129E-B444-496E-AA3E-817C8845A162}"/>
              </a:ext>
            </a:extLst>
          </p:cNvPr>
          <p:cNvSpPr/>
          <p:nvPr/>
        </p:nvSpPr>
        <p:spPr>
          <a:xfrm>
            <a:off x="368194" y="301479"/>
            <a:ext cx="7344468" cy="6183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B67BAB-0544-43FE-9386-514CB753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5712"/>
            <a:ext cx="6113412" cy="16922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2800" b="0" i="0" dirty="0" err="1">
                <a:solidFill>
                  <a:srgbClr val="000000"/>
                </a:solidFill>
                <a:effectLst/>
              </a:rPr>
              <a:t>Claudette</a:t>
            </a:r>
            <a:r>
              <a:rPr lang="es-CO" sz="2800" b="0" i="0" dirty="0">
                <a:solidFill>
                  <a:srgbClr val="000000"/>
                </a:solidFill>
                <a:effectLst/>
              </a:rPr>
              <a:t> Colvin (1939)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C38F81-9ECA-48D3-B4CF-866F892A6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113" y="2123582"/>
            <a:ext cx="6051556" cy="3927572"/>
          </a:xfrm>
        </p:spPr>
        <p:txBody>
          <a:bodyPr rtlCol="0">
            <a:noAutofit/>
          </a:bodyPr>
          <a:lstStyle/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b="0" i="0" dirty="0">
                <a:effectLst/>
              </a:rPr>
              <a:t>Mujer </a:t>
            </a:r>
            <a:r>
              <a:rPr lang="es-CO" sz="1700" b="0" i="0" u="none" strike="noStrike" dirty="0">
                <a:effectLst/>
              </a:rPr>
              <a:t>afroamericana</a:t>
            </a:r>
            <a:r>
              <a:rPr lang="es-CO" sz="1700" b="0" i="0" dirty="0">
                <a:effectLst/>
              </a:rPr>
              <a:t> de </a:t>
            </a:r>
            <a:r>
              <a:rPr lang="es-CO" sz="1700" b="0" i="0" u="none" strike="noStrike" dirty="0">
                <a:effectLst/>
              </a:rPr>
              <a:t>Alabama, </a:t>
            </a:r>
            <a:r>
              <a:rPr lang="es-CO" sz="1700" b="1" i="0" dirty="0">
                <a:effectLst/>
              </a:rPr>
              <a:t>Madre del Movimiento Moderno de los Derechos Civiles.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b="0" i="0" dirty="0">
                <a:effectLst/>
              </a:rPr>
              <a:t>Fue arrestada los 15 años por violación de la ley local,  al no ceder el asiento a una mujer Blanca.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i="0" dirty="0">
                <a:effectLst/>
              </a:rPr>
              <a:t>A los meses siguientes quedo embarazada y por ser madre a su corta edad y soltera, la NAACP cuestión su reputación. 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500" dirty="0"/>
          </a:p>
        </p:txBody>
      </p:sp>
      <p:grpSp>
        <p:nvGrpSpPr>
          <p:cNvPr id="6152" name="Group 133">
            <a:extLst>
              <a:ext uri="{FF2B5EF4-FFF2-40B4-BE49-F238E27FC236}">
                <a16:creationId xmlns:a16="http://schemas.microsoft.com/office/drawing/2014/main" id="{C3BC9EBB-4071-4305-ACF2-D4264017BE2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1445875" y="-31750"/>
            <a:ext cx="509588" cy="6804025"/>
            <a:chOff x="11445458" y="-31769"/>
            <a:chExt cx="510538" cy="6804779"/>
          </a:xfrm>
        </p:grpSpPr>
        <p:sp>
          <p:nvSpPr>
            <p:cNvPr id="6153" name="Freeform 8">
              <a:extLst>
                <a:ext uri="{FF2B5EF4-FFF2-40B4-BE49-F238E27FC236}">
                  <a16:creationId xmlns:a16="http://schemas.microsoft.com/office/drawing/2014/main" id="{22573FC0-7BBE-4E10-9786-5337736AB8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85249 w 40"/>
                <a:gd name="T1" fmla="*/ 0 h 29"/>
                <a:gd name="T2" fmla="*/ 127874 w 40"/>
                <a:gd name="T3" fmla="*/ 60779 h 29"/>
                <a:gd name="T4" fmla="*/ 85249 w 4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54" name="Freeform 43">
              <a:extLst>
                <a:ext uri="{FF2B5EF4-FFF2-40B4-BE49-F238E27FC236}">
                  <a16:creationId xmlns:a16="http://schemas.microsoft.com/office/drawing/2014/main" id="{1B7369AC-C021-4899-A930-475F88F726B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91356 w 44"/>
                <a:gd name="T1" fmla="*/ 0 h 25"/>
                <a:gd name="T2" fmla="*/ 81568 w 44"/>
                <a:gd name="T3" fmla="*/ 75075 h 25"/>
                <a:gd name="T4" fmla="*/ 91356 w 44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55" name="Freeform 51">
              <a:extLst>
                <a:ext uri="{FF2B5EF4-FFF2-40B4-BE49-F238E27FC236}">
                  <a16:creationId xmlns:a16="http://schemas.microsoft.com/office/drawing/2014/main" id="{81628A28-0E2E-450F-9662-D1275218CA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62538 w 35"/>
                <a:gd name="T1" fmla="*/ 0 h 30"/>
                <a:gd name="T2" fmla="*/ 108619 w 35"/>
                <a:gd name="T3" fmla="*/ 45290 h 30"/>
                <a:gd name="T4" fmla="*/ 82287 w 35"/>
                <a:gd name="T5" fmla="*/ 57367 h 30"/>
                <a:gd name="T6" fmla="*/ 62538 w 35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56" name="Freeform 53">
              <a:extLst>
                <a:ext uri="{FF2B5EF4-FFF2-40B4-BE49-F238E27FC236}">
                  <a16:creationId xmlns:a16="http://schemas.microsoft.com/office/drawing/2014/main" id="{7F2CC6CF-C83E-4149-BD0F-01B2540449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78528 w 39"/>
                <a:gd name="T1" fmla="*/ 0 h 26"/>
                <a:gd name="T2" fmla="*/ 65440 w 39"/>
                <a:gd name="T3" fmla="*/ 79154 h 26"/>
                <a:gd name="T4" fmla="*/ 78528 w 3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57" name="Freeform 54">
              <a:extLst>
                <a:ext uri="{FF2B5EF4-FFF2-40B4-BE49-F238E27FC236}">
                  <a16:creationId xmlns:a16="http://schemas.microsoft.com/office/drawing/2014/main" id="{EADE19EA-D94C-41E4-9794-B8135744AE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91988 w 41"/>
                <a:gd name="T1" fmla="*/ 6015 h 35"/>
                <a:gd name="T2" fmla="*/ 131412 w 41"/>
                <a:gd name="T3" fmla="*/ 63160 h 35"/>
                <a:gd name="T4" fmla="*/ 91988 w 41"/>
                <a:gd name="T5" fmla="*/ 6015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58" name="Freeform 55">
              <a:extLst>
                <a:ext uri="{FF2B5EF4-FFF2-40B4-BE49-F238E27FC236}">
                  <a16:creationId xmlns:a16="http://schemas.microsoft.com/office/drawing/2014/main" id="{A5B0981A-382D-4780-BE74-BC9977C51A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78692 w 40"/>
                <a:gd name="T1" fmla="*/ 0 h 23"/>
                <a:gd name="T2" fmla="*/ 81971 w 40"/>
                <a:gd name="T3" fmla="*/ 69362 h 23"/>
                <a:gd name="T4" fmla="*/ 78692 w 40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59" name="Freeform 56">
              <a:extLst>
                <a:ext uri="{FF2B5EF4-FFF2-40B4-BE49-F238E27FC236}">
                  <a16:creationId xmlns:a16="http://schemas.microsoft.com/office/drawing/2014/main" id="{E52B6AA8-2B0C-4533-A7F2-A7E0CAC3F8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69190 w 39"/>
                <a:gd name="T1" fmla="*/ 0 h 24"/>
                <a:gd name="T2" fmla="*/ 72484 w 39"/>
                <a:gd name="T3" fmla="*/ 72626 h 24"/>
                <a:gd name="T4" fmla="*/ 69190 w 39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0" name="Freeform 57">
              <a:extLst>
                <a:ext uri="{FF2B5EF4-FFF2-40B4-BE49-F238E27FC236}">
                  <a16:creationId xmlns:a16="http://schemas.microsoft.com/office/drawing/2014/main" id="{5F6DA864-133A-481D-BEE2-0EF238F231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88473 w 43"/>
                <a:gd name="T1" fmla="*/ 9082 h 31"/>
                <a:gd name="T2" fmla="*/ 131071 w 43"/>
                <a:gd name="T3" fmla="*/ 69625 h 31"/>
                <a:gd name="T4" fmla="*/ 88473 w 43"/>
                <a:gd name="T5" fmla="*/ 9082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1" name="Freeform 59">
              <a:extLst>
                <a:ext uri="{FF2B5EF4-FFF2-40B4-BE49-F238E27FC236}">
                  <a16:creationId xmlns:a16="http://schemas.microsoft.com/office/drawing/2014/main" id="{508187A9-0E2A-4D68-8B6D-9734D617F6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71826 w 38"/>
                <a:gd name="T1" fmla="*/ 0 h 26"/>
                <a:gd name="T2" fmla="*/ 58767 w 38"/>
                <a:gd name="T3" fmla="*/ 78339 h 26"/>
                <a:gd name="T4" fmla="*/ 71826 w 38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2" name="Freeform 60">
              <a:extLst>
                <a:ext uri="{FF2B5EF4-FFF2-40B4-BE49-F238E27FC236}">
                  <a16:creationId xmlns:a16="http://schemas.microsoft.com/office/drawing/2014/main" id="{EC656B5F-9217-4B0E-A634-AC86F3B85C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78692 w 40"/>
                <a:gd name="T1" fmla="*/ 0 h 23"/>
                <a:gd name="T2" fmla="*/ 81971 w 40"/>
                <a:gd name="T3" fmla="*/ 69362 h 23"/>
                <a:gd name="T4" fmla="*/ 78692 w 40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3" name="Freeform 61">
              <a:extLst>
                <a:ext uri="{FF2B5EF4-FFF2-40B4-BE49-F238E27FC236}">
                  <a16:creationId xmlns:a16="http://schemas.microsoft.com/office/drawing/2014/main" id="{923CFF31-FC23-45F6-8B25-A428EDC0E7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81760 w 42"/>
                <a:gd name="T1" fmla="*/ 3017 h 33"/>
                <a:gd name="T2" fmla="*/ 13082 w 42"/>
                <a:gd name="T3" fmla="*/ 57319 h 33"/>
                <a:gd name="T4" fmla="*/ 81760 w 42"/>
                <a:gd name="T5" fmla="*/ 3017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4" name="Freeform 78">
              <a:extLst>
                <a:ext uri="{FF2B5EF4-FFF2-40B4-BE49-F238E27FC236}">
                  <a16:creationId xmlns:a16="http://schemas.microsoft.com/office/drawing/2014/main" id="{7E0B1B40-65B2-4448-9A51-2A9A5A1825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72351 w 45"/>
                <a:gd name="T1" fmla="*/ 0 h 25"/>
                <a:gd name="T2" fmla="*/ 92083 w 45"/>
                <a:gd name="T3" fmla="*/ 75075 h 25"/>
                <a:gd name="T4" fmla="*/ 72351 w 4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5" name="Freeform 79">
              <a:extLst>
                <a:ext uri="{FF2B5EF4-FFF2-40B4-BE49-F238E27FC236}">
                  <a16:creationId xmlns:a16="http://schemas.microsoft.com/office/drawing/2014/main" id="{4DC7F67F-F29D-4FAC-9472-7DBDA2294E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65296 w 38"/>
                <a:gd name="T1" fmla="*/ 0 h 23"/>
                <a:gd name="T2" fmla="*/ 65296 w 38"/>
                <a:gd name="T3" fmla="*/ 66346 h 23"/>
                <a:gd name="T4" fmla="*/ 65296 w 38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6" name="Freeform 80">
              <a:extLst>
                <a:ext uri="{FF2B5EF4-FFF2-40B4-BE49-F238E27FC236}">
                  <a16:creationId xmlns:a16="http://schemas.microsoft.com/office/drawing/2014/main" id="{4ECADE6A-90D4-4990-B192-4173C81325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69052 w 38"/>
                <a:gd name="T1" fmla="*/ 0 h 22"/>
                <a:gd name="T2" fmla="*/ 69052 w 38"/>
                <a:gd name="T3" fmla="*/ 66098 h 22"/>
                <a:gd name="T4" fmla="*/ 69052 w 38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7" name="Freeform 81">
              <a:extLst>
                <a:ext uri="{FF2B5EF4-FFF2-40B4-BE49-F238E27FC236}">
                  <a16:creationId xmlns:a16="http://schemas.microsoft.com/office/drawing/2014/main" id="{8115A344-E239-4C95-A9EC-BE4EAD5F08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88473 w 43"/>
                <a:gd name="T1" fmla="*/ 9058 h 30"/>
                <a:gd name="T2" fmla="*/ 131071 w 43"/>
                <a:gd name="T3" fmla="*/ 66425 h 30"/>
                <a:gd name="T4" fmla="*/ 88473 w 43"/>
                <a:gd name="T5" fmla="*/ 9058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8" name="Freeform 82">
              <a:extLst>
                <a:ext uri="{FF2B5EF4-FFF2-40B4-BE49-F238E27FC236}">
                  <a16:creationId xmlns:a16="http://schemas.microsoft.com/office/drawing/2014/main" id="{795FBAEA-A3C8-4F39-A513-F0B91ECF31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52716 w 39"/>
                <a:gd name="T1" fmla="*/ 0 h 23"/>
                <a:gd name="T2" fmla="*/ 32947 w 39"/>
                <a:gd name="T3" fmla="*/ 69362 h 23"/>
                <a:gd name="T4" fmla="*/ 52716 w 3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9" name="Freeform 83">
              <a:extLst>
                <a:ext uri="{FF2B5EF4-FFF2-40B4-BE49-F238E27FC236}">
                  <a16:creationId xmlns:a16="http://schemas.microsoft.com/office/drawing/2014/main" id="{02875A68-7220-48A6-BFB9-E408FF451E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42625 w 40"/>
                <a:gd name="T1" fmla="*/ 21201 h 52"/>
                <a:gd name="T2" fmla="*/ 0 w 40"/>
                <a:gd name="T3" fmla="*/ 72689 h 52"/>
                <a:gd name="T4" fmla="*/ 42625 w 40"/>
                <a:gd name="T5" fmla="*/ 21201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0" name="Freeform 84">
              <a:extLst>
                <a:ext uri="{FF2B5EF4-FFF2-40B4-BE49-F238E27FC236}">
                  <a16:creationId xmlns:a16="http://schemas.microsoft.com/office/drawing/2014/main" id="{EDF5DFFB-01C4-4AEE-9A4E-FC6F062F92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59019 w 40"/>
                <a:gd name="T1" fmla="*/ 3039 h 29"/>
                <a:gd name="T2" fmla="*/ 19673 w 40"/>
                <a:gd name="T3" fmla="*/ 60779 h 29"/>
                <a:gd name="T4" fmla="*/ 59019 w 40"/>
                <a:gd name="T5" fmla="*/ 303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1" name="Freeform 86">
              <a:extLst>
                <a:ext uri="{FF2B5EF4-FFF2-40B4-BE49-F238E27FC236}">
                  <a16:creationId xmlns:a16="http://schemas.microsoft.com/office/drawing/2014/main" id="{A9B297A9-1DA8-4C35-AED7-4EC67B73BD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72134 w 40"/>
                <a:gd name="T1" fmla="*/ 3044 h 37"/>
                <a:gd name="T2" fmla="*/ 49182 w 40"/>
                <a:gd name="T3" fmla="*/ 70002 h 37"/>
                <a:gd name="T4" fmla="*/ 72134 w 40"/>
                <a:gd name="T5" fmla="*/ 3044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2" name="Freeform 89">
              <a:extLst>
                <a:ext uri="{FF2B5EF4-FFF2-40B4-BE49-F238E27FC236}">
                  <a16:creationId xmlns:a16="http://schemas.microsoft.com/office/drawing/2014/main" id="{E32B8033-AD3A-41FE-9E92-EA1B4432FD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75562 w 41"/>
                <a:gd name="T1" fmla="*/ 0 h 31"/>
                <a:gd name="T2" fmla="*/ 52565 w 41"/>
                <a:gd name="T3" fmla="*/ 75022 h 31"/>
                <a:gd name="T4" fmla="*/ 75562 w 41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3" name="Freeform 90">
              <a:extLst>
                <a:ext uri="{FF2B5EF4-FFF2-40B4-BE49-F238E27FC236}">
                  <a16:creationId xmlns:a16="http://schemas.microsoft.com/office/drawing/2014/main" id="{8D762A9A-DC8B-44C3-B7D8-CB35BA29D0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5985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4" name="Freeform 105">
              <a:extLst>
                <a:ext uri="{FF2B5EF4-FFF2-40B4-BE49-F238E27FC236}">
                  <a16:creationId xmlns:a16="http://schemas.microsoft.com/office/drawing/2014/main" id="{80F32F8B-05AD-476F-BEDF-9A5C037C34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85196 w 43"/>
                <a:gd name="T1" fmla="*/ 9003 h 31"/>
                <a:gd name="T2" fmla="*/ 127794 w 43"/>
                <a:gd name="T3" fmla="*/ 69020 h 31"/>
                <a:gd name="T4" fmla="*/ 85196 w 43"/>
                <a:gd name="T5" fmla="*/ 9003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5" name="Freeform 106">
              <a:extLst>
                <a:ext uri="{FF2B5EF4-FFF2-40B4-BE49-F238E27FC236}">
                  <a16:creationId xmlns:a16="http://schemas.microsoft.com/office/drawing/2014/main" id="{D4EB33BE-3236-491A-82D9-3300298EB9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82132 w 41"/>
                <a:gd name="T1" fmla="*/ 0 h 32"/>
                <a:gd name="T2" fmla="*/ 13141 w 41"/>
                <a:gd name="T3" fmla="*/ 54623 h 32"/>
                <a:gd name="T4" fmla="*/ 82132 w 41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6" name="Freeform 32">
              <a:extLst>
                <a:ext uri="{FF2B5EF4-FFF2-40B4-BE49-F238E27FC236}">
                  <a16:creationId xmlns:a16="http://schemas.microsoft.com/office/drawing/2014/main" id="{E1A70483-7EE0-4772-8622-18ACC74233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91920 w 44"/>
                <a:gd name="T1" fmla="*/ 0 h 35"/>
                <a:gd name="T2" fmla="*/ 137879 w 44"/>
                <a:gd name="T3" fmla="*/ 63650 h 35"/>
                <a:gd name="T4" fmla="*/ 91920 w 44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7" name="Freeform 33">
              <a:extLst>
                <a:ext uri="{FF2B5EF4-FFF2-40B4-BE49-F238E27FC236}">
                  <a16:creationId xmlns:a16="http://schemas.microsoft.com/office/drawing/2014/main" id="{BFC0BB89-729D-4A5F-B009-ADE5469BF8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75768 w 46"/>
                <a:gd name="T1" fmla="*/ 0 h 25"/>
                <a:gd name="T2" fmla="*/ 95533 w 46"/>
                <a:gd name="T3" fmla="*/ 75075 h 25"/>
                <a:gd name="T4" fmla="*/ 75768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8" name="Freeform 34">
              <a:extLst>
                <a:ext uri="{FF2B5EF4-FFF2-40B4-BE49-F238E27FC236}">
                  <a16:creationId xmlns:a16="http://schemas.microsoft.com/office/drawing/2014/main" id="{A2E9D87B-072F-4B4C-AAF2-E9FBE16450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72276 w 41"/>
                <a:gd name="T1" fmla="*/ 0 h 28"/>
                <a:gd name="T2" fmla="*/ 26282 w 41"/>
                <a:gd name="T3" fmla="*/ 63038 h 28"/>
                <a:gd name="T4" fmla="*/ 72276 w 41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9" name="Freeform 35">
              <a:extLst>
                <a:ext uri="{FF2B5EF4-FFF2-40B4-BE49-F238E27FC236}">
                  <a16:creationId xmlns:a16="http://schemas.microsoft.com/office/drawing/2014/main" id="{EB81166E-BF35-4B81-B7A1-FD24F9C87D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88528 w 40"/>
                <a:gd name="T1" fmla="*/ 3031 h 28"/>
                <a:gd name="T2" fmla="*/ 124595 w 40"/>
                <a:gd name="T3" fmla="*/ 51526 h 28"/>
                <a:gd name="T4" fmla="*/ 88528 w 40"/>
                <a:gd name="T5" fmla="*/ 3031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0" name="Freeform 36">
              <a:extLst>
                <a:ext uri="{FF2B5EF4-FFF2-40B4-BE49-F238E27FC236}">
                  <a16:creationId xmlns:a16="http://schemas.microsoft.com/office/drawing/2014/main" id="{DA2A8369-63CE-4F8D-A29F-9E1E6896A7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101768 w 44"/>
                <a:gd name="T1" fmla="*/ 3024 h 34"/>
                <a:gd name="T2" fmla="*/ 82071 w 44"/>
                <a:gd name="T3" fmla="*/ 66530 h 34"/>
                <a:gd name="T4" fmla="*/ 101768 w 44"/>
                <a:gd name="T5" fmla="*/ 3024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1" name="Freeform 37">
              <a:extLst>
                <a:ext uri="{FF2B5EF4-FFF2-40B4-BE49-F238E27FC236}">
                  <a16:creationId xmlns:a16="http://schemas.microsoft.com/office/drawing/2014/main" id="{9CFF98D8-CBFF-4619-9EDD-0E3047E918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52664 w 35"/>
                <a:gd name="T1" fmla="*/ 12159 h 40"/>
                <a:gd name="T2" fmla="*/ 108619 w 35"/>
                <a:gd name="T3" fmla="*/ 45596 h 40"/>
                <a:gd name="T4" fmla="*/ 52664 w 35"/>
                <a:gd name="T5" fmla="*/ 12159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2" name="Freeform 38">
              <a:extLst>
                <a:ext uri="{FF2B5EF4-FFF2-40B4-BE49-F238E27FC236}">
                  <a16:creationId xmlns:a16="http://schemas.microsoft.com/office/drawing/2014/main" id="{FB6242B6-010C-4785-8E21-E9A4C5F912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85072 w 39"/>
                <a:gd name="T1" fmla="*/ 0 h 23"/>
                <a:gd name="T2" fmla="*/ 85072 w 39"/>
                <a:gd name="T3" fmla="*/ 69362 h 23"/>
                <a:gd name="T4" fmla="*/ 85072 w 3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3" name="Freeform 39">
              <a:extLst>
                <a:ext uri="{FF2B5EF4-FFF2-40B4-BE49-F238E27FC236}">
                  <a16:creationId xmlns:a16="http://schemas.microsoft.com/office/drawing/2014/main" id="{7DFCEABB-B432-4B6B-BDCF-E7963E39A9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81971 w 40"/>
                <a:gd name="T1" fmla="*/ 0 h 27"/>
                <a:gd name="T2" fmla="*/ 124595 w 40"/>
                <a:gd name="T3" fmla="*/ 60447 h 27"/>
                <a:gd name="T4" fmla="*/ 81971 w 40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4" name="Freeform 40">
              <a:extLst>
                <a:ext uri="{FF2B5EF4-FFF2-40B4-BE49-F238E27FC236}">
                  <a16:creationId xmlns:a16="http://schemas.microsoft.com/office/drawing/2014/main" id="{F42EC5AC-5C12-486E-A36F-55ABBDA809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62421 w 41"/>
                <a:gd name="T1" fmla="*/ 0 h 27"/>
                <a:gd name="T2" fmla="*/ 22997 w 41"/>
                <a:gd name="T3" fmla="*/ 60447 h 27"/>
                <a:gd name="T4" fmla="*/ 62421 w 41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5" name="Freeform 41">
              <a:extLst>
                <a:ext uri="{FF2B5EF4-FFF2-40B4-BE49-F238E27FC236}">
                  <a16:creationId xmlns:a16="http://schemas.microsoft.com/office/drawing/2014/main" id="{B7AC028C-E518-41BE-8FAD-FA08E22775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95202 w 44"/>
                <a:gd name="T1" fmla="*/ 0 h 26"/>
                <a:gd name="T2" fmla="*/ 85354 w 44"/>
                <a:gd name="T3" fmla="*/ 78339 h 26"/>
                <a:gd name="T4" fmla="*/ 95202 w 44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6" name="Freeform 42">
              <a:extLst>
                <a:ext uri="{FF2B5EF4-FFF2-40B4-BE49-F238E27FC236}">
                  <a16:creationId xmlns:a16="http://schemas.microsoft.com/office/drawing/2014/main" id="{01D6A096-BA1D-4B05-A44C-03A6B2B5C9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101768 w 44"/>
                <a:gd name="T1" fmla="*/ 3035 h 32"/>
                <a:gd name="T2" fmla="*/ 141162 w 44"/>
                <a:gd name="T3" fmla="*/ 48554 h 32"/>
                <a:gd name="T4" fmla="*/ 101768 w 44"/>
                <a:gd name="T5" fmla="*/ 3035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7" name="Freeform 44">
              <a:extLst>
                <a:ext uri="{FF2B5EF4-FFF2-40B4-BE49-F238E27FC236}">
                  <a16:creationId xmlns:a16="http://schemas.microsoft.com/office/drawing/2014/main" id="{9703DF1E-122B-4225-B4AC-C9A6AE8566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88528 w 40"/>
                <a:gd name="T1" fmla="*/ 3031 h 28"/>
                <a:gd name="T2" fmla="*/ 124595 w 40"/>
                <a:gd name="T3" fmla="*/ 51526 h 28"/>
                <a:gd name="T4" fmla="*/ 88528 w 40"/>
                <a:gd name="T5" fmla="*/ 3031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8" name="Freeform 45">
              <a:extLst>
                <a:ext uri="{FF2B5EF4-FFF2-40B4-BE49-F238E27FC236}">
                  <a16:creationId xmlns:a16="http://schemas.microsoft.com/office/drawing/2014/main" id="{B6EEE04B-EA61-4FA4-AD55-0C92A4B9B4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101768 w 44"/>
                <a:gd name="T1" fmla="*/ 0 h 34"/>
                <a:gd name="T2" fmla="*/ 137879 w 44"/>
                <a:gd name="T3" fmla="*/ 57458 h 34"/>
                <a:gd name="T4" fmla="*/ 101768 w 44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9" name="Freeform 46">
              <a:extLst>
                <a:ext uri="{FF2B5EF4-FFF2-40B4-BE49-F238E27FC236}">
                  <a16:creationId xmlns:a16="http://schemas.microsoft.com/office/drawing/2014/main" id="{E2BE6EE8-70FA-44DE-A1F3-3155EF82C8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62344 w 37"/>
                <a:gd name="T1" fmla="*/ 3022 h 27"/>
                <a:gd name="T2" fmla="*/ 68906 w 37"/>
                <a:gd name="T3" fmla="*/ 81603 h 27"/>
                <a:gd name="T4" fmla="*/ 62344 w 37"/>
                <a:gd name="T5" fmla="*/ 302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0" name="Freeform 47">
              <a:extLst>
                <a:ext uri="{FF2B5EF4-FFF2-40B4-BE49-F238E27FC236}">
                  <a16:creationId xmlns:a16="http://schemas.microsoft.com/office/drawing/2014/main" id="{2387B19A-7433-45A5-A28E-0D881A3A319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72351 w 45"/>
                <a:gd name="T1" fmla="*/ 0 h 26"/>
                <a:gd name="T2" fmla="*/ 92083 w 45"/>
                <a:gd name="T3" fmla="*/ 78339 h 26"/>
                <a:gd name="T4" fmla="*/ 72351 w 45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1" name="Freeform 48">
              <a:extLst>
                <a:ext uri="{FF2B5EF4-FFF2-40B4-BE49-F238E27FC236}">
                  <a16:creationId xmlns:a16="http://schemas.microsoft.com/office/drawing/2014/main" id="{7CDBED16-4E90-4487-8C27-5A2D1B555C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62010 w 41"/>
                <a:gd name="T1" fmla="*/ 0 h 26"/>
                <a:gd name="T2" fmla="*/ 22846 w 41"/>
                <a:gd name="T3" fmla="*/ 57843 h 26"/>
                <a:gd name="T4" fmla="*/ 62010 w 41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2" name="Freeform 62">
              <a:extLst>
                <a:ext uri="{FF2B5EF4-FFF2-40B4-BE49-F238E27FC236}">
                  <a16:creationId xmlns:a16="http://schemas.microsoft.com/office/drawing/2014/main" id="{F9158748-A054-4228-B040-A9B114A8D7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75324 w 46"/>
                <a:gd name="T1" fmla="*/ 0 h 25"/>
                <a:gd name="T2" fmla="*/ 94974 w 46"/>
                <a:gd name="T3" fmla="*/ 75075 h 25"/>
                <a:gd name="T4" fmla="*/ 75324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3" name="Freeform 63">
              <a:extLst>
                <a:ext uri="{FF2B5EF4-FFF2-40B4-BE49-F238E27FC236}">
                  <a16:creationId xmlns:a16="http://schemas.microsoft.com/office/drawing/2014/main" id="{4532285F-AACB-4444-A840-B5BDC58B5B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78750 w 37"/>
                <a:gd name="T1" fmla="*/ 12101 h 41"/>
                <a:gd name="T2" fmla="*/ 95156 w 37"/>
                <a:gd name="T3" fmla="*/ 78657 h 41"/>
                <a:gd name="T4" fmla="*/ 78750 w 37"/>
                <a:gd name="T5" fmla="*/ 1210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4" name="Freeform 64">
              <a:extLst>
                <a:ext uri="{FF2B5EF4-FFF2-40B4-BE49-F238E27FC236}">
                  <a16:creationId xmlns:a16="http://schemas.microsoft.com/office/drawing/2014/main" id="{61F69E51-796A-425B-BB20-AD927CA5AD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81760 w 42"/>
                <a:gd name="T1" fmla="*/ 3042 h 33"/>
                <a:gd name="T2" fmla="*/ 13082 w 42"/>
                <a:gd name="T3" fmla="*/ 57789 h 33"/>
                <a:gd name="T4" fmla="*/ 81760 w 42"/>
                <a:gd name="T5" fmla="*/ 3042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5" name="Freeform 65">
              <a:extLst>
                <a:ext uri="{FF2B5EF4-FFF2-40B4-BE49-F238E27FC236}">
                  <a16:creationId xmlns:a16="http://schemas.microsoft.com/office/drawing/2014/main" id="{3088C6B4-A571-4BF4-AF5A-2F9105C307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62344 w 37"/>
                <a:gd name="T1" fmla="*/ 0 h 26"/>
                <a:gd name="T2" fmla="*/ 72187 w 37"/>
                <a:gd name="T3" fmla="*/ 79154 h 26"/>
                <a:gd name="T4" fmla="*/ 62344 w 37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6" name="Freeform 66">
              <a:extLst>
                <a:ext uri="{FF2B5EF4-FFF2-40B4-BE49-F238E27FC236}">
                  <a16:creationId xmlns:a16="http://schemas.microsoft.com/office/drawing/2014/main" id="{A88F52EF-B677-4EB7-BA5E-52FE170E1A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72134 w 40"/>
                <a:gd name="T1" fmla="*/ 3022 h 37"/>
                <a:gd name="T2" fmla="*/ 131153 w 40"/>
                <a:gd name="T3" fmla="*/ 54387 h 37"/>
                <a:gd name="T4" fmla="*/ 72134 w 40"/>
                <a:gd name="T5" fmla="*/ 3022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7" name="Freeform 67">
              <a:extLst>
                <a:ext uri="{FF2B5EF4-FFF2-40B4-BE49-F238E27FC236}">
                  <a16:creationId xmlns:a16="http://schemas.microsoft.com/office/drawing/2014/main" id="{5FA7C6AA-448C-4952-8CBE-D7F8AF645E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92013 w 48"/>
                <a:gd name="T1" fmla="*/ 3034 h 39"/>
                <a:gd name="T2" fmla="*/ 151165 w 48"/>
                <a:gd name="T3" fmla="*/ 33373 h 39"/>
                <a:gd name="T4" fmla="*/ 92013 w 48"/>
                <a:gd name="T5" fmla="*/ 3034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8" name="Freeform 68">
              <a:extLst>
                <a:ext uri="{FF2B5EF4-FFF2-40B4-BE49-F238E27FC236}">
                  <a16:creationId xmlns:a16="http://schemas.microsoft.com/office/drawing/2014/main" id="{4BCD7D9D-E4DB-43DF-9810-EBD776D449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52664 w 35"/>
                <a:gd name="T1" fmla="*/ 12101 h 41"/>
                <a:gd name="T2" fmla="*/ 108619 w 35"/>
                <a:gd name="T3" fmla="*/ 45379 h 41"/>
                <a:gd name="T4" fmla="*/ 52664 w 35"/>
                <a:gd name="T5" fmla="*/ 1210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9" name="Freeform 69">
              <a:extLst>
                <a:ext uri="{FF2B5EF4-FFF2-40B4-BE49-F238E27FC236}">
                  <a16:creationId xmlns:a16="http://schemas.microsoft.com/office/drawing/2014/main" id="{1C458B0D-FD06-4891-9A22-FF8BEB3058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95202 w 44"/>
                <a:gd name="T1" fmla="*/ 0 h 37"/>
                <a:gd name="T2" fmla="*/ 137879 w 44"/>
                <a:gd name="T3" fmla="*/ 63452 h 37"/>
                <a:gd name="T4" fmla="*/ 95202 w 44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0" name="Freeform 70">
              <a:extLst>
                <a:ext uri="{FF2B5EF4-FFF2-40B4-BE49-F238E27FC236}">
                  <a16:creationId xmlns:a16="http://schemas.microsoft.com/office/drawing/2014/main" id="{9D747D71-155A-4E2F-9E53-3A0F29B10D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59019 w 40"/>
                <a:gd name="T1" fmla="*/ 0 h 25"/>
                <a:gd name="T2" fmla="*/ 22952 w 40"/>
                <a:gd name="T3" fmla="*/ 63748 h 25"/>
                <a:gd name="T4" fmla="*/ 59019 w 40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1" name="Freeform 71">
              <a:extLst>
                <a:ext uri="{FF2B5EF4-FFF2-40B4-BE49-F238E27FC236}">
                  <a16:creationId xmlns:a16="http://schemas.microsoft.com/office/drawing/2014/main" id="{57327690-53B6-4184-B135-51236A6BF3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72134 w 40"/>
                <a:gd name="T1" fmla="*/ 0 h 30"/>
                <a:gd name="T2" fmla="*/ 52461 w 40"/>
                <a:gd name="T3" fmla="*/ 78502 h 30"/>
                <a:gd name="T4" fmla="*/ 72134 w 4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2" name="Freeform 72">
              <a:extLst>
                <a:ext uri="{FF2B5EF4-FFF2-40B4-BE49-F238E27FC236}">
                  <a16:creationId xmlns:a16="http://schemas.microsoft.com/office/drawing/2014/main" id="{BA0C0B53-AC94-402E-B733-854DDCA4B0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72134 w 40"/>
                <a:gd name="T1" fmla="*/ 0 h 30"/>
                <a:gd name="T2" fmla="*/ 55740 w 40"/>
                <a:gd name="T3" fmla="*/ 78502 h 30"/>
                <a:gd name="T4" fmla="*/ 72134 w 4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3" name="Freeform 73">
              <a:extLst>
                <a:ext uri="{FF2B5EF4-FFF2-40B4-BE49-F238E27FC236}">
                  <a16:creationId xmlns:a16="http://schemas.microsoft.com/office/drawing/2014/main" id="{4B85974B-306E-4764-9EB8-084CB80B0E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42656 w 37"/>
                <a:gd name="T1" fmla="*/ 6004 h 28"/>
                <a:gd name="T2" fmla="*/ 95156 w 37"/>
                <a:gd name="T3" fmla="*/ 27016 h 28"/>
                <a:gd name="T4" fmla="*/ 45937 w 37"/>
                <a:gd name="T5" fmla="*/ 84051 h 28"/>
                <a:gd name="T6" fmla="*/ 42656 w 37"/>
                <a:gd name="T7" fmla="*/ 6004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4" name="Freeform 74">
              <a:extLst>
                <a:ext uri="{FF2B5EF4-FFF2-40B4-BE49-F238E27FC236}">
                  <a16:creationId xmlns:a16="http://schemas.microsoft.com/office/drawing/2014/main" id="{25D10FB8-AF2D-48D8-A5E4-BA242EF207B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62137 w 42"/>
                <a:gd name="T1" fmla="*/ 0 h 40"/>
                <a:gd name="T2" fmla="*/ 13082 w 42"/>
                <a:gd name="T3" fmla="*/ 57366 h 40"/>
                <a:gd name="T4" fmla="*/ 62137 w 42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5" name="Freeform 75">
              <a:extLst>
                <a:ext uri="{FF2B5EF4-FFF2-40B4-BE49-F238E27FC236}">
                  <a16:creationId xmlns:a16="http://schemas.microsoft.com/office/drawing/2014/main" id="{7FBCAC5A-ED09-45E1-961F-6454A24BDB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75779 w 39"/>
                <a:gd name="T1" fmla="*/ 0 h 26"/>
                <a:gd name="T2" fmla="*/ 62600 w 39"/>
                <a:gd name="T3" fmla="*/ 78339 h 26"/>
                <a:gd name="T4" fmla="*/ 75779 w 3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6" name="Freeform 77">
              <a:extLst>
                <a:ext uri="{FF2B5EF4-FFF2-40B4-BE49-F238E27FC236}">
                  <a16:creationId xmlns:a16="http://schemas.microsoft.com/office/drawing/2014/main" id="{0D7F557F-EE97-4C5C-B6B3-7DE2A8BF1B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75768 w 46"/>
                <a:gd name="T1" fmla="*/ 0 h 25"/>
                <a:gd name="T2" fmla="*/ 95533 w 46"/>
                <a:gd name="T3" fmla="*/ 75075 h 25"/>
                <a:gd name="T4" fmla="*/ 75768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7" name="Freeform 85">
              <a:extLst>
                <a:ext uri="{FF2B5EF4-FFF2-40B4-BE49-F238E27FC236}">
                  <a16:creationId xmlns:a16="http://schemas.microsoft.com/office/drawing/2014/main" id="{AF647671-18ED-4CC2-AC38-0474687D92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68712 w 39"/>
                <a:gd name="T1" fmla="*/ 0 h 32"/>
                <a:gd name="T2" fmla="*/ 42536 w 39"/>
                <a:gd name="T3" fmla="*/ 60692 h 32"/>
                <a:gd name="T4" fmla="*/ 68712 w 39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8" name="Freeform 87">
              <a:extLst>
                <a:ext uri="{FF2B5EF4-FFF2-40B4-BE49-F238E27FC236}">
                  <a16:creationId xmlns:a16="http://schemas.microsoft.com/office/drawing/2014/main" id="{2DF89191-7F3E-4D55-ADE8-5EACB26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88703 w 41"/>
                <a:gd name="T1" fmla="*/ 0 h 30"/>
                <a:gd name="T2" fmla="*/ 134697 w 41"/>
                <a:gd name="T3" fmla="*/ 57367 h 30"/>
                <a:gd name="T4" fmla="*/ 88703 w 41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9" name="Freeform 88">
              <a:extLst>
                <a:ext uri="{FF2B5EF4-FFF2-40B4-BE49-F238E27FC236}">
                  <a16:creationId xmlns:a16="http://schemas.microsoft.com/office/drawing/2014/main" id="{B91A19CE-A940-4AE2-A72F-F865C21228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6204 w 2"/>
                <a:gd name="T3" fmla="*/ 6527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12290" name="Picture 2" descr="Claudette Colvin - Wikipedia, la enciclopedia libre">
            <a:extLst>
              <a:ext uri="{FF2B5EF4-FFF2-40B4-BE49-F238E27FC236}">
                <a16:creationId xmlns:a16="http://schemas.microsoft.com/office/drawing/2014/main" id="{1C9C047E-5E92-4F12-B4F6-FBB4A7B4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94" y="-13394"/>
            <a:ext cx="44608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6510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F8A5B65-2F4E-46CA-BDEE-654F9E75CB5C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7713ADE8-D4E6-4D02-8E59-0A47F43A78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53A67EE8-A362-42EC-A857-51F697694B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E0B564C4-7C7E-4CEE-9250-73C85825BE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158E8786-9A29-4485-BD7D-77D8AB40C9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5C215531-10BB-4ACE-96F7-CD254E56D1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9ECA908E-1691-4629-8A03-799247B403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6E71EED9-05F1-422C-A8AE-7342D3264D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75A1FB66-9649-4A62-90EE-7DEA95323A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E3423AA3-29AB-421D-B1F7-E6CEC3B080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75A8EDA3-4BC7-4DB3-A6E6-2A3BC37887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B2307E8F-CB70-4C5A-9E7E-1ACC54037A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A6881B39-6102-48F4-ABC8-C576A9609D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F1025F6D-11C8-47B5-8124-72CCCBD09E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72AF8B6F-E977-46A3-BDB1-7B996C8FB3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E6443AFE-CB9A-4A45-B6E0-9EC6450E7E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51CAFD02-E869-41E3-9A4B-47BD6A256F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9FFDEC9B-350C-4DD8-A4C2-C9ADB804AD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3917C337-3F43-45CF-AD17-9EB9743169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F91D2DB4-94EE-4EAA-8CDD-4FC1056398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C251C577-D982-45D5-956D-27C2202D97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8F25D44A-8E02-41F2-8EF7-F7B6CF6536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729165B0-D200-473A-88D5-0E3B8AA4D6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A2C8E633-9DDD-4A3E-903D-A6AAACD941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95B928E3-F046-43F8-A608-992C79482D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A02C0C7E-DBB3-4D42-97BF-822860D0A5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2BC5B5CF-9609-4598-8973-45322034B8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70F4E4E3-6122-4B4A-BBB4-C1421F4D90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5F9F1742-7D4E-4D2F-94F0-22B730E53C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F59E49EA-C648-4433-A725-79DFF6B173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573DC0C8-DA7B-4D8C-8A25-0836C0AABD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66AB1DBF-7DDC-4202-916A-21584F837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75C9833C-C570-4017-867C-512BAFF806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D68234F6-F6DD-46C9-AAFC-02460258E9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550F8644-1718-44DC-B2B1-6E84C672DD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288EE698-C0AC-483B-8196-1294B8331C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E4088EEA-C5F3-4894-BFFF-8F5CAADD83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BAEC4220-CD8A-4569-AD12-95A92E5A6A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79BEE1A9-EA1D-4F28-A803-C3A549254E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0930BA27-1C13-4D3D-BA19-95581E41DB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646A4336-D85A-42E3-83AD-A6E6B44D04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86C3619A-3B58-499D-B90C-3FC592A456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EE588BB4-5EF6-41B9-99AA-1FB85E08B9B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D62BE872-9A22-4325-8527-FE026B3361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FAAC67AF-B785-4755-81AE-251BE4C426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F2967C23-85D6-45EB-BE25-5AA925F6BB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0BED1258-1F9D-48E7-91F0-FB1DC48D75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79271ABF-C1C2-4C92-95A2-79DC1F8AB3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C8D66FF1-599A-415B-BE53-4E0B9AB405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E2B95955-72FB-42E1-BB19-39E2342B68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3082E723-1B2E-4E2E-912B-E9E3EB186D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10E49DAA-8D06-45D9-8B2D-1AE6FBCFDE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1A0BA86F-072D-409D-A7C6-F41A6FA423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9C5DFD5C-7359-40C0-AB45-2B7675D21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9271B4BD-B60C-47CC-8271-9B1D091C53B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32566C03-0E39-4A45-BC8C-557DF327EE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B2828DF3-FD9E-42B8-B4C0-2092035C64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55D81BDF-9B80-48C2-8D18-FBE1F99931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207A1E40-ACE2-4DC4-BD03-A7A9984696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3F1A8B9-CF19-4656-9A31-7B3AB97C29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113" y="4763"/>
            <a:ext cx="6634162" cy="6848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9" name="Rectángulo 128">
            <a:extLst>
              <a:ext uri="{FF2B5EF4-FFF2-40B4-BE49-F238E27FC236}">
                <a16:creationId xmlns:a16="http://schemas.microsoft.com/office/drawing/2014/main" id="{104E129E-B444-496E-AA3E-817C8845A162}"/>
              </a:ext>
            </a:extLst>
          </p:cNvPr>
          <p:cNvSpPr/>
          <p:nvPr/>
        </p:nvSpPr>
        <p:spPr>
          <a:xfrm>
            <a:off x="368194" y="301479"/>
            <a:ext cx="6264064" cy="6183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B67BAB-0544-43FE-9386-514CB753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5712"/>
            <a:ext cx="5111750" cy="16922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 Sanchez Soler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(1941)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C38F81-9ECA-48D3-B4CF-866F892A6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113" y="2123582"/>
            <a:ext cx="5073650" cy="3927572"/>
          </a:xfrm>
        </p:spPr>
        <p:txBody>
          <a:bodyPr rtlCol="0">
            <a:noAutofit/>
          </a:bodyPr>
          <a:lstStyle/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500" b="1" dirty="0"/>
              <a:t>Socióloga y activista Mexicana. 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500" dirty="0"/>
              <a:t>Presidenta del Movimiento Migrante Mesoamericano.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500" dirty="0"/>
              <a:t> Lidera la caravana de madres (hijos desaparecidos en el trayecto migratorio).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500" dirty="0"/>
              <a:t>Responsable de implementar el Memorando de Entendimiento sobre Educación de Adultos en Baja California 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500" dirty="0"/>
              <a:t>Ayudó en la mejora de la educación de poblaciones consideradas geográficamente dispersas y marginadas</a:t>
            </a:r>
          </a:p>
        </p:txBody>
      </p:sp>
      <p:pic>
        <p:nvPicPr>
          <p:cNvPr id="6151" name="Picture 2" descr="Congreso Internacional de Migración">
            <a:extLst>
              <a:ext uri="{FF2B5EF4-FFF2-40B4-BE49-F238E27FC236}">
                <a16:creationId xmlns:a16="http://schemas.microsoft.com/office/drawing/2014/main" id="{B03113EA-D396-4092-ADB5-F2816BD4AE9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6" r="-3" b="-3"/>
          <a:stretch>
            <a:fillRect/>
          </a:stretch>
        </p:blipFill>
        <p:spPr>
          <a:xfrm>
            <a:off x="6645275" y="0"/>
            <a:ext cx="5546725" cy="6865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152" name="Group 133">
            <a:extLst>
              <a:ext uri="{FF2B5EF4-FFF2-40B4-BE49-F238E27FC236}">
                <a16:creationId xmlns:a16="http://schemas.microsoft.com/office/drawing/2014/main" id="{C3BC9EBB-4071-4305-ACF2-D4264017BE2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1445875" y="-31750"/>
            <a:ext cx="509588" cy="6804025"/>
            <a:chOff x="11445458" y="-31769"/>
            <a:chExt cx="510538" cy="6804779"/>
          </a:xfrm>
        </p:grpSpPr>
        <p:sp>
          <p:nvSpPr>
            <p:cNvPr id="6153" name="Freeform 8">
              <a:extLst>
                <a:ext uri="{FF2B5EF4-FFF2-40B4-BE49-F238E27FC236}">
                  <a16:creationId xmlns:a16="http://schemas.microsoft.com/office/drawing/2014/main" id="{22573FC0-7BBE-4E10-9786-5337736AB8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85249 w 40"/>
                <a:gd name="T1" fmla="*/ 0 h 29"/>
                <a:gd name="T2" fmla="*/ 127874 w 40"/>
                <a:gd name="T3" fmla="*/ 60779 h 29"/>
                <a:gd name="T4" fmla="*/ 85249 w 4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54" name="Freeform 43">
              <a:extLst>
                <a:ext uri="{FF2B5EF4-FFF2-40B4-BE49-F238E27FC236}">
                  <a16:creationId xmlns:a16="http://schemas.microsoft.com/office/drawing/2014/main" id="{1B7369AC-C021-4899-A930-475F88F726B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91356 w 44"/>
                <a:gd name="T1" fmla="*/ 0 h 25"/>
                <a:gd name="T2" fmla="*/ 81568 w 44"/>
                <a:gd name="T3" fmla="*/ 75075 h 25"/>
                <a:gd name="T4" fmla="*/ 91356 w 44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55" name="Freeform 51">
              <a:extLst>
                <a:ext uri="{FF2B5EF4-FFF2-40B4-BE49-F238E27FC236}">
                  <a16:creationId xmlns:a16="http://schemas.microsoft.com/office/drawing/2014/main" id="{81628A28-0E2E-450F-9662-D1275218CA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62538 w 35"/>
                <a:gd name="T1" fmla="*/ 0 h 30"/>
                <a:gd name="T2" fmla="*/ 108619 w 35"/>
                <a:gd name="T3" fmla="*/ 45290 h 30"/>
                <a:gd name="T4" fmla="*/ 82287 w 35"/>
                <a:gd name="T5" fmla="*/ 57367 h 30"/>
                <a:gd name="T6" fmla="*/ 62538 w 35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56" name="Freeform 53">
              <a:extLst>
                <a:ext uri="{FF2B5EF4-FFF2-40B4-BE49-F238E27FC236}">
                  <a16:creationId xmlns:a16="http://schemas.microsoft.com/office/drawing/2014/main" id="{7F2CC6CF-C83E-4149-BD0F-01B2540449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78528 w 39"/>
                <a:gd name="T1" fmla="*/ 0 h 26"/>
                <a:gd name="T2" fmla="*/ 65440 w 39"/>
                <a:gd name="T3" fmla="*/ 79154 h 26"/>
                <a:gd name="T4" fmla="*/ 78528 w 3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57" name="Freeform 54">
              <a:extLst>
                <a:ext uri="{FF2B5EF4-FFF2-40B4-BE49-F238E27FC236}">
                  <a16:creationId xmlns:a16="http://schemas.microsoft.com/office/drawing/2014/main" id="{EADE19EA-D94C-41E4-9794-B8135744AE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91988 w 41"/>
                <a:gd name="T1" fmla="*/ 6015 h 35"/>
                <a:gd name="T2" fmla="*/ 131412 w 41"/>
                <a:gd name="T3" fmla="*/ 63160 h 35"/>
                <a:gd name="T4" fmla="*/ 91988 w 41"/>
                <a:gd name="T5" fmla="*/ 6015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58" name="Freeform 55">
              <a:extLst>
                <a:ext uri="{FF2B5EF4-FFF2-40B4-BE49-F238E27FC236}">
                  <a16:creationId xmlns:a16="http://schemas.microsoft.com/office/drawing/2014/main" id="{A5B0981A-382D-4780-BE74-BC9977C51A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78692 w 40"/>
                <a:gd name="T1" fmla="*/ 0 h 23"/>
                <a:gd name="T2" fmla="*/ 81971 w 40"/>
                <a:gd name="T3" fmla="*/ 69362 h 23"/>
                <a:gd name="T4" fmla="*/ 78692 w 40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59" name="Freeform 56">
              <a:extLst>
                <a:ext uri="{FF2B5EF4-FFF2-40B4-BE49-F238E27FC236}">
                  <a16:creationId xmlns:a16="http://schemas.microsoft.com/office/drawing/2014/main" id="{E52B6AA8-2B0C-4533-A7F2-A7E0CAC3F8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69190 w 39"/>
                <a:gd name="T1" fmla="*/ 0 h 24"/>
                <a:gd name="T2" fmla="*/ 72484 w 39"/>
                <a:gd name="T3" fmla="*/ 72626 h 24"/>
                <a:gd name="T4" fmla="*/ 69190 w 39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0" name="Freeform 57">
              <a:extLst>
                <a:ext uri="{FF2B5EF4-FFF2-40B4-BE49-F238E27FC236}">
                  <a16:creationId xmlns:a16="http://schemas.microsoft.com/office/drawing/2014/main" id="{5F6DA864-133A-481D-BEE2-0EF238F231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88473 w 43"/>
                <a:gd name="T1" fmla="*/ 9082 h 31"/>
                <a:gd name="T2" fmla="*/ 131071 w 43"/>
                <a:gd name="T3" fmla="*/ 69625 h 31"/>
                <a:gd name="T4" fmla="*/ 88473 w 43"/>
                <a:gd name="T5" fmla="*/ 9082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1" name="Freeform 59">
              <a:extLst>
                <a:ext uri="{FF2B5EF4-FFF2-40B4-BE49-F238E27FC236}">
                  <a16:creationId xmlns:a16="http://schemas.microsoft.com/office/drawing/2014/main" id="{508187A9-0E2A-4D68-8B6D-9734D617F6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71826 w 38"/>
                <a:gd name="T1" fmla="*/ 0 h 26"/>
                <a:gd name="T2" fmla="*/ 58767 w 38"/>
                <a:gd name="T3" fmla="*/ 78339 h 26"/>
                <a:gd name="T4" fmla="*/ 71826 w 38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2" name="Freeform 60">
              <a:extLst>
                <a:ext uri="{FF2B5EF4-FFF2-40B4-BE49-F238E27FC236}">
                  <a16:creationId xmlns:a16="http://schemas.microsoft.com/office/drawing/2014/main" id="{EC656B5F-9217-4B0E-A634-AC86F3B85C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78692 w 40"/>
                <a:gd name="T1" fmla="*/ 0 h 23"/>
                <a:gd name="T2" fmla="*/ 81971 w 40"/>
                <a:gd name="T3" fmla="*/ 69362 h 23"/>
                <a:gd name="T4" fmla="*/ 78692 w 40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3" name="Freeform 61">
              <a:extLst>
                <a:ext uri="{FF2B5EF4-FFF2-40B4-BE49-F238E27FC236}">
                  <a16:creationId xmlns:a16="http://schemas.microsoft.com/office/drawing/2014/main" id="{923CFF31-FC23-45F6-8B25-A428EDC0E7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81760 w 42"/>
                <a:gd name="T1" fmla="*/ 3017 h 33"/>
                <a:gd name="T2" fmla="*/ 13082 w 42"/>
                <a:gd name="T3" fmla="*/ 57319 h 33"/>
                <a:gd name="T4" fmla="*/ 81760 w 42"/>
                <a:gd name="T5" fmla="*/ 3017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4" name="Freeform 78">
              <a:extLst>
                <a:ext uri="{FF2B5EF4-FFF2-40B4-BE49-F238E27FC236}">
                  <a16:creationId xmlns:a16="http://schemas.microsoft.com/office/drawing/2014/main" id="{7E0B1B40-65B2-4448-9A51-2A9A5A1825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72351 w 45"/>
                <a:gd name="T1" fmla="*/ 0 h 25"/>
                <a:gd name="T2" fmla="*/ 92083 w 45"/>
                <a:gd name="T3" fmla="*/ 75075 h 25"/>
                <a:gd name="T4" fmla="*/ 72351 w 4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5" name="Freeform 79">
              <a:extLst>
                <a:ext uri="{FF2B5EF4-FFF2-40B4-BE49-F238E27FC236}">
                  <a16:creationId xmlns:a16="http://schemas.microsoft.com/office/drawing/2014/main" id="{4DC7F67F-F29D-4FAC-9472-7DBDA2294E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65296 w 38"/>
                <a:gd name="T1" fmla="*/ 0 h 23"/>
                <a:gd name="T2" fmla="*/ 65296 w 38"/>
                <a:gd name="T3" fmla="*/ 66346 h 23"/>
                <a:gd name="T4" fmla="*/ 65296 w 38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6" name="Freeform 80">
              <a:extLst>
                <a:ext uri="{FF2B5EF4-FFF2-40B4-BE49-F238E27FC236}">
                  <a16:creationId xmlns:a16="http://schemas.microsoft.com/office/drawing/2014/main" id="{4ECADE6A-90D4-4990-B192-4173C81325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69052 w 38"/>
                <a:gd name="T1" fmla="*/ 0 h 22"/>
                <a:gd name="T2" fmla="*/ 69052 w 38"/>
                <a:gd name="T3" fmla="*/ 66098 h 22"/>
                <a:gd name="T4" fmla="*/ 69052 w 38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7" name="Freeform 81">
              <a:extLst>
                <a:ext uri="{FF2B5EF4-FFF2-40B4-BE49-F238E27FC236}">
                  <a16:creationId xmlns:a16="http://schemas.microsoft.com/office/drawing/2014/main" id="{8115A344-E239-4C95-A9EC-BE4EAD5F08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88473 w 43"/>
                <a:gd name="T1" fmla="*/ 9058 h 30"/>
                <a:gd name="T2" fmla="*/ 131071 w 43"/>
                <a:gd name="T3" fmla="*/ 66425 h 30"/>
                <a:gd name="T4" fmla="*/ 88473 w 43"/>
                <a:gd name="T5" fmla="*/ 9058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8" name="Freeform 82">
              <a:extLst>
                <a:ext uri="{FF2B5EF4-FFF2-40B4-BE49-F238E27FC236}">
                  <a16:creationId xmlns:a16="http://schemas.microsoft.com/office/drawing/2014/main" id="{795FBAEA-A3C8-4F39-A513-F0B91ECF31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52716 w 39"/>
                <a:gd name="T1" fmla="*/ 0 h 23"/>
                <a:gd name="T2" fmla="*/ 32947 w 39"/>
                <a:gd name="T3" fmla="*/ 69362 h 23"/>
                <a:gd name="T4" fmla="*/ 52716 w 3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69" name="Freeform 83">
              <a:extLst>
                <a:ext uri="{FF2B5EF4-FFF2-40B4-BE49-F238E27FC236}">
                  <a16:creationId xmlns:a16="http://schemas.microsoft.com/office/drawing/2014/main" id="{02875A68-7220-48A6-BFB9-E408FF451E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42625 w 40"/>
                <a:gd name="T1" fmla="*/ 21201 h 52"/>
                <a:gd name="T2" fmla="*/ 0 w 40"/>
                <a:gd name="T3" fmla="*/ 72689 h 52"/>
                <a:gd name="T4" fmla="*/ 42625 w 40"/>
                <a:gd name="T5" fmla="*/ 21201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0" name="Freeform 84">
              <a:extLst>
                <a:ext uri="{FF2B5EF4-FFF2-40B4-BE49-F238E27FC236}">
                  <a16:creationId xmlns:a16="http://schemas.microsoft.com/office/drawing/2014/main" id="{EDF5DFFB-01C4-4AEE-9A4E-FC6F062F92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59019 w 40"/>
                <a:gd name="T1" fmla="*/ 3039 h 29"/>
                <a:gd name="T2" fmla="*/ 19673 w 40"/>
                <a:gd name="T3" fmla="*/ 60779 h 29"/>
                <a:gd name="T4" fmla="*/ 59019 w 40"/>
                <a:gd name="T5" fmla="*/ 303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1" name="Freeform 86">
              <a:extLst>
                <a:ext uri="{FF2B5EF4-FFF2-40B4-BE49-F238E27FC236}">
                  <a16:creationId xmlns:a16="http://schemas.microsoft.com/office/drawing/2014/main" id="{A9B297A9-1DA8-4C35-AED7-4EC67B73BD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72134 w 40"/>
                <a:gd name="T1" fmla="*/ 3044 h 37"/>
                <a:gd name="T2" fmla="*/ 49182 w 40"/>
                <a:gd name="T3" fmla="*/ 70002 h 37"/>
                <a:gd name="T4" fmla="*/ 72134 w 40"/>
                <a:gd name="T5" fmla="*/ 3044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2" name="Freeform 89">
              <a:extLst>
                <a:ext uri="{FF2B5EF4-FFF2-40B4-BE49-F238E27FC236}">
                  <a16:creationId xmlns:a16="http://schemas.microsoft.com/office/drawing/2014/main" id="{E32B8033-AD3A-41FE-9E92-EA1B4432FD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75562 w 41"/>
                <a:gd name="T1" fmla="*/ 0 h 31"/>
                <a:gd name="T2" fmla="*/ 52565 w 41"/>
                <a:gd name="T3" fmla="*/ 75022 h 31"/>
                <a:gd name="T4" fmla="*/ 75562 w 41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3" name="Freeform 90">
              <a:extLst>
                <a:ext uri="{FF2B5EF4-FFF2-40B4-BE49-F238E27FC236}">
                  <a16:creationId xmlns:a16="http://schemas.microsoft.com/office/drawing/2014/main" id="{8D762A9A-DC8B-44C3-B7D8-CB35BA29D0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5985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4" name="Freeform 105">
              <a:extLst>
                <a:ext uri="{FF2B5EF4-FFF2-40B4-BE49-F238E27FC236}">
                  <a16:creationId xmlns:a16="http://schemas.microsoft.com/office/drawing/2014/main" id="{80F32F8B-05AD-476F-BEDF-9A5C037C34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85196 w 43"/>
                <a:gd name="T1" fmla="*/ 9003 h 31"/>
                <a:gd name="T2" fmla="*/ 127794 w 43"/>
                <a:gd name="T3" fmla="*/ 69020 h 31"/>
                <a:gd name="T4" fmla="*/ 85196 w 43"/>
                <a:gd name="T5" fmla="*/ 9003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5" name="Freeform 106">
              <a:extLst>
                <a:ext uri="{FF2B5EF4-FFF2-40B4-BE49-F238E27FC236}">
                  <a16:creationId xmlns:a16="http://schemas.microsoft.com/office/drawing/2014/main" id="{D4EB33BE-3236-491A-82D9-3300298EB9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82132 w 41"/>
                <a:gd name="T1" fmla="*/ 0 h 32"/>
                <a:gd name="T2" fmla="*/ 13141 w 41"/>
                <a:gd name="T3" fmla="*/ 54623 h 32"/>
                <a:gd name="T4" fmla="*/ 82132 w 41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6" name="Freeform 32">
              <a:extLst>
                <a:ext uri="{FF2B5EF4-FFF2-40B4-BE49-F238E27FC236}">
                  <a16:creationId xmlns:a16="http://schemas.microsoft.com/office/drawing/2014/main" id="{E1A70483-7EE0-4772-8622-18ACC74233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91920 w 44"/>
                <a:gd name="T1" fmla="*/ 0 h 35"/>
                <a:gd name="T2" fmla="*/ 137879 w 44"/>
                <a:gd name="T3" fmla="*/ 63650 h 35"/>
                <a:gd name="T4" fmla="*/ 91920 w 44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7" name="Freeform 33">
              <a:extLst>
                <a:ext uri="{FF2B5EF4-FFF2-40B4-BE49-F238E27FC236}">
                  <a16:creationId xmlns:a16="http://schemas.microsoft.com/office/drawing/2014/main" id="{BFC0BB89-729D-4A5F-B009-ADE5469BF8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75768 w 46"/>
                <a:gd name="T1" fmla="*/ 0 h 25"/>
                <a:gd name="T2" fmla="*/ 95533 w 46"/>
                <a:gd name="T3" fmla="*/ 75075 h 25"/>
                <a:gd name="T4" fmla="*/ 75768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8" name="Freeform 34">
              <a:extLst>
                <a:ext uri="{FF2B5EF4-FFF2-40B4-BE49-F238E27FC236}">
                  <a16:creationId xmlns:a16="http://schemas.microsoft.com/office/drawing/2014/main" id="{A2E9D87B-072F-4B4C-AAF2-E9FBE16450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72276 w 41"/>
                <a:gd name="T1" fmla="*/ 0 h 28"/>
                <a:gd name="T2" fmla="*/ 26282 w 41"/>
                <a:gd name="T3" fmla="*/ 63038 h 28"/>
                <a:gd name="T4" fmla="*/ 72276 w 41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79" name="Freeform 35">
              <a:extLst>
                <a:ext uri="{FF2B5EF4-FFF2-40B4-BE49-F238E27FC236}">
                  <a16:creationId xmlns:a16="http://schemas.microsoft.com/office/drawing/2014/main" id="{EB81166E-BF35-4B81-B7A1-FD24F9C87D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88528 w 40"/>
                <a:gd name="T1" fmla="*/ 3031 h 28"/>
                <a:gd name="T2" fmla="*/ 124595 w 40"/>
                <a:gd name="T3" fmla="*/ 51526 h 28"/>
                <a:gd name="T4" fmla="*/ 88528 w 40"/>
                <a:gd name="T5" fmla="*/ 3031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0" name="Freeform 36">
              <a:extLst>
                <a:ext uri="{FF2B5EF4-FFF2-40B4-BE49-F238E27FC236}">
                  <a16:creationId xmlns:a16="http://schemas.microsoft.com/office/drawing/2014/main" id="{DA2A8369-63CE-4F8D-A29F-9E1E6896A7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101768 w 44"/>
                <a:gd name="T1" fmla="*/ 3024 h 34"/>
                <a:gd name="T2" fmla="*/ 82071 w 44"/>
                <a:gd name="T3" fmla="*/ 66530 h 34"/>
                <a:gd name="T4" fmla="*/ 101768 w 44"/>
                <a:gd name="T5" fmla="*/ 3024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1" name="Freeform 37">
              <a:extLst>
                <a:ext uri="{FF2B5EF4-FFF2-40B4-BE49-F238E27FC236}">
                  <a16:creationId xmlns:a16="http://schemas.microsoft.com/office/drawing/2014/main" id="{9CFF98D8-CBFF-4619-9EDD-0E3047E918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52664 w 35"/>
                <a:gd name="T1" fmla="*/ 12159 h 40"/>
                <a:gd name="T2" fmla="*/ 108619 w 35"/>
                <a:gd name="T3" fmla="*/ 45596 h 40"/>
                <a:gd name="T4" fmla="*/ 52664 w 35"/>
                <a:gd name="T5" fmla="*/ 12159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2" name="Freeform 38">
              <a:extLst>
                <a:ext uri="{FF2B5EF4-FFF2-40B4-BE49-F238E27FC236}">
                  <a16:creationId xmlns:a16="http://schemas.microsoft.com/office/drawing/2014/main" id="{FB6242B6-010C-4785-8E21-E9A4C5F912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85072 w 39"/>
                <a:gd name="T1" fmla="*/ 0 h 23"/>
                <a:gd name="T2" fmla="*/ 85072 w 39"/>
                <a:gd name="T3" fmla="*/ 69362 h 23"/>
                <a:gd name="T4" fmla="*/ 85072 w 3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3" name="Freeform 39">
              <a:extLst>
                <a:ext uri="{FF2B5EF4-FFF2-40B4-BE49-F238E27FC236}">
                  <a16:creationId xmlns:a16="http://schemas.microsoft.com/office/drawing/2014/main" id="{7DFCEABB-B432-4B6B-BDCF-E7963E39A9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81971 w 40"/>
                <a:gd name="T1" fmla="*/ 0 h 27"/>
                <a:gd name="T2" fmla="*/ 124595 w 40"/>
                <a:gd name="T3" fmla="*/ 60447 h 27"/>
                <a:gd name="T4" fmla="*/ 81971 w 40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4" name="Freeform 40">
              <a:extLst>
                <a:ext uri="{FF2B5EF4-FFF2-40B4-BE49-F238E27FC236}">
                  <a16:creationId xmlns:a16="http://schemas.microsoft.com/office/drawing/2014/main" id="{F42EC5AC-5C12-486E-A36F-55ABBDA809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62421 w 41"/>
                <a:gd name="T1" fmla="*/ 0 h 27"/>
                <a:gd name="T2" fmla="*/ 22997 w 41"/>
                <a:gd name="T3" fmla="*/ 60447 h 27"/>
                <a:gd name="T4" fmla="*/ 62421 w 41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5" name="Freeform 41">
              <a:extLst>
                <a:ext uri="{FF2B5EF4-FFF2-40B4-BE49-F238E27FC236}">
                  <a16:creationId xmlns:a16="http://schemas.microsoft.com/office/drawing/2014/main" id="{B7AC028C-E518-41BE-8FAD-FA08E22775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95202 w 44"/>
                <a:gd name="T1" fmla="*/ 0 h 26"/>
                <a:gd name="T2" fmla="*/ 85354 w 44"/>
                <a:gd name="T3" fmla="*/ 78339 h 26"/>
                <a:gd name="T4" fmla="*/ 95202 w 44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6" name="Freeform 42">
              <a:extLst>
                <a:ext uri="{FF2B5EF4-FFF2-40B4-BE49-F238E27FC236}">
                  <a16:creationId xmlns:a16="http://schemas.microsoft.com/office/drawing/2014/main" id="{01D6A096-BA1D-4B05-A44C-03A6B2B5C9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101768 w 44"/>
                <a:gd name="T1" fmla="*/ 3035 h 32"/>
                <a:gd name="T2" fmla="*/ 141162 w 44"/>
                <a:gd name="T3" fmla="*/ 48554 h 32"/>
                <a:gd name="T4" fmla="*/ 101768 w 44"/>
                <a:gd name="T5" fmla="*/ 3035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7" name="Freeform 44">
              <a:extLst>
                <a:ext uri="{FF2B5EF4-FFF2-40B4-BE49-F238E27FC236}">
                  <a16:creationId xmlns:a16="http://schemas.microsoft.com/office/drawing/2014/main" id="{9703DF1E-122B-4225-B4AC-C9A6AE8566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88528 w 40"/>
                <a:gd name="T1" fmla="*/ 3031 h 28"/>
                <a:gd name="T2" fmla="*/ 124595 w 40"/>
                <a:gd name="T3" fmla="*/ 51526 h 28"/>
                <a:gd name="T4" fmla="*/ 88528 w 40"/>
                <a:gd name="T5" fmla="*/ 3031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8" name="Freeform 45">
              <a:extLst>
                <a:ext uri="{FF2B5EF4-FFF2-40B4-BE49-F238E27FC236}">
                  <a16:creationId xmlns:a16="http://schemas.microsoft.com/office/drawing/2014/main" id="{B6EEE04B-EA61-4FA4-AD55-0C92A4B9B4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101768 w 44"/>
                <a:gd name="T1" fmla="*/ 0 h 34"/>
                <a:gd name="T2" fmla="*/ 137879 w 44"/>
                <a:gd name="T3" fmla="*/ 57458 h 34"/>
                <a:gd name="T4" fmla="*/ 101768 w 44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89" name="Freeform 46">
              <a:extLst>
                <a:ext uri="{FF2B5EF4-FFF2-40B4-BE49-F238E27FC236}">
                  <a16:creationId xmlns:a16="http://schemas.microsoft.com/office/drawing/2014/main" id="{E2BE6EE8-70FA-44DE-A1F3-3155EF82C8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62344 w 37"/>
                <a:gd name="T1" fmla="*/ 3022 h 27"/>
                <a:gd name="T2" fmla="*/ 68906 w 37"/>
                <a:gd name="T3" fmla="*/ 81603 h 27"/>
                <a:gd name="T4" fmla="*/ 62344 w 37"/>
                <a:gd name="T5" fmla="*/ 302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0" name="Freeform 47">
              <a:extLst>
                <a:ext uri="{FF2B5EF4-FFF2-40B4-BE49-F238E27FC236}">
                  <a16:creationId xmlns:a16="http://schemas.microsoft.com/office/drawing/2014/main" id="{2387B19A-7433-45A5-A28E-0D881A3A319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72351 w 45"/>
                <a:gd name="T1" fmla="*/ 0 h 26"/>
                <a:gd name="T2" fmla="*/ 92083 w 45"/>
                <a:gd name="T3" fmla="*/ 78339 h 26"/>
                <a:gd name="T4" fmla="*/ 72351 w 45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1" name="Freeform 48">
              <a:extLst>
                <a:ext uri="{FF2B5EF4-FFF2-40B4-BE49-F238E27FC236}">
                  <a16:creationId xmlns:a16="http://schemas.microsoft.com/office/drawing/2014/main" id="{7CDBED16-4E90-4487-8C27-5A2D1B555C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62010 w 41"/>
                <a:gd name="T1" fmla="*/ 0 h 26"/>
                <a:gd name="T2" fmla="*/ 22846 w 41"/>
                <a:gd name="T3" fmla="*/ 57843 h 26"/>
                <a:gd name="T4" fmla="*/ 62010 w 41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2" name="Freeform 62">
              <a:extLst>
                <a:ext uri="{FF2B5EF4-FFF2-40B4-BE49-F238E27FC236}">
                  <a16:creationId xmlns:a16="http://schemas.microsoft.com/office/drawing/2014/main" id="{F9158748-A054-4228-B040-A9B114A8D7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75324 w 46"/>
                <a:gd name="T1" fmla="*/ 0 h 25"/>
                <a:gd name="T2" fmla="*/ 94974 w 46"/>
                <a:gd name="T3" fmla="*/ 75075 h 25"/>
                <a:gd name="T4" fmla="*/ 75324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3" name="Freeform 63">
              <a:extLst>
                <a:ext uri="{FF2B5EF4-FFF2-40B4-BE49-F238E27FC236}">
                  <a16:creationId xmlns:a16="http://schemas.microsoft.com/office/drawing/2014/main" id="{4532285F-AACB-4444-A840-B5BDC58B5B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78750 w 37"/>
                <a:gd name="T1" fmla="*/ 12101 h 41"/>
                <a:gd name="T2" fmla="*/ 95156 w 37"/>
                <a:gd name="T3" fmla="*/ 78657 h 41"/>
                <a:gd name="T4" fmla="*/ 78750 w 37"/>
                <a:gd name="T5" fmla="*/ 1210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4" name="Freeform 64">
              <a:extLst>
                <a:ext uri="{FF2B5EF4-FFF2-40B4-BE49-F238E27FC236}">
                  <a16:creationId xmlns:a16="http://schemas.microsoft.com/office/drawing/2014/main" id="{61F69E51-796A-425B-BB20-AD927CA5AD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81760 w 42"/>
                <a:gd name="T1" fmla="*/ 3042 h 33"/>
                <a:gd name="T2" fmla="*/ 13082 w 42"/>
                <a:gd name="T3" fmla="*/ 57789 h 33"/>
                <a:gd name="T4" fmla="*/ 81760 w 42"/>
                <a:gd name="T5" fmla="*/ 3042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5" name="Freeform 65">
              <a:extLst>
                <a:ext uri="{FF2B5EF4-FFF2-40B4-BE49-F238E27FC236}">
                  <a16:creationId xmlns:a16="http://schemas.microsoft.com/office/drawing/2014/main" id="{3088C6B4-A571-4BF4-AF5A-2F9105C307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62344 w 37"/>
                <a:gd name="T1" fmla="*/ 0 h 26"/>
                <a:gd name="T2" fmla="*/ 72187 w 37"/>
                <a:gd name="T3" fmla="*/ 79154 h 26"/>
                <a:gd name="T4" fmla="*/ 62344 w 37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6" name="Freeform 66">
              <a:extLst>
                <a:ext uri="{FF2B5EF4-FFF2-40B4-BE49-F238E27FC236}">
                  <a16:creationId xmlns:a16="http://schemas.microsoft.com/office/drawing/2014/main" id="{A88F52EF-B677-4EB7-BA5E-52FE170E1A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72134 w 40"/>
                <a:gd name="T1" fmla="*/ 3022 h 37"/>
                <a:gd name="T2" fmla="*/ 131153 w 40"/>
                <a:gd name="T3" fmla="*/ 54387 h 37"/>
                <a:gd name="T4" fmla="*/ 72134 w 40"/>
                <a:gd name="T5" fmla="*/ 3022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7" name="Freeform 67">
              <a:extLst>
                <a:ext uri="{FF2B5EF4-FFF2-40B4-BE49-F238E27FC236}">
                  <a16:creationId xmlns:a16="http://schemas.microsoft.com/office/drawing/2014/main" id="{5FA7C6AA-448C-4952-8CBE-D7F8AF645E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92013 w 48"/>
                <a:gd name="T1" fmla="*/ 3034 h 39"/>
                <a:gd name="T2" fmla="*/ 151165 w 48"/>
                <a:gd name="T3" fmla="*/ 33373 h 39"/>
                <a:gd name="T4" fmla="*/ 92013 w 48"/>
                <a:gd name="T5" fmla="*/ 3034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8" name="Freeform 68">
              <a:extLst>
                <a:ext uri="{FF2B5EF4-FFF2-40B4-BE49-F238E27FC236}">
                  <a16:creationId xmlns:a16="http://schemas.microsoft.com/office/drawing/2014/main" id="{4BCD7D9D-E4DB-43DF-9810-EBD776D449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52664 w 35"/>
                <a:gd name="T1" fmla="*/ 12101 h 41"/>
                <a:gd name="T2" fmla="*/ 108619 w 35"/>
                <a:gd name="T3" fmla="*/ 45379 h 41"/>
                <a:gd name="T4" fmla="*/ 52664 w 35"/>
                <a:gd name="T5" fmla="*/ 1210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199" name="Freeform 69">
              <a:extLst>
                <a:ext uri="{FF2B5EF4-FFF2-40B4-BE49-F238E27FC236}">
                  <a16:creationId xmlns:a16="http://schemas.microsoft.com/office/drawing/2014/main" id="{1C458B0D-FD06-4891-9A22-FF8BEB3058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95202 w 44"/>
                <a:gd name="T1" fmla="*/ 0 h 37"/>
                <a:gd name="T2" fmla="*/ 137879 w 44"/>
                <a:gd name="T3" fmla="*/ 63452 h 37"/>
                <a:gd name="T4" fmla="*/ 95202 w 44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0" name="Freeform 70">
              <a:extLst>
                <a:ext uri="{FF2B5EF4-FFF2-40B4-BE49-F238E27FC236}">
                  <a16:creationId xmlns:a16="http://schemas.microsoft.com/office/drawing/2014/main" id="{9D747D71-155A-4E2F-9E53-3A0F29B10D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59019 w 40"/>
                <a:gd name="T1" fmla="*/ 0 h 25"/>
                <a:gd name="T2" fmla="*/ 22952 w 40"/>
                <a:gd name="T3" fmla="*/ 63748 h 25"/>
                <a:gd name="T4" fmla="*/ 59019 w 40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1" name="Freeform 71">
              <a:extLst>
                <a:ext uri="{FF2B5EF4-FFF2-40B4-BE49-F238E27FC236}">
                  <a16:creationId xmlns:a16="http://schemas.microsoft.com/office/drawing/2014/main" id="{57327690-53B6-4184-B135-51236A6BF3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72134 w 40"/>
                <a:gd name="T1" fmla="*/ 0 h 30"/>
                <a:gd name="T2" fmla="*/ 52461 w 40"/>
                <a:gd name="T3" fmla="*/ 78502 h 30"/>
                <a:gd name="T4" fmla="*/ 72134 w 4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2" name="Freeform 72">
              <a:extLst>
                <a:ext uri="{FF2B5EF4-FFF2-40B4-BE49-F238E27FC236}">
                  <a16:creationId xmlns:a16="http://schemas.microsoft.com/office/drawing/2014/main" id="{BA0C0B53-AC94-402E-B733-854DDCA4B0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72134 w 40"/>
                <a:gd name="T1" fmla="*/ 0 h 30"/>
                <a:gd name="T2" fmla="*/ 55740 w 40"/>
                <a:gd name="T3" fmla="*/ 78502 h 30"/>
                <a:gd name="T4" fmla="*/ 72134 w 4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3" name="Freeform 73">
              <a:extLst>
                <a:ext uri="{FF2B5EF4-FFF2-40B4-BE49-F238E27FC236}">
                  <a16:creationId xmlns:a16="http://schemas.microsoft.com/office/drawing/2014/main" id="{4B85974B-306E-4764-9EB8-084CB80B0E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42656 w 37"/>
                <a:gd name="T1" fmla="*/ 6004 h 28"/>
                <a:gd name="T2" fmla="*/ 95156 w 37"/>
                <a:gd name="T3" fmla="*/ 27016 h 28"/>
                <a:gd name="T4" fmla="*/ 45937 w 37"/>
                <a:gd name="T5" fmla="*/ 84051 h 28"/>
                <a:gd name="T6" fmla="*/ 42656 w 37"/>
                <a:gd name="T7" fmla="*/ 6004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4" name="Freeform 74">
              <a:extLst>
                <a:ext uri="{FF2B5EF4-FFF2-40B4-BE49-F238E27FC236}">
                  <a16:creationId xmlns:a16="http://schemas.microsoft.com/office/drawing/2014/main" id="{25D10FB8-AF2D-48D8-A5E4-BA242EF207B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62137 w 42"/>
                <a:gd name="T1" fmla="*/ 0 h 40"/>
                <a:gd name="T2" fmla="*/ 13082 w 42"/>
                <a:gd name="T3" fmla="*/ 57366 h 40"/>
                <a:gd name="T4" fmla="*/ 62137 w 42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5" name="Freeform 75">
              <a:extLst>
                <a:ext uri="{FF2B5EF4-FFF2-40B4-BE49-F238E27FC236}">
                  <a16:creationId xmlns:a16="http://schemas.microsoft.com/office/drawing/2014/main" id="{7FBCAC5A-ED09-45E1-961F-6454A24BDB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75779 w 39"/>
                <a:gd name="T1" fmla="*/ 0 h 26"/>
                <a:gd name="T2" fmla="*/ 62600 w 39"/>
                <a:gd name="T3" fmla="*/ 78339 h 26"/>
                <a:gd name="T4" fmla="*/ 75779 w 3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6" name="Freeform 77">
              <a:extLst>
                <a:ext uri="{FF2B5EF4-FFF2-40B4-BE49-F238E27FC236}">
                  <a16:creationId xmlns:a16="http://schemas.microsoft.com/office/drawing/2014/main" id="{0D7F557F-EE97-4C5C-B6B3-7DE2A8BF1B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75768 w 46"/>
                <a:gd name="T1" fmla="*/ 0 h 25"/>
                <a:gd name="T2" fmla="*/ 95533 w 46"/>
                <a:gd name="T3" fmla="*/ 75075 h 25"/>
                <a:gd name="T4" fmla="*/ 75768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7" name="Freeform 85">
              <a:extLst>
                <a:ext uri="{FF2B5EF4-FFF2-40B4-BE49-F238E27FC236}">
                  <a16:creationId xmlns:a16="http://schemas.microsoft.com/office/drawing/2014/main" id="{AF647671-18ED-4CC2-AC38-0474687D92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68712 w 39"/>
                <a:gd name="T1" fmla="*/ 0 h 32"/>
                <a:gd name="T2" fmla="*/ 42536 w 39"/>
                <a:gd name="T3" fmla="*/ 60692 h 32"/>
                <a:gd name="T4" fmla="*/ 68712 w 39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8" name="Freeform 87">
              <a:extLst>
                <a:ext uri="{FF2B5EF4-FFF2-40B4-BE49-F238E27FC236}">
                  <a16:creationId xmlns:a16="http://schemas.microsoft.com/office/drawing/2014/main" id="{2DF89191-7F3E-4D55-ADE8-5EACB26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88703 w 41"/>
                <a:gd name="T1" fmla="*/ 0 h 30"/>
                <a:gd name="T2" fmla="*/ 134697 w 41"/>
                <a:gd name="T3" fmla="*/ 57367 h 30"/>
                <a:gd name="T4" fmla="*/ 88703 w 41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6209" name="Freeform 88">
              <a:extLst>
                <a:ext uri="{FF2B5EF4-FFF2-40B4-BE49-F238E27FC236}">
                  <a16:creationId xmlns:a16="http://schemas.microsoft.com/office/drawing/2014/main" id="{B91A19CE-A940-4AE2-A72F-F865C21228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6204 w 2"/>
                <a:gd name="T3" fmla="*/ 6527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</p:grp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roup 262">
            <a:extLst>
              <a:ext uri="{FF2B5EF4-FFF2-40B4-BE49-F238E27FC236}">
                <a16:creationId xmlns:a16="http://schemas.microsoft.com/office/drawing/2014/main" id="{9515AC95-08EF-4089-9B64-0EFFB752F21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64" name="Freeform 8">
              <a:extLst>
                <a:ext uri="{FF2B5EF4-FFF2-40B4-BE49-F238E27FC236}">
                  <a16:creationId xmlns:a16="http://schemas.microsoft.com/office/drawing/2014/main" id="{A7804E57-FA74-4A36-808C-4B177B8064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5" name="Freeform 10">
              <a:extLst>
                <a:ext uri="{FF2B5EF4-FFF2-40B4-BE49-F238E27FC236}">
                  <a16:creationId xmlns:a16="http://schemas.microsoft.com/office/drawing/2014/main" id="{470CF7FA-09DD-4D94-856B-3E9A9A962F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6" name="Freeform 15">
              <a:extLst>
                <a:ext uri="{FF2B5EF4-FFF2-40B4-BE49-F238E27FC236}">
                  <a16:creationId xmlns:a16="http://schemas.microsoft.com/office/drawing/2014/main" id="{E11B32B9-D939-4B26-959B-6E216C13D8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7" name="Freeform 18">
              <a:extLst>
                <a:ext uri="{FF2B5EF4-FFF2-40B4-BE49-F238E27FC236}">
                  <a16:creationId xmlns:a16="http://schemas.microsoft.com/office/drawing/2014/main" id="{E91BE80B-5D7F-4851-8DF8-0550D459E4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8" name="Freeform 19">
              <a:extLst>
                <a:ext uri="{FF2B5EF4-FFF2-40B4-BE49-F238E27FC236}">
                  <a16:creationId xmlns:a16="http://schemas.microsoft.com/office/drawing/2014/main" id="{62E296E7-D4AF-4CE6-814A-0763ADF67E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9" name="Freeform 20">
              <a:extLst>
                <a:ext uri="{FF2B5EF4-FFF2-40B4-BE49-F238E27FC236}">
                  <a16:creationId xmlns:a16="http://schemas.microsoft.com/office/drawing/2014/main" id="{8EE33D95-7DD6-41FD-81CA-D92680F374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0" name="Freeform 22">
              <a:extLst>
                <a:ext uri="{FF2B5EF4-FFF2-40B4-BE49-F238E27FC236}">
                  <a16:creationId xmlns:a16="http://schemas.microsoft.com/office/drawing/2014/main" id="{C2E7AA03-116B-4546-A6BF-1FE7B6EAD0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1" name="Freeform 23">
              <a:extLst>
                <a:ext uri="{FF2B5EF4-FFF2-40B4-BE49-F238E27FC236}">
                  <a16:creationId xmlns:a16="http://schemas.microsoft.com/office/drawing/2014/main" id="{9921F7E1-AC29-42A9-B0EC-E3039C693F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2" name="Freeform 26">
              <a:extLst>
                <a:ext uri="{FF2B5EF4-FFF2-40B4-BE49-F238E27FC236}">
                  <a16:creationId xmlns:a16="http://schemas.microsoft.com/office/drawing/2014/main" id="{392DC211-0FBE-4B38-921B-2D1A1D2A8A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3" name="Freeform 27">
              <a:extLst>
                <a:ext uri="{FF2B5EF4-FFF2-40B4-BE49-F238E27FC236}">
                  <a16:creationId xmlns:a16="http://schemas.microsoft.com/office/drawing/2014/main" id="{0D482B22-B469-4F0B-9F0A-2C79DD42B1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4" name="Freeform 28">
              <a:extLst>
                <a:ext uri="{FF2B5EF4-FFF2-40B4-BE49-F238E27FC236}">
                  <a16:creationId xmlns:a16="http://schemas.microsoft.com/office/drawing/2014/main" id="{7BC2AE6A-C95F-411C-B2B2-7A86F53574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5" name="Freeform 30">
              <a:extLst>
                <a:ext uri="{FF2B5EF4-FFF2-40B4-BE49-F238E27FC236}">
                  <a16:creationId xmlns:a16="http://schemas.microsoft.com/office/drawing/2014/main" id="{CED26163-FBF3-4629-9EFD-D62B9350AB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6" name="Freeform 43">
              <a:extLst>
                <a:ext uri="{FF2B5EF4-FFF2-40B4-BE49-F238E27FC236}">
                  <a16:creationId xmlns:a16="http://schemas.microsoft.com/office/drawing/2014/main" id="{3D672855-31C2-4293-9CF3-3913430AC3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7" name="Freeform 51">
              <a:extLst>
                <a:ext uri="{FF2B5EF4-FFF2-40B4-BE49-F238E27FC236}">
                  <a16:creationId xmlns:a16="http://schemas.microsoft.com/office/drawing/2014/main" id="{1F3688F4-0207-45FF-8861-CA093A1143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8" name="Freeform 52">
              <a:extLst>
                <a:ext uri="{FF2B5EF4-FFF2-40B4-BE49-F238E27FC236}">
                  <a16:creationId xmlns:a16="http://schemas.microsoft.com/office/drawing/2014/main" id="{F2759F79-E9CD-4BF8-9D3C-87C5850ABC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9" name="Freeform 53">
              <a:extLst>
                <a:ext uri="{FF2B5EF4-FFF2-40B4-BE49-F238E27FC236}">
                  <a16:creationId xmlns:a16="http://schemas.microsoft.com/office/drawing/2014/main" id="{53864F02-F3BE-44AB-A0C7-80D2315304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0" name="Freeform 54">
              <a:extLst>
                <a:ext uri="{FF2B5EF4-FFF2-40B4-BE49-F238E27FC236}">
                  <a16:creationId xmlns:a16="http://schemas.microsoft.com/office/drawing/2014/main" id="{C354E525-4D22-45C6-9143-9B345CC6BF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1" name="Freeform 55">
              <a:extLst>
                <a:ext uri="{FF2B5EF4-FFF2-40B4-BE49-F238E27FC236}">
                  <a16:creationId xmlns:a16="http://schemas.microsoft.com/office/drawing/2014/main" id="{929A855B-C181-4D9F-847B-81AA1A672F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2" name="Freeform 56">
              <a:extLst>
                <a:ext uri="{FF2B5EF4-FFF2-40B4-BE49-F238E27FC236}">
                  <a16:creationId xmlns:a16="http://schemas.microsoft.com/office/drawing/2014/main" id="{7E65D08C-6759-4E88-8779-D3C31B048A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3" name="Freeform 57">
              <a:extLst>
                <a:ext uri="{FF2B5EF4-FFF2-40B4-BE49-F238E27FC236}">
                  <a16:creationId xmlns:a16="http://schemas.microsoft.com/office/drawing/2014/main" id="{7810D125-27F5-46CF-98BA-36A3508D82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4" name="Freeform 59">
              <a:extLst>
                <a:ext uri="{FF2B5EF4-FFF2-40B4-BE49-F238E27FC236}">
                  <a16:creationId xmlns:a16="http://schemas.microsoft.com/office/drawing/2014/main" id="{D505E9AD-65D5-4019-BAF5-A00DABAE29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5" name="Freeform 60">
              <a:extLst>
                <a:ext uri="{FF2B5EF4-FFF2-40B4-BE49-F238E27FC236}">
                  <a16:creationId xmlns:a16="http://schemas.microsoft.com/office/drawing/2014/main" id="{A2482D12-8AC0-40FE-8D36-4A8C008689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6" name="Freeform 61">
              <a:extLst>
                <a:ext uri="{FF2B5EF4-FFF2-40B4-BE49-F238E27FC236}">
                  <a16:creationId xmlns:a16="http://schemas.microsoft.com/office/drawing/2014/main" id="{6A9E72D0-70DC-4BD0-AD6C-152476DC76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7" name="Freeform 5">
              <a:extLst>
                <a:ext uri="{FF2B5EF4-FFF2-40B4-BE49-F238E27FC236}">
                  <a16:creationId xmlns:a16="http://schemas.microsoft.com/office/drawing/2014/main" id="{F6D98510-C305-4720-9626-DC49AF1C71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8" name="Freeform 6">
              <a:extLst>
                <a:ext uri="{FF2B5EF4-FFF2-40B4-BE49-F238E27FC236}">
                  <a16:creationId xmlns:a16="http://schemas.microsoft.com/office/drawing/2014/main" id="{B8E47624-9B28-475B-BC9D-0148BF17A6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9" name="Freeform 7">
              <a:extLst>
                <a:ext uri="{FF2B5EF4-FFF2-40B4-BE49-F238E27FC236}">
                  <a16:creationId xmlns:a16="http://schemas.microsoft.com/office/drawing/2014/main" id="{65569D22-DD3D-4EA2-A1FD-2615565705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0" name="Freeform 8">
              <a:extLst>
                <a:ext uri="{FF2B5EF4-FFF2-40B4-BE49-F238E27FC236}">
                  <a16:creationId xmlns:a16="http://schemas.microsoft.com/office/drawing/2014/main" id="{02E8E616-B9A1-43F8-A142-688A4C4334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1" name="Freeform 9">
              <a:extLst>
                <a:ext uri="{FF2B5EF4-FFF2-40B4-BE49-F238E27FC236}">
                  <a16:creationId xmlns:a16="http://schemas.microsoft.com/office/drawing/2014/main" id="{505CF9C3-DAAB-4F7F-B383-0312471A41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2" name="Freeform 11">
              <a:extLst>
                <a:ext uri="{FF2B5EF4-FFF2-40B4-BE49-F238E27FC236}">
                  <a16:creationId xmlns:a16="http://schemas.microsoft.com/office/drawing/2014/main" id="{539D2D81-3918-4390-9070-E345FEAFE0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3" name="Freeform 12">
              <a:extLst>
                <a:ext uri="{FF2B5EF4-FFF2-40B4-BE49-F238E27FC236}">
                  <a16:creationId xmlns:a16="http://schemas.microsoft.com/office/drawing/2014/main" id="{12AD1249-155F-4489-BC0E-C044C71B34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4" name="Freeform 13">
              <a:extLst>
                <a:ext uri="{FF2B5EF4-FFF2-40B4-BE49-F238E27FC236}">
                  <a16:creationId xmlns:a16="http://schemas.microsoft.com/office/drawing/2014/main" id="{FCBAD1CB-6874-4EEC-B4C9-C05F3F8279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5" name="Freeform 14">
              <a:extLst>
                <a:ext uri="{FF2B5EF4-FFF2-40B4-BE49-F238E27FC236}">
                  <a16:creationId xmlns:a16="http://schemas.microsoft.com/office/drawing/2014/main" id="{547B42C1-EC72-481D-B017-5EEA64F64C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6" name="Freeform 16">
              <a:extLst>
                <a:ext uri="{FF2B5EF4-FFF2-40B4-BE49-F238E27FC236}">
                  <a16:creationId xmlns:a16="http://schemas.microsoft.com/office/drawing/2014/main" id="{DFE08A5D-6FDA-4B6A-AABC-6B1E37B6ED9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7" name="Freeform 17">
              <a:extLst>
                <a:ext uri="{FF2B5EF4-FFF2-40B4-BE49-F238E27FC236}">
                  <a16:creationId xmlns:a16="http://schemas.microsoft.com/office/drawing/2014/main" id="{6DD6A309-A3A4-4390-83D5-4E2EDF6A0F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8" name="Freeform 21">
              <a:extLst>
                <a:ext uri="{FF2B5EF4-FFF2-40B4-BE49-F238E27FC236}">
                  <a16:creationId xmlns:a16="http://schemas.microsoft.com/office/drawing/2014/main" id="{B086110D-410E-4D6A-9D60-C900218B81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9" name="Freeform 25">
              <a:extLst>
                <a:ext uri="{FF2B5EF4-FFF2-40B4-BE49-F238E27FC236}">
                  <a16:creationId xmlns:a16="http://schemas.microsoft.com/office/drawing/2014/main" id="{2263FF81-E537-4C71-8A67-F363F7AF20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0" name="Freeform 29">
              <a:extLst>
                <a:ext uri="{FF2B5EF4-FFF2-40B4-BE49-F238E27FC236}">
                  <a16:creationId xmlns:a16="http://schemas.microsoft.com/office/drawing/2014/main" id="{1B30251B-0568-4739-911E-E5E6D5CF9E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1" name="Freeform 31">
              <a:extLst>
                <a:ext uri="{FF2B5EF4-FFF2-40B4-BE49-F238E27FC236}">
                  <a16:creationId xmlns:a16="http://schemas.microsoft.com/office/drawing/2014/main" id="{126198A1-C935-49F9-9B5B-12B718B6D3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2" name="Freeform 32">
              <a:extLst>
                <a:ext uri="{FF2B5EF4-FFF2-40B4-BE49-F238E27FC236}">
                  <a16:creationId xmlns:a16="http://schemas.microsoft.com/office/drawing/2014/main" id="{58C7ED2C-B709-4392-BCDB-A268122DAB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3" name="Freeform 33">
              <a:extLst>
                <a:ext uri="{FF2B5EF4-FFF2-40B4-BE49-F238E27FC236}">
                  <a16:creationId xmlns:a16="http://schemas.microsoft.com/office/drawing/2014/main" id="{C608DCB4-D427-4558-9E8F-19E25E4A22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4" name="Freeform 34">
              <a:extLst>
                <a:ext uri="{FF2B5EF4-FFF2-40B4-BE49-F238E27FC236}">
                  <a16:creationId xmlns:a16="http://schemas.microsoft.com/office/drawing/2014/main" id="{AA7CC5C6-00FC-45AD-A47F-6522778DC4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5" name="Freeform 35">
              <a:extLst>
                <a:ext uri="{FF2B5EF4-FFF2-40B4-BE49-F238E27FC236}">
                  <a16:creationId xmlns:a16="http://schemas.microsoft.com/office/drawing/2014/main" id="{E922995A-A82C-489C-BEC8-E9D95CF2D3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6" name="Freeform 36">
              <a:extLst>
                <a:ext uri="{FF2B5EF4-FFF2-40B4-BE49-F238E27FC236}">
                  <a16:creationId xmlns:a16="http://schemas.microsoft.com/office/drawing/2014/main" id="{3F3BD8D4-F712-4DA0-811E-44D290A0DC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7" name="Freeform 37">
              <a:extLst>
                <a:ext uri="{FF2B5EF4-FFF2-40B4-BE49-F238E27FC236}">
                  <a16:creationId xmlns:a16="http://schemas.microsoft.com/office/drawing/2014/main" id="{7CA32196-A3AA-42B5-AF79-22655C8950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8" name="Freeform 38">
              <a:extLst>
                <a:ext uri="{FF2B5EF4-FFF2-40B4-BE49-F238E27FC236}">
                  <a16:creationId xmlns:a16="http://schemas.microsoft.com/office/drawing/2014/main" id="{04C2E7CA-A302-438F-8400-0D17C30A0E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9" name="Freeform 39">
              <a:extLst>
                <a:ext uri="{FF2B5EF4-FFF2-40B4-BE49-F238E27FC236}">
                  <a16:creationId xmlns:a16="http://schemas.microsoft.com/office/drawing/2014/main" id="{C8C2A158-3A98-441E-8C6B-982CA1C76D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0" name="Freeform 40">
              <a:extLst>
                <a:ext uri="{FF2B5EF4-FFF2-40B4-BE49-F238E27FC236}">
                  <a16:creationId xmlns:a16="http://schemas.microsoft.com/office/drawing/2014/main" id="{878849DD-1031-4274-BD5F-23263F36D6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1" name="Freeform 41">
              <a:extLst>
                <a:ext uri="{FF2B5EF4-FFF2-40B4-BE49-F238E27FC236}">
                  <a16:creationId xmlns:a16="http://schemas.microsoft.com/office/drawing/2014/main" id="{0F8470D8-6E70-4298-8E37-392C30DF9A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2" name="Freeform 42">
              <a:extLst>
                <a:ext uri="{FF2B5EF4-FFF2-40B4-BE49-F238E27FC236}">
                  <a16:creationId xmlns:a16="http://schemas.microsoft.com/office/drawing/2014/main" id="{9C6E038A-4DFC-403B-AB96-7AE7CB1A5C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3" name="Freeform 44">
              <a:extLst>
                <a:ext uri="{FF2B5EF4-FFF2-40B4-BE49-F238E27FC236}">
                  <a16:creationId xmlns:a16="http://schemas.microsoft.com/office/drawing/2014/main" id="{E2A67382-1D1C-4717-A572-25C76DB16D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4" name="Freeform 45">
              <a:extLst>
                <a:ext uri="{FF2B5EF4-FFF2-40B4-BE49-F238E27FC236}">
                  <a16:creationId xmlns:a16="http://schemas.microsoft.com/office/drawing/2014/main" id="{599206F5-0837-40B8-AFEB-4C86A14443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5" name="Freeform 46">
              <a:extLst>
                <a:ext uri="{FF2B5EF4-FFF2-40B4-BE49-F238E27FC236}">
                  <a16:creationId xmlns:a16="http://schemas.microsoft.com/office/drawing/2014/main" id="{7EAABF1B-CA02-496B-93AB-CB4D67B313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6" name="Freeform 47">
              <a:extLst>
                <a:ext uri="{FF2B5EF4-FFF2-40B4-BE49-F238E27FC236}">
                  <a16:creationId xmlns:a16="http://schemas.microsoft.com/office/drawing/2014/main" id="{4D11DACD-6FBE-474A-8C5B-90224B4CAE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7" name="Freeform 48">
              <a:extLst>
                <a:ext uri="{FF2B5EF4-FFF2-40B4-BE49-F238E27FC236}">
                  <a16:creationId xmlns:a16="http://schemas.microsoft.com/office/drawing/2014/main" id="{744CBF97-BCA1-4C3B-B19F-C93C5BBA75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8" name="Freeform 49">
              <a:extLst>
                <a:ext uri="{FF2B5EF4-FFF2-40B4-BE49-F238E27FC236}">
                  <a16:creationId xmlns:a16="http://schemas.microsoft.com/office/drawing/2014/main" id="{E6E0A9E7-72F1-406F-B504-CE7C7F6AD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9" name="Freeform 8">
              <a:extLst>
                <a:ext uri="{FF2B5EF4-FFF2-40B4-BE49-F238E27FC236}">
                  <a16:creationId xmlns:a16="http://schemas.microsoft.com/office/drawing/2014/main" id="{3A5DF6AD-A939-407C-844E-04CEEEBDE0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20" name="Freeform 106">
              <a:extLst>
                <a:ext uri="{FF2B5EF4-FFF2-40B4-BE49-F238E27FC236}">
                  <a16:creationId xmlns:a16="http://schemas.microsoft.com/office/drawing/2014/main" id="{229D1161-945C-4032-9AD6-4EDBEA154E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 useBgFill="1">
        <p:nvSpPr>
          <p:cNvPr id="322" name="Rectangle 321">
            <a:extLst>
              <a:ext uri="{FF2B5EF4-FFF2-40B4-BE49-F238E27FC236}">
                <a16:creationId xmlns:a16="http://schemas.microsoft.com/office/drawing/2014/main" id="{AF301DA3-2A06-4734-9313-D59798565B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6C182E8A-6B81-4652-8388-9123552AB0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3D7D0F5-68AF-4C52-B464-D0F2CC0F669A}"/>
              </a:ext>
            </a:extLst>
          </p:cNvPr>
          <p:cNvSpPr/>
          <p:nvPr/>
        </p:nvSpPr>
        <p:spPr>
          <a:xfrm>
            <a:off x="308758" y="331788"/>
            <a:ext cx="11486428" cy="62115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0BC1B0-EB75-4F89-B263-5874A6BB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837" y="502960"/>
            <a:ext cx="6229350" cy="11239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Ivone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Gebara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(1944)</a:t>
            </a:r>
          </a:p>
        </p:txBody>
      </p:sp>
      <p:pic>
        <p:nvPicPr>
          <p:cNvPr id="12295" name="Picture 2" descr="Ivone Gebara: &quot;El Papa tiene buena voluntad, pero no puede revolucionar el  papel de la mujer en la Iglesia&quot; - Blog de CJ">
            <a:extLst>
              <a:ext uri="{FF2B5EF4-FFF2-40B4-BE49-F238E27FC236}">
                <a16:creationId xmlns:a16="http://schemas.microsoft.com/office/drawing/2014/main" id="{036F70EE-6B8C-42CE-B54B-E18B8363DD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5" r="15237" b="2"/>
          <a:stretch>
            <a:fillRect/>
          </a:stretch>
        </p:blipFill>
        <p:spPr>
          <a:xfrm>
            <a:off x="305778" y="356703"/>
            <a:ext cx="4284293" cy="616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297" name="Group 327">
            <a:extLst>
              <a:ext uri="{FF2B5EF4-FFF2-40B4-BE49-F238E27FC236}">
                <a16:creationId xmlns:a16="http://schemas.microsoft.com/office/drawing/2014/main" id="{BBCF295B-5153-47FB-AB54-83CACA364E4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9640888" y="-38100"/>
            <a:ext cx="1801812" cy="6891338"/>
            <a:chOff x="9641675" y="-37765"/>
            <a:chExt cx="1800806" cy="6890619"/>
          </a:xfrm>
        </p:grpSpPr>
        <p:sp>
          <p:nvSpPr>
            <p:cNvPr id="329" name="Freeform 53">
              <a:extLst>
                <a:ext uri="{FF2B5EF4-FFF2-40B4-BE49-F238E27FC236}">
                  <a16:creationId xmlns:a16="http://schemas.microsoft.com/office/drawing/2014/main" id="{F3C0ED0A-D27C-498C-AC36-D5D7D19A1A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55882" y="6746520"/>
              <a:ext cx="126987" cy="79331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01C443FE-FE59-42D0-ABFA-29C373BC94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31385" y="6222700"/>
              <a:ext cx="147622" cy="74570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41EA27AA-EFA0-4CAA-8705-63F07E5D71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289" y="6453655"/>
              <a:ext cx="123812" cy="6822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773F7FBE-2797-435E-B38A-F3FA8ACCE9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37736" y="6690961"/>
              <a:ext cx="125400" cy="650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3" name="Freeform 84">
              <a:extLst>
                <a:ext uri="{FF2B5EF4-FFF2-40B4-BE49-F238E27FC236}">
                  <a16:creationId xmlns:a16="http://schemas.microsoft.com/office/drawing/2014/main" id="{F71D52F4-A4D7-4563-9948-D0EA3B86CF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12350" y="6017935"/>
              <a:ext cx="131748" cy="8726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4" name="Freeform 106">
              <a:extLst>
                <a:ext uri="{FF2B5EF4-FFF2-40B4-BE49-F238E27FC236}">
                  <a16:creationId xmlns:a16="http://schemas.microsoft.com/office/drawing/2014/main" id="{0026EAD2-9899-4732-BFF7-3100BDFD4F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58490" y="6108416"/>
              <a:ext cx="134924" cy="96784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5" name="Freeform 108">
              <a:extLst>
                <a:ext uri="{FF2B5EF4-FFF2-40B4-BE49-F238E27FC236}">
                  <a16:creationId xmlns:a16="http://schemas.microsoft.com/office/drawing/2014/main" id="{0ACBAB2C-3150-4D13-9616-C28B159DB1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3712" y="6717157"/>
              <a:ext cx="120637" cy="90437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6" name="Freeform 112">
              <a:extLst>
                <a:ext uri="{FF2B5EF4-FFF2-40B4-BE49-F238E27FC236}">
                  <a16:creationId xmlns:a16="http://schemas.microsoft.com/office/drawing/2014/main" id="{A59518B9-C3A9-44A6-92AD-3C53F1C82A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6594" y="6369529"/>
              <a:ext cx="117463" cy="80918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7" name="Freeform 130">
              <a:extLst>
                <a:ext uri="{FF2B5EF4-FFF2-40B4-BE49-F238E27FC236}">
                  <a16:creationId xmlns:a16="http://schemas.microsoft.com/office/drawing/2014/main" id="{5D2749A3-66F0-4691-B966-10078C42CE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90347" y="6021110"/>
              <a:ext cx="158733" cy="82504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8" name="Freeform 131">
              <a:extLst>
                <a:ext uri="{FF2B5EF4-FFF2-40B4-BE49-F238E27FC236}">
                  <a16:creationId xmlns:a16="http://schemas.microsoft.com/office/drawing/2014/main" id="{5173D5D1-AE8C-4768-8CBC-64372775C6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05429" y="6517152"/>
              <a:ext cx="117463" cy="87264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9" name="Freeform 135">
              <a:extLst>
                <a:ext uri="{FF2B5EF4-FFF2-40B4-BE49-F238E27FC236}">
                  <a16:creationId xmlns:a16="http://schemas.microsoft.com/office/drawing/2014/main" id="{FBABD82C-B2BA-44E2-861A-C5FBDFC467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91940" y="6287782"/>
              <a:ext cx="128574" cy="8409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0" name="Freeform 141">
              <a:extLst>
                <a:ext uri="{FF2B5EF4-FFF2-40B4-BE49-F238E27FC236}">
                  <a16:creationId xmlns:a16="http://schemas.microsoft.com/office/drawing/2014/main" id="{73E00C6F-FA18-45CA-9596-A5F2980AFB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65754" y="6644156"/>
              <a:ext cx="163495" cy="16183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1" name="Freeform 15">
              <a:extLst>
                <a:ext uri="{FF2B5EF4-FFF2-40B4-BE49-F238E27FC236}">
                  <a16:creationId xmlns:a16="http://schemas.microsoft.com/office/drawing/2014/main" id="{0E2DCC16-27DF-4098-9950-1BD3B77094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01549" y="6340161"/>
              <a:ext cx="120637" cy="72984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2" name="Freeform 18">
              <a:extLst>
                <a:ext uri="{FF2B5EF4-FFF2-40B4-BE49-F238E27FC236}">
                  <a16:creationId xmlns:a16="http://schemas.microsoft.com/office/drawing/2014/main" id="{AC356CF3-A682-4FDD-B0B7-FA07B2A38E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0918" y="6071903"/>
              <a:ext cx="138099" cy="77745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3" name="Freeform 22">
              <a:extLst>
                <a:ext uri="{FF2B5EF4-FFF2-40B4-BE49-F238E27FC236}">
                  <a16:creationId xmlns:a16="http://schemas.microsoft.com/office/drawing/2014/main" id="{E90320DB-AD82-4C03-A202-0A37BF95EA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4088" y="6727478"/>
              <a:ext cx="150797" cy="99956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4" name="Freeform 23">
              <a:extLst>
                <a:ext uri="{FF2B5EF4-FFF2-40B4-BE49-F238E27FC236}">
                  <a16:creationId xmlns:a16="http://schemas.microsoft.com/office/drawing/2014/main" id="{C981772B-9725-4510-B618-D7C578519B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62673" y="6585407"/>
              <a:ext cx="134924" cy="82504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5" name="Freeform 43">
              <a:extLst>
                <a:ext uri="{FF2B5EF4-FFF2-40B4-BE49-F238E27FC236}">
                  <a16:creationId xmlns:a16="http://schemas.microsoft.com/office/drawing/2014/main" id="{B5D345BC-9383-449A-8B0A-CA71E52420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16746" y="6540959"/>
              <a:ext cx="142860" cy="74571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6" name="Freeform 51">
              <a:extLst>
                <a:ext uri="{FF2B5EF4-FFF2-40B4-BE49-F238E27FC236}">
                  <a16:creationId xmlns:a16="http://schemas.microsoft.com/office/drawing/2014/main" id="{26138BD1-F742-4AC8-9953-76E8BC785D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89781" y="6694934"/>
              <a:ext cx="114288" cy="90436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7" name="Freeform 52">
              <a:extLst>
                <a:ext uri="{FF2B5EF4-FFF2-40B4-BE49-F238E27FC236}">
                  <a16:creationId xmlns:a16="http://schemas.microsoft.com/office/drawing/2014/main" id="{71D4EB01-5268-45F2-BD44-E13DEB9CD4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86606" y="6129842"/>
              <a:ext cx="119051" cy="82504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8" name="Freeform 54">
              <a:extLst>
                <a:ext uri="{FF2B5EF4-FFF2-40B4-BE49-F238E27FC236}">
                  <a16:creationId xmlns:a16="http://schemas.microsoft.com/office/drawing/2014/main" id="{8CA7F022-4DAE-4462-BB9B-9152F74EC5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62803" y="6294929"/>
              <a:ext cx="134924" cy="104717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9" name="Freeform 59">
              <a:extLst>
                <a:ext uri="{FF2B5EF4-FFF2-40B4-BE49-F238E27FC236}">
                  <a16:creationId xmlns:a16="http://schemas.microsoft.com/office/drawing/2014/main" id="{6687B85E-4952-4463-BC1A-629F52A99C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3420" y="6555247"/>
              <a:ext cx="123812" cy="77744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55A1B867-566A-4181-8D7C-915117C7AA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23221" y="6448895"/>
              <a:ext cx="149209" cy="74570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883C85BA-184A-4382-B117-5378A1F2D1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36713" y="6679851"/>
              <a:ext cx="123812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2" name="Freeform 84">
              <a:extLst>
                <a:ext uri="{FF2B5EF4-FFF2-40B4-BE49-F238E27FC236}">
                  <a16:creationId xmlns:a16="http://schemas.microsoft.com/office/drawing/2014/main" id="{268614AF-9D8A-4771-B2AF-E5A0D93D60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04979" y="6244924"/>
              <a:ext cx="131749" cy="8726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3" name="Freeform 86">
              <a:extLst>
                <a:ext uri="{FF2B5EF4-FFF2-40B4-BE49-F238E27FC236}">
                  <a16:creationId xmlns:a16="http://schemas.microsoft.com/office/drawing/2014/main" id="{3C11F56A-A0C7-4CC1-B482-2723A8E50B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15293" y="5993337"/>
              <a:ext cx="130161" cy="112650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4" name="Freeform 106">
              <a:extLst>
                <a:ext uri="{FF2B5EF4-FFF2-40B4-BE49-F238E27FC236}">
                  <a16:creationId xmlns:a16="http://schemas.microsoft.com/office/drawing/2014/main" id="{FB913E9C-98FF-4BA0-ADEA-465BCDAA30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50328" y="6364770"/>
              <a:ext cx="134924" cy="98370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5" name="Freeform 110">
              <a:extLst>
                <a:ext uri="{FF2B5EF4-FFF2-40B4-BE49-F238E27FC236}">
                  <a16:creationId xmlns:a16="http://schemas.microsoft.com/office/drawing/2014/main" id="{DB600609-191E-4348-AEA4-2150701725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40808" y="6033021"/>
              <a:ext cx="128575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6" name="Freeform 112">
              <a:extLst>
                <a:ext uri="{FF2B5EF4-FFF2-40B4-BE49-F238E27FC236}">
                  <a16:creationId xmlns:a16="http://schemas.microsoft.com/office/drawing/2014/main" id="{BD54A1C9-0254-42FD-8470-A593B4B678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99516" y="6566358"/>
              <a:ext cx="117463" cy="80918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7" name="Freeform 78">
              <a:extLst>
                <a:ext uri="{FF2B5EF4-FFF2-40B4-BE49-F238E27FC236}">
                  <a16:creationId xmlns:a16="http://schemas.microsoft.com/office/drawing/2014/main" id="{25D06214-430D-4CFB-9B99-20EB056DA7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81406" y="305910"/>
              <a:ext cx="147623" cy="76157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8" name="Freeform 79">
              <a:extLst>
                <a:ext uri="{FF2B5EF4-FFF2-40B4-BE49-F238E27FC236}">
                  <a16:creationId xmlns:a16="http://schemas.microsoft.com/office/drawing/2014/main" id="{87FB7ABB-1E0C-448B-86F1-DD22E92C1C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92518" y="537660"/>
              <a:ext cx="125399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9" name="Freeform 80">
              <a:extLst>
                <a:ext uri="{FF2B5EF4-FFF2-40B4-BE49-F238E27FC236}">
                  <a16:creationId xmlns:a16="http://schemas.microsoft.com/office/drawing/2014/main" id="{E1E0C99F-0E8F-49C6-B805-2B719470ED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87759" y="751949"/>
              <a:ext cx="125399" cy="6663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0" name="Freeform 84">
              <a:extLst>
                <a:ext uri="{FF2B5EF4-FFF2-40B4-BE49-F238E27FC236}">
                  <a16:creationId xmlns:a16="http://schemas.microsoft.com/office/drawing/2014/main" id="{6B05BD8F-EC67-4462-9B1D-D73327456D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63164" y="101942"/>
              <a:ext cx="130161" cy="8885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1" name="Freeform 106">
              <a:extLst>
                <a:ext uri="{FF2B5EF4-FFF2-40B4-BE49-F238E27FC236}">
                  <a16:creationId xmlns:a16="http://schemas.microsoft.com/office/drawing/2014/main" id="{6B540FCD-8B39-4E9E-AB71-AB8A7F6199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84713" y="217024"/>
              <a:ext cx="133336" cy="96783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2" name="Freeform 108">
              <a:extLst>
                <a:ext uri="{FF2B5EF4-FFF2-40B4-BE49-F238E27FC236}">
                  <a16:creationId xmlns:a16="http://schemas.microsoft.com/office/drawing/2014/main" id="{A3059499-AC87-4991-ADB8-692B43724C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79162" y="700367"/>
              <a:ext cx="122224" cy="90437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3" name="Freeform 110">
              <a:extLst>
                <a:ext uri="{FF2B5EF4-FFF2-40B4-BE49-F238E27FC236}">
                  <a16:creationId xmlns:a16="http://schemas.microsoft.com/office/drawing/2014/main" id="{05DAFCE7-8C68-4670-A197-06D99498BD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3295" y="-31390"/>
              <a:ext cx="126987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4" name="Freeform 112">
              <a:extLst>
                <a:ext uri="{FF2B5EF4-FFF2-40B4-BE49-F238E27FC236}">
                  <a16:creationId xmlns:a16="http://schemas.microsoft.com/office/drawing/2014/main" id="{B537E992-5874-4648-A9AE-38C97ECC36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72817" y="495599"/>
              <a:ext cx="117463" cy="82504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5" name="Freeform 130">
              <a:extLst>
                <a:ext uri="{FF2B5EF4-FFF2-40B4-BE49-F238E27FC236}">
                  <a16:creationId xmlns:a16="http://schemas.microsoft.com/office/drawing/2014/main" id="{191E9B9A-8A6B-454B-9233-0EDECE6E58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17362" y="89241"/>
              <a:ext cx="157147" cy="80917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6" name="Freeform 131">
              <a:extLst>
                <a:ext uri="{FF2B5EF4-FFF2-40B4-BE49-F238E27FC236}">
                  <a16:creationId xmlns:a16="http://schemas.microsoft.com/office/drawing/2014/main" id="{36B395EA-9EC7-4640-9AC4-543D3F6F9B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30858" y="644016"/>
              <a:ext cx="117463" cy="87263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7" name="Freeform 135">
              <a:extLst>
                <a:ext uri="{FF2B5EF4-FFF2-40B4-BE49-F238E27FC236}">
                  <a16:creationId xmlns:a16="http://schemas.microsoft.com/office/drawing/2014/main" id="{FE81B7B2-67C6-4F29-93A4-5BBE40A290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18956" y="414645"/>
              <a:ext cx="128574" cy="8409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8" name="Freeform 10">
              <a:extLst>
                <a:ext uri="{FF2B5EF4-FFF2-40B4-BE49-F238E27FC236}">
                  <a16:creationId xmlns:a16="http://schemas.microsoft.com/office/drawing/2014/main" id="{FD51C7EA-62DF-4F18-9491-1523BB419E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3174" y="27336"/>
              <a:ext cx="139685" cy="8885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9" name="Freeform 15">
              <a:extLst>
                <a:ext uri="{FF2B5EF4-FFF2-40B4-BE49-F238E27FC236}">
                  <a16:creationId xmlns:a16="http://schemas.microsoft.com/office/drawing/2014/main" id="{087DADE3-4A22-4ED3-A038-1DF5494B15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7939" y="541628"/>
              <a:ext cx="120637" cy="72984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0" name="Freeform 18">
              <a:extLst>
                <a:ext uri="{FF2B5EF4-FFF2-40B4-BE49-F238E27FC236}">
                  <a16:creationId xmlns:a16="http://schemas.microsoft.com/office/drawing/2014/main" id="{F542DBAF-595E-46AE-B7B7-C8BB85135A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11108" y="286069"/>
              <a:ext cx="138098" cy="77745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1" name="Freeform 22">
              <a:extLst>
                <a:ext uri="{FF2B5EF4-FFF2-40B4-BE49-F238E27FC236}">
                  <a16:creationId xmlns:a16="http://schemas.microsoft.com/office/drawing/2014/main" id="{D2CF3907-E3F1-45D1-A3D4-52FFB9BF69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9611" y="174167"/>
              <a:ext cx="149209" cy="99957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2" name="Freeform 23">
              <a:extLst>
                <a:ext uri="{FF2B5EF4-FFF2-40B4-BE49-F238E27FC236}">
                  <a16:creationId xmlns:a16="http://schemas.microsoft.com/office/drawing/2014/main" id="{83BA3AE3-0393-4B56-BC04-963714E4AF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68270" y="787668"/>
              <a:ext cx="134923" cy="8091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3" name="Freeform 30">
              <a:extLst>
                <a:ext uri="{FF2B5EF4-FFF2-40B4-BE49-F238E27FC236}">
                  <a16:creationId xmlns:a16="http://schemas.microsoft.com/office/drawing/2014/main" id="{05BFF650-B183-4628-B225-D8A0CC49CA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8756" y="1028132"/>
              <a:ext cx="9524" cy="4759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4" name="Freeform 43">
              <a:extLst>
                <a:ext uri="{FF2B5EF4-FFF2-40B4-BE49-F238E27FC236}">
                  <a16:creationId xmlns:a16="http://schemas.microsoft.com/office/drawing/2014/main" id="{74058109-9385-4C6C-87E8-BF04108965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3136" y="736078"/>
              <a:ext cx="142860" cy="74570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5" name="Freeform 51">
              <a:extLst>
                <a:ext uri="{FF2B5EF4-FFF2-40B4-BE49-F238E27FC236}">
                  <a16:creationId xmlns:a16="http://schemas.microsoft.com/office/drawing/2014/main" id="{86B27704-204D-4161-A738-57A3C638CA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4345" y="781320"/>
              <a:ext cx="115876" cy="90437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6" name="Freeform 52">
              <a:extLst>
                <a:ext uri="{FF2B5EF4-FFF2-40B4-BE49-F238E27FC236}">
                  <a16:creationId xmlns:a16="http://schemas.microsoft.com/office/drawing/2014/main" id="{17396CE3-3E06-4410-BB74-70609055BA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8694" y="301944"/>
              <a:ext cx="119051" cy="8091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7" name="Freeform 54">
              <a:extLst>
                <a:ext uri="{FF2B5EF4-FFF2-40B4-BE49-F238E27FC236}">
                  <a16:creationId xmlns:a16="http://schemas.microsoft.com/office/drawing/2014/main" id="{680AC77F-15F8-43A1-B6BB-33958336AE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69194" y="490048"/>
              <a:ext cx="134923" cy="104717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8" name="Freeform 59">
              <a:extLst>
                <a:ext uri="{FF2B5EF4-FFF2-40B4-BE49-F238E27FC236}">
                  <a16:creationId xmlns:a16="http://schemas.microsoft.com/office/drawing/2014/main" id="{9837D1FF-32AF-423A-9C0B-69563754E8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1554" y="107495"/>
              <a:ext cx="123812" cy="77744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9" name="Freeform 78">
              <a:extLst>
                <a:ext uri="{FF2B5EF4-FFF2-40B4-BE49-F238E27FC236}">
                  <a16:creationId xmlns:a16="http://schemas.microsoft.com/office/drawing/2014/main" id="{48C6BA2C-F105-476F-9257-ECF0715C48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30405" y="597186"/>
              <a:ext cx="147622" cy="74571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0" name="Freeform 79">
              <a:extLst>
                <a:ext uri="{FF2B5EF4-FFF2-40B4-BE49-F238E27FC236}">
                  <a16:creationId xmlns:a16="http://schemas.microsoft.com/office/drawing/2014/main" id="{F0A4027D-C28B-43EB-B61F-F541A66B34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41516" y="801951"/>
              <a:ext cx="123812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1" name="Freeform 84">
              <a:extLst>
                <a:ext uri="{FF2B5EF4-FFF2-40B4-BE49-F238E27FC236}">
                  <a16:creationId xmlns:a16="http://schemas.microsoft.com/office/drawing/2014/main" id="{F329BDE0-6224-4428-AE1F-A9E44F00BC5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11369" y="392423"/>
              <a:ext cx="131748" cy="87263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2" name="Freeform 86">
              <a:extLst>
                <a:ext uri="{FF2B5EF4-FFF2-40B4-BE49-F238E27FC236}">
                  <a16:creationId xmlns:a16="http://schemas.microsoft.com/office/drawing/2014/main" id="{4703022E-252E-407E-8C64-E697916152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1682" y="21786"/>
              <a:ext cx="130161" cy="112649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3" name="Freeform 106">
              <a:extLst>
                <a:ext uri="{FF2B5EF4-FFF2-40B4-BE49-F238E27FC236}">
                  <a16:creationId xmlns:a16="http://schemas.microsoft.com/office/drawing/2014/main" id="{7BE353FA-6609-478A-96F3-00A97A6133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58304" y="464649"/>
              <a:ext cx="133336" cy="96783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4" name="Freeform 110">
              <a:extLst>
                <a:ext uri="{FF2B5EF4-FFF2-40B4-BE49-F238E27FC236}">
                  <a16:creationId xmlns:a16="http://schemas.microsoft.com/office/drawing/2014/main" id="{7C600FC5-0F20-4C48-B042-B50CBF6C18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5300" y="216234"/>
              <a:ext cx="126987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5" name="Freeform 112">
              <a:extLst>
                <a:ext uri="{FF2B5EF4-FFF2-40B4-BE49-F238E27FC236}">
                  <a16:creationId xmlns:a16="http://schemas.microsoft.com/office/drawing/2014/main" id="{352147BA-D97D-4450-BA3C-F9DEA4C406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4820" y="708302"/>
              <a:ext cx="119051" cy="80917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6" name="Freeform 8">
              <a:extLst>
                <a:ext uri="{FF2B5EF4-FFF2-40B4-BE49-F238E27FC236}">
                  <a16:creationId xmlns:a16="http://schemas.microsoft.com/office/drawing/2014/main" id="{2F34E26E-01E4-405B-AAFD-5E54C9DCEB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7991" y="32099"/>
              <a:ext cx="130161" cy="8885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53D67-4952-4154-9F34-B2F65288DB3A}"/>
              </a:ext>
            </a:extLst>
          </p:cNvPr>
          <p:cNvSpPr txBox="1"/>
          <p:nvPr/>
        </p:nvSpPr>
        <p:spPr>
          <a:xfrm>
            <a:off x="4795134" y="1562317"/>
            <a:ext cx="6753101" cy="476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700" b="1" dirty="0"/>
              <a:t>Religiosa, filósofa, </a:t>
            </a:r>
            <a:r>
              <a:rPr lang="es-CO" sz="1700" b="1" dirty="0"/>
              <a:t>teóloga</a:t>
            </a:r>
            <a:r>
              <a:rPr lang="en-US" sz="1700" b="1" dirty="0"/>
              <a:t> y feminista brasileña</a:t>
            </a:r>
            <a:r>
              <a:rPr lang="en-US" sz="1700" dirty="0"/>
              <a:t>. </a:t>
            </a:r>
          </a:p>
          <a:p>
            <a:pPr marL="285750" indent="-285750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Desarrolla cursos sobre hermenéuticas feministas, nuevas referencias éticas y antropológicas, y fundamentos filosóficos y </a:t>
            </a:r>
            <a:r>
              <a:rPr lang="es-CO" sz="1700" dirty="0"/>
              <a:t>teológicos</a:t>
            </a:r>
            <a:r>
              <a:rPr lang="en-US" sz="1700" dirty="0"/>
              <a:t> del </a:t>
            </a:r>
            <a:r>
              <a:rPr lang="es-CO" sz="1700" dirty="0"/>
              <a:t>discurso</a:t>
            </a:r>
            <a:r>
              <a:rPr lang="en-US" sz="1700" dirty="0"/>
              <a:t> religioso.</a:t>
            </a:r>
          </a:p>
          <a:p>
            <a:pPr marL="285750" indent="-285750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700" dirty="0"/>
              <a:t>En los años 90 fue sancionada por la congregación por estar a favor del aborto y desarrollar temáticas teológicas desde una perspectiva feminista.</a:t>
            </a:r>
          </a:p>
          <a:p>
            <a:pPr marL="285750" indent="-285750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700" dirty="0"/>
              <a:t>Aportó en la apertura, por parte de la iglesia y el debate teológico, sobre la situación de la mujer en Latinoamérica.</a:t>
            </a:r>
          </a:p>
          <a:p>
            <a:pPr marL="285750" indent="-285750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700" dirty="0"/>
              <a:t>Impulsó un enfoque ecofeminista para la comprensión de la relación del dominio masculino sobre la naturaleza y la mujer, y sus similitudes y matrices.</a:t>
            </a:r>
          </a:p>
          <a:p>
            <a:endParaRPr lang="es-CO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F4B2B22-D9C3-471F-B091-004F3A416A3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FDAC44FE-4E2F-4EF8-9B4E-58D2C96B78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DC0A3458-25B1-4D09-A34D-E3839AB232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546D2CC5-0219-44F3-8BC3-8E4A6CE151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E1F87152-71E0-4E91-B356-301488D72F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D3919306-D3B0-4463-A2BB-49DC3BD9CEC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B84F5887-F751-42E4-83BD-36F766A4C8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2B1FEF39-D466-4C85-9E18-7B146B4383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1F67AA5C-75D5-4512-860A-2A5FAF92AA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D060D03F-FCB8-4B99-B902-BD8FC7969B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F2DD9239-D0AE-4426-B8EE-96AA3CA5CA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1257269C-BD9C-4B2B-88DF-EAE519230A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143DAB1A-3896-4990-B72B-8972D2C0E4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AD08FBA7-2EDD-45DE-82E5-6235A3BC11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09BA358F-FB2D-4739-8185-93E2B199B7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199691AE-3E31-40A1-9CC5-DCFFFDFF81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4B539BE6-6C48-491F-8773-54219B231F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ABC8BE3D-B833-4585-AC44-5B52C18490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78596AAB-A6C8-4898-BCFB-64E6925618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8FE4AB5A-72EF-4D97-AAD7-F3EF2B7AAA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DF33FE40-6F57-4893-8C3F-AF2395FA1D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2A52F2C3-20FA-4B8A-9657-48085D87F7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34A29D7B-5B7F-4C50-AFBB-4FB3F0B82E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0AE6A1F0-5263-4F36-B9E9-BD6766EC0A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19F753F8-B394-4CD5-961D-DC2BEEB33E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4CFD3580-CDDB-4D32-B3EB-6F33650AA1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C654A504-8D26-439D-AA18-3506658123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12FC13C4-1222-4E30-8036-B62A9966DE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91AECDF9-80B0-48D0-942E-B63834AFF7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471BD240-8472-4A17-B6D3-47C3442952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69DCE273-606F-4C65-A326-13B5CAEBE4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3E22F876-93C0-4057-91E3-0E197D157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89BCD947-8702-435F-AB82-06F91F8F51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564CA8D5-5A24-4FF3-9FE5-051FFB2BB2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7D7C06FE-200A-41A1-B107-72ABCD5379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476791FA-0224-402B-A8FA-37FEFF2D1A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438D8ECA-5471-4A3F-8519-40E58E20CF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EA29A79C-042F-4C2D-9B91-08068A9587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45BD3F7F-B6C6-4510-97D1-6828254243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5FC501DE-2354-426F-9CF0-1E426D145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CA0E6D7-B057-40DE-B4F3-410D662214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A3F88597-1075-4E24-AF3C-D6640F38F0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7856AE6F-20E8-4032-86A2-E98E5F9B4C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4DFA7847-1CFF-430A-87F8-15C006821E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12B1E61D-D0C3-4717-A4D5-94A704C714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330B1C84-C772-4784-8BEB-F29F70BB5F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D801956C-226F-4F02-A34E-85DDD0EFE3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19D2BFAF-D525-4465-97DB-C6EA863DA9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B175862D-3184-4E8E-9700-90DD3A920D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1DF98118-613F-41C1-9EC5-6B2D4B0AA8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179A0990-EEB6-4AD5-94EB-CFC256BF14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5355E598-7941-44EC-AA7F-3A888D4EA9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E1159C15-4E59-43F5-93C2-A8D44A5C0C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90481115-82A3-4453-85C5-E999A2A07C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08B9D8EB-5E1D-4379-9DA0-95921E9984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69234872-628B-41C2-A34B-1C35DBE4FF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C268FCAE-405D-48BF-8364-139FA5BE10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8DCD5A22-2EE5-4B0D-B3B0-9CD8FFFAE7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CA7CE2E4-900E-4F59-AD9D-F3C18ED1E5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4B41E3C-6A33-4C05-AEE5-A184EDB84F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D28828C-503D-4F89-AD33-F142C6E7B3FB}"/>
              </a:ext>
            </a:extLst>
          </p:cNvPr>
          <p:cNvSpPr/>
          <p:nvPr/>
        </p:nvSpPr>
        <p:spPr>
          <a:xfrm>
            <a:off x="318654" y="276912"/>
            <a:ext cx="11554691" cy="6293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80BE76-888B-417E-9B86-CF5DB368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027" y="473075"/>
            <a:ext cx="8632824" cy="1098550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CO" sz="2800" b="0" i="0" dirty="0">
                <a:solidFill>
                  <a:srgbClr val="000000"/>
                </a:solidFill>
                <a:effectLst/>
              </a:rPr>
              <a:t>Olga Lucía Zuluaga (1944)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04" name="Group 135">
            <a:extLst>
              <a:ext uri="{FF2B5EF4-FFF2-40B4-BE49-F238E27FC236}">
                <a16:creationId xmlns:a16="http://schemas.microsoft.com/office/drawing/2014/main" id="{AA26F1DD-B09B-46DA-8C23-D19F93C997CF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9313863" y="-38100"/>
            <a:ext cx="1830387" cy="6918325"/>
            <a:chOff x="9314164" y="-37765"/>
            <a:chExt cx="1829755" cy="6918658"/>
          </a:xfrm>
        </p:grpSpPr>
        <p:sp>
          <p:nvSpPr>
            <p:cNvPr id="137" name="Freeform 78">
              <a:extLst>
                <a:ext uri="{FF2B5EF4-FFF2-40B4-BE49-F238E27FC236}">
                  <a16:creationId xmlns:a16="http://schemas.microsoft.com/office/drawing/2014/main" id="{543BF6C1-F38C-4A97-BE2F-4E5D8B17BC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803" y="6317319"/>
              <a:ext cx="147645" cy="74586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79">
              <a:extLst>
                <a:ext uri="{FF2B5EF4-FFF2-40B4-BE49-F238E27FC236}">
                  <a16:creationId xmlns:a16="http://schemas.microsoft.com/office/drawing/2014/main" id="{E2071C5E-AE96-4C5A-A21E-CB4D29D5DA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710" y="6548310"/>
              <a:ext cx="123831" cy="68238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80">
              <a:extLst>
                <a:ext uri="{FF2B5EF4-FFF2-40B4-BE49-F238E27FC236}">
                  <a16:creationId xmlns:a16="http://schemas.microsoft.com/office/drawing/2014/main" id="{A6DBEE1C-5700-4AEB-9854-73B8EB2359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157" y="6785651"/>
              <a:ext cx="125418" cy="65065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84">
              <a:extLst>
                <a:ext uri="{FF2B5EF4-FFF2-40B4-BE49-F238E27FC236}">
                  <a16:creationId xmlns:a16="http://schemas.microsoft.com/office/drawing/2014/main" id="{A91DC53F-4394-48CB-948A-BE5DC7006C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763" y="6112523"/>
              <a:ext cx="131769" cy="87283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106">
              <a:extLst>
                <a:ext uri="{FF2B5EF4-FFF2-40B4-BE49-F238E27FC236}">
                  <a16:creationId xmlns:a16="http://schemas.microsoft.com/office/drawing/2014/main" id="{37CE60C9-0C72-4E0C-8B8B-207742B3EB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9850" y="6230006"/>
              <a:ext cx="134944" cy="96805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108">
              <a:extLst>
                <a:ext uri="{FF2B5EF4-FFF2-40B4-BE49-F238E27FC236}">
                  <a16:creationId xmlns:a16="http://schemas.microsoft.com/office/drawing/2014/main" id="{A306E9EC-C4D8-4FCF-BC3C-2B6E392644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7473" y="6657856"/>
              <a:ext cx="120656" cy="90457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110">
              <a:extLst>
                <a:ext uri="{FF2B5EF4-FFF2-40B4-BE49-F238E27FC236}">
                  <a16:creationId xmlns:a16="http://schemas.microsoft.com/office/drawing/2014/main" id="{83A28C71-EF7F-48F8-A750-C2065B0341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37634" y="5982347"/>
              <a:ext cx="127006" cy="114261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112">
              <a:extLst>
                <a:ext uri="{FF2B5EF4-FFF2-40B4-BE49-F238E27FC236}">
                  <a16:creationId xmlns:a16="http://schemas.microsoft.com/office/drawing/2014/main" id="{70DBF419-1865-491E-B37A-A2A6F7568E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7952" y="6491159"/>
              <a:ext cx="117481" cy="80935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130">
              <a:extLst>
                <a:ext uri="{FF2B5EF4-FFF2-40B4-BE49-F238E27FC236}">
                  <a16:creationId xmlns:a16="http://schemas.microsoft.com/office/drawing/2014/main" id="{765EA251-9376-46E9-96B5-B10855AFF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4369" y="6045844"/>
              <a:ext cx="157171" cy="80935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131">
              <a:extLst>
                <a:ext uri="{FF2B5EF4-FFF2-40B4-BE49-F238E27FC236}">
                  <a16:creationId xmlns:a16="http://schemas.microsoft.com/office/drawing/2014/main" id="{39497FF6-FDA2-49CA-BF23-0791468C772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866" y="6516562"/>
              <a:ext cx="117481" cy="87283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135">
              <a:extLst>
                <a:ext uri="{FF2B5EF4-FFF2-40B4-BE49-F238E27FC236}">
                  <a16:creationId xmlns:a16="http://schemas.microsoft.com/office/drawing/2014/main" id="{96F6E627-E6CB-4B16-B360-9CAC45C16E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4374" y="6287156"/>
              <a:ext cx="128594" cy="84109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8DB9B560-CAF7-4630-9413-7183065B87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65488" y="6667396"/>
              <a:ext cx="163520" cy="161869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id="{35E097B6-6885-4C56-B268-0D4D9F2FF3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13942" y="6369708"/>
              <a:ext cx="120656" cy="73000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D9E2F613-21C1-4B3D-8F32-9D52893EB8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93307" y="6101409"/>
              <a:ext cx="138120" cy="77761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22">
              <a:extLst>
                <a:ext uri="{FF2B5EF4-FFF2-40B4-BE49-F238E27FC236}">
                  <a16:creationId xmlns:a16="http://schemas.microsoft.com/office/drawing/2014/main" id="{28BAD952-5152-47DF-BFE4-8798434F7B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7503" y="6034734"/>
              <a:ext cx="150819" cy="9997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23">
              <a:extLst>
                <a:ext uri="{FF2B5EF4-FFF2-40B4-BE49-F238E27FC236}">
                  <a16:creationId xmlns:a16="http://schemas.microsoft.com/office/drawing/2014/main" id="{6BF2E5F1-2C8C-48B1-942E-AF9D95A05D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058" y="6614990"/>
              <a:ext cx="134944" cy="82521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43">
              <a:extLst>
                <a:ext uri="{FF2B5EF4-FFF2-40B4-BE49-F238E27FC236}">
                  <a16:creationId xmlns:a16="http://schemas.microsoft.com/office/drawing/2014/main" id="{5573AC57-4A88-4FBA-B821-E71800C725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9079" y="6564186"/>
              <a:ext cx="142882" cy="74587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51">
              <a:extLst>
                <a:ext uri="{FF2B5EF4-FFF2-40B4-BE49-F238E27FC236}">
                  <a16:creationId xmlns:a16="http://schemas.microsoft.com/office/drawing/2014/main" id="{0C16730D-565E-44BA-81CD-B0923666F5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0204" y="6755493"/>
              <a:ext cx="115893" cy="90457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54">
              <a:extLst>
                <a:ext uri="{FF2B5EF4-FFF2-40B4-BE49-F238E27FC236}">
                  <a16:creationId xmlns:a16="http://schemas.microsoft.com/office/drawing/2014/main" id="{939AD21C-13D4-469F-B010-5179E676F8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3538" y="6365745"/>
              <a:ext cx="134944" cy="104739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78">
              <a:extLst>
                <a:ext uri="{FF2B5EF4-FFF2-40B4-BE49-F238E27FC236}">
                  <a16:creationId xmlns:a16="http://schemas.microsoft.com/office/drawing/2014/main" id="{59E780BD-1BA9-41C8-A6AF-996AC85AFF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6286" y="6425274"/>
              <a:ext cx="147645" cy="74586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79">
              <a:extLst>
                <a:ext uri="{FF2B5EF4-FFF2-40B4-BE49-F238E27FC236}">
                  <a16:creationId xmlns:a16="http://schemas.microsoft.com/office/drawing/2014/main" id="{7114A1DF-FEAC-47A5-A05C-16A0AA4DE8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8986" y="6655472"/>
              <a:ext cx="123831" cy="69826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84">
              <a:extLst>
                <a:ext uri="{FF2B5EF4-FFF2-40B4-BE49-F238E27FC236}">
                  <a16:creationId xmlns:a16="http://schemas.microsoft.com/office/drawing/2014/main" id="{801C267F-861B-4B6D-B870-369D8AAA2AD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8038" y="6219686"/>
              <a:ext cx="131769" cy="88869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86">
              <a:extLst>
                <a:ext uri="{FF2B5EF4-FFF2-40B4-BE49-F238E27FC236}">
                  <a16:creationId xmlns:a16="http://schemas.microsoft.com/office/drawing/2014/main" id="{2CD3D895-B8CB-45DC-9CA6-F63FC8DADC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28355" y="5996636"/>
              <a:ext cx="131768" cy="112673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106">
              <a:extLst>
                <a:ext uri="{FF2B5EF4-FFF2-40B4-BE49-F238E27FC236}">
                  <a16:creationId xmlns:a16="http://schemas.microsoft.com/office/drawing/2014/main" id="{C2DED606-2FFC-4924-9DFF-00B948E5AF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69680" y="6391939"/>
              <a:ext cx="134944" cy="96805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110">
              <a:extLst>
                <a:ext uri="{FF2B5EF4-FFF2-40B4-BE49-F238E27FC236}">
                  <a16:creationId xmlns:a16="http://schemas.microsoft.com/office/drawing/2014/main" id="{E0AABD71-1F1C-4F90-BB6B-C9B6A0475A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4139" y="6169681"/>
              <a:ext cx="127006" cy="114261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Freeform 112">
              <a:extLst>
                <a:ext uri="{FF2B5EF4-FFF2-40B4-BE49-F238E27FC236}">
                  <a16:creationId xmlns:a16="http://schemas.microsoft.com/office/drawing/2014/main" id="{E682E587-BE4C-4E1C-9ADF-85E28C9CA6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48260" y="6740408"/>
              <a:ext cx="117481" cy="80935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Freeform 8">
              <a:extLst>
                <a:ext uri="{FF2B5EF4-FFF2-40B4-BE49-F238E27FC236}">
                  <a16:creationId xmlns:a16="http://schemas.microsoft.com/office/drawing/2014/main" id="{F624EB50-2EA5-4CC1-A677-E6ADAB7618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4137" y="5975993"/>
              <a:ext cx="131769" cy="87282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43">
              <a:extLst>
                <a:ext uri="{FF2B5EF4-FFF2-40B4-BE49-F238E27FC236}">
                  <a16:creationId xmlns:a16="http://schemas.microsoft.com/office/drawing/2014/main" id="{8FB0B0A4-A5D6-4BCD-A322-ECE4A28C4E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3501" y="375021"/>
              <a:ext cx="142882" cy="76174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51">
              <a:extLst>
                <a:ext uri="{FF2B5EF4-FFF2-40B4-BE49-F238E27FC236}">
                  <a16:creationId xmlns:a16="http://schemas.microsoft.com/office/drawing/2014/main" id="{3EC809E7-B67D-4D91-97A3-69DF3F4A61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4214" y="234522"/>
              <a:ext cx="114306" cy="90457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53">
              <a:extLst>
                <a:ext uri="{FF2B5EF4-FFF2-40B4-BE49-F238E27FC236}">
                  <a16:creationId xmlns:a16="http://schemas.microsoft.com/office/drawing/2014/main" id="{E7548570-B05C-41A3-A60E-85815A81AD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070" y="787790"/>
              <a:ext cx="128594" cy="77761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54">
              <a:extLst>
                <a:ext uri="{FF2B5EF4-FFF2-40B4-BE49-F238E27FC236}">
                  <a16:creationId xmlns:a16="http://schemas.microsoft.com/office/drawing/2014/main" id="{B73D38E9-A6D1-4AEC-B0F5-319B430997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88614" y="6152216"/>
              <a:ext cx="134944" cy="10632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78">
              <a:extLst>
                <a:ext uri="{FF2B5EF4-FFF2-40B4-BE49-F238E27FC236}">
                  <a16:creationId xmlns:a16="http://schemas.microsoft.com/office/drawing/2014/main" id="{3E5AE910-8E8B-4157-A99B-5DE4B0E18B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803" y="273416"/>
              <a:ext cx="147644" cy="74586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79">
              <a:extLst>
                <a:ext uri="{FF2B5EF4-FFF2-40B4-BE49-F238E27FC236}">
                  <a16:creationId xmlns:a16="http://schemas.microsoft.com/office/drawing/2014/main" id="{12C3617A-2404-46FB-BEAC-C79DF896EC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710" y="504407"/>
              <a:ext cx="123831" cy="68238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80">
              <a:extLst>
                <a:ext uri="{FF2B5EF4-FFF2-40B4-BE49-F238E27FC236}">
                  <a16:creationId xmlns:a16="http://schemas.microsoft.com/office/drawing/2014/main" id="{60A05EFA-C796-480F-B7FE-95E3AF065D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157" y="724284"/>
              <a:ext cx="125418" cy="65065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Freeform 84">
              <a:extLst>
                <a:ext uri="{FF2B5EF4-FFF2-40B4-BE49-F238E27FC236}">
                  <a16:creationId xmlns:a16="http://schemas.microsoft.com/office/drawing/2014/main" id="{4E189CFF-BE19-4570-A352-0F72FF8751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764" y="68619"/>
              <a:ext cx="131768" cy="87283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Freeform 106">
              <a:extLst>
                <a:ext uri="{FF2B5EF4-FFF2-40B4-BE49-F238E27FC236}">
                  <a16:creationId xmlns:a16="http://schemas.microsoft.com/office/drawing/2014/main" id="{23B27C66-46C5-46E4-9179-206F49656B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5568" y="216266"/>
              <a:ext cx="134944" cy="96804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Freeform 108">
              <a:extLst>
                <a:ext uri="{FF2B5EF4-FFF2-40B4-BE49-F238E27FC236}">
                  <a16:creationId xmlns:a16="http://schemas.microsoft.com/office/drawing/2014/main" id="{06404348-3B6D-47E3-B706-AD530005C4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2397" y="689363"/>
              <a:ext cx="122244" cy="90456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Freeform 110">
              <a:extLst>
                <a:ext uri="{FF2B5EF4-FFF2-40B4-BE49-F238E27FC236}">
                  <a16:creationId xmlns:a16="http://schemas.microsoft.com/office/drawing/2014/main" id="{CA3C11AE-8113-4F78-8A58-533E6428DC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23352" y="-31392"/>
              <a:ext cx="127006" cy="114261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5" name="Freeform 112">
              <a:extLst>
                <a:ext uri="{FF2B5EF4-FFF2-40B4-BE49-F238E27FC236}">
                  <a16:creationId xmlns:a16="http://schemas.microsoft.com/office/drawing/2014/main" id="{A8CADD83-E9C2-4DFA-BD41-0543FBA754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97962" y="541717"/>
              <a:ext cx="117481" cy="82521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6" name="Freeform 130">
              <a:extLst>
                <a:ext uri="{FF2B5EF4-FFF2-40B4-BE49-F238E27FC236}">
                  <a16:creationId xmlns:a16="http://schemas.microsoft.com/office/drawing/2014/main" id="{E5FAC2EE-EB54-457D-82C6-BABED9E582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90086" y="62269"/>
              <a:ext cx="157170" cy="80934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7" name="Freeform 131">
              <a:extLst>
                <a:ext uri="{FF2B5EF4-FFF2-40B4-BE49-F238E27FC236}">
                  <a16:creationId xmlns:a16="http://schemas.microsoft.com/office/drawing/2014/main" id="{3F0435B4-6354-439A-AD99-1730129B48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2789" y="616335"/>
              <a:ext cx="119069" cy="87282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8" name="Freeform 135">
              <a:extLst>
                <a:ext uri="{FF2B5EF4-FFF2-40B4-BE49-F238E27FC236}">
                  <a16:creationId xmlns:a16="http://schemas.microsoft.com/office/drawing/2014/main" id="{E91166B9-E011-4F3C-98D5-ED1134158C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6591" y="400423"/>
              <a:ext cx="128594" cy="84109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9" name="Freeform 10">
              <a:extLst>
                <a:ext uri="{FF2B5EF4-FFF2-40B4-BE49-F238E27FC236}">
                  <a16:creationId xmlns:a16="http://schemas.microsoft.com/office/drawing/2014/main" id="{1FF2FB61-C196-4652-9171-323A70F1D1C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851" y="27344"/>
              <a:ext cx="139707" cy="88869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Freeform 15">
              <a:extLst>
                <a:ext uri="{FF2B5EF4-FFF2-40B4-BE49-F238E27FC236}">
                  <a16:creationId xmlns:a16="http://schemas.microsoft.com/office/drawing/2014/main" id="{E97D88DD-FA6D-4599-9EF9-2BC3D232B2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0616" y="541714"/>
              <a:ext cx="120656" cy="73000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3BEC090F-0ACC-47A0-8A15-539A44A12E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3786" y="286116"/>
              <a:ext cx="138119" cy="77761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22">
              <a:extLst>
                <a:ext uri="{FF2B5EF4-FFF2-40B4-BE49-F238E27FC236}">
                  <a16:creationId xmlns:a16="http://schemas.microsoft.com/office/drawing/2014/main" id="{A2E0C083-BB49-4761-872C-5F68E70D7D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96677" y="6560222"/>
              <a:ext cx="150820" cy="9997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23">
              <a:extLst>
                <a:ext uri="{FF2B5EF4-FFF2-40B4-BE49-F238E27FC236}">
                  <a16:creationId xmlns:a16="http://schemas.microsoft.com/office/drawing/2014/main" id="{F16CC8C4-4719-4746-9CD0-A54AB80D12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0939" y="787792"/>
              <a:ext cx="134943" cy="80934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30">
              <a:extLst>
                <a:ext uri="{FF2B5EF4-FFF2-40B4-BE49-F238E27FC236}">
                  <a16:creationId xmlns:a16="http://schemas.microsoft.com/office/drawing/2014/main" id="{49631480-86DB-4702-BF40-375EFFF5FB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1431" y="1028294"/>
              <a:ext cx="9525" cy="476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43">
              <a:extLst>
                <a:ext uri="{FF2B5EF4-FFF2-40B4-BE49-F238E27FC236}">
                  <a16:creationId xmlns:a16="http://schemas.microsoft.com/office/drawing/2014/main" id="{7AA421C7-6414-4726-BFEF-2F22EC42DE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5753" y="736194"/>
              <a:ext cx="142882" cy="74586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52">
              <a:extLst>
                <a:ext uri="{FF2B5EF4-FFF2-40B4-BE49-F238E27FC236}">
                  <a16:creationId xmlns:a16="http://schemas.microsoft.com/office/drawing/2014/main" id="{3896650D-1B2E-47E0-92AA-0491FEF3CA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4813" y="325805"/>
              <a:ext cx="119068" cy="80935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54">
              <a:extLst>
                <a:ext uri="{FF2B5EF4-FFF2-40B4-BE49-F238E27FC236}">
                  <a16:creationId xmlns:a16="http://schemas.microsoft.com/office/drawing/2014/main" id="{9E136F30-1A88-4455-B06E-7400D9C3FE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1799" y="490125"/>
              <a:ext cx="134943" cy="104739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8" name="Freeform 59">
              <a:extLst>
                <a:ext uri="{FF2B5EF4-FFF2-40B4-BE49-F238E27FC236}">
                  <a16:creationId xmlns:a16="http://schemas.microsoft.com/office/drawing/2014/main" id="{FF680AA0-FE91-49DC-BFB1-3BD0C7846D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6562" y="94814"/>
              <a:ext cx="123831" cy="77760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9" name="Freeform 78">
              <a:extLst>
                <a:ext uri="{FF2B5EF4-FFF2-40B4-BE49-F238E27FC236}">
                  <a16:creationId xmlns:a16="http://schemas.microsoft.com/office/drawing/2014/main" id="{AC0006EE-1C16-4A7F-8AA3-24B62369CA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02960" y="597280"/>
              <a:ext cx="147644" cy="74587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79">
              <a:extLst>
                <a:ext uri="{FF2B5EF4-FFF2-40B4-BE49-F238E27FC236}">
                  <a16:creationId xmlns:a16="http://schemas.microsoft.com/office/drawing/2014/main" id="{F3E5EDEC-6E07-40B6-B4F3-53605C03FA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4867" y="828271"/>
              <a:ext cx="123831" cy="68239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84">
              <a:extLst>
                <a:ext uri="{FF2B5EF4-FFF2-40B4-BE49-F238E27FC236}">
                  <a16:creationId xmlns:a16="http://schemas.microsoft.com/office/drawing/2014/main" id="{11195712-E208-468A-9045-4C71D60482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83920" y="392486"/>
              <a:ext cx="131768" cy="87282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86">
              <a:extLst>
                <a:ext uri="{FF2B5EF4-FFF2-40B4-BE49-F238E27FC236}">
                  <a16:creationId xmlns:a16="http://schemas.microsoft.com/office/drawing/2014/main" id="{C2B39A8D-1AE0-411C-A6EA-C6F893AB47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94235" y="45606"/>
              <a:ext cx="130181" cy="112673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106">
              <a:extLst>
                <a:ext uri="{FF2B5EF4-FFF2-40B4-BE49-F238E27FC236}">
                  <a16:creationId xmlns:a16="http://schemas.microsoft.com/office/drawing/2014/main" id="{84D55B47-A57A-4CD3-A361-6C942A94AA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30801" y="464722"/>
              <a:ext cx="133356" cy="96804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110">
              <a:extLst>
                <a:ext uri="{FF2B5EF4-FFF2-40B4-BE49-F238E27FC236}">
                  <a16:creationId xmlns:a16="http://schemas.microsoft.com/office/drawing/2014/main" id="{957F94DE-960A-4491-B669-A3402A6946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07791" y="216270"/>
              <a:ext cx="127006" cy="114261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5" name="Freeform 112">
              <a:extLst>
                <a:ext uri="{FF2B5EF4-FFF2-40B4-BE49-F238E27FC236}">
                  <a16:creationId xmlns:a16="http://schemas.microsoft.com/office/drawing/2014/main" id="{B51FC7F1-5685-4B3F-877D-2570039535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8108" y="785411"/>
              <a:ext cx="117481" cy="80934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6" name="Freeform 8">
              <a:extLst>
                <a:ext uri="{FF2B5EF4-FFF2-40B4-BE49-F238E27FC236}">
                  <a16:creationId xmlns:a16="http://schemas.microsoft.com/office/drawing/2014/main" id="{F159ED39-A414-4266-BD21-F5F7311971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20485" y="32107"/>
              <a:ext cx="130181" cy="88869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06FF07FF-76C5-4722-B942-4EBF253ABCD1}"/>
              </a:ext>
            </a:extLst>
          </p:cNvPr>
          <p:cNvSpPr txBox="1"/>
          <p:nvPr/>
        </p:nvSpPr>
        <p:spPr>
          <a:xfrm>
            <a:off x="657465" y="1999241"/>
            <a:ext cx="3461675" cy="40164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700" b="1" dirty="0"/>
              <a:t>Profesora, investigadora y escritora colombiana</a:t>
            </a:r>
            <a:r>
              <a:rPr lang="es-CO" sz="1700" dirty="0"/>
              <a:t>, reconocida por ser una pionera de los programas de investigación en su país</a:t>
            </a:r>
            <a:r>
              <a:rPr lang="es-CO" sz="1700" i="0" dirty="0">
                <a:effectLst/>
              </a:rPr>
              <a:t>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i="0" dirty="0">
                <a:effectLst/>
              </a:rPr>
              <a:t> 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700" dirty="0"/>
              <a:t>Fundó el grupo historia de la práctica pedagógica y se desempeñó como docente de la Universidad de Antioquia.</a:t>
            </a:r>
          </a:p>
          <a:p>
            <a:pPr marL="285750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s-CO" sz="1700" dirty="0"/>
              <a:t>Durante su carrera obtuvo diversos reconocimientos como la medalla de oro Francisco José de Caldas.</a:t>
            </a:r>
            <a:endParaRPr lang="es-CO" sz="1700" i="0" dirty="0">
              <a:effectLst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6ABD9D-33AB-4987-B5E3-CD40567D4F98}"/>
              </a:ext>
            </a:extLst>
          </p:cNvPr>
          <p:cNvSpPr txBox="1"/>
          <p:nvPr/>
        </p:nvSpPr>
        <p:spPr>
          <a:xfrm>
            <a:off x="7957925" y="1954104"/>
            <a:ext cx="357547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/>
              <a:t>Obras: 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s-CO" sz="1700" dirty="0"/>
              <a:t>Didáctica y conocimiento: avances de la investigación, filosofía y pedagogía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s-CO" sz="1700" dirty="0"/>
              <a:t>Pedagogía e historia: la historicidad de la pedagogía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s-CO" sz="1700" dirty="0"/>
              <a:t>El maestro y el saber pedagógico en Colombia: 1821-1848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s-CO" sz="1700" dirty="0"/>
              <a:t>Colombia: dos modelos de su práctica pedagógica durante el siglo XIX</a:t>
            </a:r>
          </a:p>
          <a:p>
            <a:pPr marL="514350" lvl="1" indent="-285750">
              <a:buFont typeface="Wingdings" panose="05000000000000000000" pitchFamily="2" charset="2"/>
              <a:buChar char="Ø"/>
            </a:pPr>
            <a:r>
              <a:rPr lang="es-CO" sz="1700" dirty="0"/>
              <a:t>Filosofía y pedagogía: presentación metodológica y directrices del trabajo</a:t>
            </a:r>
          </a:p>
        </p:txBody>
      </p:sp>
      <p:pic>
        <p:nvPicPr>
          <p:cNvPr id="129" name="Picture 2" descr="Documental: Olga Lucía Zuluaga (2004) - YouTube">
            <a:extLst>
              <a:ext uri="{FF2B5EF4-FFF2-40B4-BE49-F238E27FC236}">
                <a16:creationId xmlns:a16="http://schemas.microsoft.com/office/drawing/2014/main" id="{03B2BE3B-4695-411F-8C9D-CEAECCB2E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35" y="2143859"/>
            <a:ext cx="3461675" cy="351755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4454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0829470D-1AE7-49C2-8728-0CED8B2861F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FECE8720-DCB4-47FB-A797-641FB7C9A3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0AB6F28F-3708-4696-B047-D4588FC65B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092F3F98-959B-4137-BE11-2709C8C4F7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ED52936-7756-4E2A-8CEA-6203EB9BE5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E0E11A06-7029-4DA7-81A6-E64D7B92A4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4CB95B5-415E-4152-83EC-66B67EC80A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706AA44A-28D1-4DE1-8BAF-991DA24460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7B9D3AAC-1E79-4E41-B707-83161EA6E1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E6EA2FD3-FBE2-49CE-A89C-ED3ECDE399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CE8264D3-0C49-41F7-88ED-9FEA924D5C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8B7AA41-4FFE-4BBC-80AC-57A96BF050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05ED65A2-989D-4A24-9451-473E30AB7A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DDB52771-5295-4D14-90AC-FD321B39BF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E8009474-7C0F-44BC-8359-8B81D62119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7E441BCB-29C6-4D90-8B54-F400F878AF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4D20C7A2-3B32-483E-AC49-A6FAF5FB5A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C862032A-8A30-459D-B69C-C5FEAF0AE6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49BF5C78-F610-44D3-B56E-022A2ADD70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CE8302FC-3A12-458E-9647-A3258DE432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3AFD18F7-F742-48A9-9DF4-BBBF781913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C3DDDF14-8FEB-4322-909C-CD7E1F894F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E1C84840-6398-4190-8055-4CBC3D690B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8C3D98E6-1A6F-481D-8F60-C14945F9EA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78392C8B-F332-440C-AAF8-EE27A6B92D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4C2D8074-B096-46B2-A610-BAD76DFF31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D9EAD7FD-1E64-4A19-B142-5FA288F1E9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638590AC-384F-4AB6-A3A1-BB3362A668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BE54F695-B96B-4379-9E79-E81D3BC4FA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00361FA0-5EBD-4FFD-90DD-350E24A7C3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AA792250-ACC4-41B5-AD34-A206F100BC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E71EFC8B-4300-44AA-ADF0-B5AFB784DF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381E88FD-3654-4105-8B5E-CE13C66F84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DB92C185-8A2D-42A0-B6A3-BE495B0C98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D11A0A48-A546-4ECF-B224-693908FF9F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6699C5A3-A4A1-4A9C-B633-C8DE28E597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B41347A9-272A-4254-8EEE-FFEA05C36C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FB2A09FC-3496-4ECA-842B-CAD922B8DF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C911CF6E-4CD0-4109-A144-59BC11BA2C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95859243-70D6-490C-8FFF-BB1313CDBC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826E8FBC-F724-40B7-8002-0F78AD775E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0CF8EEB0-5861-4BD2-A50F-1EB33FC2EE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8D81A405-C45A-45BC-9150-2DC22C74C9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E9323F67-1AE0-4D5C-ABC7-21C7140E70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DA30F2D-66F6-4D78-85D2-0A8DC48557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05D3FE64-5EEB-494C-B76A-6C74A36493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92AF2480-D978-4E71-BF45-142B91F46B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D2B8FCBD-F32C-4373-AE8F-3D81BABC6B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937C408D-FEA0-49BC-8E25-9A9308E89CB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8B33AF4E-615D-4E68-99C0-38F246AD57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77D1997C-1D67-4501-B031-255191027F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60571FDB-D564-4312-9C70-DE9E2AD97E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86CC91E6-E430-4056-B6CB-16C51BA1C0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1B9FC5B1-E077-4582-8A2D-F055C711CA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5FD923AD-3426-4A2F-8D06-F142BAB326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F7783B11-9CC8-4F9E-856D-AB90849CED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9955A9BE-C1F9-4AB7-A716-9B00DD6B0B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D0E24B55-E806-4DA3-8A08-EF7931DDD2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B7ACF1D-996E-40AF-8B0D-FA52CE288E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2" name="Título 1">
            <a:extLst>
              <a:ext uri="{FF2B5EF4-FFF2-40B4-BE49-F238E27FC236}">
                <a16:creationId xmlns:a16="http://schemas.microsoft.com/office/drawing/2014/main" id="{F05C4466-BC76-4A3E-9464-57420DDE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624" y="312270"/>
            <a:ext cx="9074392" cy="1065213"/>
          </a:xfrm>
        </p:spPr>
        <p:txBody>
          <a:bodyPr/>
          <a:lstStyle/>
          <a:p>
            <a:pPr algn="ctr"/>
            <a:r>
              <a:rPr lang="es-CO" b="0" i="0" dirty="0">
                <a:solidFill>
                  <a:srgbClr val="000000"/>
                </a:solidFill>
                <a:effectLst/>
              </a:rPr>
              <a:t>Martha Nussbaum (1947)</a:t>
            </a:r>
            <a:endParaRPr lang="en-US" alt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E7C763D-C90A-483B-B29F-FD012CBE5395}"/>
              </a:ext>
            </a:extLst>
          </p:cNvPr>
          <p:cNvSpPr/>
          <p:nvPr/>
        </p:nvSpPr>
        <p:spPr>
          <a:xfrm>
            <a:off x="0" y="1357184"/>
            <a:ext cx="12192000" cy="5509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514B77-67E9-44B1-8EF1-CC967B540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7150" y="1896642"/>
            <a:ext cx="6591158" cy="3974451"/>
          </a:xfrm>
        </p:spPr>
        <p:txBody>
          <a:bodyPr rtlCol="0">
            <a:noAutofit/>
          </a:bodyPr>
          <a:lstStyle/>
          <a:p>
            <a:r>
              <a:rPr lang="es-CO" sz="1600" b="1" dirty="0">
                <a:effectLst/>
              </a:rPr>
              <a:t>Filósofa estadounidense.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i="0" dirty="0">
                <a:effectLst/>
              </a:rPr>
              <a:t>Estudió teatro y lenguas clásicas en la universidad de Nueva </a:t>
            </a:r>
            <a:r>
              <a:rPr lang="es-CO" sz="1600" dirty="0"/>
              <a:t>Y</a:t>
            </a:r>
            <a:r>
              <a:rPr lang="es-CO" sz="1600" i="0" dirty="0">
                <a:effectLst/>
              </a:rPr>
              <a:t>ork y gradualmente se fue acercando a la filosofía, para finalmente graduarse en Harvard en 1972.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En los 80’s </a:t>
            </a:r>
            <a:r>
              <a:rPr lang="es-CO" sz="1600" i="0" dirty="0">
                <a:effectLst/>
              </a:rPr>
              <a:t>promovió el concepto de "capacidades“ como las partes constitutivas del desarrollo y de la pobreza, se basa en una perspectiva aristotélica.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Obras: </a:t>
            </a:r>
          </a:p>
          <a:p>
            <a:pPr marL="514350" lvl="1" indent="-285750" eaLnBrk="1" hangingPunct="1">
              <a:buFont typeface="Wingdings" panose="05000000000000000000" pitchFamily="2" charset="2"/>
              <a:buChar char="Ø"/>
            </a:pPr>
            <a:r>
              <a:rPr lang="es-CO" sz="1200" dirty="0"/>
              <a:t>La fragilidad del bien: la fortuna y la ética en la tragedia y la filosofía griega</a:t>
            </a:r>
          </a:p>
          <a:p>
            <a:pPr marL="514350" lvl="1" indent="-285750" eaLnBrk="1" hangingPunct="1">
              <a:buFont typeface="Wingdings" panose="05000000000000000000" pitchFamily="2" charset="2"/>
              <a:buChar char="Ø"/>
            </a:pPr>
            <a:r>
              <a:rPr lang="es-CO" sz="1200" i="1" dirty="0"/>
              <a:t>Cultivando humanidad sexo y justicia social </a:t>
            </a:r>
            <a:r>
              <a:rPr lang="es-CO" sz="1200" dirty="0"/>
              <a:t>esconderse de la humanidad de la repugnancia a la humanidad: orientación sexual y derecho constitucional.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700" i="0" dirty="0">
              <a:effectLst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700" i="0" dirty="0">
              <a:effectLst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700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4EBFC4A-24CC-4278-AFE8-B3D2E2C2EAF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34227" y="5957752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8600F43F-4BEC-478E-A162-53F771292B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6" name="Freeform 15">
              <a:extLst>
                <a:ext uri="{FF2B5EF4-FFF2-40B4-BE49-F238E27FC236}">
                  <a16:creationId xmlns:a16="http://schemas.microsoft.com/office/drawing/2014/main" id="{1B11D740-01C9-4354-A374-7D8AE497FD1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7" name="Freeform 18">
              <a:extLst>
                <a:ext uri="{FF2B5EF4-FFF2-40B4-BE49-F238E27FC236}">
                  <a16:creationId xmlns:a16="http://schemas.microsoft.com/office/drawing/2014/main" id="{9F6C8B7D-3DCB-4F97-BE1F-A796434508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899CDF-B673-48DA-B44C-435D989324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B22C5C85-149D-4EBC-B6BA-5286EE67F2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0" name="Freeform 19">
              <a:extLst>
                <a:ext uri="{FF2B5EF4-FFF2-40B4-BE49-F238E27FC236}">
                  <a16:creationId xmlns:a16="http://schemas.microsoft.com/office/drawing/2014/main" id="{F2CE3CB9-9B77-4308-B0EC-F3B92209FD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1" name="Freeform 20">
              <a:extLst>
                <a:ext uri="{FF2B5EF4-FFF2-40B4-BE49-F238E27FC236}">
                  <a16:creationId xmlns:a16="http://schemas.microsoft.com/office/drawing/2014/main" id="{048AED69-9007-4E1B-AEBD-6ED7123161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2" name="Freeform 23">
              <a:extLst>
                <a:ext uri="{FF2B5EF4-FFF2-40B4-BE49-F238E27FC236}">
                  <a16:creationId xmlns:a16="http://schemas.microsoft.com/office/drawing/2014/main" id="{9198CF19-A280-4A3F-B2C8-9840A9B3F5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3" name="Freeform 26">
              <a:extLst>
                <a:ext uri="{FF2B5EF4-FFF2-40B4-BE49-F238E27FC236}">
                  <a16:creationId xmlns:a16="http://schemas.microsoft.com/office/drawing/2014/main" id="{F6024ECE-B478-480F-9E68-071A3EC3F0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FE2C0F0A-CA8D-4FDD-83B0-ADA95C3272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5" name="Freeform 28">
              <a:extLst>
                <a:ext uri="{FF2B5EF4-FFF2-40B4-BE49-F238E27FC236}">
                  <a16:creationId xmlns:a16="http://schemas.microsoft.com/office/drawing/2014/main" id="{2B5359B9-6885-43E3-BFE2-A0A9119FC2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6" name="Freeform 30">
              <a:extLst>
                <a:ext uri="{FF2B5EF4-FFF2-40B4-BE49-F238E27FC236}">
                  <a16:creationId xmlns:a16="http://schemas.microsoft.com/office/drawing/2014/main" id="{8F037381-975D-42F1-9678-B64E4A8DEE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7" name="Freeform 43">
              <a:extLst>
                <a:ext uri="{FF2B5EF4-FFF2-40B4-BE49-F238E27FC236}">
                  <a16:creationId xmlns:a16="http://schemas.microsoft.com/office/drawing/2014/main" id="{5D5CA498-B35B-4ABC-9832-D763B6BE58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8" name="Freeform 51">
              <a:extLst>
                <a:ext uri="{FF2B5EF4-FFF2-40B4-BE49-F238E27FC236}">
                  <a16:creationId xmlns:a16="http://schemas.microsoft.com/office/drawing/2014/main" id="{4BB5B0CE-A428-4D82-BD6D-CBFDF2BAA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9" name="Freeform 52">
              <a:extLst>
                <a:ext uri="{FF2B5EF4-FFF2-40B4-BE49-F238E27FC236}">
                  <a16:creationId xmlns:a16="http://schemas.microsoft.com/office/drawing/2014/main" id="{C01246EF-383D-494B-8D70-728F515B70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0" name="Freeform 53">
              <a:extLst>
                <a:ext uri="{FF2B5EF4-FFF2-40B4-BE49-F238E27FC236}">
                  <a16:creationId xmlns:a16="http://schemas.microsoft.com/office/drawing/2014/main" id="{9557F55D-C75A-4159-8377-E4D5E9B4BB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1" name="Freeform 54">
              <a:extLst>
                <a:ext uri="{FF2B5EF4-FFF2-40B4-BE49-F238E27FC236}">
                  <a16:creationId xmlns:a16="http://schemas.microsoft.com/office/drawing/2014/main" id="{B4DE5A99-34F7-46F1-B79F-8B8B467E22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2" name="Freeform 55">
              <a:extLst>
                <a:ext uri="{FF2B5EF4-FFF2-40B4-BE49-F238E27FC236}">
                  <a16:creationId xmlns:a16="http://schemas.microsoft.com/office/drawing/2014/main" id="{6E2EDBA6-B8F0-492F-BECD-97A2810C6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3" name="Freeform 56">
              <a:extLst>
                <a:ext uri="{FF2B5EF4-FFF2-40B4-BE49-F238E27FC236}">
                  <a16:creationId xmlns:a16="http://schemas.microsoft.com/office/drawing/2014/main" id="{86AD250B-5C19-4D65-882E-90B685984B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4" name="Freeform 57">
              <a:extLst>
                <a:ext uri="{FF2B5EF4-FFF2-40B4-BE49-F238E27FC236}">
                  <a16:creationId xmlns:a16="http://schemas.microsoft.com/office/drawing/2014/main" id="{05D477A6-85BA-4640-9FBD-26F4A938F4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5" name="Freeform 59">
              <a:extLst>
                <a:ext uri="{FF2B5EF4-FFF2-40B4-BE49-F238E27FC236}">
                  <a16:creationId xmlns:a16="http://schemas.microsoft.com/office/drawing/2014/main" id="{A7C51408-FB94-4F8C-A1A3-A90B6A84FC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6" name="Freeform 60">
              <a:extLst>
                <a:ext uri="{FF2B5EF4-FFF2-40B4-BE49-F238E27FC236}">
                  <a16:creationId xmlns:a16="http://schemas.microsoft.com/office/drawing/2014/main" id="{0ADD4CFA-426B-40D7-9ECD-D9DBB68CCD7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7" name="Freeform 61">
              <a:extLst>
                <a:ext uri="{FF2B5EF4-FFF2-40B4-BE49-F238E27FC236}">
                  <a16:creationId xmlns:a16="http://schemas.microsoft.com/office/drawing/2014/main" id="{0492DB05-F75D-469B-A87B-1D43C68084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8" name="Freeform 5">
              <a:extLst>
                <a:ext uri="{FF2B5EF4-FFF2-40B4-BE49-F238E27FC236}">
                  <a16:creationId xmlns:a16="http://schemas.microsoft.com/office/drawing/2014/main" id="{14DA5AAF-C574-4F2A-BD81-704A64659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9" name="Freeform 6">
              <a:extLst>
                <a:ext uri="{FF2B5EF4-FFF2-40B4-BE49-F238E27FC236}">
                  <a16:creationId xmlns:a16="http://schemas.microsoft.com/office/drawing/2014/main" id="{4526496D-362F-4AEC-B8E0-4C37B7FEAE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0" name="Freeform 7">
              <a:extLst>
                <a:ext uri="{FF2B5EF4-FFF2-40B4-BE49-F238E27FC236}">
                  <a16:creationId xmlns:a16="http://schemas.microsoft.com/office/drawing/2014/main" id="{CA1547EB-7DEA-4500-A8C3-8CA82C90F9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1" name="Freeform 8">
              <a:extLst>
                <a:ext uri="{FF2B5EF4-FFF2-40B4-BE49-F238E27FC236}">
                  <a16:creationId xmlns:a16="http://schemas.microsoft.com/office/drawing/2014/main" id="{0CA07E9F-5950-42EA-AF53-CE10BDEE69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2" name="Freeform 9">
              <a:extLst>
                <a:ext uri="{FF2B5EF4-FFF2-40B4-BE49-F238E27FC236}">
                  <a16:creationId xmlns:a16="http://schemas.microsoft.com/office/drawing/2014/main" id="{B3AEF65F-5191-4B53-8541-2FE47CDD1B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3" name="Freeform 11">
              <a:extLst>
                <a:ext uri="{FF2B5EF4-FFF2-40B4-BE49-F238E27FC236}">
                  <a16:creationId xmlns:a16="http://schemas.microsoft.com/office/drawing/2014/main" id="{E2E0C729-4491-4328-8A22-236D565E71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id="{068ADB6E-E346-491E-8C88-906A60D463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5" name="Freeform 13">
              <a:extLst>
                <a:ext uri="{FF2B5EF4-FFF2-40B4-BE49-F238E27FC236}">
                  <a16:creationId xmlns:a16="http://schemas.microsoft.com/office/drawing/2014/main" id="{19979C05-D01E-4A4B-9A9D-2C1C4E25CB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6" name="Freeform 14">
              <a:extLst>
                <a:ext uri="{FF2B5EF4-FFF2-40B4-BE49-F238E27FC236}">
                  <a16:creationId xmlns:a16="http://schemas.microsoft.com/office/drawing/2014/main" id="{C6F6729D-132B-4207-995C-A93AA344222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7" name="Freeform 16">
              <a:extLst>
                <a:ext uri="{FF2B5EF4-FFF2-40B4-BE49-F238E27FC236}">
                  <a16:creationId xmlns:a16="http://schemas.microsoft.com/office/drawing/2014/main" id="{2670CDE8-B213-427A-B5B1-7186638215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D814903A-EF2C-421D-B560-A6DBEC51A6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9" name="Freeform 21">
              <a:extLst>
                <a:ext uri="{FF2B5EF4-FFF2-40B4-BE49-F238E27FC236}">
                  <a16:creationId xmlns:a16="http://schemas.microsoft.com/office/drawing/2014/main" id="{9A38C265-E741-460F-A633-92A5223530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0" name="Freeform 25">
              <a:extLst>
                <a:ext uri="{FF2B5EF4-FFF2-40B4-BE49-F238E27FC236}">
                  <a16:creationId xmlns:a16="http://schemas.microsoft.com/office/drawing/2014/main" id="{76693AD1-2014-4EF3-8EE8-E2601539559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1" name="Freeform 29">
              <a:extLst>
                <a:ext uri="{FF2B5EF4-FFF2-40B4-BE49-F238E27FC236}">
                  <a16:creationId xmlns:a16="http://schemas.microsoft.com/office/drawing/2014/main" id="{A5981AFA-1C74-422A-BAC9-65ECE67D0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2" name="Freeform 31">
              <a:extLst>
                <a:ext uri="{FF2B5EF4-FFF2-40B4-BE49-F238E27FC236}">
                  <a16:creationId xmlns:a16="http://schemas.microsoft.com/office/drawing/2014/main" id="{036545F7-E0BF-4C77-8173-646C41ADD4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E110CCDA-2D3C-4945-A793-F556DB14D1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4" name="Freeform 33">
              <a:extLst>
                <a:ext uri="{FF2B5EF4-FFF2-40B4-BE49-F238E27FC236}">
                  <a16:creationId xmlns:a16="http://schemas.microsoft.com/office/drawing/2014/main" id="{4FBF0E2B-FC08-47F0-9165-72FF01833C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5" name="Freeform 34">
              <a:extLst>
                <a:ext uri="{FF2B5EF4-FFF2-40B4-BE49-F238E27FC236}">
                  <a16:creationId xmlns:a16="http://schemas.microsoft.com/office/drawing/2014/main" id="{6503472D-FAC3-4FB5-99B6-83C83BD361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6" name="Freeform 35">
              <a:extLst>
                <a:ext uri="{FF2B5EF4-FFF2-40B4-BE49-F238E27FC236}">
                  <a16:creationId xmlns:a16="http://schemas.microsoft.com/office/drawing/2014/main" id="{AAB7FFA5-B51C-4777-A2CC-C0368DBB1F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50BB360A-B2B1-40B0-81F4-B5B6162162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5002B4D6-F5E6-46CE-AABD-0F407A1714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9" name="Freeform 38">
              <a:extLst>
                <a:ext uri="{FF2B5EF4-FFF2-40B4-BE49-F238E27FC236}">
                  <a16:creationId xmlns:a16="http://schemas.microsoft.com/office/drawing/2014/main" id="{51982C9A-91CA-4456-8F53-5939ED92E6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0" name="Freeform 39">
              <a:extLst>
                <a:ext uri="{FF2B5EF4-FFF2-40B4-BE49-F238E27FC236}">
                  <a16:creationId xmlns:a16="http://schemas.microsoft.com/office/drawing/2014/main" id="{A721B5D8-EAA0-4F9B-B7A6-9C1DCE17B5A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1" name="Freeform 40">
              <a:extLst>
                <a:ext uri="{FF2B5EF4-FFF2-40B4-BE49-F238E27FC236}">
                  <a16:creationId xmlns:a16="http://schemas.microsoft.com/office/drawing/2014/main" id="{E2A1CE3E-48F6-4958-A73F-A2708B0B86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2" name="Freeform 41">
              <a:extLst>
                <a:ext uri="{FF2B5EF4-FFF2-40B4-BE49-F238E27FC236}">
                  <a16:creationId xmlns:a16="http://schemas.microsoft.com/office/drawing/2014/main" id="{F6127EDB-19EB-4F43-BBCD-328BC3A683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3" name="Freeform 42">
              <a:extLst>
                <a:ext uri="{FF2B5EF4-FFF2-40B4-BE49-F238E27FC236}">
                  <a16:creationId xmlns:a16="http://schemas.microsoft.com/office/drawing/2014/main" id="{FCAA82D7-82C6-45E2-A9AB-F1212064B0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4" name="Freeform 44">
              <a:extLst>
                <a:ext uri="{FF2B5EF4-FFF2-40B4-BE49-F238E27FC236}">
                  <a16:creationId xmlns:a16="http://schemas.microsoft.com/office/drawing/2014/main" id="{DDEDED0E-D1D1-4416-AF6A-54F4DEC0EB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FFD4F73E-CFF2-4AF6-B191-DBFB189E26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6" name="Freeform 46">
              <a:extLst>
                <a:ext uri="{FF2B5EF4-FFF2-40B4-BE49-F238E27FC236}">
                  <a16:creationId xmlns:a16="http://schemas.microsoft.com/office/drawing/2014/main" id="{75BB533D-162B-41B5-955A-89CB292E88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id="{9DFB603A-F8AE-40D8-81F8-9F594CB82A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id="{E5601F42-33EB-49FB-9FBA-72FF1EFF39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id="{9C56730E-A8B6-45B1-9AE6-03AF5D796E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CEF9E337-52A2-4785-94E4-EE494D3457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1" name="Freeform 106">
              <a:extLst>
                <a:ext uri="{FF2B5EF4-FFF2-40B4-BE49-F238E27FC236}">
                  <a16:creationId xmlns:a16="http://schemas.microsoft.com/office/drawing/2014/main" id="{08D82481-72CA-419C-ABAF-C90DCA5504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2" name="Freeform 19">
              <a:extLst>
                <a:ext uri="{FF2B5EF4-FFF2-40B4-BE49-F238E27FC236}">
                  <a16:creationId xmlns:a16="http://schemas.microsoft.com/office/drawing/2014/main" id="{AD76DFD9-D527-4541-863A-D17000EF34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3" name="Freeform 20">
              <a:extLst>
                <a:ext uri="{FF2B5EF4-FFF2-40B4-BE49-F238E27FC236}">
                  <a16:creationId xmlns:a16="http://schemas.microsoft.com/office/drawing/2014/main" id="{C7B1FD62-0042-49F6-8B97-CEAF22B77CB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4" name="Freeform 26">
              <a:extLst>
                <a:ext uri="{FF2B5EF4-FFF2-40B4-BE49-F238E27FC236}">
                  <a16:creationId xmlns:a16="http://schemas.microsoft.com/office/drawing/2014/main" id="{18561F64-7240-4997-AF11-9AC276DC5CD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5" name="Freeform 27">
              <a:extLst>
                <a:ext uri="{FF2B5EF4-FFF2-40B4-BE49-F238E27FC236}">
                  <a16:creationId xmlns:a16="http://schemas.microsoft.com/office/drawing/2014/main" id="{3152CD9D-8751-4262-91D3-12CA26248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6" name="Freeform 28">
              <a:extLst>
                <a:ext uri="{FF2B5EF4-FFF2-40B4-BE49-F238E27FC236}">
                  <a16:creationId xmlns:a16="http://schemas.microsoft.com/office/drawing/2014/main" id="{53ACA4CE-4322-4D5E-B93C-0312970F96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7" name="Freeform 55">
              <a:extLst>
                <a:ext uri="{FF2B5EF4-FFF2-40B4-BE49-F238E27FC236}">
                  <a16:creationId xmlns:a16="http://schemas.microsoft.com/office/drawing/2014/main" id="{79939EF3-51C2-432D-8B23-51545939E7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8" name="Freeform 56">
              <a:extLst>
                <a:ext uri="{FF2B5EF4-FFF2-40B4-BE49-F238E27FC236}">
                  <a16:creationId xmlns:a16="http://schemas.microsoft.com/office/drawing/2014/main" id="{E62F6554-5009-4561-AB49-5D8AC4C67F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9" name="Freeform 57">
              <a:extLst>
                <a:ext uri="{FF2B5EF4-FFF2-40B4-BE49-F238E27FC236}">
                  <a16:creationId xmlns:a16="http://schemas.microsoft.com/office/drawing/2014/main" id="{25F220A2-2C30-47A7-B584-014037C98D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id="{60E2FF65-58C9-4758-A160-817E09945E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id="{AAE64D56-A584-4925-91F8-EF4D1C74D5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2" name="Freeform 5">
              <a:extLst>
                <a:ext uri="{FF2B5EF4-FFF2-40B4-BE49-F238E27FC236}">
                  <a16:creationId xmlns:a16="http://schemas.microsoft.com/office/drawing/2014/main" id="{D7C03A8B-3039-433B-9523-CA6388D195D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3" name="Freeform 6">
              <a:extLst>
                <a:ext uri="{FF2B5EF4-FFF2-40B4-BE49-F238E27FC236}">
                  <a16:creationId xmlns:a16="http://schemas.microsoft.com/office/drawing/2014/main" id="{1640317D-7F07-4B33-AC95-3AB38733AF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4" name="Freeform 7">
              <a:extLst>
                <a:ext uri="{FF2B5EF4-FFF2-40B4-BE49-F238E27FC236}">
                  <a16:creationId xmlns:a16="http://schemas.microsoft.com/office/drawing/2014/main" id="{D4DC0124-68ED-4985-A73E-9F3F7DDD87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5" name="Freeform 8">
              <a:extLst>
                <a:ext uri="{FF2B5EF4-FFF2-40B4-BE49-F238E27FC236}">
                  <a16:creationId xmlns:a16="http://schemas.microsoft.com/office/drawing/2014/main" id="{514CA08E-B6E1-4DA9-A04C-50F47E0B4D2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6" name="Freeform 9">
              <a:extLst>
                <a:ext uri="{FF2B5EF4-FFF2-40B4-BE49-F238E27FC236}">
                  <a16:creationId xmlns:a16="http://schemas.microsoft.com/office/drawing/2014/main" id="{8BF6FE14-B281-4BCC-96DC-8579BD8712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7" name="Freeform 11">
              <a:extLst>
                <a:ext uri="{FF2B5EF4-FFF2-40B4-BE49-F238E27FC236}">
                  <a16:creationId xmlns:a16="http://schemas.microsoft.com/office/drawing/2014/main" id="{317176EE-1A6A-4659-892C-3964F9BB446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8" name="Freeform 12">
              <a:extLst>
                <a:ext uri="{FF2B5EF4-FFF2-40B4-BE49-F238E27FC236}">
                  <a16:creationId xmlns:a16="http://schemas.microsoft.com/office/drawing/2014/main" id="{62A2A799-3CD7-42CB-A266-53DD9CD1D4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9" name="Freeform 13">
              <a:extLst>
                <a:ext uri="{FF2B5EF4-FFF2-40B4-BE49-F238E27FC236}">
                  <a16:creationId xmlns:a16="http://schemas.microsoft.com/office/drawing/2014/main" id="{364DDC54-B07A-4ED9-9437-B9627D9906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0" name="Freeform 14">
              <a:extLst>
                <a:ext uri="{FF2B5EF4-FFF2-40B4-BE49-F238E27FC236}">
                  <a16:creationId xmlns:a16="http://schemas.microsoft.com/office/drawing/2014/main" id="{37B2B1B1-2268-449A-B23E-D8594A05FA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1" name="Freeform 16">
              <a:extLst>
                <a:ext uri="{FF2B5EF4-FFF2-40B4-BE49-F238E27FC236}">
                  <a16:creationId xmlns:a16="http://schemas.microsoft.com/office/drawing/2014/main" id="{0383530A-7B59-4D57-A7D6-81D7702765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2" name="Freeform 17">
              <a:extLst>
                <a:ext uri="{FF2B5EF4-FFF2-40B4-BE49-F238E27FC236}">
                  <a16:creationId xmlns:a16="http://schemas.microsoft.com/office/drawing/2014/main" id="{E0F0C395-B51E-4F4A-B837-C194EF1293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3" name="Freeform 21">
              <a:extLst>
                <a:ext uri="{FF2B5EF4-FFF2-40B4-BE49-F238E27FC236}">
                  <a16:creationId xmlns:a16="http://schemas.microsoft.com/office/drawing/2014/main" id="{D2466E09-30C2-465C-A97D-B4F688E834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4" name="Freeform 25">
              <a:extLst>
                <a:ext uri="{FF2B5EF4-FFF2-40B4-BE49-F238E27FC236}">
                  <a16:creationId xmlns:a16="http://schemas.microsoft.com/office/drawing/2014/main" id="{D88D5079-D97F-4807-87A7-EE84DE4F2C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id="{C1FE6660-E934-45E4-9493-D714603D40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6" name="Freeform 31">
              <a:extLst>
                <a:ext uri="{FF2B5EF4-FFF2-40B4-BE49-F238E27FC236}">
                  <a16:creationId xmlns:a16="http://schemas.microsoft.com/office/drawing/2014/main" id="{635C9704-02E1-4CA3-B7E9-83E4C11786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7" name="Freeform 32">
              <a:extLst>
                <a:ext uri="{FF2B5EF4-FFF2-40B4-BE49-F238E27FC236}">
                  <a16:creationId xmlns:a16="http://schemas.microsoft.com/office/drawing/2014/main" id="{A368F096-993C-4B12-8604-01868D6DD6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8" name="Freeform 33">
              <a:extLst>
                <a:ext uri="{FF2B5EF4-FFF2-40B4-BE49-F238E27FC236}">
                  <a16:creationId xmlns:a16="http://schemas.microsoft.com/office/drawing/2014/main" id="{E7EA56F6-F909-4B26-81DC-922E53859E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9" name="Freeform 34">
              <a:extLst>
                <a:ext uri="{FF2B5EF4-FFF2-40B4-BE49-F238E27FC236}">
                  <a16:creationId xmlns:a16="http://schemas.microsoft.com/office/drawing/2014/main" id="{1A628A0D-5215-45E7-8991-AFA991C484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0" name="Freeform 35">
              <a:extLst>
                <a:ext uri="{FF2B5EF4-FFF2-40B4-BE49-F238E27FC236}">
                  <a16:creationId xmlns:a16="http://schemas.microsoft.com/office/drawing/2014/main" id="{60F5490A-4104-487C-A15E-11948C1924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1" name="Freeform 36">
              <a:extLst>
                <a:ext uri="{FF2B5EF4-FFF2-40B4-BE49-F238E27FC236}">
                  <a16:creationId xmlns:a16="http://schemas.microsoft.com/office/drawing/2014/main" id="{B5EBBC85-2A6A-4BD9-8043-6851C93112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2" name="Freeform 37">
              <a:extLst>
                <a:ext uri="{FF2B5EF4-FFF2-40B4-BE49-F238E27FC236}">
                  <a16:creationId xmlns:a16="http://schemas.microsoft.com/office/drawing/2014/main" id="{A424E206-9302-4A38-A988-D86643259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3" name="Freeform 38">
              <a:extLst>
                <a:ext uri="{FF2B5EF4-FFF2-40B4-BE49-F238E27FC236}">
                  <a16:creationId xmlns:a16="http://schemas.microsoft.com/office/drawing/2014/main" id="{3F13ED2A-8658-446A-B7E2-DB66AD857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4" name="Freeform 39">
              <a:extLst>
                <a:ext uri="{FF2B5EF4-FFF2-40B4-BE49-F238E27FC236}">
                  <a16:creationId xmlns:a16="http://schemas.microsoft.com/office/drawing/2014/main" id="{3643A14F-2B4F-4540-A44C-2A1BEDEA5C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5" name="Freeform 40">
              <a:extLst>
                <a:ext uri="{FF2B5EF4-FFF2-40B4-BE49-F238E27FC236}">
                  <a16:creationId xmlns:a16="http://schemas.microsoft.com/office/drawing/2014/main" id="{EC435C3C-4938-4CFC-B33A-3530E55479A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6" name="Freeform 41">
              <a:extLst>
                <a:ext uri="{FF2B5EF4-FFF2-40B4-BE49-F238E27FC236}">
                  <a16:creationId xmlns:a16="http://schemas.microsoft.com/office/drawing/2014/main" id="{E225EB91-5978-4934-9577-BA7E4E7DD8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7" name="Freeform 42">
              <a:extLst>
                <a:ext uri="{FF2B5EF4-FFF2-40B4-BE49-F238E27FC236}">
                  <a16:creationId xmlns:a16="http://schemas.microsoft.com/office/drawing/2014/main" id="{ACFB1AA6-C229-4FCE-A714-FA08775467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8" name="Freeform 44">
              <a:extLst>
                <a:ext uri="{FF2B5EF4-FFF2-40B4-BE49-F238E27FC236}">
                  <a16:creationId xmlns:a16="http://schemas.microsoft.com/office/drawing/2014/main" id="{627B63CB-3F75-450E-82AA-F42189F37A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9" name="Freeform 45">
              <a:extLst>
                <a:ext uri="{FF2B5EF4-FFF2-40B4-BE49-F238E27FC236}">
                  <a16:creationId xmlns:a16="http://schemas.microsoft.com/office/drawing/2014/main" id="{D4A32517-7C9E-436D-A8F1-0477E02BB66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0" name="Freeform 46">
              <a:extLst>
                <a:ext uri="{FF2B5EF4-FFF2-40B4-BE49-F238E27FC236}">
                  <a16:creationId xmlns:a16="http://schemas.microsoft.com/office/drawing/2014/main" id="{49AACCF4-89A8-45C4-90A4-44D9640306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1" name="Freeform 47">
              <a:extLst>
                <a:ext uri="{FF2B5EF4-FFF2-40B4-BE49-F238E27FC236}">
                  <a16:creationId xmlns:a16="http://schemas.microsoft.com/office/drawing/2014/main" id="{CFCFA95C-5735-4D26-884C-DEEBFA5DD86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2" name="Freeform 48">
              <a:extLst>
                <a:ext uri="{FF2B5EF4-FFF2-40B4-BE49-F238E27FC236}">
                  <a16:creationId xmlns:a16="http://schemas.microsoft.com/office/drawing/2014/main" id="{F9030FE6-9D3E-4E1E-8453-CD7008DFDD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3" name="Freeform 49">
              <a:extLst>
                <a:ext uri="{FF2B5EF4-FFF2-40B4-BE49-F238E27FC236}">
                  <a16:creationId xmlns:a16="http://schemas.microsoft.com/office/drawing/2014/main" id="{31650248-03F1-4C91-A8EE-422105B83A4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pic>
        <p:nvPicPr>
          <p:cNvPr id="5122" name="Picture 2" descr="Martha Nussbaum: La crisis muestra la necesidad de promover la igualdad">
            <a:extLst>
              <a:ext uri="{FF2B5EF4-FFF2-40B4-BE49-F238E27FC236}">
                <a16:creationId xmlns:a16="http://schemas.microsoft.com/office/drawing/2014/main" id="{E7C7B6FF-8142-4DE4-BF38-1D152727A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r="21886"/>
          <a:stretch/>
        </p:blipFill>
        <p:spPr bwMode="auto">
          <a:xfrm>
            <a:off x="20431" y="1382711"/>
            <a:ext cx="4580148" cy="5493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2093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14FAA96-8F2F-43B4-B718-0BE1A2BB668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50F29061-7033-4778-A80B-3E033E41D6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FF96C4B2-BADA-426D-B0B1-57B05D177C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8DD46CA7-A8F1-40FC-8B40-8041D4303F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0CA86EF8-6C9A-4D8F-A0A9-7A02F81EB5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52789CDA-6676-42F9-A558-B12B679F12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AF89555-8927-4883-8464-0D1DC9D6BF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2D536E44-D0A3-4226-81D7-C640F5E229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CBAE428D-501B-4593-89BD-7D1476E739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27F8F5C3-BE4C-4443-8AF6-FF543DDCD0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3C38B1AD-6571-4F00-BDE0-D8B75D14EF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49E54D09-55F6-4FA9-816C-2EB2800562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7E0290DE-7044-47C0-8FF1-E7077D6C84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0DE87AC8-EF54-4026-8C28-372C107227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4D781205-CBFC-4B12-A177-A517710E7E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F47BBED7-BA5B-45D0-B66E-6FDAB433A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6A0B8731-F765-47C7-8B00-0E63A1FA66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C0C52BE4-95CF-4E33-9722-C1066DE01C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5B73B53C-0D35-4C82-B962-A3E626FD64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B509F34C-556D-4F93-957F-2FF476E79B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F41EA60F-6045-43DF-8534-16B9B09F6F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356CE395-DA5E-4A67-AD5C-0EC4E5989E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5D7087C4-BD52-41FC-A969-A66EF27B33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31377428-30A8-41EB-A51F-F471712301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F4F5EA79-314A-4C74-94AF-EFB30B060A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65D2868E-BB1A-4BD3-9650-A734EFE83F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097B589C-59E7-4652-A3C6-6FCC8F495E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F27686F4-04E3-41D5-94D0-DD9C620EF8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DC5CD3D2-BB3C-494E-BA50-A5FC09D1E0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80C0A470-B43E-4674-BA15-124A33DA41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CC192D97-6D76-486C-9A90-D34DC6FCD0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8967D9C1-BB45-4515-A76D-41DB16EFBF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C09023A6-8297-4F98-920B-2AF96040E6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D5643CF1-8064-4498-9127-22E61622C2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9C04016D-5C2C-40A5-9F09-7AB4AA3ACF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F84E8E0D-8383-4FA4-A10C-9B52DB0F6A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C15EEBE1-C5B1-4085-81BD-B20B0693E3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BC928191-5608-4D42-82B0-3293417043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09B6F1E7-06D0-4A42-8E5C-FF482BA1A1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BEFF0BD5-E3AA-4F32-8BA8-2F9758ED54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A54EEDE5-514E-4AB0-895E-4CBE9DDE6E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BE1EA954-5886-419D-9732-7408FE20E9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75FD8BC7-86F7-4124-80A0-322089AFF6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2E5D0DB8-39FD-404F-9B57-30E34CAEC5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19FD92FE-C585-4023-BE7E-8F0E794CF5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9FD5FE61-C8A1-4255-B4B3-A62C9AD9FC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3D066704-745B-4438-8059-4680494470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02937371-0AB3-42ED-A962-19E1D0962C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4AC77785-883E-4735-B50F-035B5E8892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03EA8475-D31A-439A-9FBE-C3F4AAD769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BA8F98FC-9B2B-4C94-95B3-D432A66F80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027C6DE8-D55F-45C6-80B4-267897C4A2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4171E44D-CC80-4678-B694-B519B5CBD0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EDCAA28F-4637-47F6-9FBF-EC3CE0F032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2533A95C-DEE2-4413-91FC-34F2AA42D9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66B7FBFC-7E65-4484-97FB-E21197E1AF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01BD3857-7474-4BEA-B9AD-F540E17D32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08FE0A90-7C42-44ED-9E08-5E2669E482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7DF30674-4F2B-406D-BF3C-2FA3905A91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0B0512A-3B85-4BF6-954D-2BAA3C5E0C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48FE83A-2680-4FA4-8708-6B96940059CF}"/>
              </a:ext>
            </a:extLst>
          </p:cNvPr>
          <p:cNvSpPr/>
          <p:nvPr/>
        </p:nvSpPr>
        <p:spPr>
          <a:xfrm>
            <a:off x="344384" y="390526"/>
            <a:ext cx="11424063" cy="609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2CBFFF-4E99-4159-ABB6-4CF858C2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406" y="703263"/>
            <a:ext cx="6229350" cy="11239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Silvia Rivera Cusicanqui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(1949)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48CF4F-3178-49FA-867F-BF5E33C3C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6072" y="1844006"/>
            <a:ext cx="5988091" cy="4634582"/>
          </a:xfrm>
        </p:spPr>
        <p:txBody>
          <a:bodyPr rtlCol="0">
            <a:no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n-US" sz="1700" b="1" dirty="0"/>
              <a:t>Socióloga y Antropóloga Bolivariana.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MX" sz="1700" dirty="0"/>
              <a:t>Profesora emérita en la Universidad Mayor de San Andrés.</a:t>
            </a:r>
            <a:endParaRPr lang="en-US" sz="1700" dirty="0"/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MX" sz="1700" dirty="0"/>
              <a:t>Académica y activista boliviana de orígenes aymara, reconocida por sus estudios sobre la descolonización.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MX" sz="1700" dirty="0"/>
              <a:t>Estudios en la reivindicación de pueblos originarios y el feminismo, analizando el aspecto patriarcal y colonizador, y su relación existente.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MX" sz="1700" dirty="0"/>
              <a:t>Libros como: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MX" sz="1500" dirty="0"/>
              <a:t> </a:t>
            </a:r>
            <a:r>
              <a:rPr lang="es-MX" sz="1400" dirty="0"/>
              <a:t>Oprimidos pero no Derrotados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MX" sz="1400" dirty="0"/>
              <a:t> Sociología de la Imagen: miradas ch’ixi desde la historia andina.  </a:t>
            </a:r>
          </a:p>
        </p:txBody>
      </p:sp>
      <p:grpSp>
        <p:nvGrpSpPr>
          <p:cNvPr id="9225" name="Group 135">
            <a:extLst>
              <a:ext uri="{FF2B5EF4-FFF2-40B4-BE49-F238E27FC236}">
                <a16:creationId xmlns:a16="http://schemas.microsoft.com/office/drawing/2014/main" id="{99A79B6C-43FB-4DC6-8829-23D74891FA4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9640888" y="-38100"/>
            <a:ext cx="1801812" cy="6891338"/>
            <a:chOff x="9641675" y="-37765"/>
            <a:chExt cx="1800806" cy="6890619"/>
          </a:xfrm>
        </p:grpSpPr>
        <p:sp>
          <p:nvSpPr>
            <p:cNvPr id="137" name="Freeform 53">
              <a:extLst>
                <a:ext uri="{FF2B5EF4-FFF2-40B4-BE49-F238E27FC236}">
                  <a16:creationId xmlns:a16="http://schemas.microsoft.com/office/drawing/2014/main" id="{9BB8F81D-28E7-4F89-9BD8-A57CDA2C94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55882" y="6746520"/>
              <a:ext cx="126987" cy="79331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78">
              <a:extLst>
                <a:ext uri="{FF2B5EF4-FFF2-40B4-BE49-F238E27FC236}">
                  <a16:creationId xmlns:a16="http://schemas.microsoft.com/office/drawing/2014/main" id="{4A60FF8D-8A7C-4263-A420-FD680EDABA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31385" y="6222700"/>
              <a:ext cx="147622" cy="74570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79">
              <a:extLst>
                <a:ext uri="{FF2B5EF4-FFF2-40B4-BE49-F238E27FC236}">
                  <a16:creationId xmlns:a16="http://schemas.microsoft.com/office/drawing/2014/main" id="{638F634F-5E95-489D-96C5-6EDB9D19C8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289" y="6453655"/>
              <a:ext cx="123812" cy="6822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80">
              <a:extLst>
                <a:ext uri="{FF2B5EF4-FFF2-40B4-BE49-F238E27FC236}">
                  <a16:creationId xmlns:a16="http://schemas.microsoft.com/office/drawing/2014/main" id="{22E47D5E-F71D-46F0-9336-3AC25B2A10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37736" y="6690961"/>
              <a:ext cx="125400" cy="650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84">
              <a:extLst>
                <a:ext uri="{FF2B5EF4-FFF2-40B4-BE49-F238E27FC236}">
                  <a16:creationId xmlns:a16="http://schemas.microsoft.com/office/drawing/2014/main" id="{D2341220-B59B-443B-A0FD-A83E984000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12350" y="6017935"/>
              <a:ext cx="131748" cy="8726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106">
              <a:extLst>
                <a:ext uri="{FF2B5EF4-FFF2-40B4-BE49-F238E27FC236}">
                  <a16:creationId xmlns:a16="http://schemas.microsoft.com/office/drawing/2014/main" id="{30FB2774-20C4-428D-9D02-A2C3D1D441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58490" y="6108416"/>
              <a:ext cx="134924" cy="96784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108">
              <a:extLst>
                <a:ext uri="{FF2B5EF4-FFF2-40B4-BE49-F238E27FC236}">
                  <a16:creationId xmlns:a16="http://schemas.microsoft.com/office/drawing/2014/main" id="{F4388165-5AC3-427B-81E2-41A2738730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3712" y="6717157"/>
              <a:ext cx="120637" cy="90437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112">
              <a:extLst>
                <a:ext uri="{FF2B5EF4-FFF2-40B4-BE49-F238E27FC236}">
                  <a16:creationId xmlns:a16="http://schemas.microsoft.com/office/drawing/2014/main" id="{6CC22303-E836-4DB5-8E35-AAC14043A9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6594" y="6369529"/>
              <a:ext cx="117463" cy="80918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130">
              <a:extLst>
                <a:ext uri="{FF2B5EF4-FFF2-40B4-BE49-F238E27FC236}">
                  <a16:creationId xmlns:a16="http://schemas.microsoft.com/office/drawing/2014/main" id="{07C20279-51B8-44C8-953F-AD8B6906D2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90347" y="6021110"/>
              <a:ext cx="158733" cy="82504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131">
              <a:extLst>
                <a:ext uri="{FF2B5EF4-FFF2-40B4-BE49-F238E27FC236}">
                  <a16:creationId xmlns:a16="http://schemas.microsoft.com/office/drawing/2014/main" id="{92C179D1-1D8D-4801-9397-24AFC102B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05429" y="6517152"/>
              <a:ext cx="117463" cy="87264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135">
              <a:extLst>
                <a:ext uri="{FF2B5EF4-FFF2-40B4-BE49-F238E27FC236}">
                  <a16:creationId xmlns:a16="http://schemas.microsoft.com/office/drawing/2014/main" id="{002E136F-FF25-4FC9-B531-C13153B00E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91940" y="6287782"/>
              <a:ext cx="128574" cy="8409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6538EEB2-C861-463C-9750-54F276C151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65754" y="6644156"/>
              <a:ext cx="163495" cy="16183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id="{87FBBBE4-16B5-4CB6-A4BF-73FD4AF7E6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01549" y="6340161"/>
              <a:ext cx="120637" cy="72984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762F6E8F-9372-4BB5-A697-84BF44D816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0918" y="6071903"/>
              <a:ext cx="138099" cy="77745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22">
              <a:extLst>
                <a:ext uri="{FF2B5EF4-FFF2-40B4-BE49-F238E27FC236}">
                  <a16:creationId xmlns:a16="http://schemas.microsoft.com/office/drawing/2014/main" id="{EE123097-76A9-4903-8349-5FB351A10A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4088" y="6727478"/>
              <a:ext cx="150797" cy="99956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23">
              <a:extLst>
                <a:ext uri="{FF2B5EF4-FFF2-40B4-BE49-F238E27FC236}">
                  <a16:creationId xmlns:a16="http://schemas.microsoft.com/office/drawing/2014/main" id="{5871390E-3110-4234-8392-9427CA4CC3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62673" y="6585407"/>
              <a:ext cx="134924" cy="82504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43">
              <a:extLst>
                <a:ext uri="{FF2B5EF4-FFF2-40B4-BE49-F238E27FC236}">
                  <a16:creationId xmlns:a16="http://schemas.microsoft.com/office/drawing/2014/main" id="{33E6AF02-714D-4537-A5C6-EDD3A5EA47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16746" y="6540959"/>
              <a:ext cx="142860" cy="74571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51">
              <a:extLst>
                <a:ext uri="{FF2B5EF4-FFF2-40B4-BE49-F238E27FC236}">
                  <a16:creationId xmlns:a16="http://schemas.microsoft.com/office/drawing/2014/main" id="{F31B0674-8FDA-43F3-9E6C-38D40DAE8A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89781" y="6694934"/>
              <a:ext cx="114288" cy="90436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52">
              <a:extLst>
                <a:ext uri="{FF2B5EF4-FFF2-40B4-BE49-F238E27FC236}">
                  <a16:creationId xmlns:a16="http://schemas.microsoft.com/office/drawing/2014/main" id="{CCCD2753-0FDE-403E-A970-529BFFD69B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86606" y="6129842"/>
              <a:ext cx="119051" cy="82504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54">
              <a:extLst>
                <a:ext uri="{FF2B5EF4-FFF2-40B4-BE49-F238E27FC236}">
                  <a16:creationId xmlns:a16="http://schemas.microsoft.com/office/drawing/2014/main" id="{430EB75E-8947-461A-8D60-1FADB962BB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62803" y="6294929"/>
              <a:ext cx="134924" cy="104717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59">
              <a:extLst>
                <a:ext uri="{FF2B5EF4-FFF2-40B4-BE49-F238E27FC236}">
                  <a16:creationId xmlns:a16="http://schemas.microsoft.com/office/drawing/2014/main" id="{1DCB5A72-C6F6-4DCD-9E1D-39D09CB768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3420" y="6555247"/>
              <a:ext cx="123812" cy="77744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DC4E3BB6-1487-4B73-87E2-E14A26DDA6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23221" y="6448895"/>
              <a:ext cx="149209" cy="74570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07B5C362-8B23-466F-AD35-2CC6D077CB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36713" y="6679851"/>
              <a:ext cx="123812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4830FBE6-9F23-47F8-A47D-211C644C4C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04979" y="6244924"/>
              <a:ext cx="131749" cy="8726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86">
              <a:extLst>
                <a:ext uri="{FF2B5EF4-FFF2-40B4-BE49-F238E27FC236}">
                  <a16:creationId xmlns:a16="http://schemas.microsoft.com/office/drawing/2014/main" id="{4D9FD6FA-08AE-4225-A84B-38C95AEEDD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15293" y="5993337"/>
              <a:ext cx="130161" cy="112650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Freeform 106">
              <a:extLst>
                <a:ext uri="{FF2B5EF4-FFF2-40B4-BE49-F238E27FC236}">
                  <a16:creationId xmlns:a16="http://schemas.microsoft.com/office/drawing/2014/main" id="{8A091546-79CC-4A70-B25C-A37532666F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50328" y="6364770"/>
              <a:ext cx="134924" cy="98370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Freeform 110">
              <a:extLst>
                <a:ext uri="{FF2B5EF4-FFF2-40B4-BE49-F238E27FC236}">
                  <a16:creationId xmlns:a16="http://schemas.microsoft.com/office/drawing/2014/main" id="{20E67E12-6747-4427-AFED-9B96437A0C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40808" y="6033021"/>
              <a:ext cx="128575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112">
              <a:extLst>
                <a:ext uri="{FF2B5EF4-FFF2-40B4-BE49-F238E27FC236}">
                  <a16:creationId xmlns:a16="http://schemas.microsoft.com/office/drawing/2014/main" id="{52EEB6D5-EB90-4EAF-B440-FBC80334B9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99516" y="6566358"/>
              <a:ext cx="117463" cy="80918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78">
              <a:extLst>
                <a:ext uri="{FF2B5EF4-FFF2-40B4-BE49-F238E27FC236}">
                  <a16:creationId xmlns:a16="http://schemas.microsoft.com/office/drawing/2014/main" id="{AEC51F4F-9C33-446A-87B2-E80C741FBD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81406" y="305910"/>
              <a:ext cx="147623" cy="76157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79">
              <a:extLst>
                <a:ext uri="{FF2B5EF4-FFF2-40B4-BE49-F238E27FC236}">
                  <a16:creationId xmlns:a16="http://schemas.microsoft.com/office/drawing/2014/main" id="{D9ECD252-A946-4ED0-A59A-0F16E5954D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92518" y="537660"/>
              <a:ext cx="125399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80">
              <a:extLst>
                <a:ext uri="{FF2B5EF4-FFF2-40B4-BE49-F238E27FC236}">
                  <a16:creationId xmlns:a16="http://schemas.microsoft.com/office/drawing/2014/main" id="{6950B6B4-9841-4380-9D08-F6B617EAE1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87759" y="751949"/>
              <a:ext cx="125399" cy="6663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84">
              <a:extLst>
                <a:ext uri="{FF2B5EF4-FFF2-40B4-BE49-F238E27FC236}">
                  <a16:creationId xmlns:a16="http://schemas.microsoft.com/office/drawing/2014/main" id="{FCF06A41-41CC-4B3F-AC01-35712F4C11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63164" y="101942"/>
              <a:ext cx="130161" cy="8885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106">
              <a:extLst>
                <a:ext uri="{FF2B5EF4-FFF2-40B4-BE49-F238E27FC236}">
                  <a16:creationId xmlns:a16="http://schemas.microsoft.com/office/drawing/2014/main" id="{738698F7-87EC-40E2-B4AB-DA43FAEDD0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84713" y="217024"/>
              <a:ext cx="133336" cy="96783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108">
              <a:extLst>
                <a:ext uri="{FF2B5EF4-FFF2-40B4-BE49-F238E27FC236}">
                  <a16:creationId xmlns:a16="http://schemas.microsoft.com/office/drawing/2014/main" id="{08254CDF-C952-4C2A-9B9E-C72D994CBA5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79162" y="700367"/>
              <a:ext cx="122224" cy="90437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Freeform 110">
              <a:extLst>
                <a:ext uri="{FF2B5EF4-FFF2-40B4-BE49-F238E27FC236}">
                  <a16:creationId xmlns:a16="http://schemas.microsoft.com/office/drawing/2014/main" id="{6B829953-9466-47A8-B6B3-315EDADB80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3295" y="-31390"/>
              <a:ext cx="126987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Freeform 112">
              <a:extLst>
                <a:ext uri="{FF2B5EF4-FFF2-40B4-BE49-F238E27FC236}">
                  <a16:creationId xmlns:a16="http://schemas.microsoft.com/office/drawing/2014/main" id="{64132445-B251-40B1-99A5-D9C123A18D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72817" y="495599"/>
              <a:ext cx="117463" cy="82504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Freeform 130">
              <a:extLst>
                <a:ext uri="{FF2B5EF4-FFF2-40B4-BE49-F238E27FC236}">
                  <a16:creationId xmlns:a16="http://schemas.microsoft.com/office/drawing/2014/main" id="{3D4E4D0E-57D0-4C00-8C9E-FB66CFA05F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17362" y="89241"/>
              <a:ext cx="157147" cy="80917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Freeform 131">
              <a:extLst>
                <a:ext uri="{FF2B5EF4-FFF2-40B4-BE49-F238E27FC236}">
                  <a16:creationId xmlns:a16="http://schemas.microsoft.com/office/drawing/2014/main" id="{85C6EDB5-DE13-4836-8287-129A2C429B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30858" y="644016"/>
              <a:ext cx="117463" cy="87263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5" name="Freeform 135">
              <a:extLst>
                <a:ext uri="{FF2B5EF4-FFF2-40B4-BE49-F238E27FC236}">
                  <a16:creationId xmlns:a16="http://schemas.microsoft.com/office/drawing/2014/main" id="{FA1407F4-04A1-456A-999A-C550E642C7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18956" y="414645"/>
              <a:ext cx="128574" cy="8409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6" name="Freeform 10">
              <a:extLst>
                <a:ext uri="{FF2B5EF4-FFF2-40B4-BE49-F238E27FC236}">
                  <a16:creationId xmlns:a16="http://schemas.microsoft.com/office/drawing/2014/main" id="{773E9B84-D3F5-4BED-A446-7E2367E2AD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3174" y="27336"/>
              <a:ext cx="139685" cy="8885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7" name="Freeform 15">
              <a:extLst>
                <a:ext uri="{FF2B5EF4-FFF2-40B4-BE49-F238E27FC236}">
                  <a16:creationId xmlns:a16="http://schemas.microsoft.com/office/drawing/2014/main" id="{797D497D-1057-4584-97B2-F906F3E4EDE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7939" y="541628"/>
              <a:ext cx="120637" cy="72984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8" name="Freeform 18">
              <a:extLst>
                <a:ext uri="{FF2B5EF4-FFF2-40B4-BE49-F238E27FC236}">
                  <a16:creationId xmlns:a16="http://schemas.microsoft.com/office/drawing/2014/main" id="{D24C64C2-8256-45EE-886D-73CA4A20F0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11108" y="286069"/>
              <a:ext cx="138098" cy="77745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9" name="Freeform 22">
              <a:extLst>
                <a:ext uri="{FF2B5EF4-FFF2-40B4-BE49-F238E27FC236}">
                  <a16:creationId xmlns:a16="http://schemas.microsoft.com/office/drawing/2014/main" id="{932B2B9B-00A6-45A7-8EED-C56F6F4401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9611" y="174167"/>
              <a:ext cx="149209" cy="99957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Freeform 23">
              <a:extLst>
                <a:ext uri="{FF2B5EF4-FFF2-40B4-BE49-F238E27FC236}">
                  <a16:creationId xmlns:a16="http://schemas.microsoft.com/office/drawing/2014/main" id="{5497993F-DE8E-46C3-AF16-E467C60B86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68270" y="787668"/>
              <a:ext cx="134923" cy="8091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30">
              <a:extLst>
                <a:ext uri="{FF2B5EF4-FFF2-40B4-BE49-F238E27FC236}">
                  <a16:creationId xmlns:a16="http://schemas.microsoft.com/office/drawing/2014/main" id="{848B57C6-28B0-4856-AEBB-7265E6D3F39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8756" y="1028132"/>
              <a:ext cx="9524" cy="4759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43">
              <a:extLst>
                <a:ext uri="{FF2B5EF4-FFF2-40B4-BE49-F238E27FC236}">
                  <a16:creationId xmlns:a16="http://schemas.microsoft.com/office/drawing/2014/main" id="{530C0707-E8BB-462A-B439-AA2F359B68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3136" y="736078"/>
              <a:ext cx="142860" cy="74570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51">
              <a:extLst>
                <a:ext uri="{FF2B5EF4-FFF2-40B4-BE49-F238E27FC236}">
                  <a16:creationId xmlns:a16="http://schemas.microsoft.com/office/drawing/2014/main" id="{3F03739F-4B51-43CF-8980-526E146A96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4345" y="781320"/>
              <a:ext cx="115876" cy="90437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52">
              <a:extLst>
                <a:ext uri="{FF2B5EF4-FFF2-40B4-BE49-F238E27FC236}">
                  <a16:creationId xmlns:a16="http://schemas.microsoft.com/office/drawing/2014/main" id="{FDF86806-E3FB-4DCB-A565-2F64D56D77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8694" y="301944"/>
              <a:ext cx="119051" cy="8091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54">
              <a:extLst>
                <a:ext uri="{FF2B5EF4-FFF2-40B4-BE49-F238E27FC236}">
                  <a16:creationId xmlns:a16="http://schemas.microsoft.com/office/drawing/2014/main" id="{05C193D8-7495-4A39-B3D0-BB4D387933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69194" y="490048"/>
              <a:ext cx="134923" cy="104717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59">
              <a:extLst>
                <a:ext uri="{FF2B5EF4-FFF2-40B4-BE49-F238E27FC236}">
                  <a16:creationId xmlns:a16="http://schemas.microsoft.com/office/drawing/2014/main" id="{E2432717-84DA-472C-AADB-844359215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1554" y="107495"/>
              <a:ext cx="123812" cy="77744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78">
              <a:extLst>
                <a:ext uri="{FF2B5EF4-FFF2-40B4-BE49-F238E27FC236}">
                  <a16:creationId xmlns:a16="http://schemas.microsoft.com/office/drawing/2014/main" id="{2E971ED0-9DD8-49D3-9917-4997421D495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30405" y="597186"/>
              <a:ext cx="147622" cy="74571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8" name="Freeform 79">
              <a:extLst>
                <a:ext uri="{FF2B5EF4-FFF2-40B4-BE49-F238E27FC236}">
                  <a16:creationId xmlns:a16="http://schemas.microsoft.com/office/drawing/2014/main" id="{C82E8930-C737-4C4F-A4A9-C92F76B5EA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41516" y="801951"/>
              <a:ext cx="123812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9" name="Freeform 84">
              <a:extLst>
                <a:ext uri="{FF2B5EF4-FFF2-40B4-BE49-F238E27FC236}">
                  <a16:creationId xmlns:a16="http://schemas.microsoft.com/office/drawing/2014/main" id="{D63961ED-D604-4DBE-8BB1-95BD4C49A1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11369" y="392423"/>
              <a:ext cx="131748" cy="87263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86">
              <a:extLst>
                <a:ext uri="{FF2B5EF4-FFF2-40B4-BE49-F238E27FC236}">
                  <a16:creationId xmlns:a16="http://schemas.microsoft.com/office/drawing/2014/main" id="{E3B927E8-7FB7-4889-80CA-70D2A37ADB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1682" y="21786"/>
              <a:ext cx="130161" cy="112649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106">
              <a:extLst>
                <a:ext uri="{FF2B5EF4-FFF2-40B4-BE49-F238E27FC236}">
                  <a16:creationId xmlns:a16="http://schemas.microsoft.com/office/drawing/2014/main" id="{60FE50E3-E1BE-4899-A2AB-3D79985AFE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58304" y="464649"/>
              <a:ext cx="133336" cy="96783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110">
              <a:extLst>
                <a:ext uri="{FF2B5EF4-FFF2-40B4-BE49-F238E27FC236}">
                  <a16:creationId xmlns:a16="http://schemas.microsoft.com/office/drawing/2014/main" id="{2C790383-97E3-49BC-AE88-19DA24C70E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5300" y="216234"/>
              <a:ext cx="126987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112">
              <a:extLst>
                <a:ext uri="{FF2B5EF4-FFF2-40B4-BE49-F238E27FC236}">
                  <a16:creationId xmlns:a16="http://schemas.microsoft.com/office/drawing/2014/main" id="{223A9B8D-B95A-49C9-8E6D-D7059E5F59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4820" y="708302"/>
              <a:ext cx="119051" cy="80917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FC78D92B-7C39-4709-8A9B-B2D23C18EF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7991" y="32099"/>
              <a:ext cx="130161" cy="8885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9285" name="Picture 69" descr="Tenemos que producir pensamiento a partir de lo cotidiano”: Silvia Rivera  Cusicanqui - Desinformémonos">
            <a:extLst>
              <a:ext uri="{FF2B5EF4-FFF2-40B4-BE49-F238E27FC236}">
                <a16:creationId xmlns:a16="http://schemas.microsoft.com/office/drawing/2014/main" id="{9C5C39F8-8969-4D74-9DF3-5AB82A1A8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1" r="22455"/>
          <a:stretch/>
        </p:blipFill>
        <p:spPr bwMode="auto">
          <a:xfrm>
            <a:off x="364999" y="406796"/>
            <a:ext cx="4766790" cy="6095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CBEDF2F6-6A5E-4EAA-9167-D06F619ACD4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7CECB770-C5B5-4B56-8531-75EF4F2510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0F3FDB8A-1EF9-4CAA-8557-41F4B9C8D5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BA5DA083-292F-4748-B747-120D2202F1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680ACE95-94DD-4153-85E3-5A2874EC43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CAF92712-0DFC-4AF5-805F-BAE5249380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9BA0E19D-7C76-4792-B903-3F9933031F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B8742FA2-F03E-4D72-8A2B-5470BCB0E6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B0DD5292-2BE8-4A1A-8122-0060BD783F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6D809E86-331A-4CDC-B264-E84E462E12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F1FDCA34-3789-40F6-8CB0-F30514CBA3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0F5E1C79-4FF2-49A9-8D7D-03D37F1EA9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CF788A74-B9D2-4C98-8401-93E584A99F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758DD27A-D9A5-4A95-9C08-9586DEBCE2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72FAEEBE-DAD5-4456-BE98-4BB4B3E90B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375A241C-7CE9-4BE6-8356-6AC8264EE7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486496A1-AB16-4E13-BDE9-04721586A2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C4AEB2C2-ABF4-4033-8462-BEB4598ADE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88049E0D-D8C9-4867-BAC2-358DC517F6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A5A2F187-6E8A-471F-ABE7-85D191FA9B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20D867D5-FAE4-4B72-846C-2E3710DBF8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7603BFEE-859B-4769-9D89-6D7A98B28D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277B8C4B-ECCC-4DEB-BB89-7E3E85F550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3AEAD145-CD21-4DEB-B932-8F25AEAEC6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E899689B-41CD-440E-862B-CE4C0B9DC1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5AAD82EE-EA2F-449E-8CB4-805DA191B1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FFAC7AFE-DEC1-437E-AB73-61E3296BEB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ED45B1C4-90FF-4EF8-A586-C4F81BC983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37561FD4-7814-44DF-A8C2-DE0A2FDF4B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5C95792A-D3EB-408F-9CD6-C9A5C3822B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DCF47C00-A69B-4EEB-BB50-958501F2F2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545095D9-AB45-44DE-8EFE-E2FDADB050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67433024-FC57-4952-9108-4D396C1001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496A609A-611C-4F06-8075-50BAAE9B42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9376FC77-A577-48D5-950A-1A0A14A813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D122C711-BCAB-460A-A533-40F9520346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C841B0D9-1FE5-4BDF-985B-8DFB34730C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17AD364A-7A57-4E81-8E74-4DC32465E5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61FEAFBA-3AE1-4C69-A660-B0537FBEBB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8FDAE540-3FF8-40D0-90B2-CCFB3D70C1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533C47F-EEF1-4272-9597-E37758EF6E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137D4369-9EC5-419B-AC93-A5BBBE2F07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49A5E79C-70C0-478F-A26D-FA9277BC81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AB8597E8-ED83-4D9C-B780-42DFAD5D9C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6DB46EFA-3134-42DC-9823-0F8AC8CEFD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FA4029B1-C74B-4FB8-8C46-6CB543DB39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165D988F-29DF-41BA-A74F-9C4BBFEE92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0ED2B73A-3532-4983-914F-AB690DAE3B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17DDDC32-2B88-47C8-93B1-5986444362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148FC226-607C-4042-B4D6-3C5B99EE6D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B25CFC6C-CEA1-44E2-80AF-0B50039CAC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A8D89747-6E0C-45CC-A849-92C9468E59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3C6BBA0D-69E4-4ED1-B658-B7A30FE453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4A5010EC-FD52-4921-9E5F-3E28CF2645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FE90DC9A-B691-43CD-A54D-3122B56D25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A0FC3AAD-FC25-4268-8503-C2EE4FB6F3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7EECD35C-9D06-462F-95E6-D6AD3A35BB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469E993C-8C93-422C-8482-8550FC7DE0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07A769F-D80D-48E4-AB7D-D50E19AD18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4A861F8-4741-46DA-8037-BBD6EFC705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113" y="4763"/>
            <a:ext cx="6634162" cy="6848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565128-27BD-4251-B695-1BEDAA49F2A9}"/>
              </a:ext>
            </a:extLst>
          </p:cNvPr>
          <p:cNvSpPr/>
          <p:nvPr/>
        </p:nvSpPr>
        <p:spPr>
          <a:xfrm>
            <a:off x="347018" y="356703"/>
            <a:ext cx="6688336" cy="6181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CB010E-AD9F-4354-9CBF-99B1D4FD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5" y="514189"/>
            <a:ext cx="5759866" cy="1094218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CO" sz="2800" b="0" i="0" dirty="0" err="1">
                <a:solidFill>
                  <a:srgbClr val="000000"/>
                </a:solidFill>
                <a:effectLst/>
              </a:rPr>
              <a:t>Tarcila</a:t>
            </a:r>
            <a:r>
              <a:rPr lang="es-CO" sz="2800" b="0" i="0" dirty="0">
                <a:solidFill>
                  <a:srgbClr val="000000"/>
                </a:solidFill>
                <a:effectLst/>
              </a:rPr>
              <a:t> Rivera (1950)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B2E051-C146-4361-A8CA-B0475DB0A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4096" y="1582197"/>
            <a:ext cx="5775421" cy="4845050"/>
          </a:xfrm>
        </p:spPr>
        <p:txBody>
          <a:bodyPr rtlCol="0">
            <a:normAutofit/>
          </a:bodyPr>
          <a:lstStyle/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Es una de las </a:t>
            </a:r>
            <a:r>
              <a:rPr lang="es-CO" sz="1600" b="1" dirty="0"/>
              <a:t>activistas indígenas </a:t>
            </a:r>
            <a:r>
              <a:rPr lang="es-CO" sz="1600" dirty="0"/>
              <a:t>más reconocidas mundialmente. 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Defiende los derechos de los pueblos y las mujeres indígenas.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Fue reconocida con el premio visionario otorgado por la Fundación Ford en el año 2011.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Recopiló testimonios de mujeres indígenas violadas durante los conflictos armados, por ello, fue invitada a seguir cursos de especialización en derechos humanos en el Instituto De Estudios Sociales en Holanda. 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ONU mujeres </a:t>
            </a:r>
            <a:r>
              <a:rPr lang="es-CO" sz="1600" dirty="0" err="1"/>
              <a:t>lainvitó</a:t>
            </a:r>
            <a:r>
              <a:rPr lang="es-CO" sz="1600" dirty="0"/>
              <a:t> en 2012 a formar parte de su grupo asesor internacional sobre la sociedad civil.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600" dirty="0"/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600" dirty="0"/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600" i="0" dirty="0">
              <a:effectLst/>
            </a:endParaRP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600" i="0" dirty="0">
              <a:effectLst/>
            </a:endParaRP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600" dirty="0"/>
          </a:p>
        </p:txBody>
      </p:sp>
      <p:grpSp>
        <p:nvGrpSpPr>
          <p:cNvPr id="11272" name="Group 133">
            <a:extLst>
              <a:ext uri="{FF2B5EF4-FFF2-40B4-BE49-F238E27FC236}">
                <a16:creationId xmlns:a16="http://schemas.microsoft.com/office/drawing/2014/main" id="{6D73143F-6919-404A-916F-C0BCE7496661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1445875" y="-31750"/>
            <a:ext cx="509588" cy="6804025"/>
            <a:chOff x="11445458" y="-31769"/>
            <a:chExt cx="510538" cy="6804779"/>
          </a:xfrm>
        </p:grpSpPr>
        <p:sp>
          <p:nvSpPr>
            <p:cNvPr id="11273" name="Freeform 8">
              <a:extLst>
                <a:ext uri="{FF2B5EF4-FFF2-40B4-BE49-F238E27FC236}">
                  <a16:creationId xmlns:a16="http://schemas.microsoft.com/office/drawing/2014/main" id="{1151F862-97A6-467D-8DC8-5BC1C5D854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85249 w 40"/>
                <a:gd name="T1" fmla="*/ 0 h 29"/>
                <a:gd name="T2" fmla="*/ 127874 w 40"/>
                <a:gd name="T3" fmla="*/ 60779 h 29"/>
                <a:gd name="T4" fmla="*/ 85249 w 4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4" name="Freeform 43">
              <a:extLst>
                <a:ext uri="{FF2B5EF4-FFF2-40B4-BE49-F238E27FC236}">
                  <a16:creationId xmlns:a16="http://schemas.microsoft.com/office/drawing/2014/main" id="{C8B1FA27-284D-4E79-9B32-BE0840FE07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91356 w 44"/>
                <a:gd name="T1" fmla="*/ 0 h 25"/>
                <a:gd name="T2" fmla="*/ 81568 w 44"/>
                <a:gd name="T3" fmla="*/ 75075 h 25"/>
                <a:gd name="T4" fmla="*/ 91356 w 44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5" name="Freeform 51">
              <a:extLst>
                <a:ext uri="{FF2B5EF4-FFF2-40B4-BE49-F238E27FC236}">
                  <a16:creationId xmlns:a16="http://schemas.microsoft.com/office/drawing/2014/main" id="{9164C0AF-71A9-4E55-9133-B0F6F64356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62538 w 35"/>
                <a:gd name="T1" fmla="*/ 0 h 30"/>
                <a:gd name="T2" fmla="*/ 108619 w 35"/>
                <a:gd name="T3" fmla="*/ 45290 h 30"/>
                <a:gd name="T4" fmla="*/ 82287 w 35"/>
                <a:gd name="T5" fmla="*/ 57367 h 30"/>
                <a:gd name="T6" fmla="*/ 62538 w 35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6" name="Freeform 53">
              <a:extLst>
                <a:ext uri="{FF2B5EF4-FFF2-40B4-BE49-F238E27FC236}">
                  <a16:creationId xmlns:a16="http://schemas.microsoft.com/office/drawing/2014/main" id="{8E0A4886-C0EB-46CB-BEA4-CBF55C0B0A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78528 w 39"/>
                <a:gd name="T1" fmla="*/ 0 h 26"/>
                <a:gd name="T2" fmla="*/ 65440 w 39"/>
                <a:gd name="T3" fmla="*/ 79154 h 26"/>
                <a:gd name="T4" fmla="*/ 78528 w 3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7" name="Freeform 54">
              <a:extLst>
                <a:ext uri="{FF2B5EF4-FFF2-40B4-BE49-F238E27FC236}">
                  <a16:creationId xmlns:a16="http://schemas.microsoft.com/office/drawing/2014/main" id="{C438D34C-AF0E-49D3-AA85-DF983357D9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91988 w 41"/>
                <a:gd name="T1" fmla="*/ 6015 h 35"/>
                <a:gd name="T2" fmla="*/ 131412 w 41"/>
                <a:gd name="T3" fmla="*/ 63160 h 35"/>
                <a:gd name="T4" fmla="*/ 91988 w 41"/>
                <a:gd name="T5" fmla="*/ 6015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8" name="Freeform 55">
              <a:extLst>
                <a:ext uri="{FF2B5EF4-FFF2-40B4-BE49-F238E27FC236}">
                  <a16:creationId xmlns:a16="http://schemas.microsoft.com/office/drawing/2014/main" id="{69EF6A5F-B4C8-49AF-A6C0-5D73F74C0CB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78692 w 40"/>
                <a:gd name="T1" fmla="*/ 0 h 23"/>
                <a:gd name="T2" fmla="*/ 81971 w 40"/>
                <a:gd name="T3" fmla="*/ 69362 h 23"/>
                <a:gd name="T4" fmla="*/ 78692 w 40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9" name="Freeform 56">
              <a:extLst>
                <a:ext uri="{FF2B5EF4-FFF2-40B4-BE49-F238E27FC236}">
                  <a16:creationId xmlns:a16="http://schemas.microsoft.com/office/drawing/2014/main" id="{F204B496-6834-47CA-8A85-A791ECDEF0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69190 w 39"/>
                <a:gd name="T1" fmla="*/ 0 h 24"/>
                <a:gd name="T2" fmla="*/ 72484 w 39"/>
                <a:gd name="T3" fmla="*/ 72626 h 24"/>
                <a:gd name="T4" fmla="*/ 69190 w 39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0" name="Freeform 57">
              <a:extLst>
                <a:ext uri="{FF2B5EF4-FFF2-40B4-BE49-F238E27FC236}">
                  <a16:creationId xmlns:a16="http://schemas.microsoft.com/office/drawing/2014/main" id="{0A9CCAD5-1729-4F14-B388-4306D59488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88473 w 43"/>
                <a:gd name="T1" fmla="*/ 9082 h 31"/>
                <a:gd name="T2" fmla="*/ 131071 w 43"/>
                <a:gd name="T3" fmla="*/ 69625 h 31"/>
                <a:gd name="T4" fmla="*/ 88473 w 43"/>
                <a:gd name="T5" fmla="*/ 9082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1" name="Freeform 59">
              <a:extLst>
                <a:ext uri="{FF2B5EF4-FFF2-40B4-BE49-F238E27FC236}">
                  <a16:creationId xmlns:a16="http://schemas.microsoft.com/office/drawing/2014/main" id="{2942B46D-F562-4C42-9B9E-CF544DEECA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71826 w 38"/>
                <a:gd name="T1" fmla="*/ 0 h 26"/>
                <a:gd name="T2" fmla="*/ 58767 w 38"/>
                <a:gd name="T3" fmla="*/ 78339 h 26"/>
                <a:gd name="T4" fmla="*/ 71826 w 38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2" name="Freeform 60">
              <a:extLst>
                <a:ext uri="{FF2B5EF4-FFF2-40B4-BE49-F238E27FC236}">
                  <a16:creationId xmlns:a16="http://schemas.microsoft.com/office/drawing/2014/main" id="{CB7CFECC-6844-4E23-998E-213C07F3A4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78692 w 40"/>
                <a:gd name="T1" fmla="*/ 0 h 23"/>
                <a:gd name="T2" fmla="*/ 81971 w 40"/>
                <a:gd name="T3" fmla="*/ 69362 h 23"/>
                <a:gd name="T4" fmla="*/ 78692 w 40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3" name="Freeform 61">
              <a:extLst>
                <a:ext uri="{FF2B5EF4-FFF2-40B4-BE49-F238E27FC236}">
                  <a16:creationId xmlns:a16="http://schemas.microsoft.com/office/drawing/2014/main" id="{0BA5B25D-B06B-4A2E-884B-7D6FC992DB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81760 w 42"/>
                <a:gd name="T1" fmla="*/ 3017 h 33"/>
                <a:gd name="T2" fmla="*/ 13082 w 42"/>
                <a:gd name="T3" fmla="*/ 57319 h 33"/>
                <a:gd name="T4" fmla="*/ 81760 w 42"/>
                <a:gd name="T5" fmla="*/ 3017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4" name="Freeform 78">
              <a:extLst>
                <a:ext uri="{FF2B5EF4-FFF2-40B4-BE49-F238E27FC236}">
                  <a16:creationId xmlns:a16="http://schemas.microsoft.com/office/drawing/2014/main" id="{89F78F79-01E1-41D5-B158-6DFA285DE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72351 w 45"/>
                <a:gd name="T1" fmla="*/ 0 h 25"/>
                <a:gd name="T2" fmla="*/ 92083 w 45"/>
                <a:gd name="T3" fmla="*/ 75075 h 25"/>
                <a:gd name="T4" fmla="*/ 72351 w 4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5" name="Freeform 79">
              <a:extLst>
                <a:ext uri="{FF2B5EF4-FFF2-40B4-BE49-F238E27FC236}">
                  <a16:creationId xmlns:a16="http://schemas.microsoft.com/office/drawing/2014/main" id="{ADA1E7C0-1D8F-447A-BA86-986E4635FF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65296 w 38"/>
                <a:gd name="T1" fmla="*/ 0 h 23"/>
                <a:gd name="T2" fmla="*/ 65296 w 38"/>
                <a:gd name="T3" fmla="*/ 66346 h 23"/>
                <a:gd name="T4" fmla="*/ 65296 w 38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6" name="Freeform 80">
              <a:extLst>
                <a:ext uri="{FF2B5EF4-FFF2-40B4-BE49-F238E27FC236}">
                  <a16:creationId xmlns:a16="http://schemas.microsoft.com/office/drawing/2014/main" id="{86B04186-CE1D-4F81-9EEE-D0684FFF5A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69052 w 38"/>
                <a:gd name="T1" fmla="*/ 0 h 22"/>
                <a:gd name="T2" fmla="*/ 69052 w 38"/>
                <a:gd name="T3" fmla="*/ 66098 h 22"/>
                <a:gd name="T4" fmla="*/ 69052 w 38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7" name="Freeform 81">
              <a:extLst>
                <a:ext uri="{FF2B5EF4-FFF2-40B4-BE49-F238E27FC236}">
                  <a16:creationId xmlns:a16="http://schemas.microsoft.com/office/drawing/2014/main" id="{EDC20B57-49F8-45FB-BC32-0BB7AA2623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88473 w 43"/>
                <a:gd name="T1" fmla="*/ 9058 h 30"/>
                <a:gd name="T2" fmla="*/ 131071 w 43"/>
                <a:gd name="T3" fmla="*/ 66425 h 30"/>
                <a:gd name="T4" fmla="*/ 88473 w 43"/>
                <a:gd name="T5" fmla="*/ 9058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8" name="Freeform 82">
              <a:extLst>
                <a:ext uri="{FF2B5EF4-FFF2-40B4-BE49-F238E27FC236}">
                  <a16:creationId xmlns:a16="http://schemas.microsoft.com/office/drawing/2014/main" id="{CB82C2A9-62E4-43F8-867A-8080D83E93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52716 w 39"/>
                <a:gd name="T1" fmla="*/ 0 h 23"/>
                <a:gd name="T2" fmla="*/ 32947 w 39"/>
                <a:gd name="T3" fmla="*/ 69362 h 23"/>
                <a:gd name="T4" fmla="*/ 52716 w 3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9" name="Freeform 83">
              <a:extLst>
                <a:ext uri="{FF2B5EF4-FFF2-40B4-BE49-F238E27FC236}">
                  <a16:creationId xmlns:a16="http://schemas.microsoft.com/office/drawing/2014/main" id="{0BA8C8AF-7F4B-4BCA-B0E9-7E07F6694E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42625 w 40"/>
                <a:gd name="T1" fmla="*/ 21201 h 52"/>
                <a:gd name="T2" fmla="*/ 0 w 40"/>
                <a:gd name="T3" fmla="*/ 72689 h 52"/>
                <a:gd name="T4" fmla="*/ 42625 w 40"/>
                <a:gd name="T5" fmla="*/ 21201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0" name="Freeform 84">
              <a:extLst>
                <a:ext uri="{FF2B5EF4-FFF2-40B4-BE49-F238E27FC236}">
                  <a16:creationId xmlns:a16="http://schemas.microsoft.com/office/drawing/2014/main" id="{6F3993F5-7AFC-4B56-BF4B-7112EB12FF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59019 w 40"/>
                <a:gd name="T1" fmla="*/ 3039 h 29"/>
                <a:gd name="T2" fmla="*/ 19673 w 40"/>
                <a:gd name="T3" fmla="*/ 60779 h 29"/>
                <a:gd name="T4" fmla="*/ 59019 w 40"/>
                <a:gd name="T5" fmla="*/ 303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1" name="Freeform 86">
              <a:extLst>
                <a:ext uri="{FF2B5EF4-FFF2-40B4-BE49-F238E27FC236}">
                  <a16:creationId xmlns:a16="http://schemas.microsoft.com/office/drawing/2014/main" id="{83757B6E-1BA4-46CF-9CAF-7A5066AF8F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72134 w 40"/>
                <a:gd name="T1" fmla="*/ 3044 h 37"/>
                <a:gd name="T2" fmla="*/ 49182 w 40"/>
                <a:gd name="T3" fmla="*/ 70002 h 37"/>
                <a:gd name="T4" fmla="*/ 72134 w 40"/>
                <a:gd name="T5" fmla="*/ 3044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2" name="Freeform 89">
              <a:extLst>
                <a:ext uri="{FF2B5EF4-FFF2-40B4-BE49-F238E27FC236}">
                  <a16:creationId xmlns:a16="http://schemas.microsoft.com/office/drawing/2014/main" id="{8C7041BB-50E4-4D2B-A30D-96FEDA9DA0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75562 w 41"/>
                <a:gd name="T1" fmla="*/ 0 h 31"/>
                <a:gd name="T2" fmla="*/ 52565 w 41"/>
                <a:gd name="T3" fmla="*/ 75022 h 31"/>
                <a:gd name="T4" fmla="*/ 75562 w 41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3" name="Freeform 90">
              <a:extLst>
                <a:ext uri="{FF2B5EF4-FFF2-40B4-BE49-F238E27FC236}">
                  <a16:creationId xmlns:a16="http://schemas.microsoft.com/office/drawing/2014/main" id="{0914E54C-6E2E-4319-ABB1-6C8C706D9A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5985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4" name="Freeform 105">
              <a:extLst>
                <a:ext uri="{FF2B5EF4-FFF2-40B4-BE49-F238E27FC236}">
                  <a16:creationId xmlns:a16="http://schemas.microsoft.com/office/drawing/2014/main" id="{761EFF33-C3B2-46E5-94E5-300D3567DB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85196 w 43"/>
                <a:gd name="T1" fmla="*/ 9003 h 31"/>
                <a:gd name="T2" fmla="*/ 127794 w 43"/>
                <a:gd name="T3" fmla="*/ 69020 h 31"/>
                <a:gd name="T4" fmla="*/ 85196 w 43"/>
                <a:gd name="T5" fmla="*/ 9003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5" name="Freeform 106">
              <a:extLst>
                <a:ext uri="{FF2B5EF4-FFF2-40B4-BE49-F238E27FC236}">
                  <a16:creationId xmlns:a16="http://schemas.microsoft.com/office/drawing/2014/main" id="{98E39D4B-EDE7-405C-A919-A06B4DE6CA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82132 w 41"/>
                <a:gd name="T1" fmla="*/ 0 h 32"/>
                <a:gd name="T2" fmla="*/ 13141 w 41"/>
                <a:gd name="T3" fmla="*/ 54623 h 32"/>
                <a:gd name="T4" fmla="*/ 82132 w 41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6" name="Freeform 32">
              <a:extLst>
                <a:ext uri="{FF2B5EF4-FFF2-40B4-BE49-F238E27FC236}">
                  <a16:creationId xmlns:a16="http://schemas.microsoft.com/office/drawing/2014/main" id="{EF03FC35-2188-464A-A11A-46F118939F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91920 w 44"/>
                <a:gd name="T1" fmla="*/ 0 h 35"/>
                <a:gd name="T2" fmla="*/ 137879 w 44"/>
                <a:gd name="T3" fmla="*/ 63650 h 35"/>
                <a:gd name="T4" fmla="*/ 91920 w 44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7" name="Freeform 33">
              <a:extLst>
                <a:ext uri="{FF2B5EF4-FFF2-40B4-BE49-F238E27FC236}">
                  <a16:creationId xmlns:a16="http://schemas.microsoft.com/office/drawing/2014/main" id="{101234B9-917B-45C7-948F-E2DE4C90D6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75768 w 46"/>
                <a:gd name="T1" fmla="*/ 0 h 25"/>
                <a:gd name="T2" fmla="*/ 95533 w 46"/>
                <a:gd name="T3" fmla="*/ 75075 h 25"/>
                <a:gd name="T4" fmla="*/ 75768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8" name="Freeform 34">
              <a:extLst>
                <a:ext uri="{FF2B5EF4-FFF2-40B4-BE49-F238E27FC236}">
                  <a16:creationId xmlns:a16="http://schemas.microsoft.com/office/drawing/2014/main" id="{AAEC324E-1527-4ACD-BBA1-08A397DE02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72276 w 41"/>
                <a:gd name="T1" fmla="*/ 0 h 28"/>
                <a:gd name="T2" fmla="*/ 26282 w 41"/>
                <a:gd name="T3" fmla="*/ 63038 h 28"/>
                <a:gd name="T4" fmla="*/ 72276 w 41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9" name="Freeform 35">
              <a:extLst>
                <a:ext uri="{FF2B5EF4-FFF2-40B4-BE49-F238E27FC236}">
                  <a16:creationId xmlns:a16="http://schemas.microsoft.com/office/drawing/2014/main" id="{3F052A53-5C98-4C4E-BB51-A5BE090499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88528 w 40"/>
                <a:gd name="T1" fmla="*/ 3031 h 28"/>
                <a:gd name="T2" fmla="*/ 124595 w 40"/>
                <a:gd name="T3" fmla="*/ 51526 h 28"/>
                <a:gd name="T4" fmla="*/ 88528 w 40"/>
                <a:gd name="T5" fmla="*/ 3031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0" name="Freeform 36">
              <a:extLst>
                <a:ext uri="{FF2B5EF4-FFF2-40B4-BE49-F238E27FC236}">
                  <a16:creationId xmlns:a16="http://schemas.microsoft.com/office/drawing/2014/main" id="{94AED5E2-F719-4E5F-AAC1-35948E828D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101768 w 44"/>
                <a:gd name="T1" fmla="*/ 3024 h 34"/>
                <a:gd name="T2" fmla="*/ 82071 w 44"/>
                <a:gd name="T3" fmla="*/ 66530 h 34"/>
                <a:gd name="T4" fmla="*/ 101768 w 44"/>
                <a:gd name="T5" fmla="*/ 3024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1" name="Freeform 37">
              <a:extLst>
                <a:ext uri="{FF2B5EF4-FFF2-40B4-BE49-F238E27FC236}">
                  <a16:creationId xmlns:a16="http://schemas.microsoft.com/office/drawing/2014/main" id="{C87761DD-46E7-455B-B9F7-C983970134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52664 w 35"/>
                <a:gd name="T1" fmla="*/ 12159 h 40"/>
                <a:gd name="T2" fmla="*/ 108619 w 35"/>
                <a:gd name="T3" fmla="*/ 45596 h 40"/>
                <a:gd name="T4" fmla="*/ 52664 w 35"/>
                <a:gd name="T5" fmla="*/ 12159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2" name="Freeform 38">
              <a:extLst>
                <a:ext uri="{FF2B5EF4-FFF2-40B4-BE49-F238E27FC236}">
                  <a16:creationId xmlns:a16="http://schemas.microsoft.com/office/drawing/2014/main" id="{B948D39B-E79E-4E88-8ECB-E164D125E4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85072 w 39"/>
                <a:gd name="T1" fmla="*/ 0 h 23"/>
                <a:gd name="T2" fmla="*/ 85072 w 39"/>
                <a:gd name="T3" fmla="*/ 69362 h 23"/>
                <a:gd name="T4" fmla="*/ 85072 w 3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3" name="Freeform 39">
              <a:extLst>
                <a:ext uri="{FF2B5EF4-FFF2-40B4-BE49-F238E27FC236}">
                  <a16:creationId xmlns:a16="http://schemas.microsoft.com/office/drawing/2014/main" id="{356173AF-2574-451A-B913-102C7483EC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81971 w 40"/>
                <a:gd name="T1" fmla="*/ 0 h 27"/>
                <a:gd name="T2" fmla="*/ 124595 w 40"/>
                <a:gd name="T3" fmla="*/ 60447 h 27"/>
                <a:gd name="T4" fmla="*/ 81971 w 40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4" name="Freeform 40">
              <a:extLst>
                <a:ext uri="{FF2B5EF4-FFF2-40B4-BE49-F238E27FC236}">
                  <a16:creationId xmlns:a16="http://schemas.microsoft.com/office/drawing/2014/main" id="{1BF6151F-D3A1-4B66-8E0D-7355F19141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62421 w 41"/>
                <a:gd name="T1" fmla="*/ 0 h 27"/>
                <a:gd name="T2" fmla="*/ 22997 w 41"/>
                <a:gd name="T3" fmla="*/ 60447 h 27"/>
                <a:gd name="T4" fmla="*/ 62421 w 41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5" name="Freeform 41">
              <a:extLst>
                <a:ext uri="{FF2B5EF4-FFF2-40B4-BE49-F238E27FC236}">
                  <a16:creationId xmlns:a16="http://schemas.microsoft.com/office/drawing/2014/main" id="{02DF3814-2A75-4BD4-B1E2-D802EC3EF0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95202 w 44"/>
                <a:gd name="T1" fmla="*/ 0 h 26"/>
                <a:gd name="T2" fmla="*/ 85354 w 44"/>
                <a:gd name="T3" fmla="*/ 78339 h 26"/>
                <a:gd name="T4" fmla="*/ 95202 w 44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6" name="Freeform 42">
              <a:extLst>
                <a:ext uri="{FF2B5EF4-FFF2-40B4-BE49-F238E27FC236}">
                  <a16:creationId xmlns:a16="http://schemas.microsoft.com/office/drawing/2014/main" id="{8C8B3F95-F4D0-4E3B-9636-14DEB2A4BC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101768 w 44"/>
                <a:gd name="T1" fmla="*/ 3035 h 32"/>
                <a:gd name="T2" fmla="*/ 141162 w 44"/>
                <a:gd name="T3" fmla="*/ 48554 h 32"/>
                <a:gd name="T4" fmla="*/ 101768 w 44"/>
                <a:gd name="T5" fmla="*/ 3035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7" name="Freeform 44">
              <a:extLst>
                <a:ext uri="{FF2B5EF4-FFF2-40B4-BE49-F238E27FC236}">
                  <a16:creationId xmlns:a16="http://schemas.microsoft.com/office/drawing/2014/main" id="{AE7E05BA-70C0-4236-8438-2BCBA69C1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88528 w 40"/>
                <a:gd name="T1" fmla="*/ 3031 h 28"/>
                <a:gd name="T2" fmla="*/ 124595 w 40"/>
                <a:gd name="T3" fmla="*/ 51526 h 28"/>
                <a:gd name="T4" fmla="*/ 88528 w 40"/>
                <a:gd name="T5" fmla="*/ 3031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8" name="Freeform 45">
              <a:extLst>
                <a:ext uri="{FF2B5EF4-FFF2-40B4-BE49-F238E27FC236}">
                  <a16:creationId xmlns:a16="http://schemas.microsoft.com/office/drawing/2014/main" id="{FD1D083A-64D4-421F-B31A-0387038D9D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101768 w 44"/>
                <a:gd name="T1" fmla="*/ 0 h 34"/>
                <a:gd name="T2" fmla="*/ 137879 w 44"/>
                <a:gd name="T3" fmla="*/ 57458 h 34"/>
                <a:gd name="T4" fmla="*/ 101768 w 44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9" name="Freeform 46">
              <a:extLst>
                <a:ext uri="{FF2B5EF4-FFF2-40B4-BE49-F238E27FC236}">
                  <a16:creationId xmlns:a16="http://schemas.microsoft.com/office/drawing/2014/main" id="{E90AB4EB-673A-417B-B81C-8C0657A2F5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62344 w 37"/>
                <a:gd name="T1" fmla="*/ 3022 h 27"/>
                <a:gd name="T2" fmla="*/ 68906 w 37"/>
                <a:gd name="T3" fmla="*/ 81603 h 27"/>
                <a:gd name="T4" fmla="*/ 62344 w 37"/>
                <a:gd name="T5" fmla="*/ 302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0" name="Freeform 47">
              <a:extLst>
                <a:ext uri="{FF2B5EF4-FFF2-40B4-BE49-F238E27FC236}">
                  <a16:creationId xmlns:a16="http://schemas.microsoft.com/office/drawing/2014/main" id="{C11CCB9B-A9E9-4E99-AFD5-AECE95BD4E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72351 w 45"/>
                <a:gd name="T1" fmla="*/ 0 h 26"/>
                <a:gd name="T2" fmla="*/ 92083 w 45"/>
                <a:gd name="T3" fmla="*/ 78339 h 26"/>
                <a:gd name="T4" fmla="*/ 72351 w 45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1" name="Freeform 48">
              <a:extLst>
                <a:ext uri="{FF2B5EF4-FFF2-40B4-BE49-F238E27FC236}">
                  <a16:creationId xmlns:a16="http://schemas.microsoft.com/office/drawing/2014/main" id="{0B77A706-E43F-4509-B879-9F224C50DD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62010 w 41"/>
                <a:gd name="T1" fmla="*/ 0 h 26"/>
                <a:gd name="T2" fmla="*/ 22846 w 41"/>
                <a:gd name="T3" fmla="*/ 57843 h 26"/>
                <a:gd name="T4" fmla="*/ 62010 w 41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2" name="Freeform 62">
              <a:extLst>
                <a:ext uri="{FF2B5EF4-FFF2-40B4-BE49-F238E27FC236}">
                  <a16:creationId xmlns:a16="http://schemas.microsoft.com/office/drawing/2014/main" id="{2BE370A6-923D-48BF-A200-C8881A5CAF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75324 w 46"/>
                <a:gd name="T1" fmla="*/ 0 h 25"/>
                <a:gd name="T2" fmla="*/ 94974 w 46"/>
                <a:gd name="T3" fmla="*/ 75075 h 25"/>
                <a:gd name="T4" fmla="*/ 75324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3" name="Freeform 63">
              <a:extLst>
                <a:ext uri="{FF2B5EF4-FFF2-40B4-BE49-F238E27FC236}">
                  <a16:creationId xmlns:a16="http://schemas.microsoft.com/office/drawing/2014/main" id="{3B3EB96B-7F24-4DC5-996C-09329DB328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78750 w 37"/>
                <a:gd name="T1" fmla="*/ 12101 h 41"/>
                <a:gd name="T2" fmla="*/ 95156 w 37"/>
                <a:gd name="T3" fmla="*/ 78657 h 41"/>
                <a:gd name="T4" fmla="*/ 78750 w 37"/>
                <a:gd name="T5" fmla="*/ 1210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4" name="Freeform 64">
              <a:extLst>
                <a:ext uri="{FF2B5EF4-FFF2-40B4-BE49-F238E27FC236}">
                  <a16:creationId xmlns:a16="http://schemas.microsoft.com/office/drawing/2014/main" id="{CF7CC599-F8D6-41F6-942B-8769CC0AED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81760 w 42"/>
                <a:gd name="T1" fmla="*/ 3042 h 33"/>
                <a:gd name="T2" fmla="*/ 13082 w 42"/>
                <a:gd name="T3" fmla="*/ 57789 h 33"/>
                <a:gd name="T4" fmla="*/ 81760 w 42"/>
                <a:gd name="T5" fmla="*/ 3042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5" name="Freeform 65">
              <a:extLst>
                <a:ext uri="{FF2B5EF4-FFF2-40B4-BE49-F238E27FC236}">
                  <a16:creationId xmlns:a16="http://schemas.microsoft.com/office/drawing/2014/main" id="{44D97A2B-063E-4F84-9051-B3001C2C08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62344 w 37"/>
                <a:gd name="T1" fmla="*/ 0 h 26"/>
                <a:gd name="T2" fmla="*/ 72187 w 37"/>
                <a:gd name="T3" fmla="*/ 79154 h 26"/>
                <a:gd name="T4" fmla="*/ 62344 w 37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6" name="Freeform 66">
              <a:extLst>
                <a:ext uri="{FF2B5EF4-FFF2-40B4-BE49-F238E27FC236}">
                  <a16:creationId xmlns:a16="http://schemas.microsoft.com/office/drawing/2014/main" id="{D13BD651-F02A-4C6F-B52D-D7617496B8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72134 w 40"/>
                <a:gd name="T1" fmla="*/ 3022 h 37"/>
                <a:gd name="T2" fmla="*/ 131153 w 40"/>
                <a:gd name="T3" fmla="*/ 54387 h 37"/>
                <a:gd name="T4" fmla="*/ 72134 w 40"/>
                <a:gd name="T5" fmla="*/ 3022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7" name="Freeform 67">
              <a:extLst>
                <a:ext uri="{FF2B5EF4-FFF2-40B4-BE49-F238E27FC236}">
                  <a16:creationId xmlns:a16="http://schemas.microsoft.com/office/drawing/2014/main" id="{A974388C-44A4-4A61-8F4F-9CB74573B3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92013 w 48"/>
                <a:gd name="T1" fmla="*/ 3034 h 39"/>
                <a:gd name="T2" fmla="*/ 151165 w 48"/>
                <a:gd name="T3" fmla="*/ 33373 h 39"/>
                <a:gd name="T4" fmla="*/ 92013 w 48"/>
                <a:gd name="T5" fmla="*/ 3034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8" name="Freeform 68">
              <a:extLst>
                <a:ext uri="{FF2B5EF4-FFF2-40B4-BE49-F238E27FC236}">
                  <a16:creationId xmlns:a16="http://schemas.microsoft.com/office/drawing/2014/main" id="{0D52C64D-CCAE-4AE2-AD2A-D34D3478F1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52664 w 35"/>
                <a:gd name="T1" fmla="*/ 12101 h 41"/>
                <a:gd name="T2" fmla="*/ 108619 w 35"/>
                <a:gd name="T3" fmla="*/ 45379 h 41"/>
                <a:gd name="T4" fmla="*/ 52664 w 35"/>
                <a:gd name="T5" fmla="*/ 1210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9" name="Freeform 69">
              <a:extLst>
                <a:ext uri="{FF2B5EF4-FFF2-40B4-BE49-F238E27FC236}">
                  <a16:creationId xmlns:a16="http://schemas.microsoft.com/office/drawing/2014/main" id="{F2EEE02E-6AC8-4C77-ADCD-DE213A80EB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95202 w 44"/>
                <a:gd name="T1" fmla="*/ 0 h 37"/>
                <a:gd name="T2" fmla="*/ 137879 w 44"/>
                <a:gd name="T3" fmla="*/ 63452 h 37"/>
                <a:gd name="T4" fmla="*/ 95202 w 44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0" name="Freeform 70">
              <a:extLst>
                <a:ext uri="{FF2B5EF4-FFF2-40B4-BE49-F238E27FC236}">
                  <a16:creationId xmlns:a16="http://schemas.microsoft.com/office/drawing/2014/main" id="{2D0574F0-8392-4659-8241-1AB043CEA4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59019 w 40"/>
                <a:gd name="T1" fmla="*/ 0 h 25"/>
                <a:gd name="T2" fmla="*/ 22952 w 40"/>
                <a:gd name="T3" fmla="*/ 63748 h 25"/>
                <a:gd name="T4" fmla="*/ 59019 w 40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1" name="Freeform 71">
              <a:extLst>
                <a:ext uri="{FF2B5EF4-FFF2-40B4-BE49-F238E27FC236}">
                  <a16:creationId xmlns:a16="http://schemas.microsoft.com/office/drawing/2014/main" id="{C4A631C0-1885-4ACB-9999-8E4E64DAA8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72134 w 40"/>
                <a:gd name="T1" fmla="*/ 0 h 30"/>
                <a:gd name="T2" fmla="*/ 52461 w 40"/>
                <a:gd name="T3" fmla="*/ 78502 h 30"/>
                <a:gd name="T4" fmla="*/ 72134 w 4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2" name="Freeform 72">
              <a:extLst>
                <a:ext uri="{FF2B5EF4-FFF2-40B4-BE49-F238E27FC236}">
                  <a16:creationId xmlns:a16="http://schemas.microsoft.com/office/drawing/2014/main" id="{F6A967B6-0F89-4A01-A1AC-CB3C859B8E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72134 w 40"/>
                <a:gd name="T1" fmla="*/ 0 h 30"/>
                <a:gd name="T2" fmla="*/ 55740 w 40"/>
                <a:gd name="T3" fmla="*/ 78502 h 30"/>
                <a:gd name="T4" fmla="*/ 72134 w 4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3" name="Freeform 73">
              <a:extLst>
                <a:ext uri="{FF2B5EF4-FFF2-40B4-BE49-F238E27FC236}">
                  <a16:creationId xmlns:a16="http://schemas.microsoft.com/office/drawing/2014/main" id="{92A0CDB6-D204-4B17-9A4B-86A5F01B22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42656 w 37"/>
                <a:gd name="T1" fmla="*/ 6004 h 28"/>
                <a:gd name="T2" fmla="*/ 95156 w 37"/>
                <a:gd name="T3" fmla="*/ 27016 h 28"/>
                <a:gd name="T4" fmla="*/ 45937 w 37"/>
                <a:gd name="T5" fmla="*/ 84051 h 28"/>
                <a:gd name="T6" fmla="*/ 42656 w 37"/>
                <a:gd name="T7" fmla="*/ 6004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4" name="Freeform 74">
              <a:extLst>
                <a:ext uri="{FF2B5EF4-FFF2-40B4-BE49-F238E27FC236}">
                  <a16:creationId xmlns:a16="http://schemas.microsoft.com/office/drawing/2014/main" id="{D60AB454-4A98-481C-B110-CDA805E84F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62137 w 42"/>
                <a:gd name="T1" fmla="*/ 0 h 40"/>
                <a:gd name="T2" fmla="*/ 13082 w 42"/>
                <a:gd name="T3" fmla="*/ 57366 h 40"/>
                <a:gd name="T4" fmla="*/ 62137 w 42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5" name="Freeform 75">
              <a:extLst>
                <a:ext uri="{FF2B5EF4-FFF2-40B4-BE49-F238E27FC236}">
                  <a16:creationId xmlns:a16="http://schemas.microsoft.com/office/drawing/2014/main" id="{EB9BA98E-4570-4A89-874B-F92891D6F5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75779 w 39"/>
                <a:gd name="T1" fmla="*/ 0 h 26"/>
                <a:gd name="T2" fmla="*/ 62600 w 39"/>
                <a:gd name="T3" fmla="*/ 78339 h 26"/>
                <a:gd name="T4" fmla="*/ 75779 w 3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6" name="Freeform 77">
              <a:extLst>
                <a:ext uri="{FF2B5EF4-FFF2-40B4-BE49-F238E27FC236}">
                  <a16:creationId xmlns:a16="http://schemas.microsoft.com/office/drawing/2014/main" id="{76BEF20E-03A6-4374-82C8-81124E3EA6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75768 w 46"/>
                <a:gd name="T1" fmla="*/ 0 h 25"/>
                <a:gd name="T2" fmla="*/ 95533 w 46"/>
                <a:gd name="T3" fmla="*/ 75075 h 25"/>
                <a:gd name="T4" fmla="*/ 75768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7" name="Freeform 85">
              <a:extLst>
                <a:ext uri="{FF2B5EF4-FFF2-40B4-BE49-F238E27FC236}">
                  <a16:creationId xmlns:a16="http://schemas.microsoft.com/office/drawing/2014/main" id="{A1A7A8A6-ED1F-4CDD-BA6F-D10F487F92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68712 w 39"/>
                <a:gd name="T1" fmla="*/ 0 h 32"/>
                <a:gd name="T2" fmla="*/ 42536 w 39"/>
                <a:gd name="T3" fmla="*/ 60692 h 32"/>
                <a:gd name="T4" fmla="*/ 68712 w 39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8" name="Freeform 87">
              <a:extLst>
                <a:ext uri="{FF2B5EF4-FFF2-40B4-BE49-F238E27FC236}">
                  <a16:creationId xmlns:a16="http://schemas.microsoft.com/office/drawing/2014/main" id="{408976FC-AAF5-4092-AB04-BAD325F898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88703 w 41"/>
                <a:gd name="T1" fmla="*/ 0 h 30"/>
                <a:gd name="T2" fmla="*/ 134697 w 41"/>
                <a:gd name="T3" fmla="*/ 57367 h 30"/>
                <a:gd name="T4" fmla="*/ 88703 w 41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9" name="Freeform 88">
              <a:extLst>
                <a:ext uri="{FF2B5EF4-FFF2-40B4-BE49-F238E27FC236}">
                  <a16:creationId xmlns:a16="http://schemas.microsoft.com/office/drawing/2014/main" id="{33FCC45C-F6DD-49C0-B274-993FE82DBE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6204 w 2"/>
                <a:gd name="T3" fmla="*/ 6527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129" name="Picture 2" descr="Tarcila Rivera Zea - Global Landscapes Forum">
            <a:extLst>
              <a:ext uri="{FF2B5EF4-FFF2-40B4-BE49-F238E27FC236}">
                <a16:creationId xmlns:a16="http://schemas.microsoft.com/office/drawing/2014/main" id="{FF0F3D1C-5DBC-49CE-B820-76135C60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906" y="22271"/>
            <a:ext cx="5121673" cy="6837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8299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261">
            <a:extLst>
              <a:ext uri="{FF2B5EF4-FFF2-40B4-BE49-F238E27FC236}">
                <a16:creationId xmlns:a16="http://schemas.microsoft.com/office/drawing/2014/main" id="{3D744527-50FD-4EE9-84FC-92927D7A1CD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63" name="Freeform 8">
              <a:extLst>
                <a:ext uri="{FF2B5EF4-FFF2-40B4-BE49-F238E27FC236}">
                  <a16:creationId xmlns:a16="http://schemas.microsoft.com/office/drawing/2014/main" id="{BE0DD9C4-908F-4FA7-BF96-74D21B82D5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4" name="Freeform 10">
              <a:extLst>
                <a:ext uri="{FF2B5EF4-FFF2-40B4-BE49-F238E27FC236}">
                  <a16:creationId xmlns:a16="http://schemas.microsoft.com/office/drawing/2014/main" id="{ECF9929F-235C-4D0D-BEAF-BB8D4CE546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5" name="Freeform 15">
              <a:extLst>
                <a:ext uri="{FF2B5EF4-FFF2-40B4-BE49-F238E27FC236}">
                  <a16:creationId xmlns:a16="http://schemas.microsoft.com/office/drawing/2014/main" id="{FE0511C6-1D84-4FF6-843F-BC3610BFE3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6" name="Freeform 18">
              <a:extLst>
                <a:ext uri="{FF2B5EF4-FFF2-40B4-BE49-F238E27FC236}">
                  <a16:creationId xmlns:a16="http://schemas.microsoft.com/office/drawing/2014/main" id="{77F248D8-095A-4F91-AF68-868ADCB416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7" name="Freeform 19">
              <a:extLst>
                <a:ext uri="{FF2B5EF4-FFF2-40B4-BE49-F238E27FC236}">
                  <a16:creationId xmlns:a16="http://schemas.microsoft.com/office/drawing/2014/main" id="{8C0CADAF-3F6C-40CF-8970-FD57E3FC39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8" name="Freeform 20">
              <a:extLst>
                <a:ext uri="{FF2B5EF4-FFF2-40B4-BE49-F238E27FC236}">
                  <a16:creationId xmlns:a16="http://schemas.microsoft.com/office/drawing/2014/main" id="{E105BBAD-88E4-493F-9A78-4B395A09E3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9" name="Freeform 22">
              <a:extLst>
                <a:ext uri="{FF2B5EF4-FFF2-40B4-BE49-F238E27FC236}">
                  <a16:creationId xmlns:a16="http://schemas.microsoft.com/office/drawing/2014/main" id="{B75D0FC8-6D69-46A4-B888-CACD6936E9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0" name="Freeform 23">
              <a:extLst>
                <a:ext uri="{FF2B5EF4-FFF2-40B4-BE49-F238E27FC236}">
                  <a16:creationId xmlns:a16="http://schemas.microsoft.com/office/drawing/2014/main" id="{DD20AAAC-5EFA-46B3-BE6B-B6D466456E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1" name="Freeform 26">
              <a:extLst>
                <a:ext uri="{FF2B5EF4-FFF2-40B4-BE49-F238E27FC236}">
                  <a16:creationId xmlns:a16="http://schemas.microsoft.com/office/drawing/2014/main" id="{106D37F2-BEF0-4E86-89F6-DCFFB15AB9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2" name="Freeform 27">
              <a:extLst>
                <a:ext uri="{FF2B5EF4-FFF2-40B4-BE49-F238E27FC236}">
                  <a16:creationId xmlns:a16="http://schemas.microsoft.com/office/drawing/2014/main" id="{A34CD4D1-9D5D-48CC-AC86-34CE29D62A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3" name="Freeform 28">
              <a:extLst>
                <a:ext uri="{FF2B5EF4-FFF2-40B4-BE49-F238E27FC236}">
                  <a16:creationId xmlns:a16="http://schemas.microsoft.com/office/drawing/2014/main" id="{6924BC90-88FF-4A39-A582-5DB0DFA480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4" name="Freeform 30">
              <a:extLst>
                <a:ext uri="{FF2B5EF4-FFF2-40B4-BE49-F238E27FC236}">
                  <a16:creationId xmlns:a16="http://schemas.microsoft.com/office/drawing/2014/main" id="{D58423C9-31BE-4440-B523-EC0B2DE36C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5" name="Freeform 43">
              <a:extLst>
                <a:ext uri="{FF2B5EF4-FFF2-40B4-BE49-F238E27FC236}">
                  <a16:creationId xmlns:a16="http://schemas.microsoft.com/office/drawing/2014/main" id="{9EFFBF89-2EA5-4E81-BA93-B9C15E01F9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6" name="Freeform 51">
              <a:extLst>
                <a:ext uri="{FF2B5EF4-FFF2-40B4-BE49-F238E27FC236}">
                  <a16:creationId xmlns:a16="http://schemas.microsoft.com/office/drawing/2014/main" id="{BE2A532E-6542-484D-8E0D-8331DE8C91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7" name="Freeform 52">
              <a:extLst>
                <a:ext uri="{FF2B5EF4-FFF2-40B4-BE49-F238E27FC236}">
                  <a16:creationId xmlns:a16="http://schemas.microsoft.com/office/drawing/2014/main" id="{09EF4F1E-1EB2-43A4-8A16-A472F55081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8" name="Freeform 53">
              <a:extLst>
                <a:ext uri="{FF2B5EF4-FFF2-40B4-BE49-F238E27FC236}">
                  <a16:creationId xmlns:a16="http://schemas.microsoft.com/office/drawing/2014/main" id="{8ED5ECC5-75C2-414D-99FF-376E90A649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9" name="Freeform 54">
              <a:extLst>
                <a:ext uri="{FF2B5EF4-FFF2-40B4-BE49-F238E27FC236}">
                  <a16:creationId xmlns:a16="http://schemas.microsoft.com/office/drawing/2014/main" id="{D3D73CAE-22DB-40B4-A3E8-47DCBF107F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0" name="Freeform 55">
              <a:extLst>
                <a:ext uri="{FF2B5EF4-FFF2-40B4-BE49-F238E27FC236}">
                  <a16:creationId xmlns:a16="http://schemas.microsoft.com/office/drawing/2014/main" id="{71F02DA5-BF7B-45C9-8047-2953932017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1" name="Freeform 56">
              <a:extLst>
                <a:ext uri="{FF2B5EF4-FFF2-40B4-BE49-F238E27FC236}">
                  <a16:creationId xmlns:a16="http://schemas.microsoft.com/office/drawing/2014/main" id="{D49C1323-4EBD-4DB1-8FB2-3D26796915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2" name="Freeform 57">
              <a:extLst>
                <a:ext uri="{FF2B5EF4-FFF2-40B4-BE49-F238E27FC236}">
                  <a16:creationId xmlns:a16="http://schemas.microsoft.com/office/drawing/2014/main" id="{A187A0BB-E24E-4673-87AE-C0786F738B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3" name="Freeform 59">
              <a:extLst>
                <a:ext uri="{FF2B5EF4-FFF2-40B4-BE49-F238E27FC236}">
                  <a16:creationId xmlns:a16="http://schemas.microsoft.com/office/drawing/2014/main" id="{661924F4-D4C2-48D8-A2EC-FBF70B5056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4" name="Freeform 60">
              <a:extLst>
                <a:ext uri="{FF2B5EF4-FFF2-40B4-BE49-F238E27FC236}">
                  <a16:creationId xmlns:a16="http://schemas.microsoft.com/office/drawing/2014/main" id="{0A65B251-B81A-44A8-B2CC-0DA7D65549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5" name="Freeform 61">
              <a:extLst>
                <a:ext uri="{FF2B5EF4-FFF2-40B4-BE49-F238E27FC236}">
                  <a16:creationId xmlns:a16="http://schemas.microsoft.com/office/drawing/2014/main" id="{3F9B8255-BE41-4FAC-8B0B-414EEB16BA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6" name="Freeform 5">
              <a:extLst>
                <a:ext uri="{FF2B5EF4-FFF2-40B4-BE49-F238E27FC236}">
                  <a16:creationId xmlns:a16="http://schemas.microsoft.com/office/drawing/2014/main" id="{F282E1A6-A1EE-4F50-A97C-581747D359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7" name="Freeform 6">
              <a:extLst>
                <a:ext uri="{FF2B5EF4-FFF2-40B4-BE49-F238E27FC236}">
                  <a16:creationId xmlns:a16="http://schemas.microsoft.com/office/drawing/2014/main" id="{FED24694-5535-4A9C-8665-B4BABE71E4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8" name="Freeform 7">
              <a:extLst>
                <a:ext uri="{FF2B5EF4-FFF2-40B4-BE49-F238E27FC236}">
                  <a16:creationId xmlns:a16="http://schemas.microsoft.com/office/drawing/2014/main" id="{57B1E001-B1F5-47F4-8B28-893632436D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1C48AF92-DB8C-4B08-A866-777057BA20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0" name="Freeform 9">
              <a:extLst>
                <a:ext uri="{FF2B5EF4-FFF2-40B4-BE49-F238E27FC236}">
                  <a16:creationId xmlns:a16="http://schemas.microsoft.com/office/drawing/2014/main" id="{2A848CD8-38D5-4C2C-B50C-3AA49F1F68A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1" name="Freeform 11">
              <a:extLst>
                <a:ext uri="{FF2B5EF4-FFF2-40B4-BE49-F238E27FC236}">
                  <a16:creationId xmlns:a16="http://schemas.microsoft.com/office/drawing/2014/main" id="{57EFA880-227D-4685-A06C-28C774DE2E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2" name="Freeform 12">
              <a:extLst>
                <a:ext uri="{FF2B5EF4-FFF2-40B4-BE49-F238E27FC236}">
                  <a16:creationId xmlns:a16="http://schemas.microsoft.com/office/drawing/2014/main" id="{62881240-BFF3-4DC6-9310-100011DEED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3" name="Freeform 13">
              <a:extLst>
                <a:ext uri="{FF2B5EF4-FFF2-40B4-BE49-F238E27FC236}">
                  <a16:creationId xmlns:a16="http://schemas.microsoft.com/office/drawing/2014/main" id="{DFEF3443-13E9-45F8-960B-2D2BB08172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4" name="Freeform 14">
              <a:extLst>
                <a:ext uri="{FF2B5EF4-FFF2-40B4-BE49-F238E27FC236}">
                  <a16:creationId xmlns:a16="http://schemas.microsoft.com/office/drawing/2014/main" id="{50AF7CE5-9A8F-42DA-9A4F-915DB848AE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5" name="Freeform 16">
              <a:extLst>
                <a:ext uri="{FF2B5EF4-FFF2-40B4-BE49-F238E27FC236}">
                  <a16:creationId xmlns:a16="http://schemas.microsoft.com/office/drawing/2014/main" id="{5C23CA33-7A0F-45DB-B364-88C4D94524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6" name="Freeform 17">
              <a:extLst>
                <a:ext uri="{FF2B5EF4-FFF2-40B4-BE49-F238E27FC236}">
                  <a16:creationId xmlns:a16="http://schemas.microsoft.com/office/drawing/2014/main" id="{AF0CCB73-970E-42CA-AA1E-3050A975B9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7" name="Freeform 21">
              <a:extLst>
                <a:ext uri="{FF2B5EF4-FFF2-40B4-BE49-F238E27FC236}">
                  <a16:creationId xmlns:a16="http://schemas.microsoft.com/office/drawing/2014/main" id="{A7FBBC2F-DAA3-4355-A3EE-5829571B26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8" name="Freeform 25">
              <a:extLst>
                <a:ext uri="{FF2B5EF4-FFF2-40B4-BE49-F238E27FC236}">
                  <a16:creationId xmlns:a16="http://schemas.microsoft.com/office/drawing/2014/main" id="{C2BE7C87-F458-4D79-9EEA-E6CB9ECA5D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9" name="Freeform 29">
              <a:extLst>
                <a:ext uri="{FF2B5EF4-FFF2-40B4-BE49-F238E27FC236}">
                  <a16:creationId xmlns:a16="http://schemas.microsoft.com/office/drawing/2014/main" id="{E8414F95-2622-409B-99BB-665F6A3004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0" name="Freeform 31">
              <a:extLst>
                <a:ext uri="{FF2B5EF4-FFF2-40B4-BE49-F238E27FC236}">
                  <a16:creationId xmlns:a16="http://schemas.microsoft.com/office/drawing/2014/main" id="{5453B4D9-6F1F-4B20-98EC-BD8A971F37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1" name="Freeform 32">
              <a:extLst>
                <a:ext uri="{FF2B5EF4-FFF2-40B4-BE49-F238E27FC236}">
                  <a16:creationId xmlns:a16="http://schemas.microsoft.com/office/drawing/2014/main" id="{9DE6437C-265A-49B3-A224-502B340A1E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2" name="Freeform 33">
              <a:extLst>
                <a:ext uri="{FF2B5EF4-FFF2-40B4-BE49-F238E27FC236}">
                  <a16:creationId xmlns:a16="http://schemas.microsoft.com/office/drawing/2014/main" id="{8DBF920B-C231-4DF5-843F-F766075831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3" name="Freeform 34">
              <a:extLst>
                <a:ext uri="{FF2B5EF4-FFF2-40B4-BE49-F238E27FC236}">
                  <a16:creationId xmlns:a16="http://schemas.microsoft.com/office/drawing/2014/main" id="{69F26426-ABEC-451A-8824-C54BAD6161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4" name="Freeform 35">
              <a:extLst>
                <a:ext uri="{FF2B5EF4-FFF2-40B4-BE49-F238E27FC236}">
                  <a16:creationId xmlns:a16="http://schemas.microsoft.com/office/drawing/2014/main" id="{C7937034-8A5A-4A22-89F0-A622C24F7F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5" name="Freeform 36">
              <a:extLst>
                <a:ext uri="{FF2B5EF4-FFF2-40B4-BE49-F238E27FC236}">
                  <a16:creationId xmlns:a16="http://schemas.microsoft.com/office/drawing/2014/main" id="{3C13B577-6954-4545-8C50-0A051C1D04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6" name="Freeform 37">
              <a:extLst>
                <a:ext uri="{FF2B5EF4-FFF2-40B4-BE49-F238E27FC236}">
                  <a16:creationId xmlns:a16="http://schemas.microsoft.com/office/drawing/2014/main" id="{A39EC157-6BA0-4205-BEBB-9A3DE3FBCF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7" name="Freeform 38">
              <a:extLst>
                <a:ext uri="{FF2B5EF4-FFF2-40B4-BE49-F238E27FC236}">
                  <a16:creationId xmlns:a16="http://schemas.microsoft.com/office/drawing/2014/main" id="{30424CB5-407F-4EDC-BB5C-013CA077B0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8" name="Freeform 39">
              <a:extLst>
                <a:ext uri="{FF2B5EF4-FFF2-40B4-BE49-F238E27FC236}">
                  <a16:creationId xmlns:a16="http://schemas.microsoft.com/office/drawing/2014/main" id="{B8A4362A-FD64-473C-B4E5-5A9BA961E3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9" name="Freeform 40">
              <a:extLst>
                <a:ext uri="{FF2B5EF4-FFF2-40B4-BE49-F238E27FC236}">
                  <a16:creationId xmlns:a16="http://schemas.microsoft.com/office/drawing/2014/main" id="{A2EA1D7C-E582-4666-A3B0-081E9AA45E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0" name="Freeform 41">
              <a:extLst>
                <a:ext uri="{FF2B5EF4-FFF2-40B4-BE49-F238E27FC236}">
                  <a16:creationId xmlns:a16="http://schemas.microsoft.com/office/drawing/2014/main" id="{28AC0E3B-6C43-4212-A0FA-F97FC43283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1" name="Freeform 42">
              <a:extLst>
                <a:ext uri="{FF2B5EF4-FFF2-40B4-BE49-F238E27FC236}">
                  <a16:creationId xmlns:a16="http://schemas.microsoft.com/office/drawing/2014/main" id="{E2482CA7-5419-42ED-BC2F-1212C8BCDD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2" name="Freeform 44">
              <a:extLst>
                <a:ext uri="{FF2B5EF4-FFF2-40B4-BE49-F238E27FC236}">
                  <a16:creationId xmlns:a16="http://schemas.microsoft.com/office/drawing/2014/main" id="{C06E7A2D-BCDE-4244-86E1-3179D35618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3" name="Freeform 45">
              <a:extLst>
                <a:ext uri="{FF2B5EF4-FFF2-40B4-BE49-F238E27FC236}">
                  <a16:creationId xmlns:a16="http://schemas.microsoft.com/office/drawing/2014/main" id="{96D8B0D3-F337-41AC-801A-EB8102CD55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BE53CEB0-C9F7-4912-8A2C-69A40C27D3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5" name="Freeform 47">
              <a:extLst>
                <a:ext uri="{FF2B5EF4-FFF2-40B4-BE49-F238E27FC236}">
                  <a16:creationId xmlns:a16="http://schemas.microsoft.com/office/drawing/2014/main" id="{CCD81EA9-E9F1-442F-A11E-67C87C3277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6" name="Freeform 48">
              <a:extLst>
                <a:ext uri="{FF2B5EF4-FFF2-40B4-BE49-F238E27FC236}">
                  <a16:creationId xmlns:a16="http://schemas.microsoft.com/office/drawing/2014/main" id="{3D97D37B-C5EB-41E1-80AA-D0A933649D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7" name="Freeform 49">
              <a:extLst>
                <a:ext uri="{FF2B5EF4-FFF2-40B4-BE49-F238E27FC236}">
                  <a16:creationId xmlns:a16="http://schemas.microsoft.com/office/drawing/2014/main" id="{720C51DF-99A0-452D-A6FE-FBB25B6A55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8" name="Freeform 8">
              <a:extLst>
                <a:ext uri="{FF2B5EF4-FFF2-40B4-BE49-F238E27FC236}">
                  <a16:creationId xmlns:a16="http://schemas.microsoft.com/office/drawing/2014/main" id="{C44591B6-7C18-41A7-9BC7-334A678748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9" name="Freeform 106">
              <a:extLst>
                <a:ext uri="{FF2B5EF4-FFF2-40B4-BE49-F238E27FC236}">
                  <a16:creationId xmlns:a16="http://schemas.microsoft.com/office/drawing/2014/main" id="{2852E7C4-FC98-47DB-877D-6E1AFC21D7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ADCD77C-B4EE-41D4-8501-1908E9AD71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22669C4A-3A5E-46F0-8E7E-C3ED1C0F17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50" y="1588"/>
            <a:ext cx="5289550" cy="68659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6DF088F-D7B6-4539-85EA-B1E3BB5099F5}"/>
              </a:ext>
            </a:extLst>
          </p:cNvPr>
          <p:cNvSpPr/>
          <p:nvPr/>
        </p:nvSpPr>
        <p:spPr>
          <a:xfrm>
            <a:off x="5228386" y="305315"/>
            <a:ext cx="6582613" cy="62857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60515B-12ED-4FE4-A575-6198EF4C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493" y="257523"/>
            <a:ext cx="6908907" cy="146492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2800" b="0" i="0" dirty="0" err="1">
                <a:solidFill>
                  <a:srgbClr val="000000"/>
                </a:solidFill>
                <a:effectLst/>
              </a:rPr>
              <a:t>Lottie</a:t>
            </a:r>
            <a:r>
              <a:rPr lang="es-CO" sz="2800" b="0" i="0" dirty="0">
                <a:solidFill>
                  <a:srgbClr val="000000"/>
                </a:solidFill>
                <a:effectLst/>
              </a:rPr>
              <a:t> Cunningham </a:t>
            </a:r>
            <a:r>
              <a:rPr lang="es-CO" sz="2800" b="0" i="0" dirty="0" err="1">
                <a:solidFill>
                  <a:srgbClr val="000000"/>
                </a:solidFill>
                <a:effectLst/>
              </a:rPr>
              <a:t>Wren</a:t>
            </a:r>
            <a:r>
              <a:rPr lang="es-CO" sz="2800" dirty="0">
                <a:solidFill>
                  <a:srgbClr val="000000"/>
                </a:solidFill>
              </a:rPr>
              <a:t> </a:t>
            </a:r>
            <a:br>
              <a:rPr lang="es-CO" sz="2800" dirty="0">
                <a:solidFill>
                  <a:srgbClr val="000000"/>
                </a:solidFill>
              </a:rPr>
            </a:br>
            <a:r>
              <a:rPr lang="es-CO" sz="2800" dirty="0">
                <a:solidFill>
                  <a:srgbClr val="000000"/>
                </a:solidFill>
              </a:rPr>
              <a:t>(1959)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7" name="Group 133">
            <a:extLst>
              <a:ext uri="{FF2B5EF4-FFF2-40B4-BE49-F238E27FC236}">
                <a16:creationId xmlns:a16="http://schemas.microsoft.com/office/drawing/2014/main" id="{24A7B046-7783-4451-907D-E59608AEBE31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34227" y="5957752"/>
            <a:ext cx="12157773" cy="494218"/>
            <a:chOff x="18956" y="5952517"/>
            <a:chExt cx="12157773" cy="494218"/>
          </a:xfrm>
          <a:solidFill>
            <a:schemeClr val="bg1">
              <a:lumMod val="75000"/>
            </a:schemeClr>
          </a:solidFill>
        </p:grpSpPr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505CE44C-C161-44A1-9F84-14D98BED94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D14E856A-F55A-46AB-95B0-E9D402363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2BE04157-C905-4D68-BC92-95302AA8F6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805EB86B-6C53-4554-ACD8-CD5493C4F8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7E33729D-8972-49CA-AA90-92A24B9CF8D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E0116ACA-0A0C-4968-BEB4-42926CD42D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9D51335B-D632-460D-AAAF-D4817B3850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1C9AB68A-DD24-485C-8137-92037A11EE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60579F55-F6E9-42E8-B36F-4241812590B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7F553C2E-B5F2-401D-A878-C8D6F014A2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39CE42B0-5320-40B7-ACB3-E195311783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556E2F8D-2195-4159-B5DB-C46B479873F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64A8A525-2A2F-4B47-9F2B-0E9CBAE724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702443E2-4716-4651-A89B-863254954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EA6D4E79-C520-40D0-9D6D-DB1DF31D70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607A7035-B3AC-412F-AE58-99F9EFAAE8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9D41A490-296D-4FC1-9E68-BBDEE696BE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3D325585-F1FA-40A5-950F-430947959C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83412C1B-3973-43C9-8257-9EF1ED703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6149503B-28F1-4A2F-B4E5-3684A6A44B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id="{05E489F9-3B0E-4C09-8F31-C5B983F7822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id="{3585A469-C6D3-4B21-A399-8A078B08F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0" name="Freeform 61">
              <a:extLst>
                <a:ext uri="{FF2B5EF4-FFF2-40B4-BE49-F238E27FC236}">
                  <a16:creationId xmlns:a16="http://schemas.microsoft.com/office/drawing/2014/main" id="{D208DBFC-8880-4764-97B5-6368C4B38F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22C5A66B-1F89-481A-AD58-C59900F2C1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1DC236B5-6D36-4D84-AB4F-8410F8BBB9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53F9E8B2-ABDB-401B-8EF4-015DAFE10A6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4CD0A3DE-0943-4F73-BE4E-81E2EC333E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DCBD2363-918B-4AB8-B5D3-BD2449B22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558E623B-FD7F-42EA-B6E0-00F7E9CBA8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EBE69EE3-9183-4D9D-8663-C73B20CFD9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4870B063-0D86-451C-B303-240FABE4F6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14402" y="6314015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D80DE8BF-8691-453E-863C-1FD21F82B7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7E60228D-3267-4B52-B60E-0FE023B3B1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3EE238B8-2483-4000-B259-7EB6771B22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5BB39B36-74AC-41E0-8CAF-997507C43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E7386832-B72F-45FF-8988-8FD5D8F1D7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916AB323-99E2-4BE7-B9C8-C7FCD20EB5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89418E45-FDD5-400E-9D19-4CDE3235B24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8DC966F3-D081-4317-9C99-7B4FDF6D14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DAA82740-97DD-4C7C-8399-A035818B76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D9559ACC-09C9-455C-95B0-8FB1A312E9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32565CA6-AC72-4C7F-999D-5B999AE733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9AA11D42-A27B-410E-96FC-CC700A9C35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183FB83C-C58C-4063-9872-7518906870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100B1FA1-82DC-4B0B-864B-AF196924D5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64B50C48-23FB-419A-914A-4FB51235EB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4E5B62D8-DEE9-4214-BE7A-4DAF8485570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04920CE6-A211-4C38-8F7E-293D3B215D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712FE29A-F834-4A16-B5BC-CE41A8F496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37BCACE4-D332-47B8-8814-61A61560C2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8" name="Freeform 45">
              <a:extLst>
                <a:ext uri="{FF2B5EF4-FFF2-40B4-BE49-F238E27FC236}">
                  <a16:creationId xmlns:a16="http://schemas.microsoft.com/office/drawing/2014/main" id="{9991695A-FECF-491F-8542-61A27CE349F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3BF5F4A5-25CF-4FE8-9F9A-C7733F989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94C0EFDE-76B7-454F-8029-101709B67B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167C1EC2-6E5D-4A04-8E0D-FD7DB7E673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570A6166-7950-4CE7-961E-843D3A5EEC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3" name="Freeform 8">
              <a:extLst>
                <a:ext uri="{FF2B5EF4-FFF2-40B4-BE49-F238E27FC236}">
                  <a16:creationId xmlns:a16="http://schemas.microsoft.com/office/drawing/2014/main" id="{7B7335C8-D607-4B01-91F2-0F0D1B146E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01E034A0-FCC5-48F8-8A8B-57DF97E82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5" name="Freeform 19">
              <a:extLst>
                <a:ext uri="{FF2B5EF4-FFF2-40B4-BE49-F238E27FC236}">
                  <a16:creationId xmlns:a16="http://schemas.microsoft.com/office/drawing/2014/main" id="{3A8B3D60-E108-4DD7-A9C3-FE05C86268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6" name="Freeform 20">
              <a:extLst>
                <a:ext uri="{FF2B5EF4-FFF2-40B4-BE49-F238E27FC236}">
                  <a16:creationId xmlns:a16="http://schemas.microsoft.com/office/drawing/2014/main" id="{D654CAD8-AC9A-45AD-AA11-19E54EBFCF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id="{F9E44072-BC96-4640-8B72-53391BC78BD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84C93439-3E3A-4DFA-B1C5-B2A734C3F1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id="{0D35B2D4-DE15-45B4-820C-99033E27F08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0" name="Freeform 55">
              <a:extLst>
                <a:ext uri="{FF2B5EF4-FFF2-40B4-BE49-F238E27FC236}">
                  <a16:creationId xmlns:a16="http://schemas.microsoft.com/office/drawing/2014/main" id="{1D5F6BF5-7FEE-4031-AA70-2429F8172B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1" name="Freeform 56">
              <a:extLst>
                <a:ext uri="{FF2B5EF4-FFF2-40B4-BE49-F238E27FC236}">
                  <a16:creationId xmlns:a16="http://schemas.microsoft.com/office/drawing/2014/main" id="{8CB9550C-40B6-42DD-84EA-78B7C3E362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2" name="Freeform 57">
              <a:extLst>
                <a:ext uri="{FF2B5EF4-FFF2-40B4-BE49-F238E27FC236}">
                  <a16:creationId xmlns:a16="http://schemas.microsoft.com/office/drawing/2014/main" id="{B7790C43-348E-4D60-9349-EF6A3C103D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3" name="Freeform 60">
              <a:extLst>
                <a:ext uri="{FF2B5EF4-FFF2-40B4-BE49-F238E27FC236}">
                  <a16:creationId xmlns:a16="http://schemas.microsoft.com/office/drawing/2014/main" id="{8F5E4C86-96F7-495B-A365-01ECD048593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4" name="Freeform 61">
              <a:extLst>
                <a:ext uri="{FF2B5EF4-FFF2-40B4-BE49-F238E27FC236}">
                  <a16:creationId xmlns:a16="http://schemas.microsoft.com/office/drawing/2014/main" id="{1AF51FCD-8F99-4738-AAF6-0CA0C0AA46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6FC7F2F7-033F-4F65-8A5C-9B4FEF4421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A16E9916-03DE-4E9A-8963-B2CAE873BC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BA765827-3C0A-4EE6-B21E-08498F0269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9BB7BD4F-57D4-4EEC-BBAC-6651BAA03B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9" name="Freeform 9">
              <a:extLst>
                <a:ext uri="{FF2B5EF4-FFF2-40B4-BE49-F238E27FC236}">
                  <a16:creationId xmlns:a16="http://schemas.microsoft.com/office/drawing/2014/main" id="{5C2FC71D-BF69-44A8-A50E-B2531428BF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15A8D806-690C-402D-89E6-0E31923E9D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BBA83E1B-4F14-4B46-96B6-01917A1707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72DFD6F9-698B-4BD0-82FD-E30E1696EB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CE067466-119E-4364-AB27-0825139140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1D2152A7-7984-4CB8-A750-47EF215C38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id="{8BA8687E-3661-45C2-8176-169900571F9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427F2D0A-1982-414C-8E72-B2C058E317C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7" name="Freeform 25">
              <a:extLst>
                <a:ext uri="{FF2B5EF4-FFF2-40B4-BE49-F238E27FC236}">
                  <a16:creationId xmlns:a16="http://schemas.microsoft.com/office/drawing/2014/main" id="{46AB6B37-8CBA-49EF-ABC5-1162DCF218C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8" name="Freeform 29">
              <a:extLst>
                <a:ext uri="{FF2B5EF4-FFF2-40B4-BE49-F238E27FC236}">
                  <a16:creationId xmlns:a16="http://schemas.microsoft.com/office/drawing/2014/main" id="{59EF2AD5-C4FE-492D-AB9B-AA5ED2617A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9" name="Freeform 31">
              <a:extLst>
                <a:ext uri="{FF2B5EF4-FFF2-40B4-BE49-F238E27FC236}">
                  <a16:creationId xmlns:a16="http://schemas.microsoft.com/office/drawing/2014/main" id="{03D505CE-BFE1-4042-85CB-4A8775FB75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0" name="Freeform 32">
              <a:extLst>
                <a:ext uri="{FF2B5EF4-FFF2-40B4-BE49-F238E27FC236}">
                  <a16:creationId xmlns:a16="http://schemas.microsoft.com/office/drawing/2014/main" id="{06CB2546-72FE-4026-ABCB-A0DCC168F9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1" name="Freeform 33">
              <a:extLst>
                <a:ext uri="{FF2B5EF4-FFF2-40B4-BE49-F238E27FC236}">
                  <a16:creationId xmlns:a16="http://schemas.microsoft.com/office/drawing/2014/main" id="{475AD7F7-7E0B-4079-BC62-8623D8946C4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2" name="Freeform 34">
              <a:extLst>
                <a:ext uri="{FF2B5EF4-FFF2-40B4-BE49-F238E27FC236}">
                  <a16:creationId xmlns:a16="http://schemas.microsoft.com/office/drawing/2014/main" id="{F91B3E3B-FD7E-4B64-A4A7-50DCDC2D7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3" name="Freeform 35">
              <a:extLst>
                <a:ext uri="{FF2B5EF4-FFF2-40B4-BE49-F238E27FC236}">
                  <a16:creationId xmlns:a16="http://schemas.microsoft.com/office/drawing/2014/main" id="{BA041F62-86C5-4B6E-8129-5B8D7A6572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4" name="Freeform 36">
              <a:extLst>
                <a:ext uri="{FF2B5EF4-FFF2-40B4-BE49-F238E27FC236}">
                  <a16:creationId xmlns:a16="http://schemas.microsoft.com/office/drawing/2014/main" id="{2E4D0D25-EFA3-4FE4-BEC2-0968B02FBB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5" name="Freeform 37">
              <a:extLst>
                <a:ext uri="{FF2B5EF4-FFF2-40B4-BE49-F238E27FC236}">
                  <a16:creationId xmlns:a16="http://schemas.microsoft.com/office/drawing/2014/main" id="{4E148AC8-8540-489F-9ACC-7D48E37C7F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6" name="Freeform 38">
              <a:extLst>
                <a:ext uri="{FF2B5EF4-FFF2-40B4-BE49-F238E27FC236}">
                  <a16:creationId xmlns:a16="http://schemas.microsoft.com/office/drawing/2014/main" id="{6498350B-FC57-41DB-B564-05FC4ABBA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7" name="Freeform 39">
              <a:extLst>
                <a:ext uri="{FF2B5EF4-FFF2-40B4-BE49-F238E27FC236}">
                  <a16:creationId xmlns:a16="http://schemas.microsoft.com/office/drawing/2014/main" id="{A9289BD0-8B4B-4056-AD0B-68813DF4488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8" name="Freeform 40">
              <a:extLst>
                <a:ext uri="{FF2B5EF4-FFF2-40B4-BE49-F238E27FC236}">
                  <a16:creationId xmlns:a16="http://schemas.microsoft.com/office/drawing/2014/main" id="{855CFC3B-F342-4CB8-9CB0-BE93AEA6F6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9" name="Freeform 41">
              <a:extLst>
                <a:ext uri="{FF2B5EF4-FFF2-40B4-BE49-F238E27FC236}">
                  <a16:creationId xmlns:a16="http://schemas.microsoft.com/office/drawing/2014/main" id="{7F63E409-267A-43C5-8F2E-DE3FB3FBC90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0" name="Freeform 42">
              <a:extLst>
                <a:ext uri="{FF2B5EF4-FFF2-40B4-BE49-F238E27FC236}">
                  <a16:creationId xmlns:a16="http://schemas.microsoft.com/office/drawing/2014/main" id="{B22EFCE2-4846-40A1-9FD1-A9F91415E4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1" name="Freeform 44">
              <a:extLst>
                <a:ext uri="{FF2B5EF4-FFF2-40B4-BE49-F238E27FC236}">
                  <a16:creationId xmlns:a16="http://schemas.microsoft.com/office/drawing/2014/main" id="{9F6353F8-33BC-403F-BAA7-FF81C8A005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2" name="Freeform 45">
              <a:extLst>
                <a:ext uri="{FF2B5EF4-FFF2-40B4-BE49-F238E27FC236}">
                  <a16:creationId xmlns:a16="http://schemas.microsoft.com/office/drawing/2014/main" id="{65F99514-71F4-4BF5-8379-0A84236229C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3" name="Freeform 46">
              <a:extLst>
                <a:ext uri="{FF2B5EF4-FFF2-40B4-BE49-F238E27FC236}">
                  <a16:creationId xmlns:a16="http://schemas.microsoft.com/office/drawing/2014/main" id="{CA99AFED-BCA8-4265-B910-CFC8E95667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4" name="Freeform 47">
              <a:extLst>
                <a:ext uri="{FF2B5EF4-FFF2-40B4-BE49-F238E27FC236}">
                  <a16:creationId xmlns:a16="http://schemas.microsoft.com/office/drawing/2014/main" id="{EFF2905A-ED21-4320-ADD0-47582B81F6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5" name="Freeform 48">
              <a:extLst>
                <a:ext uri="{FF2B5EF4-FFF2-40B4-BE49-F238E27FC236}">
                  <a16:creationId xmlns:a16="http://schemas.microsoft.com/office/drawing/2014/main" id="{292CB40B-5F40-4428-B196-0C93305BC0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6" name="Freeform 49">
              <a:extLst>
                <a:ext uri="{FF2B5EF4-FFF2-40B4-BE49-F238E27FC236}">
                  <a16:creationId xmlns:a16="http://schemas.microsoft.com/office/drawing/2014/main" id="{0210A84E-3672-4DF0-AD7A-88679A15E8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1A1A71-5519-47C4-B235-E69E0C2A3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644" y="1612785"/>
            <a:ext cx="5612550" cy="4802049"/>
          </a:xfrm>
        </p:spPr>
        <p:txBody>
          <a:bodyPr rtlCol="0">
            <a:normAutofit/>
          </a:bodyPr>
          <a:lstStyle/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b="1" dirty="0"/>
              <a:t>A</a:t>
            </a:r>
            <a:r>
              <a:rPr lang="es-CO" sz="1600" b="1" i="0" dirty="0">
                <a:effectLst/>
              </a:rPr>
              <a:t>bogada y ambientalista nicaragüense de origen indígena </a:t>
            </a:r>
            <a:r>
              <a:rPr lang="es-CO" sz="1600" b="1" dirty="0" err="1"/>
              <a:t>M</a:t>
            </a:r>
            <a:r>
              <a:rPr lang="es-CO" sz="1600" b="1" i="0" dirty="0" err="1">
                <a:effectLst/>
              </a:rPr>
              <a:t>iskito</a:t>
            </a:r>
            <a:r>
              <a:rPr lang="es-CO" sz="1600" b="1" i="0" dirty="0">
                <a:effectLst/>
              </a:rPr>
              <a:t>.</a:t>
            </a:r>
            <a:r>
              <a:rPr lang="es-CO" sz="1600" b="0" i="0" dirty="0">
                <a:effectLst/>
              </a:rPr>
              <a:t> Estudió derecho en la Universidad Centroamericana (UCA) en Managua y tiene un doctorado en jurisprudencia.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b="0" i="0" dirty="0">
                <a:effectLst/>
              </a:rPr>
              <a:t>Se dedica a la defensa del territorio y la protección de ecosistemas locales</a:t>
            </a:r>
            <a:r>
              <a:rPr lang="es-CO" sz="1600" dirty="0"/>
              <a:t>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Cuenta con experiencia en programas de atención a mujeres víctimas de violencia.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Acompañó a la comunidad indígena de </a:t>
            </a:r>
            <a:r>
              <a:rPr lang="es-CO" sz="1600" dirty="0" err="1"/>
              <a:t>Awas</a:t>
            </a:r>
            <a:r>
              <a:rPr lang="es-CO" sz="1600" dirty="0"/>
              <a:t> </a:t>
            </a:r>
            <a:r>
              <a:rPr lang="es-CO" sz="1600" dirty="0" err="1"/>
              <a:t>Icni</a:t>
            </a:r>
            <a:r>
              <a:rPr lang="es-CO" sz="1600" dirty="0"/>
              <a:t>, a llevar una denuncia contra el estado de Nicaragua por no asegurar el derecho ancestral de la comunidad a la propiedad de su territorio.</a:t>
            </a:r>
          </a:p>
        </p:txBody>
      </p:sp>
      <p:pic>
        <p:nvPicPr>
          <p:cNvPr id="2050" name="Picture 2" descr="La nicaragüense Lottie Cunningham gana el Nobel Alternativo - Despacho 505">
            <a:extLst>
              <a:ext uri="{FF2B5EF4-FFF2-40B4-BE49-F238E27FC236}">
                <a16:creationId xmlns:a16="http://schemas.microsoft.com/office/drawing/2014/main" id="{7C1D28B1-88CB-4092-967A-50B9C41F8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7" r="25872"/>
          <a:stretch/>
        </p:blipFill>
        <p:spPr bwMode="auto">
          <a:xfrm>
            <a:off x="15426" y="0"/>
            <a:ext cx="523085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4415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7" name="Rectangle 129">
            <a:extLst>
              <a:ext uri="{FF2B5EF4-FFF2-40B4-BE49-F238E27FC236}">
                <a16:creationId xmlns:a16="http://schemas.microsoft.com/office/drawing/2014/main" id="{151BCE7F-A55D-47F1-9D96-205337454A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2" name="Rectangle 131">
            <a:extLst>
              <a:ext uri="{FF2B5EF4-FFF2-40B4-BE49-F238E27FC236}">
                <a16:creationId xmlns:a16="http://schemas.microsoft.com/office/drawing/2014/main" id="{AE0A5833-647E-4D06-BBDC-7260D50883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113" y="4763"/>
            <a:ext cx="6634162" cy="6848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269" name="Group 70">
            <a:extLst>
              <a:ext uri="{FF2B5EF4-FFF2-40B4-BE49-F238E27FC236}">
                <a16:creationId xmlns:a16="http://schemas.microsoft.com/office/drawing/2014/main" id="{A1CC52BF-B544-40BB-9890-5EFEFC51BDC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6270" name="Freeform 8">
              <a:extLst>
                <a:ext uri="{FF2B5EF4-FFF2-40B4-BE49-F238E27FC236}">
                  <a16:creationId xmlns:a16="http://schemas.microsoft.com/office/drawing/2014/main" id="{2C96BA36-FD0D-4DEB-A47C-AF45EE9458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1" name="Freeform 10">
              <a:extLst>
                <a:ext uri="{FF2B5EF4-FFF2-40B4-BE49-F238E27FC236}">
                  <a16:creationId xmlns:a16="http://schemas.microsoft.com/office/drawing/2014/main" id="{B8C45303-F895-45D0-8F6C-30DA944A53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2" name="Freeform 15">
              <a:extLst>
                <a:ext uri="{FF2B5EF4-FFF2-40B4-BE49-F238E27FC236}">
                  <a16:creationId xmlns:a16="http://schemas.microsoft.com/office/drawing/2014/main" id="{E271F3AF-FAC3-4FFD-8FDC-1541C210D0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3" name="Freeform 18">
              <a:extLst>
                <a:ext uri="{FF2B5EF4-FFF2-40B4-BE49-F238E27FC236}">
                  <a16:creationId xmlns:a16="http://schemas.microsoft.com/office/drawing/2014/main" id="{04BF82FB-3BEA-4CFA-AC6E-B48E363054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4" name="Freeform 19">
              <a:extLst>
                <a:ext uri="{FF2B5EF4-FFF2-40B4-BE49-F238E27FC236}">
                  <a16:creationId xmlns:a16="http://schemas.microsoft.com/office/drawing/2014/main" id="{7FDBAD92-AD05-42DB-9697-3A3DFA0259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5" name="Freeform 20">
              <a:extLst>
                <a:ext uri="{FF2B5EF4-FFF2-40B4-BE49-F238E27FC236}">
                  <a16:creationId xmlns:a16="http://schemas.microsoft.com/office/drawing/2014/main" id="{941FA797-EFE2-4F24-A8CF-E22C7201EC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6" name="Freeform 22">
              <a:extLst>
                <a:ext uri="{FF2B5EF4-FFF2-40B4-BE49-F238E27FC236}">
                  <a16:creationId xmlns:a16="http://schemas.microsoft.com/office/drawing/2014/main" id="{1DD9C484-CD36-4960-82B3-01DF780C42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7" name="Freeform 23">
              <a:extLst>
                <a:ext uri="{FF2B5EF4-FFF2-40B4-BE49-F238E27FC236}">
                  <a16:creationId xmlns:a16="http://schemas.microsoft.com/office/drawing/2014/main" id="{09521597-2C1F-4D94-9B4E-07CD1CAB96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8" name="Freeform 26">
              <a:extLst>
                <a:ext uri="{FF2B5EF4-FFF2-40B4-BE49-F238E27FC236}">
                  <a16:creationId xmlns:a16="http://schemas.microsoft.com/office/drawing/2014/main" id="{40ADF381-E8A4-4600-986E-A56EAFA1AF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9" name="Freeform 27">
              <a:extLst>
                <a:ext uri="{FF2B5EF4-FFF2-40B4-BE49-F238E27FC236}">
                  <a16:creationId xmlns:a16="http://schemas.microsoft.com/office/drawing/2014/main" id="{C793740A-FB89-43C4-B874-9B93B478B9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0" name="Freeform 28">
              <a:extLst>
                <a:ext uri="{FF2B5EF4-FFF2-40B4-BE49-F238E27FC236}">
                  <a16:creationId xmlns:a16="http://schemas.microsoft.com/office/drawing/2014/main" id="{AA782197-1058-49AF-934C-2E37EC152B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1" name="Freeform 30">
              <a:extLst>
                <a:ext uri="{FF2B5EF4-FFF2-40B4-BE49-F238E27FC236}">
                  <a16:creationId xmlns:a16="http://schemas.microsoft.com/office/drawing/2014/main" id="{95B7127F-DA54-4002-A8FD-1460184614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2" name="Freeform 43">
              <a:extLst>
                <a:ext uri="{FF2B5EF4-FFF2-40B4-BE49-F238E27FC236}">
                  <a16:creationId xmlns:a16="http://schemas.microsoft.com/office/drawing/2014/main" id="{4C5B27A9-13DF-43BA-A9A4-207C5C85C9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3" name="Freeform 51">
              <a:extLst>
                <a:ext uri="{FF2B5EF4-FFF2-40B4-BE49-F238E27FC236}">
                  <a16:creationId xmlns:a16="http://schemas.microsoft.com/office/drawing/2014/main" id="{96834B4A-3767-4249-A35B-5DA67E9B8A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4" name="Freeform 52">
              <a:extLst>
                <a:ext uri="{FF2B5EF4-FFF2-40B4-BE49-F238E27FC236}">
                  <a16:creationId xmlns:a16="http://schemas.microsoft.com/office/drawing/2014/main" id="{CE7F2180-721E-4006-85B5-C3CD4DF297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5" name="Freeform 53">
              <a:extLst>
                <a:ext uri="{FF2B5EF4-FFF2-40B4-BE49-F238E27FC236}">
                  <a16:creationId xmlns:a16="http://schemas.microsoft.com/office/drawing/2014/main" id="{9B2FF99B-A9C9-41C3-B173-5655B31339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6" name="Freeform 54">
              <a:extLst>
                <a:ext uri="{FF2B5EF4-FFF2-40B4-BE49-F238E27FC236}">
                  <a16:creationId xmlns:a16="http://schemas.microsoft.com/office/drawing/2014/main" id="{E54DC563-4936-442E-9943-3A8CB3C544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7" name="Freeform 55">
              <a:extLst>
                <a:ext uri="{FF2B5EF4-FFF2-40B4-BE49-F238E27FC236}">
                  <a16:creationId xmlns:a16="http://schemas.microsoft.com/office/drawing/2014/main" id="{B1E0C4D0-D3BE-4BA8-850B-04AA452456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8" name="Freeform 56">
              <a:extLst>
                <a:ext uri="{FF2B5EF4-FFF2-40B4-BE49-F238E27FC236}">
                  <a16:creationId xmlns:a16="http://schemas.microsoft.com/office/drawing/2014/main" id="{53064B31-25A4-4A95-BE69-74327938A0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9" name="Freeform 57">
              <a:extLst>
                <a:ext uri="{FF2B5EF4-FFF2-40B4-BE49-F238E27FC236}">
                  <a16:creationId xmlns:a16="http://schemas.microsoft.com/office/drawing/2014/main" id="{686A3D1C-5F4D-459E-AC43-173A668E07B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0" name="Freeform 59">
              <a:extLst>
                <a:ext uri="{FF2B5EF4-FFF2-40B4-BE49-F238E27FC236}">
                  <a16:creationId xmlns:a16="http://schemas.microsoft.com/office/drawing/2014/main" id="{2F58DD39-F9D8-4E1E-AE16-4E613369B3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1" name="Freeform 60">
              <a:extLst>
                <a:ext uri="{FF2B5EF4-FFF2-40B4-BE49-F238E27FC236}">
                  <a16:creationId xmlns:a16="http://schemas.microsoft.com/office/drawing/2014/main" id="{C58933CF-3808-42DF-B15F-2C491EF38B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2" name="Freeform 61">
              <a:extLst>
                <a:ext uri="{FF2B5EF4-FFF2-40B4-BE49-F238E27FC236}">
                  <a16:creationId xmlns:a16="http://schemas.microsoft.com/office/drawing/2014/main" id="{7B551D8A-5F40-4227-B6D9-51871857FB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3" name="Freeform 5">
              <a:extLst>
                <a:ext uri="{FF2B5EF4-FFF2-40B4-BE49-F238E27FC236}">
                  <a16:creationId xmlns:a16="http://schemas.microsoft.com/office/drawing/2014/main" id="{082CC58B-6E99-45A2-9F31-6EDA75DCD5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4" name="Freeform 6">
              <a:extLst>
                <a:ext uri="{FF2B5EF4-FFF2-40B4-BE49-F238E27FC236}">
                  <a16:creationId xmlns:a16="http://schemas.microsoft.com/office/drawing/2014/main" id="{AF2AE756-BFED-4CA4-987F-FE8203214C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5" name="Freeform 7">
              <a:extLst>
                <a:ext uri="{FF2B5EF4-FFF2-40B4-BE49-F238E27FC236}">
                  <a16:creationId xmlns:a16="http://schemas.microsoft.com/office/drawing/2014/main" id="{F8F2CA18-3F06-4558-AE74-CC06C8D977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6" name="Freeform 8">
              <a:extLst>
                <a:ext uri="{FF2B5EF4-FFF2-40B4-BE49-F238E27FC236}">
                  <a16:creationId xmlns:a16="http://schemas.microsoft.com/office/drawing/2014/main" id="{EFE60425-0173-4F49-B964-DBDD2737BA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7" name="Freeform 9">
              <a:extLst>
                <a:ext uri="{FF2B5EF4-FFF2-40B4-BE49-F238E27FC236}">
                  <a16:creationId xmlns:a16="http://schemas.microsoft.com/office/drawing/2014/main" id="{320F8330-051C-4B97-8152-783D564106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8" name="Freeform 11">
              <a:extLst>
                <a:ext uri="{FF2B5EF4-FFF2-40B4-BE49-F238E27FC236}">
                  <a16:creationId xmlns:a16="http://schemas.microsoft.com/office/drawing/2014/main" id="{59895DA6-570F-4D1B-A0A3-3BF4CF88D8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9" name="Freeform 12">
              <a:extLst>
                <a:ext uri="{FF2B5EF4-FFF2-40B4-BE49-F238E27FC236}">
                  <a16:creationId xmlns:a16="http://schemas.microsoft.com/office/drawing/2014/main" id="{4A6F52D0-C8B4-4288-8BC6-799BD301C2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0" name="Freeform 13">
              <a:extLst>
                <a:ext uri="{FF2B5EF4-FFF2-40B4-BE49-F238E27FC236}">
                  <a16:creationId xmlns:a16="http://schemas.microsoft.com/office/drawing/2014/main" id="{CA193429-BB70-4744-91D4-754203D3E1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1" name="Freeform 14">
              <a:extLst>
                <a:ext uri="{FF2B5EF4-FFF2-40B4-BE49-F238E27FC236}">
                  <a16:creationId xmlns:a16="http://schemas.microsoft.com/office/drawing/2014/main" id="{F041AD85-AD7F-432C-951F-1B0E12E624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2" name="Freeform 16">
              <a:extLst>
                <a:ext uri="{FF2B5EF4-FFF2-40B4-BE49-F238E27FC236}">
                  <a16:creationId xmlns:a16="http://schemas.microsoft.com/office/drawing/2014/main" id="{9D7362E5-2EA0-4A65-BAFD-EB389C85F9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3" name="Freeform 17">
              <a:extLst>
                <a:ext uri="{FF2B5EF4-FFF2-40B4-BE49-F238E27FC236}">
                  <a16:creationId xmlns:a16="http://schemas.microsoft.com/office/drawing/2014/main" id="{695F7DD7-8D4B-41E7-AECB-892565E2BA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4" name="Freeform 21">
              <a:extLst>
                <a:ext uri="{FF2B5EF4-FFF2-40B4-BE49-F238E27FC236}">
                  <a16:creationId xmlns:a16="http://schemas.microsoft.com/office/drawing/2014/main" id="{566A4444-C02B-4B73-ADC0-487CB9D28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5" name="Freeform 25">
              <a:extLst>
                <a:ext uri="{FF2B5EF4-FFF2-40B4-BE49-F238E27FC236}">
                  <a16:creationId xmlns:a16="http://schemas.microsoft.com/office/drawing/2014/main" id="{51674B8D-0120-4274-9192-55EA68A2FA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6" name="Freeform 29">
              <a:extLst>
                <a:ext uri="{FF2B5EF4-FFF2-40B4-BE49-F238E27FC236}">
                  <a16:creationId xmlns:a16="http://schemas.microsoft.com/office/drawing/2014/main" id="{BAE321B1-F0BB-4153-8ECC-C3DE4F5E88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7" name="Freeform 31">
              <a:extLst>
                <a:ext uri="{FF2B5EF4-FFF2-40B4-BE49-F238E27FC236}">
                  <a16:creationId xmlns:a16="http://schemas.microsoft.com/office/drawing/2014/main" id="{6139DEFE-6808-4347-9ADF-2A469767D7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8" name="Freeform 32">
              <a:extLst>
                <a:ext uri="{FF2B5EF4-FFF2-40B4-BE49-F238E27FC236}">
                  <a16:creationId xmlns:a16="http://schemas.microsoft.com/office/drawing/2014/main" id="{1F900C9E-9EC6-499F-8B05-DCFDD85DE5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9" name="Freeform 33">
              <a:extLst>
                <a:ext uri="{FF2B5EF4-FFF2-40B4-BE49-F238E27FC236}">
                  <a16:creationId xmlns:a16="http://schemas.microsoft.com/office/drawing/2014/main" id="{F6DF4689-53AB-4BCC-8FA7-60A8AE40AE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0" name="Freeform 34">
              <a:extLst>
                <a:ext uri="{FF2B5EF4-FFF2-40B4-BE49-F238E27FC236}">
                  <a16:creationId xmlns:a16="http://schemas.microsoft.com/office/drawing/2014/main" id="{A3019250-F973-4277-863C-B5F674B1B5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1" name="Freeform 35">
              <a:extLst>
                <a:ext uri="{FF2B5EF4-FFF2-40B4-BE49-F238E27FC236}">
                  <a16:creationId xmlns:a16="http://schemas.microsoft.com/office/drawing/2014/main" id="{CF76B728-E941-4E24-8359-890A8F8555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2" name="Freeform 36">
              <a:extLst>
                <a:ext uri="{FF2B5EF4-FFF2-40B4-BE49-F238E27FC236}">
                  <a16:creationId xmlns:a16="http://schemas.microsoft.com/office/drawing/2014/main" id="{5CD4BB83-30E1-45C8-87AC-58C60D2A08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3" name="Freeform 37">
              <a:extLst>
                <a:ext uri="{FF2B5EF4-FFF2-40B4-BE49-F238E27FC236}">
                  <a16:creationId xmlns:a16="http://schemas.microsoft.com/office/drawing/2014/main" id="{4F29B816-AEDA-4CDC-BF55-066F69571C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4" name="Freeform 38">
              <a:extLst>
                <a:ext uri="{FF2B5EF4-FFF2-40B4-BE49-F238E27FC236}">
                  <a16:creationId xmlns:a16="http://schemas.microsoft.com/office/drawing/2014/main" id="{28FAC62C-9397-4107-8C69-B488A711B4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5" name="Freeform 39">
              <a:extLst>
                <a:ext uri="{FF2B5EF4-FFF2-40B4-BE49-F238E27FC236}">
                  <a16:creationId xmlns:a16="http://schemas.microsoft.com/office/drawing/2014/main" id="{31ABC26A-1DE9-4BD6-B090-3E2A2D5565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6" name="Freeform 40">
              <a:extLst>
                <a:ext uri="{FF2B5EF4-FFF2-40B4-BE49-F238E27FC236}">
                  <a16:creationId xmlns:a16="http://schemas.microsoft.com/office/drawing/2014/main" id="{6C26A9E2-7C97-418A-87F5-204B9D1C8E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7" name="Freeform 41">
              <a:extLst>
                <a:ext uri="{FF2B5EF4-FFF2-40B4-BE49-F238E27FC236}">
                  <a16:creationId xmlns:a16="http://schemas.microsoft.com/office/drawing/2014/main" id="{58D2755F-F253-48DC-BBF5-B6A39E96F9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8" name="Freeform 42">
              <a:extLst>
                <a:ext uri="{FF2B5EF4-FFF2-40B4-BE49-F238E27FC236}">
                  <a16:creationId xmlns:a16="http://schemas.microsoft.com/office/drawing/2014/main" id="{B7DDF027-F875-440E-8941-D9D458D433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9" name="Freeform 44">
              <a:extLst>
                <a:ext uri="{FF2B5EF4-FFF2-40B4-BE49-F238E27FC236}">
                  <a16:creationId xmlns:a16="http://schemas.microsoft.com/office/drawing/2014/main" id="{CCE9AF6F-AECC-44E5-B1FE-C62501DE64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0" name="Freeform 45">
              <a:extLst>
                <a:ext uri="{FF2B5EF4-FFF2-40B4-BE49-F238E27FC236}">
                  <a16:creationId xmlns:a16="http://schemas.microsoft.com/office/drawing/2014/main" id="{63A53496-5D61-4AB5-9188-CC7477896A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1" name="Freeform 46">
              <a:extLst>
                <a:ext uri="{FF2B5EF4-FFF2-40B4-BE49-F238E27FC236}">
                  <a16:creationId xmlns:a16="http://schemas.microsoft.com/office/drawing/2014/main" id="{D6A436F8-A7D8-4575-B135-26B8E3A1BD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2" name="Freeform 47">
              <a:extLst>
                <a:ext uri="{FF2B5EF4-FFF2-40B4-BE49-F238E27FC236}">
                  <a16:creationId xmlns:a16="http://schemas.microsoft.com/office/drawing/2014/main" id="{1CA47EF5-CEED-49F9-A3C7-F69EB14BFA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3" name="Freeform 48">
              <a:extLst>
                <a:ext uri="{FF2B5EF4-FFF2-40B4-BE49-F238E27FC236}">
                  <a16:creationId xmlns:a16="http://schemas.microsoft.com/office/drawing/2014/main" id="{E38717F9-3F76-40E2-BD08-14E01A8389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4" name="Freeform 49">
              <a:extLst>
                <a:ext uri="{FF2B5EF4-FFF2-40B4-BE49-F238E27FC236}">
                  <a16:creationId xmlns:a16="http://schemas.microsoft.com/office/drawing/2014/main" id="{06C49D93-DFC1-47D0-8A78-AB565EAB15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5" name="Freeform 8">
              <a:extLst>
                <a:ext uri="{FF2B5EF4-FFF2-40B4-BE49-F238E27FC236}">
                  <a16:creationId xmlns:a16="http://schemas.microsoft.com/office/drawing/2014/main" id="{54079D52-ABCB-420A-BDA0-3EF1D433AE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6" name="Freeform 106">
              <a:extLst>
                <a:ext uri="{FF2B5EF4-FFF2-40B4-BE49-F238E27FC236}">
                  <a16:creationId xmlns:a16="http://schemas.microsoft.com/office/drawing/2014/main" id="{5BD7DC04-331B-455A-86EE-88599B8290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12E0426-E7A8-4AEA-B42F-FE14B584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46075"/>
            <a:ext cx="6434138" cy="13731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2800" b="0" i="0" dirty="0">
                <a:solidFill>
                  <a:srgbClr val="000000"/>
                </a:solidFill>
                <a:effectLst/>
              </a:rPr>
              <a:t>Rosa Luxemburgo </a:t>
            </a:r>
            <a:br>
              <a:rPr lang="es-CO" sz="2800" b="0" i="0" dirty="0">
                <a:solidFill>
                  <a:srgbClr val="000000"/>
                </a:solidFill>
                <a:effectLst/>
              </a:rPr>
            </a:br>
            <a:r>
              <a:rPr lang="es-CO" sz="2800" b="0" i="0" dirty="0">
                <a:solidFill>
                  <a:srgbClr val="000000"/>
                </a:solidFill>
                <a:effectLst/>
              </a:rPr>
              <a:t>(1971-1919)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8EF369-57C0-496D-A183-A382789F9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058" y="1719263"/>
            <a:ext cx="5876683" cy="44164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b="1" dirty="0"/>
              <a:t>T</a:t>
            </a:r>
            <a:r>
              <a:rPr lang="es-CO" sz="1600" b="1" i="0" dirty="0">
                <a:effectLst/>
              </a:rPr>
              <a:t>eórica </a:t>
            </a:r>
            <a:r>
              <a:rPr lang="es-CO" sz="1600" b="1" i="0" u="none" strike="noStrike" dirty="0">
                <a:effectLst/>
              </a:rPr>
              <a:t>marxista</a:t>
            </a:r>
            <a:r>
              <a:rPr lang="es-CO" sz="1600" b="0" i="0" dirty="0">
                <a:effectLst/>
              </a:rPr>
              <a:t> </a:t>
            </a:r>
            <a:r>
              <a:rPr lang="es-CO" sz="1600" b="0" i="0" u="none" strike="noStrike" dirty="0">
                <a:effectLst/>
              </a:rPr>
              <a:t>polaca</a:t>
            </a:r>
            <a:r>
              <a:rPr lang="es-CO" sz="1600" b="0" i="0" dirty="0">
                <a:effectLst/>
              </a:rPr>
              <a:t> de origen </a:t>
            </a:r>
            <a:r>
              <a:rPr lang="es-CO" sz="1600" b="0" i="0" u="none" strike="noStrike" dirty="0">
                <a:effectLst/>
              </a:rPr>
              <a:t>judío.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b="0" i="0" dirty="0">
                <a:effectLst/>
              </a:rPr>
              <a:t>En 1900 expresó sus opiniones sobre los problemas económicos y sociales en varios periódicos de toda </a:t>
            </a:r>
            <a:r>
              <a:rPr lang="es-CO" sz="1600" b="0" i="0" u="none" strike="noStrike" dirty="0">
                <a:effectLst/>
              </a:rPr>
              <a:t>Europa.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b="0" i="0" dirty="0">
                <a:effectLst/>
              </a:rPr>
              <a:t>En 1914 se opuso a la participación de los socialdemócratas en la </a:t>
            </a:r>
            <a:r>
              <a:rPr lang="es-CO" sz="1600" b="0" i="0" u="none" strike="noStrike" dirty="0">
                <a:effectLst/>
              </a:rPr>
              <a:t>primera guerra mundial.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b="0" i="0" dirty="0">
                <a:effectLst/>
              </a:rPr>
              <a:t>Al terminar la guerra fundó el periódico </a:t>
            </a:r>
            <a:r>
              <a:rPr lang="es-CO" sz="1600" b="0" i="1" u="none" strike="noStrike" dirty="0">
                <a:effectLst/>
              </a:rPr>
              <a:t>la bandera roja</a:t>
            </a:r>
            <a:r>
              <a:rPr lang="es-CO" sz="1600" b="0" i="0" dirty="0">
                <a:effectLst/>
              </a:rPr>
              <a:t>, junto con el alemán K</a:t>
            </a:r>
            <a:r>
              <a:rPr lang="es-CO" sz="1600" b="0" i="0" u="none" strike="noStrike" dirty="0">
                <a:effectLst/>
              </a:rPr>
              <a:t>arl Liebknecht</a:t>
            </a:r>
            <a:r>
              <a:rPr lang="es-CO" sz="1600" b="0" i="0" dirty="0">
                <a:effectLst/>
              </a:rPr>
              <a:t>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Tomó parte en la frustrada revolución de 1919 en berlín, a su termino, las personas fueron encarceladas, torturadas y asesinadas. 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MX" sz="1600" dirty="0"/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sz="1600" dirty="0"/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sz="1600" dirty="0"/>
          </a:p>
        </p:txBody>
      </p:sp>
      <p:grpSp>
        <p:nvGrpSpPr>
          <p:cNvPr id="8198" name="Group 131">
            <a:extLst>
              <a:ext uri="{FF2B5EF4-FFF2-40B4-BE49-F238E27FC236}">
                <a16:creationId xmlns:a16="http://schemas.microsoft.com/office/drawing/2014/main" id="{81FACF8E-D70B-4242-9EFD-3D57A5C9AE6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9007475" y="0"/>
            <a:ext cx="1225550" cy="6837363"/>
            <a:chOff x="9008178" y="0"/>
            <a:chExt cx="1224388" cy="6837797"/>
          </a:xfrm>
        </p:grpSpPr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D77BA9D0-0831-4615-AA79-B5FC1ED2ED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09749" y="4685849"/>
              <a:ext cx="131771" cy="88816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29" name="Freeform 78">
              <a:extLst>
                <a:ext uri="{FF2B5EF4-FFF2-40B4-BE49-F238E27FC236}">
                  <a16:creationId xmlns:a16="http://schemas.microsoft.com/office/drawing/2014/main" id="{BD76A1A1-5B89-4E18-9657-391C0933FA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54724" y="4028575"/>
              <a:ext cx="149234" cy="74541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0" name="Freeform 79">
              <a:extLst>
                <a:ext uri="{FF2B5EF4-FFF2-40B4-BE49-F238E27FC236}">
                  <a16:creationId xmlns:a16="http://schemas.microsoft.com/office/drawing/2014/main" id="{28F1F338-DE88-4B6A-A95D-09DDD35101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8693" y="4199240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1" name="Freeform 80">
              <a:extLst>
                <a:ext uri="{FF2B5EF4-FFF2-40B4-BE49-F238E27FC236}">
                  <a16:creationId xmlns:a16="http://schemas.microsoft.com/office/drawing/2014/main" id="{C083448F-A374-4D2C-B65C-2BD67DE64B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016838" y="4358792"/>
              <a:ext cx="123833" cy="65026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2" name="Freeform 84">
              <a:extLst>
                <a:ext uri="{FF2B5EF4-FFF2-40B4-BE49-F238E27FC236}">
                  <a16:creationId xmlns:a16="http://schemas.microsoft.com/office/drawing/2014/main" id="{D8110F1F-B135-4033-8164-1F6BEF42CD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79534" y="2493371"/>
              <a:ext cx="130183" cy="872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3" name="Freeform 86">
              <a:extLst>
                <a:ext uri="{FF2B5EF4-FFF2-40B4-BE49-F238E27FC236}">
                  <a16:creationId xmlns:a16="http://schemas.microsoft.com/office/drawing/2014/main" id="{00E45C9A-77A6-48F3-A9CB-B317A1070C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54734" y="4287374"/>
              <a:ext cx="130183" cy="112605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4" name="Freeform 106">
              <a:extLst>
                <a:ext uri="{FF2B5EF4-FFF2-40B4-BE49-F238E27FC236}">
                  <a16:creationId xmlns:a16="http://schemas.microsoft.com/office/drawing/2014/main" id="{E0B69F60-FFC2-4321-81CC-90CCCD2FC6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15299" y="592225"/>
              <a:ext cx="134946" cy="96746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5" name="Freeform 108">
              <a:extLst>
                <a:ext uri="{FF2B5EF4-FFF2-40B4-BE49-F238E27FC236}">
                  <a16:creationId xmlns:a16="http://schemas.microsoft.com/office/drawing/2014/main" id="{0BBE7032-8E33-4E7F-8105-187F950F7E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7860" y="1092315"/>
              <a:ext cx="122246" cy="90401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6" name="Freeform 110">
              <a:extLst>
                <a:ext uri="{FF2B5EF4-FFF2-40B4-BE49-F238E27FC236}">
                  <a16:creationId xmlns:a16="http://schemas.microsoft.com/office/drawing/2014/main" id="{0564FAB7-02AF-4292-BE69-F99DBF6087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2305" y="343774"/>
              <a:ext cx="128596" cy="114192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7" name="Freeform 112">
              <a:extLst>
                <a:ext uri="{FF2B5EF4-FFF2-40B4-BE49-F238E27FC236}">
                  <a16:creationId xmlns:a16="http://schemas.microsoft.com/office/drawing/2014/main" id="{44D9C9EB-18F8-4885-91F0-8BBEB9D7D7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03412" y="912119"/>
              <a:ext cx="119070" cy="82472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8" name="Freeform 36">
              <a:extLst>
                <a:ext uri="{FF2B5EF4-FFF2-40B4-BE49-F238E27FC236}">
                  <a16:creationId xmlns:a16="http://schemas.microsoft.com/office/drawing/2014/main" id="{FB442070-6029-4EFD-9A99-9E54B864E7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56860" y="4556466"/>
              <a:ext cx="144471" cy="10308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9" name="Freeform 41">
              <a:extLst>
                <a:ext uri="{FF2B5EF4-FFF2-40B4-BE49-F238E27FC236}">
                  <a16:creationId xmlns:a16="http://schemas.microsoft.com/office/drawing/2014/main" id="{D59B8BC8-97EA-472A-B784-3B938B0E85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98341" y="4554866"/>
              <a:ext cx="144472" cy="77714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0" name="Freeform 42">
              <a:extLst>
                <a:ext uri="{FF2B5EF4-FFF2-40B4-BE49-F238E27FC236}">
                  <a16:creationId xmlns:a16="http://schemas.microsoft.com/office/drawing/2014/main" id="{2DDB3DC2-1655-4604-BB8C-1DAE29378F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84315" y="4631081"/>
              <a:ext cx="144472" cy="96746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1" name="Freeform 45">
              <a:extLst>
                <a:ext uri="{FF2B5EF4-FFF2-40B4-BE49-F238E27FC236}">
                  <a16:creationId xmlns:a16="http://schemas.microsoft.com/office/drawing/2014/main" id="{669AA8E7-24B1-4F37-9A98-D93208DD15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5675" y="2560853"/>
              <a:ext cx="144472" cy="10308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2" name="Freeform 69">
              <a:extLst>
                <a:ext uri="{FF2B5EF4-FFF2-40B4-BE49-F238E27FC236}">
                  <a16:creationId xmlns:a16="http://schemas.microsoft.com/office/drawing/2014/main" id="{48E80CFB-B281-486A-A6A5-649F108109C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91452" y="4027006"/>
              <a:ext cx="144472" cy="111020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3" name="Freeform 70">
              <a:extLst>
                <a:ext uri="{FF2B5EF4-FFF2-40B4-BE49-F238E27FC236}">
                  <a16:creationId xmlns:a16="http://schemas.microsoft.com/office/drawing/2014/main" id="{A72996F4-A36D-4FC3-B6C9-3383662D78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43056" y="2734681"/>
              <a:ext cx="131770" cy="76128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4" name="Freeform 74">
              <a:extLst>
                <a:ext uri="{FF2B5EF4-FFF2-40B4-BE49-F238E27FC236}">
                  <a16:creationId xmlns:a16="http://schemas.microsoft.com/office/drawing/2014/main" id="{C12F1D48-3746-488D-BD13-B4074F9568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69551" y="3991290"/>
              <a:ext cx="136534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5" name="Freeform 85">
              <a:extLst>
                <a:ext uri="{FF2B5EF4-FFF2-40B4-BE49-F238E27FC236}">
                  <a16:creationId xmlns:a16="http://schemas.microsoft.com/office/drawing/2014/main" id="{EFE5C999-ACB5-4D20-AB65-38B0073805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49402" y="2929966"/>
              <a:ext cx="127008" cy="96745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6" name="Freeform 87">
              <a:extLst>
                <a:ext uri="{FF2B5EF4-FFF2-40B4-BE49-F238E27FC236}">
                  <a16:creationId xmlns:a16="http://schemas.microsoft.com/office/drawing/2014/main" id="{80D554F0-B005-41EE-8921-11A48E95D2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55278" y="3622951"/>
              <a:ext cx="134947" cy="90401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7" name="Freeform 88">
              <a:extLst>
                <a:ext uri="{FF2B5EF4-FFF2-40B4-BE49-F238E27FC236}">
                  <a16:creationId xmlns:a16="http://schemas.microsoft.com/office/drawing/2014/main" id="{3CBF9EF4-5CCE-4A4C-AEDC-F58BC98F40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6219" y="5658212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8" name="Freeform 102">
              <a:extLst>
                <a:ext uri="{FF2B5EF4-FFF2-40B4-BE49-F238E27FC236}">
                  <a16:creationId xmlns:a16="http://schemas.microsoft.com/office/drawing/2014/main" id="{C8508F12-EB78-472A-BF31-D77970ED3A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9622" y="5608250"/>
              <a:ext cx="120658" cy="9991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9" name="Freeform 103">
              <a:extLst>
                <a:ext uri="{FF2B5EF4-FFF2-40B4-BE49-F238E27FC236}">
                  <a16:creationId xmlns:a16="http://schemas.microsoft.com/office/drawing/2014/main" id="{B409830F-3AB5-4A20-98BC-5366AE108A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3268" y="6008328"/>
              <a:ext cx="139709" cy="10308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0" name="Freeform 117">
              <a:extLst>
                <a:ext uri="{FF2B5EF4-FFF2-40B4-BE49-F238E27FC236}">
                  <a16:creationId xmlns:a16="http://schemas.microsoft.com/office/drawing/2014/main" id="{F8AF4CE3-3994-461D-B07B-432C23BC30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1440" y="6020185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1" name="Freeform 118">
              <a:extLst>
                <a:ext uri="{FF2B5EF4-FFF2-40B4-BE49-F238E27FC236}">
                  <a16:creationId xmlns:a16="http://schemas.microsoft.com/office/drawing/2014/main" id="{FFEA3D02-CA1B-4A32-B39C-1C7A78F78F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8031" y="6710044"/>
              <a:ext cx="130183" cy="96745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2" name="Freeform 119">
              <a:extLst>
                <a:ext uri="{FF2B5EF4-FFF2-40B4-BE49-F238E27FC236}">
                  <a16:creationId xmlns:a16="http://schemas.microsoft.com/office/drawing/2014/main" id="{76CDF427-A28C-46A1-BD41-DC43EE5778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58207" y="6244111"/>
              <a:ext cx="127008" cy="152256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3" name="Freeform 8">
              <a:extLst>
                <a:ext uri="{FF2B5EF4-FFF2-40B4-BE49-F238E27FC236}">
                  <a16:creationId xmlns:a16="http://schemas.microsoft.com/office/drawing/2014/main" id="{A33057F2-6622-4574-9508-A9940260B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7854" y="165156"/>
              <a:ext cx="131771" cy="87229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4" name="Freeform 8">
              <a:extLst>
                <a:ext uri="{FF2B5EF4-FFF2-40B4-BE49-F238E27FC236}">
                  <a16:creationId xmlns:a16="http://schemas.microsoft.com/office/drawing/2014/main" id="{10456449-8D3E-414A-8FDA-E6954FB4F8C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46967" y="24654"/>
              <a:ext cx="131771" cy="88816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5" name="Freeform 43">
              <a:extLst>
                <a:ext uri="{FF2B5EF4-FFF2-40B4-BE49-F238E27FC236}">
                  <a16:creationId xmlns:a16="http://schemas.microsoft.com/office/drawing/2014/main" id="{877AA44F-5F2A-471E-BD8D-F757302A3C9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40617" y="5959099"/>
              <a:ext cx="144472" cy="76128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6" name="Freeform 51">
              <a:extLst>
                <a:ext uri="{FF2B5EF4-FFF2-40B4-BE49-F238E27FC236}">
                  <a16:creationId xmlns:a16="http://schemas.microsoft.com/office/drawing/2014/main" id="{0566DB88-D0F6-4F99-8347-9DC3C711F57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69726" y="6734648"/>
              <a:ext cx="115895" cy="90402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7" name="Freeform 53">
              <a:extLst>
                <a:ext uri="{FF2B5EF4-FFF2-40B4-BE49-F238E27FC236}">
                  <a16:creationId xmlns:a16="http://schemas.microsoft.com/office/drawing/2014/main" id="{F618C131-0571-49BD-B9DD-7941E96D88B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6044" y="5423284"/>
              <a:ext cx="127008" cy="79300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8" name="Freeform 54">
              <a:extLst>
                <a:ext uri="{FF2B5EF4-FFF2-40B4-BE49-F238E27FC236}">
                  <a16:creationId xmlns:a16="http://schemas.microsoft.com/office/drawing/2014/main" id="{CC23EF46-06C9-43D3-B2B8-F24CC7FB17A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111993" y="6190902"/>
              <a:ext cx="134947" cy="10467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9" name="Freeform 59">
              <a:extLst>
                <a:ext uri="{FF2B5EF4-FFF2-40B4-BE49-F238E27FC236}">
                  <a16:creationId xmlns:a16="http://schemas.microsoft.com/office/drawing/2014/main" id="{0FFEF886-9922-4AF4-94C4-9825735A3A5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49351" y="6439349"/>
              <a:ext cx="123833" cy="79300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0" name="Freeform 61">
              <a:extLst>
                <a:ext uri="{FF2B5EF4-FFF2-40B4-BE49-F238E27FC236}">
                  <a16:creationId xmlns:a16="http://schemas.microsoft.com/office/drawing/2014/main" id="{3C5277BD-8220-4F10-A0BB-2935EF64564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54102" y="6656861"/>
              <a:ext cx="138121" cy="99917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1" name="Freeform 78">
              <a:extLst>
                <a:ext uri="{FF2B5EF4-FFF2-40B4-BE49-F238E27FC236}">
                  <a16:creationId xmlns:a16="http://schemas.microsoft.com/office/drawing/2014/main" id="{72EA0909-B483-4BE5-AC04-34C1ACF4ADC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06270" y="6036097"/>
              <a:ext cx="147646" cy="74541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2" name="Freeform 79">
              <a:extLst>
                <a:ext uri="{FF2B5EF4-FFF2-40B4-BE49-F238E27FC236}">
                  <a16:creationId xmlns:a16="http://schemas.microsoft.com/office/drawing/2014/main" id="{9F2B27C6-B13F-4357-B2EE-1A10EED1FDF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18177" y="5811448"/>
              <a:ext cx="123833" cy="68197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3" name="Freeform 80">
              <a:extLst>
                <a:ext uri="{FF2B5EF4-FFF2-40B4-BE49-F238E27FC236}">
                  <a16:creationId xmlns:a16="http://schemas.microsoft.com/office/drawing/2014/main" id="{6AE4076C-3B51-453C-8236-222F0208A0A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22936" y="5576481"/>
              <a:ext cx="123833" cy="65025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4" name="Freeform 84">
              <a:extLst>
                <a:ext uri="{FF2B5EF4-FFF2-40B4-BE49-F238E27FC236}">
                  <a16:creationId xmlns:a16="http://schemas.microsoft.com/office/drawing/2014/main" id="{45A1E8D6-0DE5-48C5-8065-B3AD1583BFD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29276" y="6311551"/>
              <a:ext cx="130183" cy="872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5" name="Freeform 86">
              <a:extLst>
                <a:ext uri="{FF2B5EF4-FFF2-40B4-BE49-F238E27FC236}">
                  <a16:creationId xmlns:a16="http://schemas.microsoft.com/office/drawing/2014/main" id="{4F087EAD-2454-4305-96A7-45EACB76A19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42757" y="6561611"/>
              <a:ext cx="131770" cy="112605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6" name="Freeform 106">
              <a:extLst>
                <a:ext uri="{FF2B5EF4-FFF2-40B4-BE49-F238E27FC236}">
                  <a16:creationId xmlns:a16="http://schemas.microsoft.com/office/drawing/2014/main" id="{09BA7BE8-580C-4BC7-8CE3-59B9DA56021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1097" y="6049603"/>
              <a:ext cx="134946" cy="98332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7" name="Freeform 108">
              <a:extLst>
                <a:ext uri="{FF2B5EF4-FFF2-40B4-BE49-F238E27FC236}">
                  <a16:creationId xmlns:a16="http://schemas.microsoft.com/office/drawing/2014/main" id="{11D0F51E-1E66-4B59-A1BE-7B06769E3E7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07622" y="5542361"/>
              <a:ext cx="122245" cy="90402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8" name="Freeform 110">
              <a:extLst>
                <a:ext uri="{FF2B5EF4-FFF2-40B4-BE49-F238E27FC236}">
                  <a16:creationId xmlns:a16="http://schemas.microsoft.com/office/drawing/2014/main" id="{7DDBCE2E-D22F-42C9-8C2B-276C662EBF4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1100" y="6376657"/>
              <a:ext cx="128596" cy="114192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9" name="Freeform 112">
              <a:extLst>
                <a:ext uri="{FF2B5EF4-FFF2-40B4-BE49-F238E27FC236}">
                  <a16:creationId xmlns:a16="http://schemas.microsoft.com/office/drawing/2014/main" id="{F0D7FEA7-CA61-4125-88F4-9A4CBC6C41B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0313" y="5840824"/>
              <a:ext cx="119070" cy="80886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0" name="Freeform 34">
              <a:extLst>
                <a:ext uri="{FF2B5EF4-FFF2-40B4-BE49-F238E27FC236}">
                  <a16:creationId xmlns:a16="http://schemas.microsoft.com/office/drawing/2014/main" id="{4698DA53-B371-4A8B-BE0D-D27D872C330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4454" y="1363792"/>
              <a:ext cx="134946" cy="84058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1" name="Freeform 36">
              <a:extLst>
                <a:ext uri="{FF2B5EF4-FFF2-40B4-BE49-F238E27FC236}">
                  <a16:creationId xmlns:a16="http://schemas.microsoft.com/office/drawing/2014/main" id="{31E73967-85E4-499E-8CBA-84C85A5FDAF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4" y="682721"/>
              <a:ext cx="144471" cy="10308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2" name="Freeform 41">
              <a:extLst>
                <a:ext uri="{FF2B5EF4-FFF2-40B4-BE49-F238E27FC236}">
                  <a16:creationId xmlns:a16="http://schemas.microsoft.com/office/drawing/2014/main" id="{43A720C9-D1DF-4DAF-9DA6-A428650997D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3" y="474732"/>
              <a:ext cx="144472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3" name="Freeform 42">
              <a:extLst>
                <a:ext uri="{FF2B5EF4-FFF2-40B4-BE49-F238E27FC236}">
                  <a16:creationId xmlns:a16="http://schemas.microsoft.com/office/drawing/2014/main" id="{12F64E31-EDBA-4029-AD0F-17880D46757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6034" y="1179637"/>
              <a:ext cx="144472" cy="96746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4" name="Freeform 45">
              <a:extLst>
                <a:ext uri="{FF2B5EF4-FFF2-40B4-BE49-F238E27FC236}">
                  <a16:creationId xmlns:a16="http://schemas.microsoft.com/office/drawing/2014/main" id="{244DB466-B2B1-4323-A8BC-B783863ED56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66787" y="892284"/>
              <a:ext cx="144471" cy="103090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5" name="Freeform 66">
              <a:extLst>
                <a:ext uri="{FF2B5EF4-FFF2-40B4-BE49-F238E27FC236}">
                  <a16:creationId xmlns:a16="http://schemas.microsoft.com/office/drawing/2014/main" id="{B99475B7-EB21-4EF7-9521-E7576CCCEE6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19760" y="1347137"/>
              <a:ext cx="130183" cy="11260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6" name="Freeform 69">
              <a:extLst>
                <a:ext uri="{FF2B5EF4-FFF2-40B4-BE49-F238E27FC236}">
                  <a16:creationId xmlns:a16="http://schemas.microsoft.com/office/drawing/2014/main" id="{F5307588-6ACF-4717-94D8-E5309C08CC1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18961" y="1065337"/>
              <a:ext cx="144471" cy="11260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7" name="Freeform 70">
              <a:extLst>
                <a:ext uri="{FF2B5EF4-FFF2-40B4-BE49-F238E27FC236}">
                  <a16:creationId xmlns:a16="http://schemas.microsoft.com/office/drawing/2014/main" id="{3F31ABB2-E7A5-4C9A-8DF2-2D1B203C3DB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67339" y="508865"/>
              <a:ext cx="131770" cy="76128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8" name="Freeform 74">
              <a:extLst>
                <a:ext uri="{FF2B5EF4-FFF2-40B4-BE49-F238E27FC236}">
                  <a16:creationId xmlns:a16="http://schemas.microsoft.com/office/drawing/2014/main" id="{9BA19B6B-0165-481F-AB4C-446EDF225C9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45131" y="723214"/>
              <a:ext cx="138122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9" name="Freeform 85">
              <a:extLst>
                <a:ext uri="{FF2B5EF4-FFF2-40B4-BE49-F238E27FC236}">
                  <a16:creationId xmlns:a16="http://schemas.microsoft.com/office/drawing/2014/main" id="{F9B95C86-4114-4489-A243-B6D5AEE0567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34036" y="216757"/>
              <a:ext cx="127008" cy="96745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0" name="Freeform 87">
              <a:extLst>
                <a:ext uri="{FF2B5EF4-FFF2-40B4-BE49-F238E27FC236}">
                  <a16:creationId xmlns:a16="http://schemas.microsoft.com/office/drawing/2014/main" id="{6FEA6C76-546D-4357-BE66-352A9ACA367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36411" y="52437"/>
              <a:ext cx="134946" cy="90401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1" name="Freeform 88">
              <a:extLst>
                <a:ext uri="{FF2B5EF4-FFF2-40B4-BE49-F238E27FC236}">
                  <a16:creationId xmlns:a16="http://schemas.microsoft.com/office/drawing/2014/main" id="{24F17682-ACF0-4CF3-8CF3-5E270C69B36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401502" y="1120849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2" name="Freeform 94">
              <a:extLst>
                <a:ext uri="{FF2B5EF4-FFF2-40B4-BE49-F238E27FC236}">
                  <a16:creationId xmlns:a16="http://schemas.microsoft.com/office/drawing/2014/main" id="{BD6F201F-C811-4975-9EB6-B77413B1A03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9819" y="1320936"/>
              <a:ext cx="138121" cy="10308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3" name="Freeform 102">
              <a:extLst>
                <a:ext uri="{FF2B5EF4-FFF2-40B4-BE49-F238E27FC236}">
                  <a16:creationId xmlns:a16="http://schemas.microsoft.com/office/drawing/2014/main" id="{53A1BE24-996B-458B-B35E-077414634A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39344" y="1114546"/>
              <a:ext cx="120658" cy="98332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4" name="Freeform 103">
              <a:extLst>
                <a:ext uri="{FF2B5EF4-FFF2-40B4-BE49-F238E27FC236}">
                  <a16:creationId xmlns:a16="http://schemas.microsoft.com/office/drawing/2014/main" id="{206E0D15-B40D-492F-9ABD-1EDC23E5C0F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55986" y="754956"/>
              <a:ext cx="139709" cy="103090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117">
              <a:extLst>
                <a:ext uri="{FF2B5EF4-FFF2-40B4-BE49-F238E27FC236}">
                  <a16:creationId xmlns:a16="http://schemas.microsoft.com/office/drawing/2014/main" id="{1FCBDB8B-175E-488A-A2FD-1E437A73AEB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737732" y="808093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118">
              <a:extLst>
                <a:ext uri="{FF2B5EF4-FFF2-40B4-BE49-F238E27FC236}">
                  <a16:creationId xmlns:a16="http://schemas.microsoft.com/office/drawing/2014/main" id="{EA92FE8D-13F7-4EFC-BD1A-3D0D52B31B4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8236" y="69903"/>
              <a:ext cx="131770" cy="96746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119">
              <a:extLst>
                <a:ext uri="{FF2B5EF4-FFF2-40B4-BE49-F238E27FC236}">
                  <a16:creationId xmlns:a16="http://schemas.microsoft.com/office/drawing/2014/main" id="{3908247E-205B-4CDC-A40E-6F3B0264AB6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49649" y="486676"/>
              <a:ext cx="127008" cy="150669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8">
              <a:extLst>
                <a:ext uri="{FF2B5EF4-FFF2-40B4-BE49-F238E27FC236}">
                  <a16:creationId xmlns:a16="http://schemas.microsoft.com/office/drawing/2014/main" id="{41CD289C-55A9-4B8D-978B-3A415CAF72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582242" y="6647328"/>
              <a:ext cx="131770" cy="872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41">
              <a:extLst>
                <a:ext uri="{FF2B5EF4-FFF2-40B4-BE49-F238E27FC236}">
                  <a16:creationId xmlns:a16="http://schemas.microsoft.com/office/drawing/2014/main" id="{234A84A6-4956-4D66-8425-959DC1AF66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2298" y="5428841"/>
              <a:ext cx="144471" cy="79300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5" name="Freeform 41">
              <a:extLst>
                <a:ext uri="{FF2B5EF4-FFF2-40B4-BE49-F238E27FC236}">
                  <a16:creationId xmlns:a16="http://schemas.microsoft.com/office/drawing/2014/main" id="{90918B2E-64CD-479B-9171-A509197B9D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0711" y="6475070"/>
              <a:ext cx="144472" cy="79300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00A1A9AC-D918-4C78-B0E7-196F04889B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85901" y="3789643"/>
              <a:ext cx="144472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7" name="Freeform 79">
              <a:extLst>
                <a:ext uri="{FF2B5EF4-FFF2-40B4-BE49-F238E27FC236}">
                  <a16:creationId xmlns:a16="http://schemas.microsoft.com/office/drawing/2014/main" id="{D64E3B77-AEC1-4D09-8253-B5DB4EB0FCB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02071" y="4819196"/>
              <a:ext cx="123833" cy="68198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8" name="Freeform 79">
              <a:extLst>
                <a:ext uri="{FF2B5EF4-FFF2-40B4-BE49-F238E27FC236}">
                  <a16:creationId xmlns:a16="http://schemas.microsoft.com/office/drawing/2014/main" id="{3BB0005F-371F-42FB-9D76-ED1B2E9A9A0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67590" y="2874387"/>
              <a:ext cx="123833" cy="68197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9" name="Freeform 79">
              <a:extLst>
                <a:ext uri="{FF2B5EF4-FFF2-40B4-BE49-F238E27FC236}">
                  <a16:creationId xmlns:a16="http://schemas.microsoft.com/office/drawing/2014/main" id="{E1DC48A9-E0EA-4526-BE37-30D9E5152B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905788" y="1362198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0" name="Freeform 79">
              <a:extLst>
                <a:ext uri="{FF2B5EF4-FFF2-40B4-BE49-F238E27FC236}">
                  <a16:creationId xmlns:a16="http://schemas.microsoft.com/office/drawing/2014/main" id="{72C24784-9010-4F5D-A22E-7DAC4CABA16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2698" y="259608"/>
              <a:ext cx="123833" cy="68197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1" name="Freeform 43">
              <a:extLst>
                <a:ext uri="{FF2B5EF4-FFF2-40B4-BE49-F238E27FC236}">
                  <a16:creationId xmlns:a16="http://schemas.microsoft.com/office/drawing/2014/main" id="{DC1CD4C1-AD44-4D3C-9CE8-8BDE9DB41F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81688" y="4844603"/>
              <a:ext cx="144472" cy="76128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2" name="Freeform 51">
              <a:extLst>
                <a:ext uri="{FF2B5EF4-FFF2-40B4-BE49-F238E27FC236}">
                  <a16:creationId xmlns:a16="http://schemas.microsoft.com/office/drawing/2014/main" id="{AD2A30BD-2F5A-40A9-A31B-B385AAD60A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16267" y="2866459"/>
              <a:ext cx="114307" cy="90402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3" name="Freeform 53">
              <a:extLst>
                <a:ext uri="{FF2B5EF4-FFF2-40B4-BE49-F238E27FC236}">
                  <a16:creationId xmlns:a16="http://schemas.microsoft.com/office/drawing/2014/main" id="{2F8671E8-8DB4-420C-9F7D-011C685755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85962" y="4423890"/>
              <a:ext cx="128595" cy="79300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4" name="Freeform 78">
              <a:extLst>
                <a:ext uri="{FF2B5EF4-FFF2-40B4-BE49-F238E27FC236}">
                  <a16:creationId xmlns:a16="http://schemas.microsoft.com/office/drawing/2014/main" id="{19920064-CD23-479C-8775-E9C167D9E5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45921" y="2687845"/>
              <a:ext cx="147647" cy="74542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5" name="Freeform 79">
              <a:extLst>
                <a:ext uri="{FF2B5EF4-FFF2-40B4-BE49-F238E27FC236}">
                  <a16:creationId xmlns:a16="http://schemas.microsoft.com/office/drawing/2014/main" id="{AAA0D2D3-57FB-4AC7-A49C-2D672BF5A0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4553" y="5853520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6" name="Freeform 80">
              <a:extLst>
                <a:ext uri="{FF2B5EF4-FFF2-40B4-BE49-F238E27FC236}">
                  <a16:creationId xmlns:a16="http://schemas.microsoft.com/office/drawing/2014/main" id="{D3BCE0D4-7390-403B-B281-B57A9A10B0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9321" y="5118459"/>
              <a:ext cx="123833" cy="66612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7" name="Freeform 84">
              <a:extLst>
                <a:ext uri="{FF2B5EF4-FFF2-40B4-BE49-F238E27FC236}">
                  <a16:creationId xmlns:a16="http://schemas.microsoft.com/office/drawing/2014/main" id="{E8A15B67-AD73-4B1F-851C-2CC8DB8501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08957" y="5224840"/>
              <a:ext cx="130183" cy="88816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8" name="Freeform 86">
              <a:extLst>
                <a:ext uri="{FF2B5EF4-FFF2-40B4-BE49-F238E27FC236}">
                  <a16:creationId xmlns:a16="http://schemas.microsoft.com/office/drawing/2014/main" id="{1395D4FF-6B25-401C-8AB1-2A6CBC0C19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09203" y="4962898"/>
              <a:ext cx="131771" cy="112605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9" name="Freeform 106">
              <a:extLst>
                <a:ext uri="{FF2B5EF4-FFF2-40B4-BE49-F238E27FC236}">
                  <a16:creationId xmlns:a16="http://schemas.microsoft.com/office/drawing/2014/main" id="{8E12B4D9-14F4-4B13-9F1E-7A67C3132F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51777" y="2163949"/>
              <a:ext cx="134946" cy="96745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0" name="Freeform 108">
              <a:extLst>
                <a:ext uri="{FF2B5EF4-FFF2-40B4-BE49-F238E27FC236}">
                  <a16:creationId xmlns:a16="http://schemas.microsoft.com/office/drawing/2014/main" id="{E5E18A86-FCDA-4174-B0E9-D7F8E8B12D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50526" y="4289743"/>
              <a:ext cx="122246" cy="90402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1" name="Freeform 110">
              <a:extLst>
                <a:ext uri="{FF2B5EF4-FFF2-40B4-BE49-F238E27FC236}">
                  <a16:creationId xmlns:a16="http://schemas.microsoft.com/office/drawing/2014/main" id="{6E4A356C-F2C4-43D8-9822-121B7C7816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8783" y="1915498"/>
              <a:ext cx="128596" cy="114192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2" name="Freeform 112">
              <a:extLst>
                <a:ext uri="{FF2B5EF4-FFF2-40B4-BE49-F238E27FC236}">
                  <a16:creationId xmlns:a16="http://schemas.microsoft.com/office/drawing/2014/main" id="{A55C69FE-D07C-458C-A2C8-293001CE62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57419" y="3877757"/>
              <a:ext cx="117482" cy="80885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9D9FF036-10AE-4B9F-B718-AE5DBC0201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3230" y="1616223"/>
              <a:ext cx="131771" cy="87229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4" name="Freeform 8">
              <a:extLst>
                <a:ext uri="{FF2B5EF4-FFF2-40B4-BE49-F238E27FC236}">
                  <a16:creationId xmlns:a16="http://schemas.microsoft.com/office/drawing/2014/main" id="{47260B6F-BDB6-425E-A95E-C01A9D62D48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83446" y="1596378"/>
              <a:ext cx="131771" cy="88816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5" name="Freeform 34">
              <a:extLst>
                <a:ext uri="{FF2B5EF4-FFF2-40B4-BE49-F238E27FC236}">
                  <a16:creationId xmlns:a16="http://schemas.microsoft.com/office/drawing/2014/main" id="{01B92316-F04C-42E4-860E-24E83748A76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5072" y="5202611"/>
              <a:ext cx="134946" cy="84057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6" name="Freeform 36">
              <a:extLst>
                <a:ext uri="{FF2B5EF4-FFF2-40B4-BE49-F238E27FC236}">
                  <a16:creationId xmlns:a16="http://schemas.microsoft.com/office/drawing/2014/main" id="{AB52406D-B547-41A5-8046-ADE99CBEE43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3" y="2386217"/>
              <a:ext cx="144472" cy="10308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7" name="Freeform 41">
              <a:extLst>
                <a:ext uri="{FF2B5EF4-FFF2-40B4-BE49-F238E27FC236}">
                  <a16:creationId xmlns:a16="http://schemas.microsoft.com/office/drawing/2014/main" id="{C2A0BB12-7F2E-4867-AD4D-55934C84667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3" y="2132188"/>
              <a:ext cx="144472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8" name="Freeform 42">
              <a:extLst>
                <a:ext uri="{FF2B5EF4-FFF2-40B4-BE49-F238E27FC236}">
                  <a16:creationId xmlns:a16="http://schemas.microsoft.com/office/drawing/2014/main" id="{C25F5D93-659B-42F8-802B-38F7B7B9235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6035" y="4947013"/>
              <a:ext cx="144471" cy="96746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9" name="Freeform 45">
              <a:extLst>
                <a:ext uri="{FF2B5EF4-FFF2-40B4-BE49-F238E27FC236}">
                  <a16:creationId xmlns:a16="http://schemas.microsoft.com/office/drawing/2014/main" id="{FC1EED1D-3032-4A05-A951-2139CC3AC2B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54099" y="2727550"/>
              <a:ext cx="144471" cy="103090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0" name="Freeform 66">
              <a:extLst>
                <a:ext uri="{FF2B5EF4-FFF2-40B4-BE49-F238E27FC236}">
                  <a16:creationId xmlns:a16="http://schemas.microsoft.com/office/drawing/2014/main" id="{054E517F-12A4-42AE-9FDE-0CCC3DB52BF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14755" y="5168491"/>
              <a:ext cx="130183" cy="11260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1" name="Freeform 69">
              <a:extLst>
                <a:ext uri="{FF2B5EF4-FFF2-40B4-BE49-F238E27FC236}">
                  <a16:creationId xmlns:a16="http://schemas.microsoft.com/office/drawing/2014/main" id="{37EAA5F4-2DCE-46C1-A872-1650FF92A34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929567" y="15934"/>
              <a:ext cx="144472" cy="112605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2" name="Freeform 70">
              <a:extLst>
                <a:ext uri="{FF2B5EF4-FFF2-40B4-BE49-F238E27FC236}">
                  <a16:creationId xmlns:a16="http://schemas.microsoft.com/office/drawing/2014/main" id="{81225A0D-0F7A-438B-9265-176B9B05A5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43550" y="2153619"/>
              <a:ext cx="131770" cy="76128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3" name="Freeform 74">
              <a:extLst>
                <a:ext uri="{FF2B5EF4-FFF2-40B4-BE49-F238E27FC236}">
                  <a16:creationId xmlns:a16="http://schemas.microsoft.com/office/drawing/2014/main" id="{35852693-959D-45C8-9E5B-A2D1DF02F59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35615" y="2345742"/>
              <a:ext cx="138122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4" name="Freeform 85">
              <a:extLst>
                <a:ext uri="{FF2B5EF4-FFF2-40B4-BE49-F238E27FC236}">
                  <a16:creationId xmlns:a16="http://schemas.microsoft.com/office/drawing/2014/main" id="{48CD6ED7-F29B-413E-9B02-E94F7C9F91F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56240" y="1931366"/>
              <a:ext cx="127008" cy="96745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5" name="Freeform 87">
              <a:extLst>
                <a:ext uri="{FF2B5EF4-FFF2-40B4-BE49-F238E27FC236}">
                  <a16:creationId xmlns:a16="http://schemas.microsoft.com/office/drawing/2014/main" id="{D2889E3E-605B-4DBD-962B-9842754C55A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72889" y="1624162"/>
              <a:ext cx="134946" cy="90402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6" name="Freeform 88">
              <a:extLst>
                <a:ext uri="{FF2B5EF4-FFF2-40B4-BE49-F238E27FC236}">
                  <a16:creationId xmlns:a16="http://schemas.microsoft.com/office/drawing/2014/main" id="{94EED334-B4D4-4917-BA3C-1670E48F47E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438774" y="2693368"/>
              <a:ext cx="4762" cy="6344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7" name="Freeform 94">
              <a:extLst>
                <a:ext uri="{FF2B5EF4-FFF2-40B4-BE49-F238E27FC236}">
                  <a16:creationId xmlns:a16="http://schemas.microsoft.com/office/drawing/2014/main" id="{7300729E-A79E-4F79-BB7C-BE62CE4F1E2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937502" y="5048623"/>
              <a:ext cx="138121" cy="10308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8" name="Freeform 102">
              <a:extLst>
                <a:ext uri="{FF2B5EF4-FFF2-40B4-BE49-F238E27FC236}">
                  <a16:creationId xmlns:a16="http://schemas.microsoft.com/office/drawing/2014/main" id="{70528ED3-AFDA-4320-8264-AD5E1DDFD52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39342" y="5302638"/>
              <a:ext cx="122245" cy="99917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9" name="Freeform 103">
              <a:extLst>
                <a:ext uri="{FF2B5EF4-FFF2-40B4-BE49-F238E27FC236}">
                  <a16:creationId xmlns:a16="http://schemas.microsoft.com/office/drawing/2014/main" id="{7FB523F5-DAB5-4A20-91DE-B60AD54F158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92465" y="2326681"/>
              <a:ext cx="139709" cy="10308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0" name="Freeform 117">
              <a:extLst>
                <a:ext uri="{FF2B5EF4-FFF2-40B4-BE49-F238E27FC236}">
                  <a16:creationId xmlns:a16="http://schemas.microsoft.com/office/drawing/2014/main" id="{CBDB4701-0CFE-4C81-A3C8-56FDC21B48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774211" y="2379817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1" name="Freeform 118">
              <a:extLst>
                <a:ext uri="{FF2B5EF4-FFF2-40B4-BE49-F238E27FC236}">
                  <a16:creationId xmlns:a16="http://schemas.microsoft.com/office/drawing/2014/main" id="{220B7286-6565-49C3-BA9D-09F0C815285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63921" y="1642421"/>
              <a:ext cx="131770" cy="9516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2" name="Freeform 119">
              <a:extLst>
                <a:ext uri="{FF2B5EF4-FFF2-40B4-BE49-F238E27FC236}">
                  <a16:creationId xmlns:a16="http://schemas.microsoft.com/office/drawing/2014/main" id="{6B094CDA-F235-4C11-9C6F-7C1B871A7F4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46477" y="1980609"/>
              <a:ext cx="127008" cy="150669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3" name="Freeform 41">
              <a:extLst>
                <a:ext uri="{FF2B5EF4-FFF2-40B4-BE49-F238E27FC236}">
                  <a16:creationId xmlns:a16="http://schemas.microsoft.com/office/drawing/2014/main" id="{D37C2E27-37A9-4633-A2E9-E1843DC02E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4553" y="5296276"/>
              <a:ext cx="144471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4" name="Freeform 79">
              <a:extLst>
                <a:ext uri="{FF2B5EF4-FFF2-40B4-BE49-F238E27FC236}">
                  <a16:creationId xmlns:a16="http://schemas.microsoft.com/office/drawing/2014/main" id="{108C198A-526E-44BE-81E7-2BFCBC4C773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88754" y="2938685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5" name="Freeform 79">
              <a:extLst>
                <a:ext uri="{FF2B5EF4-FFF2-40B4-BE49-F238E27FC236}">
                  <a16:creationId xmlns:a16="http://schemas.microsoft.com/office/drawing/2014/main" id="{0A3E28B7-AC82-4EFE-98B1-58E8825097F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69176" y="1831332"/>
              <a:ext cx="123833" cy="68198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6" name="Freeform 79">
              <a:extLst>
                <a:ext uri="{FF2B5EF4-FFF2-40B4-BE49-F238E27FC236}">
                  <a16:creationId xmlns:a16="http://schemas.microsoft.com/office/drawing/2014/main" id="{C1ADD59D-D6B1-4AA7-A3F2-69AA8C0A5B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3790" y="267546"/>
              <a:ext cx="125420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7" name="Freeform 74">
              <a:extLst>
                <a:ext uri="{FF2B5EF4-FFF2-40B4-BE49-F238E27FC236}">
                  <a16:creationId xmlns:a16="http://schemas.microsoft.com/office/drawing/2014/main" id="{71B5598E-B11C-4DAC-B312-43E6E50DAF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64793" y="938334"/>
              <a:ext cx="136534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8" name="Freeform 53">
              <a:extLst>
                <a:ext uri="{FF2B5EF4-FFF2-40B4-BE49-F238E27FC236}">
                  <a16:creationId xmlns:a16="http://schemas.microsoft.com/office/drawing/2014/main" id="{BDB45BF3-8CC6-4A68-9CBD-E911BC2F24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040626" y="5652693"/>
              <a:ext cx="128595" cy="79300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9" name="Freeform 85">
              <a:extLst>
                <a:ext uri="{FF2B5EF4-FFF2-40B4-BE49-F238E27FC236}">
                  <a16:creationId xmlns:a16="http://schemas.microsoft.com/office/drawing/2014/main" id="{D9DF991C-0D55-4F74-8BED-0CCC0852583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46476" y="1839286"/>
              <a:ext cx="128595" cy="98332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3A3CFF61-0D28-4848-B36E-B893CF722A29}"/>
              </a:ext>
            </a:extLst>
          </p:cNvPr>
          <p:cNvSpPr/>
          <p:nvPr/>
        </p:nvSpPr>
        <p:spPr>
          <a:xfrm>
            <a:off x="6416433" y="402244"/>
            <a:ext cx="5639637" cy="607791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5" name="Picture 2" descr="Rosa Luxemburgo: la brutal ejecución de &quot;la Rosa Roja&quot; a manos de los  despiadados freikorps alemanes hace 100 años - BBC News Mundo">
            <a:extLst>
              <a:ext uri="{FF2B5EF4-FFF2-40B4-BE49-F238E27FC236}">
                <a16:creationId xmlns:a16="http://schemas.microsoft.com/office/drawing/2014/main" id="{14A298F5-7B20-4B47-A715-55EF6B71B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2" r="-1"/>
          <a:stretch/>
        </p:blipFill>
        <p:spPr bwMode="auto">
          <a:xfrm>
            <a:off x="6597150" y="564231"/>
            <a:ext cx="5274008" cy="578316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9673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7" name="Rectangle 129">
            <a:extLst>
              <a:ext uri="{FF2B5EF4-FFF2-40B4-BE49-F238E27FC236}">
                <a16:creationId xmlns:a16="http://schemas.microsoft.com/office/drawing/2014/main" id="{151BCE7F-A55D-47F1-9D96-205337454A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2" name="Rectangle 131">
            <a:extLst>
              <a:ext uri="{FF2B5EF4-FFF2-40B4-BE49-F238E27FC236}">
                <a16:creationId xmlns:a16="http://schemas.microsoft.com/office/drawing/2014/main" id="{AE0A5833-647E-4D06-BBDC-7260D50883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113" y="4763"/>
            <a:ext cx="6634162" cy="6848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269" name="Group 70">
            <a:extLst>
              <a:ext uri="{FF2B5EF4-FFF2-40B4-BE49-F238E27FC236}">
                <a16:creationId xmlns:a16="http://schemas.microsoft.com/office/drawing/2014/main" id="{A1CC52BF-B544-40BB-9890-5EFEFC51BDC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6270" name="Freeform 8">
              <a:extLst>
                <a:ext uri="{FF2B5EF4-FFF2-40B4-BE49-F238E27FC236}">
                  <a16:creationId xmlns:a16="http://schemas.microsoft.com/office/drawing/2014/main" id="{2C96BA36-FD0D-4DEB-A47C-AF45EE9458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1" name="Freeform 10">
              <a:extLst>
                <a:ext uri="{FF2B5EF4-FFF2-40B4-BE49-F238E27FC236}">
                  <a16:creationId xmlns:a16="http://schemas.microsoft.com/office/drawing/2014/main" id="{B8C45303-F895-45D0-8F6C-30DA944A53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2" name="Freeform 15">
              <a:extLst>
                <a:ext uri="{FF2B5EF4-FFF2-40B4-BE49-F238E27FC236}">
                  <a16:creationId xmlns:a16="http://schemas.microsoft.com/office/drawing/2014/main" id="{E271F3AF-FAC3-4FFD-8FDC-1541C210D0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3" name="Freeform 18">
              <a:extLst>
                <a:ext uri="{FF2B5EF4-FFF2-40B4-BE49-F238E27FC236}">
                  <a16:creationId xmlns:a16="http://schemas.microsoft.com/office/drawing/2014/main" id="{04BF82FB-3BEA-4CFA-AC6E-B48E363054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4" name="Freeform 19">
              <a:extLst>
                <a:ext uri="{FF2B5EF4-FFF2-40B4-BE49-F238E27FC236}">
                  <a16:creationId xmlns:a16="http://schemas.microsoft.com/office/drawing/2014/main" id="{7FDBAD92-AD05-42DB-9697-3A3DFA0259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5" name="Freeform 20">
              <a:extLst>
                <a:ext uri="{FF2B5EF4-FFF2-40B4-BE49-F238E27FC236}">
                  <a16:creationId xmlns:a16="http://schemas.microsoft.com/office/drawing/2014/main" id="{941FA797-EFE2-4F24-A8CF-E22C7201EC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6" name="Freeform 22">
              <a:extLst>
                <a:ext uri="{FF2B5EF4-FFF2-40B4-BE49-F238E27FC236}">
                  <a16:creationId xmlns:a16="http://schemas.microsoft.com/office/drawing/2014/main" id="{1DD9C484-CD36-4960-82B3-01DF780C42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7" name="Freeform 23">
              <a:extLst>
                <a:ext uri="{FF2B5EF4-FFF2-40B4-BE49-F238E27FC236}">
                  <a16:creationId xmlns:a16="http://schemas.microsoft.com/office/drawing/2014/main" id="{09521597-2C1F-4D94-9B4E-07CD1CAB96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8" name="Freeform 26">
              <a:extLst>
                <a:ext uri="{FF2B5EF4-FFF2-40B4-BE49-F238E27FC236}">
                  <a16:creationId xmlns:a16="http://schemas.microsoft.com/office/drawing/2014/main" id="{40ADF381-E8A4-4600-986E-A56EAFA1AF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9" name="Freeform 27">
              <a:extLst>
                <a:ext uri="{FF2B5EF4-FFF2-40B4-BE49-F238E27FC236}">
                  <a16:creationId xmlns:a16="http://schemas.microsoft.com/office/drawing/2014/main" id="{C793740A-FB89-43C4-B874-9B93B478B9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0" name="Freeform 28">
              <a:extLst>
                <a:ext uri="{FF2B5EF4-FFF2-40B4-BE49-F238E27FC236}">
                  <a16:creationId xmlns:a16="http://schemas.microsoft.com/office/drawing/2014/main" id="{AA782197-1058-49AF-934C-2E37EC152B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1" name="Freeform 30">
              <a:extLst>
                <a:ext uri="{FF2B5EF4-FFF2-40B4-BE49-F238E27FC236}">
                  <a16:creationId xmlns:a16="http://schemas.microsoft.com/office/drawing/2014/main" id="{95B7127F-DA54-4002-A8FD-1460184614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2" name="Freeform 43">
              <a:extLst>
                <a:ext uri="{FF2B5EF4-FFF2-40B4-BE49-F238E27FC236}">
                  <a16:creationId xmlns:a16="http://schemas.microsoft.com/office/drawing/2014/main" id="{4C5B27A9-13DF-43BA-A9A4-207C5C85C9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3" name="Freeform 51">
              <a:extLst>
                <a:ext uri="{FF2B5EF4-FFF2-40B4-BE49-F238E27FC236}">
                  <a16:creationId xmlns:a16="http://schemas.microsoft.com/office/drawing/2014/main" id="{96834B4A-3767-4249-A35B-5DA67E9B8A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4" name="Freeform 52">
              <a:extLst>
                <a:ext uri="{FF2B5EF4-FFF2-40B4-BE49-F238E27FC236}">
                  <a16:creationId xmlns:a16="http://schemas.microsoft.com/office/drawing/2014/main" id="{CE7F2180-721E-4006-85B5-C3CD4DF297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5" name="Freeform 53">
              <a:extLst>
                <a:ext uri="{FF2B5EF4-FFF2-40B4-BE49-F238E27FC236}">
                  <a16:creationId xmlns:a16="http://schemas.microsoft.com/office/drawing/2014/main" id="{9B2FF99B-A9C9-41C3-B173-5655B31339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6" name="Freeform 54">
              <a:extLst>
                <a:ext uri="{FF2B5EF4-FFF2-40B4-BE49-F238E27FC236}">
                  <a16:creationId xmlns:a16="http://schemas.microsoft.com/office/drawing/2014/main" id="{E54DC563-4936-442E-9943-3A8CB3C544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7" name="Freeform 55">
              <a:extLst>
                <a:ext uri="{FF2B5EF4-FFF2-40B4-BE49-F238E27FC236}">
                  <a16:creationId xmlns:a16="http://schemas.microsoft.com/office/drawing/2014/main" id="{B1E0C4D0-D3BE-4BA8-850B-04AA452456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8" name="Freeform 56">
              <a:extLst>
                <a:ext uri="{FF2B5EF4-FFF2-40B4-BE49-F238E27FC236}">
                  <a16:creationId xmlns:a16="http://schemas.microsoft.com/office/drawing/2014/main" id="{53064B31-25A4-4A95-BE69-74327938A0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9" name="Freeform 57">
              <a:extLst>
                <a:ext uri="{FF2B5EF4-FFF2-40B4-BE49-F238E27FC236}">
                  <a16:creationId xmlns:a16="http://schemas.microsoft.com/office/drawing/2014/main" id="{686A3D1C-5F4D-459E-AC43-173A668E07B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0" name="Freeform 59">
              <a:extLst>
                <a:ext uri="{FF2B5EF4-FFF2-40B4-BE49-F238E27FC236}">
                  <a16:creationId xmlns:a16="http://schemas.microsoft.com/office/drawing/2014/main" id="{2F58DD39-F9D8-4E1E-AE16-4E613369B3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1" name="Freeform 60">
              <a:extLst>
                <a:ext uri="{FF2B5EF4-FFF2-40B4-BE49-F238E27FC236}">
                  <a16:creationId xmlns:a16="http://schemas.microsoft.com/office/drawing/2014/main" id="{C58933CF-3808-42DF-B15F-2C491EF38B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2" name="Freeform 61">
              <a:extLst>
                <a:ext uri="{FF2B5EF4-FFF2-40B4-BE49-F238E27FC236}">
                  <a16:creationId xmlns:a16="http://schemas.microsoft.com/office/drawing/2014/main" id="{7B551D8A-5F40-4227-B6D9-51871857FB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3" name="Freeform 5">
              <a:extLst>
                <a:ext uri="{FF2B5EF4-FFF2-40B4-BE49-F238E27FC236}">
                  <a16:creationId xmlns:a16="http://schemas.microsoft.com/office/drawing/2014/main" id="{082CC58B-6E99-45A2-9F31-6EDA75DCD5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4" name="Freeform 6">
              <a:extLst>
                <a:ext uri="{FF2B5EF4-FFF2-40B4-BE49-F238E27FC236}">
                  <a16:creationId xmlns:a16="http://schemas.microsoft.com/office/drawing/2014/main" id="{AF2AE756-BFED-4CA4-987F-FE8203214C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5" name="Freeform 7">
              <a:extLst>
                <a:ext uri="{FF2B5EF4-FFF2-40B4-BE49-F238E27FC236}">
                  <a16:creationId xmlns:a16="http://schemas.microsoft.com/office/drawing/2014/main" id="{F8F2CA18-3F06-4558-AE74-CC06C8D977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6" name="Freeform 8">
              <a:extLst>
                <a:ext uri="{FF2B5EF4-FFF2-40B4-BE49-F238E27FC236}">
                  <a16:creationId xmlns:a16="http://schemas.microsoft.com/office/drawing/2014/main" id="{EFE60425-0173-4F49-B964-DBDD2737BA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7" name="Freeform 9">
              <a:extLst>
                <a:ext uri="{FF2B5EF4-FFF2-40B4-BE49-F238E27FC236}">
                  <a16:creationId xmlns:a16="http://schemas.microsoft.com/office/drawing/2014/main" id="{320F8330-051C-4B97-8152-783D564106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8" name="Freeform 11">
              <a:extLst>
                <a:ext uri="{FF2B5EF4-FFF2-40B4-BE49-F238E27FC236}">
                  <a16:creationId xmlns:a16="http://schemas.microsoft.com/office/drawing/2014/main" id="{59895DA6-570F-4D1B-A0A3-3BF4CF88D8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9" name="Freeform 12">
              <a:extLst>
                <a:ext uri="{FF2B5EF4-FFF2-40B4-BE49-F238E27FC236}">
                  <a16:creationId xmlns:a16="http://schemas.microsoft.com/office/drawing/2014/main" id="{4A6F52D0-C8B4-4288-8BC6-799BD301C2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0" name="Freeform 13">
              <a:extLst>
                <a:ext uri="{FF2B5EF4-FFF2-40B4-BE49-F238E27FC236}">
                  <a16:creationId xmlns:a16="http://schemas.microsoft.com/office/drawing/2014/main" id="{CA193429-BB70-4744-91D4-754203D3E1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1" name="Freeform 14">
              <a:extLst>
                <a:ext uri="{FF2B5EF4-FFF2-40B4-BE49-F238E27FC236}">
                  <a16:creationId xmlns:a16="http://schemas.microsoft.com/office/drawing/2014/main" id="{F041AD85-AD7F-432C-951F-1B0E12E624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2" name="Freeform 16">
              <a:extLst>
                <a:ext uri="{FF2B5EF4-FFF2-40B4-BE49-F238E27FC236}">
                  <a16:creationId xmlns:a16="http://schemas.microsoft.com/office/drawing/2014/main" id="{9D7362E5-2EA0-4A65-BAFD-EB389C85F9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3" name="Freeform 17">
              <a:extLst>
                <a:ext uri="{FF2B5EF4-FFF2-40B4-BE49-F238E27FC236}">
                  <a16:creationId xmlns:a16="http://schemas.microsoft.com/office/drawing/2014/main" id="{695F7DD7-8D4B-41E7-AECB-892565E2BA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4" name="Freeform 21">
              <a:extLst>
                <a:ext uri="{FF2B5EF4-FFF2-40B4-BE49-F238E27FC236}">
                  <a16:creationId xmlns:a16="http://schemas.microsoft.com/office/drawing/2014/main" id="{566A4444-C02B-4B73-ADC0-487CB9D28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5" name="Freeform 25">
              <a:extLst>
                <a:ext uri="{FF2B5EF4-FFF2-40B4-BE49-F238E27FC236}">
                  <a16:creationId xmlns:a16="http://schemas.microsoft.com/office/drawing/2014/main" id="{51674B8D-0120-4274-9192-55EA68A2FA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6" name="Freeform 29">
              <a:extLst>
                <a:ext uri="{FF2B5EF4-FFF2-40B4-BE49-F238E27FC236}">
                  <a16:creationId xmlns:a16="http://schemas.microsoft.com/office/drawing/2014/main" id="{BAE321B1-F0BB-4153-8ECC-C3DE4F5E88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7" name="Freeform 31">
              <a:extLst>
                <a:ext uri="{FF2B5EF4-FFF2-40B4-BE49-F238E27FC236}">
                  <a16:creationId xmlns:a16="http://schemas.microsoft.com/office/drawing/2014/main" id="{6139DEFE-6808-4347-9ADF-2A469767D7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8" name="Freeform 32">
              <a:extLst>
                <a:ext uri="{FF2B5EF4-FFF2-40B4-BE49-F238E27FC236}">
                  <a16:creationId xmlns:a16="http://schemas.microsoft.com/office/drawing/2014/main" id="{1F900C9E-9EC6-499F-8B05-DCFDD85DE5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9" name="Freeform 33">
              <a:extLst>
                <a:ext uri="{FF2B5EF4-FFF2-40B4-BE49-F238E27FC236}">
                  <a16:creationId xmlns:a16="http://schemas.microsoft.com/office/drawing/2014/main" id="{F6DF4689-53AB-4BCC-8FA7-60A8AE40AE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0" name="Freeform 34">
              <a:extLst>
                <a:ext uri="{FF2B5EF4-FFF2-40B4-BE49-F238E27FC236}">
                  <a16:creationId xmlns:a16="http://schemas.microsoft.com/office/drawing/2014/main" id="{A3019250-F973-4277-863C-B5F674B1B5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1" name="Freeform 35">
              <a:extLst>
                <a:ext uri="{FF2B5EF4-FFF2-40B4-BE49-F238E27FC236}">
                  <a16:creationId xmlns:a16="http://schemas.microsoft.com/office/drawing/2014/main" id="{CF76B728-E941-4E24-8359-890A8F8555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2" name="Freeform 36">
              <a:extLst>
                <a:ext uri="{FF2B5EF4-FFF2-40B4-BE49-F238E27FC236}">
                  <a16:creationId xmlns:a16="http://schemas.microsoft.com/office/drawing/2014/main" id="{5CD4BB83-30E1-45C8-87AC-58C60D2A08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3" name="Freeform 37">
              <a:extLst>
                <a:ext uri="{FF2B5EF4-FFF2-40B4-BE49-F238E27FC236}">
                  <a16:creationId xmlns:a16="http://schemas.microsoft.com/office/drawing/2014/main" id="{4F29B816-AEDA-4CDC-BF55-066F69571C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4" name="Freeform 38">
              <a:extLst>
                <a:ext uri="{FF2B5EF4-FFF2-40B4-BE49-F238E27FC236}">
                  <a16:creationId xmlns:a16="http://schemas.microsoft.com/office/drawing/2014/main" id="{28FAC62C-9397-4107-8C69-B488A711B4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5" name="Freeform 39">
              <a:extLst>
                <a:ext uri="{FF2B5EF4-FFF2-40B4-BE49-F238E27FC236}">
                  <a16:creationId xmlns:a16="http://schemas.microsoft.com/office/drawing/2014/main" id="{31ABC26A-1DE9-4BD6-B090-3E2A2D5565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6" name="Freeform 40">
              <a:extLst>
                <a:ext uri="{FF2B5EF4-FFF2-40B4-BE49-F238E27FC236}">
                  <a16:creationId xmlns:a16="http://schemas.microsoft.com/office/drawing/2014/main" id="{6C26A9E2-7C97-418A-87F5-204B9D1C8E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7" name="Freeform 41">
              <a:extLst>
                <a:ext uri="{FF2B5EF4-FFF2-40B4-BE49-F238E27FC236}">
                  <a16:creationId xmlns:a16="http://schemas.microsoft.com/office/drawing/2014/main" id="{58D2755F-F253-48DC-BBF5-B6A39E96F9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8" name="Freeform 42">
              <a:extLst>
                <a:ext uri="{FF2B5EF4-FFF2-40B4-BE49-F238E27FC236}">
                  <a16:creationId xmlns:a16="http://schemas.microsoft.com/office/drawing/2014/main" id="{B7DDF027-F875-440E-8941-D9D458D433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9" name="Freeform 44">
              <a:extLst>
                <a:ext uri="{FF2B5EF4-FFF2-40B4-BE49-F238E27FC236}">
                  <a16:creationId xmlns:a16="http://schemas.microsoft.com/office/drawing/2014/main" id="{CCE9AF6F-AECC-44E5-B1FE-C62501DE64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0" name="Freeform 45">
              <a:extLst>
                <a:ext uri="{FF2B5EF4-FFF2-40B4-BE49-F238E27FC236}">
                  <a16:creationId xmlns:a16="http://schemas.microsoft.com/office/drawing/2014/main" id="{63A53496-5D61-4AB5-9188-CC7477896A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1" name="Freeform 46">
              <a:extLst>
                <a:ext uri="{FF2B5EF4-FFF2-40B4-BE49-F238E27FC236}">
                  <a16:creationId xmlns:a16="http://schemas.microsoft.com/office/drawing/2014/main" id="{D6A436F8-A7D8-4575-B135-26B8E3A1BD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2" name="Freeform 47">
              <a:extLst>
                <a:ext uri="{FF2B5EF4-FFF2-40B4-BE49-F238E27FC236}">
                  <a16:creationId xmlns:a16="http://schemas.microsoft.com/office/drawing/2014/main" id="{1CA47EF5-CEED-49F9-A3C7-F69EB14BFA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3" name="Freeform 48">
              <a:extLst>
                <a:ext uri="{FF2B5EF4-FFF2-40B4-BE49-F238E27FC236}">
                  <a16:creationId xmlns:a16="http://schemas.microsoft.com/office/drawing/2014/main" id="{E38717F9-3F76-40E2-BD08-14E01A8389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4" name="Freeform 49">
              <a:extLst>
                <a:ext uri="{FF2B5EF4-FFF2-40B4-BE49-F238E27FC236}">
                  <a16:creationId xmlns:a16="http://schemas.microsoft.com/office/drawing/2014/main" id="{06C49D93-DFC1-47D0-8A78-AB565EAB15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5" name="Freeform 8">
              <a:extLst>
                <a:ext uri="{FF2B5EF4-FFF2-40B4-BE49-F238E27FC236}">
                  <a16:creationId xmlns:a16="http://schemas.microsoft.com/office/drawing/2014/main" id="{54079D52-ABCB-420A-BDA0-3EF1D433AE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6" name="Freeform 106">
              <a:extLst>
                <a:ext uri="{FF2B5EF4-FFF2-40B4-BE49-F238E27FC236}">
                  <a16:creationId xmlns:a16="http://schemas.microsoft.com/office/drawing/2014/main" id="{5BD7DC04-331B-455A-86EE-88599B8290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12E0426-E7A8-4AEA-B42F-FE14B584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28" y="139778"/>
            <a:ext cx="6434138" cy="13731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2800" b="1" i="0" dirty="0">
                <a:effectLst/>
              </a:rPr>
              <a:t>Lola Cendales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8EF369-57C0-496D-A183-A382789F9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170" y="1468439"/>
            <a:ext cx="6612614" cy="50927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b="1" i="0" dirty="0">
                <a:effectLst/>
              </a:rPr>
              <a:t>Maestra universitaria, y el acompañante de organizaciones sociales.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b="0" i="0" dirty="0">
                <a:effectLst/>
              </a:rPr>
              <a:t>Una de las fundadoras de la histórica organización Dimensión </a:t>
            </a:r>
            <a:r>
              <a:rPr lang="es-CO" sz="1800" dirty="0"/>
              <a:t>E</a:t>
            </a:r>
            <a:r>
              <a:rPr lang="es-CO" sz="1800" b="0" i="0" dirty="0">
                <a:effectLst/>
              </a:rPr>
              <a:t>ducativa.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dirty="0"/>
              <a:t>P</a:t>
            </a:r>
            <a:r>
              <a:rPr lang="es-CO" sz="1800" b="0" i="0" dirty="0">
                <a:effectLst/>
              </a:rPr>
              <a:t>articipó en la gran cruzada nacional de alfabetización en Nicaragua, en la que conoció a Paulo </a:t>
            </a:r>
            <a:r>
              <a:rPr lang="es-CO" sz="1800" dirty="0"/>
              <a:t>F</a:t>
            </a:r>
            <a:r>
              <a:rPr lang="es-CO" sz="1800" b="0" i="0" dirty="0">
                <a:effectLst/>
              </a:rPr>
              <a:t>reire y ha hecho aportes fundamentales a la educación y la alfabetización de adultos</a:t>
            </a:r>
            <a:r>
              <a:rPr lang="es-CO" sz="1800" dirty="0"/>
              <a:t>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u="sng" dirty="0"/>
              <a:t>Obras</a:t>
            </a:r>
            <a:r>
              <a:rPr lang="es-CO" sz="1800" dirty="0"/>
              <a:t>: </a:t>
            </a:r>
            <a:r>
              <a:rPr lang="es-CO" sz="1800" b="0" i="0" dirty="0">
                <a:effectLst/>
              </a:rPr>
              <a:t>sistematización de experiencias; investigación, innovación; huellas africanas, reconstruyendo nuestra historia; la metodología de la sistematización; sistematización de experiencias: caminos recorridos y nuevos horizontes; </a:t>
            </a:r>
            <a:r>
              <a:rPr lang="es-CO" sz="1800" b="0" i="0" dirty="0" err="1">
                <a:effectLst/>
              </a:rPr>
              <a:t>Filodehambre</a:t>
            </a:r>
            <a:r>
              <a:rPr lang="es-CO" sz="1800" b="0" i="0" dirty="0">
                <a:effectLst/>
              </a:rPr>
              <a:t>: una experiencia popular.</a:t>
            </a:r>
            <a:endParaRPr lang="es-CO" sz="1700" b="0" i="0" dirty="0">
              <a:solidFill>
                <a:srgbClr val="202122"/>
              </a:solidFill>
              <a:effectLst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MX" sz="1700" dirty="0"/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sz="1700" dirty="0"/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sz="1700" dirty="0"/>
          </a:p>
        </p:txBody>
      </p:sp>
      <p:grpSp>
        <p:nvGrpSpPr>
          <p:cNvPr id="8198" name="Group 131">
            <a:extLst>
              <a:ext uri="{FF2B5EF4-FFF2-40B4-BE49-F238E27FC236}">
                <a16:creationId xmlns:a16="http://schemas.microsoft.com/office/drawing/2014/main" id="{81FACF8E-D70B-4242-9EFD-3D57A5C9AE6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9007475" y="0"/>
            <a:ext cx="1225550" cy="6837363"/>
            <a:chOff x="9008178" y="0"/>
            <a:chExt cx="1224388" cy="6837797"/>
          </a:xfrm>
        </p:grpSpPr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D77BA9D0-0831-4615-AA79-B5FC1ED2ED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09749" y="4685849"/>
              <a:ext cx="131771" cy="88816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29" name="Freeform 78">
              <a:extLst>
                <a:ext uri="{FF2B5EF4-FFF2-40B4-BE49-F238E27FC236}">
                  <a16:creationId xmlns:a16="http://schemas.microsoft.com/office/drawing/2014/main" id="{BD76A1A1-5B89-4E18-9657-391C0933FA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54724" y="4028575"/>
              <a:ext cx="149234" cy="74541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0" name="Freeform 79">
              <a:extLst>
                <a:ext uri="{FF2B5EF4-FFF2-40B4-BE49-F238E27FC236}">
                  <a16:creationId xmlns:a16="http://schemas.microsoft.com/office/drawing/2014/main" id="{28F1F338-DE88-4B6A-A95D-09DDD35101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8693" y="4199240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1" name="Freeform 80">
              <a:extLst>
                <a:ext uri="{FF2B5EF4-FFF2-40B4-BE49-F238E27FC236}">
                  <a16:creationId xmlns:a16="http://schemas.microsoft.com/office/drawing/2014/main" id="{C083448F-A374-4D2C-B65C-2BD67DE64B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016838" y="4358792"/>
              <a:ext cx="123833" cy="65026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2" name="Freeform 84">
              <a:extLst>
                <a:ext uri="{FF2B5EF4-FFF2-40B4-BE49-F238E27FC236}">
                  <a16:creationId xmlns:a16="http://schemas.microsoft.com/office/drawing/2014/main" id="{D8110F1F-B135-4033-8164-1F6BEF42CD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79534" y="2493371"/>
              <a:ext cx="130183" cy="872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3" name="Freeform 86">
              <a:extLst>
                <a:ext uri="{FF2B5EF4-FFF2-40B4-BE49-F238E27FC236}">
                  <a16:creationId xmlns:a16="http://schemas.microsoft.com/office/drawing/2014/main" id="{00E45C9A-77A6-48F3-A9CB-B317A1070C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54734" y="4287374"/>
              <a:ext cx="130183" cy="112605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4" name="Freeform 106">
              <a:extLst>
                <a:ext uri="{FF2B5EF4-FFF2-40B4-BE49-F238E27FC236}">
                  <a16:creationId xmlns:a16="http://schemas.microsoft.com/office/drawing/2014/main" id="{E0B69F60-FFC2-4321-81CC-90CCCD2FC6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15299" y="592225"/>
              <a:ext cx="134946" cy="96746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5" name="Freeform 108">
              <a:extLst>
                <a:ext uri="{FF2B5EF4-FFF2-40B4-BE49-F238E27FC236}">
                  <a16:creationId xmlns:a16="http://schemas.microsoft.com/office/drawing/2014/main" id="{0BBE7032-8E33-4E7F-8105-187F950F7E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7860" y="1092315"/>
              <a:ext cx="122246" cy="90401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6" name="Freeform 110">
              <a:extLst>
                <a:ext uri="{FF2B5EF4-FFF2-40B4-BE49-F238E27FC236}">
                  <a16:creationId xmlns:a16="http://schemas.microsoft.com/office/drawing/2014/main" id="{0564FAB7-02AF-4292-BE69-F99DBF6087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2305" y="343774"/>
              <a:ext cx="128596" cy="114192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7" name="Freeform 112">
              <a:extLst>
                <a:ext uri="{FF2B5EF4-FFF2-40B4-BE49-F238E27FC236}">
                  <a16:creationId xmlns:a16="http://schemas.microsoft.com/office/drawing/2014/main" id="{44D9C9EB-18F8-4885-91F0-8BBEB9D7D7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03412" y="912119"/>
              <a:ext cx="119070" cy="82472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8" name="Freeform 36">
              <a:extLst>
                <a:ext uri="{FF2B5EF4-FFF2-40B4-BE49-F238E27FC236}">
                  <a16:creationId xmlns:a16="http://schemas.microsoft.com/office/drawing/2014/main" id="{FB442070-6029-4EFD-9A99-9E54B864E7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56860" y="4556466"/>
              <a:ext cx="144471" cy="10308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9" name="Freeform 41">
              <a:extLst>
                <a:ext uri="{FF2B5EF4-FFF2-40B4-BE49-F238E27FC236}">
                  <a16:creationId xmlns:a16="http://schemas.microsoft.com/office/drawing/2014/main" id="{D59B8BC8-97EA-472A-B784-3B938B0E85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98341" y="4554866"/>
              <a:ext cx="144472" cy="77714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0" name="Freeform 42">
              <a:extLst>
                <a:ext uri="{FF2B5EF4-FFF2-40B4-BE49-F238E27FC236}">
                  <a16:creationId xmlns:a16="http://schemas.microsoft.com/office/drawing/2014/main" id="{2DDB3DC2-1655-4604-BB8C-1DAE29378F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84315" y="4631081"/>
              <a:ext cx="144472" cy="96746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1" name="Freeform 45">
              <a:extLst>
                <a:ext uri="{FF2B5EF4-FFF2-40B4-BE49-F238E27FC236}">
                  <a16:creationId xmlns:a16="http://schemas.microsoft.com/office/drawing/2014/main" id="{669AA8E7-24B1-4F37-9A98-D93208DD15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5675" y="2560853"/>
              <a:ext cx="144472" cy="10308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2" name="Freeform 69">
              <a:extLst>
                <a:ext uri="{FF2B5EF4-FFF2-40B4-BE49-F238E27FC236}">
                  <a16:creationId xmlns:a16="http://schemas.microsoft.com/office/drawing/2014/main" id="{48E80CFB-B281-486A-A6A5-649F108109C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91452" y="4027006"/>
              <a:ext cx="144472" cy="111020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3" name="Freeform 70">
              <a:extLst>
                <a:ext uri="{FF2B5EF4-FFF2-40B4-BE49-F238E27FC236}">
                  <a16:creationId xmlns:a16="http://schemas.microsoft.com/office/drawing/2014/main" id="{A72996F4-A36D-4FC3-B6C9-3383662D78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43056" y="2734681"/>
              <a:ext cx="131770" cy="76128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4" name="Freeform 74">
              <a:extLst>
                <a:ext uri="{FF2B5EF4-FFF2-40B4-BE49-F238E27FC236}">
                  <a16:creationId xmlns:a16="http://schemas.microsoft.com/office/drawing/2014/main" id="{C12F1D48-3746-488D-BD13-B4074F9568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69551" y="3991290"/>
              <a:ext cx="136534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5" name="Freeform 85">
              <a:extLst>
                <a:ext uri="{FF2B5EF4-FFF2-40B4-BE49-F238E27FC236}">
                  <a16:creationId xmlns:a16="http://schemas.microsoft.com/office/drawing/2014/main" id="{EFE5C999-ACB5-4D20-AB65-38B0073805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49402" y="2929966"/>
              <a:ext cx="127008" cy="96745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6" name="Freeform 87">
              <a:extLst>
                <a:ext uri="{FF2B5EF4-FFF2-40B4-BE49-F238E27FC236}">
                  <a16:creationId xmlns:a16="http://schemas.microsoft.com/office/drawing/2014/main" id="{80D554F0-B005-41EE-8921-11A48E95D2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55278" y="3622951"/>
              <a:ext cx="134947" cy="90401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7" name="Freeform 88">
              <a:extLst>
                <a:ext uri="{FF2B5EF4-FFF2-40B4-BE49-F238E27FC236}">
                  <a16:creationId xmlns:a16="http://schemas.microsoft.com/office/drawing/2014/main" id="{3CBF9EF4-5CCE-4A4C-AEDC-F58BC98F40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6219" y="5658212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8" name="Freeform 102">
              <a:extLst>
                <a:ext uri="{FF2B5EF4-FFF2-40B4-BE49-F238E27FC236}">
                  <a16:creationId xmlns:a16="http://schemas.microsoft.com/office/drawing/2014/main" id="{C8508F12-EB78-472A-BF31-D77970ED3A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9622" y="5608250"/>
              <a:ext cx="120658" cy="9991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9" name="Freeform 103">
              <a:extLst>
                <a:ext uri="{FF2B5EF4-FFF2-40B4-BE49-F238E27FC236}">
                  <a16:creationId xmlns:a16="http://schemas.microsoft.com/office/drawing/2014/main" id="{B409830F-3AB5-4A20-98BC-5366AE108A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3268" y="6008328"/>
              <a:ext cx="139709" cy="10308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0" name="Freeform 117">
              <a:extLst>
                <a:ext uri="{FF2B5EF4-FFF2-40B4-BE49-F238E27FC236}">
                  <a16:creationId xmlns:a16="http://schemas.microsoft.com/office/drawing/2014/main" id="{F8AF4CE3-3994-461D-B07B-432C23BC30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1440" y="6020185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1" name="Freeform 118">
              <a:extLst>
                <a:ext uri="{FF2B5EF4-FFF2-40B4-BE49-F238E27FC236}">
                  <a16:creationId xmlns:a16="http://schemas.microsoft.com/office/drawing/2014/main" id="{FFEA3D02-CA1B-4A32-B39C-1C7A78F78F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8031" y="6710044"/>
              <a:ext cx="130183" cy="96745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2" name="Freeform 119">
              <a:extLst>
                <a:ext uri="{FF2B5EF4-FFF2-40B4-BE49-F238E27FC236}">
                  <a16:creationId xmlns:a16="http://schemas.microsoft.com/office/drawing/2014/main" id="{76CDF427-A28C-46A1-BD41-DC43EE5778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58207" y="6244111"/>
              <a:ext cx="127008" cy="152256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3" name="Freeform 8">
              <a:extLst>
                <a:ext uri="{FF2B5EF4-FFF2-40B4-BE49-F238E27FC236}">
                  <a16:creationId xmlns:a16="http://schemas.microsoft.com/office/drawing/2014/main" id="{A33057F2-6622-4574-9508-A9940260B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7854" y="165156"/>
              <a:ext cx="131771" cy="87229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4" name="Freeform 8">
              <a:extLst>
                <a:ext uri="{FF2B5EF4-FFF2-40B4-BE49-F238E27FC236}">
                  <a16:creationId xmlns:a16="http://schemas.microsoft.com/office/drawing/2014/main" id="{10456449-8D3E-414A-8FDA-E6954FB4F8C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46967" y="24654"/>
              <a:ext cx="131771" cy="88816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5" name="Freeform 43">
              <a:extLst>
                <a:ext uri="{FF2B5EF4-FFF2-40B4-BE49-F238E27FC236}">
                  <a16:creationId xmlns:a16="http://schemas.microsoft.com/office/drawing/2014/main" id="{877AA44F-5F2A-471E-BD8D-F757302A3C9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40617" y="5959099"/>
              <a:ext cx="144472" cy="76128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6" name="Freeform 51">
              <a:extLst>
                <a:ext uri="{FF2B5EF4-FFF2-40B4-BE49-F238E27FC236}">
                  <a16:creationId xmlns:a16="http://schemas.microsoft.com/office/drawing/2014/main" id="{0566DB88-D0F6-4F99-8347-9DC3C711F57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69726" y="6734648"/>
              <a:ext cx="115895" cy="90402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7" name="Freeform 53">
              <a:extLst>
                <a:ext uri="{FF2B5EF4-FFF2-40B4-BE49-F238E27FC236}">
                  <a16:creationId xmlns:a16="http://schemas.microsoft.com/office/drawing/2014/main" id="{F618C131-0571-49BD-B9DD-7941E96D88B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6044" y="5423284"/>
              <a:ext cx="127008" cy="79300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8" name="Freeform 54">
              <a:extLst>
                <a:ext uri="{FF2B5EF4-FFF2-40B4-BE49-F238E27FC236}">
                  <a16:creationId xmlns:a16="http://schemas.microsoft.com/office/drawing/2014/main" id="{CC23EF46-06C9-43D3-B2B8-F24CC7FB17A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111993" y="6190902"/>
              <a:ext cx="134947" cy="10467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9" name="Freeform 59">
              <a:extLst>
                <a:ext uri="{FF2B5EF4-FFF2-40B4-BE49-F238E27FC236}">
                  <a16:creationId xmlns:a16="http://schemas.microsoft.com/office/drawing/2014/main" id="{0FFEF886-9922-4AF4-94C4-9825735A3A5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49351" y="6439349"/>
              <a:ext cx="123833" cy="79300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0" name="Freeform 61">
              <a:extLst>
                <a:ext uri="{FF2B5EF4-FFF2-40B4-BE49-F238E27FC236}">
                  <a16:creationId xmlns:a16="http://schemas.microsoft.com/office/drawing/2014/main" id="{3C5277BD-8220-4F10-A0BB-2935EF64564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54102" y="6656861"/>
              <a:ext cx="138121" cy="99917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1" name="Freeform 78">
              <a:extLst>
                <a:ext uri="{FF2B5EF4-FFF2-40B4-BE49-F238E27FC236}">
                  <a16:creationId xmlns:a16="http://schemas.microsoft.com/office/drawing/2014/main" id="{72EA0909-B483-4BE5-AC04-34C1ACF4ADC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06270" y="6036097"/>
              <a:ext cx="147646" cy="74541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2" name="Freeform 79">
              <a:extLst>
                <a:ext uri="{FF2B5EF4-FFF2-40B4-BE49-F238E27FC236}">
                  <a16:creationId xmlns:a16="http://schemas.microsoft.com/office/drawing/2014/main" id="{9F2B27C6-B13F-4357-B2EE-1A10EED1FDF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18177" y="5811448"/>
              <a:ext cx="123833" cy="68197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3" name="Freeform 80">
              <a:extLst>
                <a:ext uri="{FF2B5EF4-FFF2-40B4-BE49-F238E27FC236}">
                  <a16:creationId xmlns:a16="http://schemas.microsoft.com/office/drawing/2014/main" id="{6AE4076C-3B51-453C-8236-222F0208A0A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22936" y="5576481"/>
              <a:ext cx="123833" cy="65025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4" name="Freeform 84">
              <a:extLst>
                <a:ext uri="{FF2B5EF4-FFF2-40B4-BE49-F238E27FC236}">
                  <a16:creationId xmlns:a16="http://schemas.microsoft.com/office/drawing/2014/main" id="{45A1E8D6-0DE5-48C5-8065-B3AD1583BFD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29276" y="6311551"/>
              <a:ext cx="130183" cy="872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5" name="Freeform 86">
              <a:extLst>
                <a:ext uri="{FF2B5EF4-FFF2-40B4-BE49-F238E27FC236}">
                  <a16:creationId xmlns:a16="http://schemas.microsoft.com/office/drawing/2014/main" id="{4F087EAD-2454-4305-96A7-45EACB76A19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42757" y="6561611"/>
              <a:ext cx="131770" cy="112605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6" name="Freeform 106">
              <a:extLst>
                <a:ext uri="{FF2B5EF4-FFF2-40B4-BE49-F238E27FC236}">
                  <a16:creationId xmlns:a16="http://schemas.microsoft.com/office/drawing/2014/main" id="{09BA7BE8-580C-4BC7-8CE3-59B9DA56021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1097" y="6049603"/>
              <a:ext cx="134946" cy="98332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7" name="Freeform 108">
              <a:extLst>
                <a:ext uri="{FF2B5EF4-FFF2-40B4-BE49-F238E27FC236}">
                  <a16:creationId xmlns:a16="http://schemas.microsoft.com/office/drawing/2014/main" id="{11D0F51E-1E66-4B59-A1BE-7B06769E3E7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07622" y="5542361"/>
              <a:ext cx="122245" cy="90402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8" name="Freeform 110">
              <a:extLst>
                <a:ext uri="{FF2B5EF4-FFF2-40B4-BE49-F238E27FC236}">
                  <a16:creationId xmlns:a16="http://schemas.microsoft.com/office/drawing/2014/main" id="{7DDBCE2E-D22F-42C9-8C2B-276C662EBF4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1100" y="6376657"/>
              <a:ext cx="128596" cy="114192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9" name="Freeform 112">
              <a:extLst>
                <a:ext uri="{FF2B5EF4-FFF2-40B4-BE49-F238E27FC236}">
                  <a16:creationId xmlns:a16="http://schemas.microsoft.com/office/drawing/2014/main" id="{F0D7FEA7-CA61-4125-88F4-9A4CBC6C41B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0313" y="5840824"/>
              <a:ext cx="119070" cy="80886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0" name="Freeform 34">
              <a:extLst>
                <a:ext uri="{FF2B5EF4-FFF2-40B4-BE49-F238E27FC236}">
                  <a16:creationId xmlns:a16="http://schemas.microsoft.com/office/drawing/2014/main" id="{4698DA53-B371-4A8B-BE0D-D27D872C330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4454" y="1363792"/>
              <a:ext cx="134946" cy="84058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1" name="Freeform 36">
              <a:extLst>
                <a:ext uri="{FF2B5EF4-FFF2-40B4-BE49-F238E27FC236}">
                  <a16:creationId xmlns:a16="http://schemas.microsoft.com/office/drawing/2014/main" id="{31E73967-85E4-499E-8CBA-84C85A5FDAF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4" y="682721"/>
              <a:ext cx="144471" cy="10308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2" name="Freeform 41">
              <a:extLst>
                <a:ext uri="{FF2B5EF4-FFF2-40B4-BE49-F238E27FC236}">
                  <a16:creationId xmlns:a16="http://schemas.microsoft.com/office/drawing/2014/main" id="{43A720C9-D1DF-4DAF-9DA6-A428650997D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3" y="474732"/>
              <a:ext cx="144472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3" name="Freeform 42">
              <a:extLst>
                <a:ext uri="{FF2B5EF4-FFF2-40B4-BE49-F238E27FC236}">
                  <a16:creationId xmlns:a16="http://schemas.microsoft.com/office/drawing/2014/main" id="{12F64E31-EDBA-4029-AD0F-17880D46757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6034" y="1179637"/>
              <a:ext cx="144472" cy="96746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4" name="Freeform 45">
              <a:extLst>
                <a:ext uri="{FF2B5EF4-FFF2-40B4-BE49-F238E27FC236}">
                  <a16:creationId xmlns:a16="http://schemas.microsoft.com/office/drawing/2014/main" id="{244DB466-B2B1-4323-A8BC-B783863ED56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66787" y="892284"/>
              <a:ext cx="144471" cy="103090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5" name="Freeform 66">
              <a:extLst>
                <a:ext uri="{FF2B5EF4-FFF2-40B4-BE49-F238E27FC236}">
                  <a16:creationId xmlns:a16="http://schemas.microsoft.com/office/drawing/2014/main" id="{B99475B7-EB21-4EF7-9521-E7576CCCEE6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19760" y="1347137"/>
              <a:ext cx="130183" cy="11260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6" name="Freeform 69">
              <a:extLst>
                <a:ext uri="{FF2B5EF4-FFF2-40B4-BE49-F238E27FC236}">
                  <a16:creationId xmlns:a16="http://schemas.microsoft.com/office/drawing/2014/main" id="{F5307588-6ACF-4717-94D8-E5309C08CC1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18961" y="1065337"/>
              <a:ext cx="144471" cy="11260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7" name="Freeform 70">
              <a:extLst>
                <a:ext uri="{FF2B5EF4-FFF2-40B4-BE49-F238E27FC236}">
                  <a16:creationId xmlns:a16="http://schemas.microsoft.com/office/drawing/2014/main" id="{3F31ABB2-E7A5-4C9A-8DF2-2D1B203C3DB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67339" y="508865"/>
              <a:ext cx="131770" cy="76128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8" name="Freeform 74">
              <a:extLst>
                <a:ext uri="{FF2B5EF4-FFF2-40B4-BE49-F238E27FC236}">
                  <a16:creationId xmlns:a16="http://schemas.microsoft.com/office/drawing/2014/main" id="{9BA19B6B-0165-481F-AB4C-446EDF225C9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45131" y="723214"/>
              <a:ext cx="138122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9" name="Freeform 85">
              <a:extLst>
                <a:ext uri="{FF2B5EF4-FFF2-40B4-BE49-F238E27FC236}">
                  <a16:creationId xmlns:a16="http://schemas.microsoft.com/office/drawing/2014/main" id="{F9B95C86-4114-4489-A243-B6D5AEE0567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34036" y="216757"/>
              <a:ext cx="127008" cy="96745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0" name="Freeform 87">
              <a:extLst>
                <a:ext uri="{FF2B5EF4-FFF2-40B4-BE49-F238E27FC236}">
                  <a16:creationId xmlns:a16="http://schemas.microsoft.com/office/drawing/2014/main" id="{6FEA6C76-546D-4357-BE66-352A9ACA367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36411" y="52437"/>
              <a:ext cx="134946" cy="90401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1" name="Freeform 88">
              <a:extLst>
                <a:ext uri="{FF2B5EF4-FFF2-40B4-BE49-F238E27FC236}">
                  <a16:creationId xmlns:a16="http://schemas.microsoft.com/office/drawing/2014/main" id="{24F17682-ACF0-4CF3-8CF3-5E270C69B36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401502" y="1120849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2" name="Freeform 94">
              <a:extLst>
                <a:ext uri="{FF2B5EF4-FFF2-40B4-BE49-F238E27FC236}">
                  <a16:creationId xmlns:a16="http://schemas.microsoft.com/office/drawing/2014/main" id="{BD6F201F-C811-4975-9EB6-B77413B1A03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9819" y="1320936"/>
              <a:ext cx="138121" cy="10308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3" name="Freeform 102">
              <a:extLst>
                <a:ext uri="{FF2B5EF4-FFF2-40B4-BE49-F238E27FC236}">
                  <a16:creationId xmlns:a16="http://schemas.microsoft.com/office/drawing/2014/main" id="{53A1BE24-996B-458B-B35E-077414634A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39344" y="1114546"/>
              <a:ext cx="120658" cy="98332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4" name="Freeform 103">
              <a:extLst>
                <a:ext uri="{FF2B5EF4-FFF2-40B4-BE49-F238E27FC236}">
                  <a16:creationId xmlns:a16="http://schemas.microsoft.com/office/drawing/2014/main" id="{206E0D15-B40D-492F-9ABD-1EDC23E5C0F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55986" y="754956"/>
              <a:ext cx="139709" cy="103090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117">
              <a:extLst>
                <a:ext uri="{FF2B5EF4-FFF2-40B4-BE49-F238E27FC236}">
                  <a16:creationId xmlns:a16="http://schemas.microsoft.com/office/drawing/2014/main" id="{1FCBDB8B-175E-488A-A2FD-1E437A73AEB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737732" y="808093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118">
              <a:extLst>
                <a:ext uri="{FF2B5EF4-FFF2-40B4-BE49-F238E27FC236}">
                  <a16:creationId xmlns:a16="http://schemas.microsoft.com/office/drawing/2014/main" id="{EA92FE8D-13F7-4EFC-BD1A-3D0D52B31B4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8236" y="69903"/>
              <a:ext cx="131770" cy="96746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119">
              <a:extLst>
                <a:ext uri="{FF2B5EF4-FFF2-40B4-BE49-F238E27FC236}">
                  <a16:creationId xmlns:a16="http://schemas.microsoft.com/office/drawing/2014/main" id="{3908247E-205B-4CDC-A40E-6F3B0264AB6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49649" y="486676"/>
              <a:ext cx="127008" cy="150669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8">
              <a:extLst>
                <a:ext uri="{FF2B5EF4-FFF2-40B4-BE49-F238E27FC236}">
                  <a16:creationId xmlns:a16="http://schemas.microsoft.com/office/drawing/2014/main" id="{41CD289C-55A9-4B8D-978B-3A415CAF72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582242" y="6647328"/>
              <a:ext cx="131770" cy="872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41">
              <a:extLst>
                <a:ext uri="{FF2B5EF4-FFF2-40B4-BE49-F238E27FC236}">
                  <a16:creationId xmlns:a16="http://schemas.microsoft.com/office/drawing/2014/main" id="{234A84A6-4956-4D66-8425-959DC1AF66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2298" y="5428841"/>
              <a:ext cx="144471" cy="79300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5" name="Freeform 41">
              <a:extLst>
                <a:ext uri="{FF2B5EF4-FFF2-40B4-BE49-F238E27FC236}">
                  <a16:creationId xmlns:a16="http://schemas.microsoft.com/office/drawing/2014/main" id="{90918B2E-64CD-479B-9171-A509197B9D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0711" y="6475070"/>
              <a:ext cx="144472" cy="79300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00A1A9AC-D918-4C78-B0E7-196F04889B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85901" y="3789643"/>
              <a:ext cx="144472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7" name="Freeform 79">
              <a:extLst>
                <a:ext uri="{FF2B5EF4-FFF2-40B4-BE49-F238E27FC236}">
                  <a16:creationId xmlns:a16="http://schemas.microsoft.com/office/drawing/2014/main" id="{D64E3B77-AEC1-4D09-8253-B5DB4EB0FCB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02071" y="4819196"/>
              <a:ext cx="123833" cy="68198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8" name="Freeform 79">
              <a:extLst>
                <a:ext uri="{FF2B5EF4-FFF2-40B4-BE49-F238E27FC236}">
                  <a16:creationId xmlns:a16="http://schemas.microsoft.com/office/drawing/2014/main" id="{3BB0005F-371F-42FB-9D76-ED1B2E9A9A0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67590" y="2874387"/>
              <a:ext cx="123833" cy="68197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9" name="Freeform 79">
              <a:extLst>
                <a:ext uri="{FF2B5EF4-FFF2-40B4-BE49-F238E27FC236}">
                  <a16:creationId xmlns:a16="http://schemas.microsoft.com/office/drawing/2014/main" id="{E1DC48A9-E0EA-4526-BE37-30D9E5152B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905788" y="1362198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0" name="Freeform 79">
              <a:extLst>
                <a:ext uri="{FF2B5EF4-FFF2-40B4-BE49-F238E27FC236}">
                  <a16:creationId xmlns:a16="http://schemas.microsoft.com/office/drawing/2014/main" id="{72C24784-9010-4F5D-A22E-7DAC4CABA16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2698" y="259608"/>
              <a:ext cx="123833" cy="68197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1" name="Freeform 43">
              <a:extLst>
                <a:ext uri="{FF2B5EF4-FFF2-40B4-BE49-F238E27FC236}">
                  <a16:creationId xmlns:a16="http://schemas.microsoft.com/office/drawing/2014/main" id="{DC1CD4C1-AD44-4D3C-9CE8-8BDE9DB41F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81688" y="4844603"/>
              <a:ext cx="144472" cy="76128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2" name="Freeform 51">
              <a:extLst>
                <a:ext uri="{FF2B5EF4-FFF2-40B4-BE49-F238E27FC236}">
                  <a16:creationId xmlns:a16="http://schemas.microsoft.com/office/drawing/2014/main" id="{AD2A30BD-2F5A-40A9-A31B-B385AAD60A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16267" y="2866459"/>
              <a:ext cx="114307" cy="90402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3" name="Freeform 53">
              <a:extLst>
                <a:ext uri="{FF2B5EF4-FFF2-40B4-BE49-F238E27FC236}">
                  <a16:creationId xmlns:a16="http://schemas.microsoft.com/office/drawing/2014/main" id="{2F8671E8-8DB4-420C-9F7D-011C685755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85962" y="4423890"/>
              <a:ext cx="128595" cy="79300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4" name="Freeform 78">
              <a:extLst>
                <a:ext uri="{FF2B5EF4-FFF2-40B4-BE49-F238E27FC236}">
                  <a16:creationId xmlns:a16="http://schemas.microsoft.com/office/drawing/2014/main" id="{19920064-CD23-479C-8775-E9C167D9E5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45921" y="2687845"/>
              <a:ext cx="147647" cy="74542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5" name="Freeform 79">
              <a:extLst>
                <a:ext uri="{FF2B5EF4-FFF2-40B4-BE49-F238E27FC236}">
                  <a16:creationId xmlns:a16="http://schemas.microsoft.com/office/drawing/2014/main" id="{AAA0D2D3-57FB-4AC7-A49C-2D672BF5A0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4553" y="5853520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6" name="Freeform 80">
              <a:extLst>
                <a:ext uri="{FF2B5EF4-FFF2-40B4-BE49-F238E27FC236}">
                  <a16:creationId xmlns:a16="http://schemas.microsoft.com/office/drawing/2014/main" id="{D3BCE0D4-7390-403B-B281-B57A9A10B0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9321" y="5118459"/>
              <a:ext cx="123833" cy="66612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7" name="Freeform 84">
              <a:extLst>
                <a:ext uri="{FF2B5EF4-FFF2-40B4-BE49-F238E27FC236}">
                  <a16:creationId xmlns:a16="http://schemas.microsoft.com/office/drawing/2014/main" id="{E8A15B67-AD73-4B1F-851C-2CC8DB8501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08957" y="5224840"/>
              <a:ext cx="130183" cy="88816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8" name="Freeform 86">
              <a:extLst>
                <a:ext uri="{FF2B5EF4-FFF2-40B4-BE49-F238E27FC236}">
                  <a16:creationId xmlns:a16="http://schemas.microsoft.com/office/drawing/2014/main" id="{1395D4FF-6B25-401C-8AB1-2A6CBC0C19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09203" y="4962898"/>
              <a:ext cx="131771" cy="112605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9" name="Freeform 106">
              <a:extLst>
                <a:ext uri="{FF2B5EF4-FFF2-40B4-BE49-F238E27FC236}">
                  <a16:creationId xmlns:a16="http://schemas.microsoft.com/office/drawing/2014/main" id="{8E12B4D9-14F4-4B13-9F1E-7A67C3132F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51777" y="2163949"/>
              <a:ext cx="134946" cy="96745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0" name="Freeform 108">
              <a:extLst>
                <a:ext uri="{FF2B5EF4-FFF2-40B4-BE49-F238E27FC236}">
                  <a16:creationId xmlns:a16="http://schemas.microsoft.com/office/drawing/2014/main" id="{E5E18A86-FCDA-4174-B0E9-D7F8E8B12D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50526" y="4289743"/>
              <a:ext cx="122246" cy="90402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1" name="Freeform 110">
              <a:extLst>
                <a:ext uri="{FF2B5EF4-FFF2-40B4-BE49-F238E27FC236}">
                  <a16:creationId xmlns:a16="http://schemas.microsoft.com/office/drawing/2014/main" id="{6E4A356C-F2C4-43D8-9822-121B7C7816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8783" y="1915498"/>
              <a:ext cx="128596" cy="114192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2" name="Freeform 112">
              <a:extLst>
                <a:ext uri="{FF2B5EF4-FFF2-40B4-BE49-F238E27FC236}">
                  <a16:creationId xmlns:a16="http://schemas.microsoft.com/office/drawing/2014/main" id="{A55C69FE-D07C-458C-A2C8-293001CE62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57419" y="3877757"/>
              <a:ext cx="117482" cy="80885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9D9FF036-10AE-4B9F-B718-AE5DBC0201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3230" y="1616223"/>
              <a:ext cx="131771" cy="87229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4" name="Freeform 8">
              <a:extLst>
                <a:ext uri="{FF2B5EF4-FFF2-40B4-BE49-F238E27FC236}">
                  <a16:creationId xmlns:a16="http://schemas.microsoft.com/office/drawing/2014/main" id="{47260B6F-BDB6-425E-A95E-C01A9D62D48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83446" y="1596378"/>
              <a:ext cx="131771" cy="88816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5" name="Freeform 34">
              <a:extLst>
                <a:ext uri="{FF2B5EF4-FFF2-40B4-BE49-F238E27FC236}">
                  <a16:creationId xmlns:a16="http://schemas.microsoft.com/office/drawing/2014/main" id="{01B92316-F04C-42E4-860E-24E83748A76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5072" y="5202611"/>
              <a:ext cx="134946" cy="84057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6" name="Freeform 36">
              <a:extLst>
                <a:ext uri="{FF2B5EF4-FFF2-40B4-BE49-F238E27FC236}">
                  <a16:creationId xmlns:a16="http://schemas.microsoft.com/office/drawing/2014/main" id="{AB52406D-B547-41A5-8046-ADE99CBEE43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3" y="2386217"/>
              <a:ext cx="144472" cy="10308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7" name="Freeform 41">
              <a:extLst>
                <a:ext uri="{FF2B5EF4-FFF2-40B4-BE49-F238E27FC236}">
                  <a16:creationId xmlns:a16="http://schemas.microsoft.com/office/drawing/2014/main" id="{C2A0BB12-7F2E-4867-AD4D-55934C84667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3" y="2132188"/>
              <a:ext cx="144472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8" name="Freeform 42">
              <a:extLst>
                <a:ext uri="{FF2B5EF4-FFF2-40B4-BE49-F238E27FC236}">
                  <a16:creationId xmlns:a16="http://schemas.microsoft.com/office/drawing/2014/main" id="{C25F5D93-659B-42F8-802B-38F7B7B9235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6035" y="4947013"/>
              <a:ext cx="144471" cy="96746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9" name="Freeform 45">
              <a:extLst>
                <a:ext uri="{FF2B5EF4-FFF2-40B4-BE49-F238E27FC236}">
                  <a16:creationId xmlns:a16="http://schemas.microsoft.com/office/drawing/2014/main" id="{FC1EED1D-3032-4A05-A951-2139CC3AC2B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54099" y="2727550"/>
              <a:ext cx="144471" cy="103090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0" name="Freeform 66">
              <a:extLst>
                <a:ext uri="{FF2B5EF4-FFF2-40B4-BE49-F238E27FC236}">
                  <a16:creationId xmlns:a16="http://schemas.microsoft.com/office/drawing/2014/main" id="{054E517F-12A4-42AE-9FDE-0CCC3DB52BF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14755" y="5168491"/>
              <a:ext cx="130183" cy="11260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1" name="Freeform 69">
              <a:extLst>
                <a:ext uri="{FF2B5EF4-FFF2-40B4-BE49-F238E27FC236}">
                  <a16:creationId xmlns:a16="http://schemas.microsoft.com/office/drawing/2014/main" id="{37EAA5F4-2DCE-46C1-A872-1650FF92A34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929567" y="15934"/>
              <a:ext cx="144472" cy="112605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2" name="Freeform 70">
              <a:extLst>
                <a:ext uri="{FF2B5EF4-FFF2-40B4-BE49-F238E27FC236}">
                  <a16:creationId xmlns:a16="http://schemas.microsoft.com/office/drawing/2014/main" id="{81225A0D-0F7A-438B-9265-176B9B05A5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43550" y="2153619"/>
              <a:ext cx="131770" cy="76128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3" name="Freeform 74">
              <a:extLst>
                <a:ext uri="{FF2B5EF4-FFF2-40B4-BE49-F238E27FC236}">
                  <a16:creationId xmlns:a16="http://schemas.microsoft.com/office/drawing/2014/main" id="{35852693-959D-45C8-9E5B-A2D1DF02F59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35615" y="2345742"/>
              <a:ext cx="138122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4" name="Freeform 85">
              <a:extLst>
                <a:ext uri="{FF2B5EF4-FFF2-40B4-BE49-F238E27FC236}">
                  <a16:creationId xmlns:a16="http://schemas.microsoft.com/office/drawing/2014/main" id="{48CD6ED7-F29B-413E-9B02-E94F7C9F91F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56240" y="1931366"/>
              <a:ext cx="127008" cy="96745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5" name="Freeform 87">
              <a:extLst>
                <a:ext uri="{FF2B5EF4-FFF2-40B4-BE49-F238E27FC236}">
                  <a16:creationId xmlns:a16="http://schemas.microsoft.com/office/drawing/2014/main" id="{D2889E3E-605B-4DBD-962B-9842754C55A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72889" y="1624162"/>
              <a:ext cx="134946" cy="90402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6" name="Freeform 88">
              <a:extLst>
                <a:ext uri="{FF2B5EF4-FFF2-40B4-BE49-F238E27FC236}">
                  <a16:creationId xmlns:a16="http://schemas.microsoft.com/office/drawing/2014/main" id="{94EED334-B4D4-4917-BA3C-1670E48F47E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438774" y="2693368"/>
              <a:ext cx="4762" cy="6344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7" name="Freeform 94">
              <a:extLst>
                <a:ext uri="{FF2B5EF4-FFF2-40B4-BE49-F238E27FC236}">
                  <a16:creationId xmlns:a16="http://schemas.microsoft.com/office/drawing/2014/main" id="{7300729E-A79E-4F79-BB7C-BE62CE4F1E2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937502" y="5048623"/>
              <a:ext cx="138121" cy="10308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8" name="Freeform 102">
              <a:extLst>
                <a:ext uri="{FF2B5EF4-FFF2-40B4-BE49-F238E27FC236}">
                  <a16:creationId xmlns:a16="http://schemas.microsoft.com/office/drawing/2014/main" id="{70528ED3-AFDA-4320-8264-AD5E1DDFD52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39342" y="5302638"/>
              <a:ext cx="122245" cy="99917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9" name="Freeform 103">
              <a:extLst>
                <a:ext uri="{FF2B5EF4-FFF2-40B4-BE49-F238E27FC236}">
                  <a16:creationId xmlns:a16="http://schemas.microsoft.com/office/drawing/2014/main" id="{7FB523F5-DAB5-4A20-91DE-B60AD54F158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92465" y="2326681"/>
              <a:ext cx="139709" cy="10308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0" name="Freeform 117">
              <a:extLst>
                <a:ext uri="{FF2B5EF4-FFF2-40B4-BE49-F238E27FC236}">
                  <a16:creationId xmlns:a16="http://schemas.microsoft.com/office/drawing/2014/main" id="{CBDB4701-0CFE-4C81-A3C8-56FDC21B48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774211" y="2379817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1" name="Freeform 118">
              <a:extLst>
                <a:ext uri="{FF2B5EF4-FFF2-40B4-BE49-F238E27FC236}">
                  <a16:creationId xmlns:a16="http://schemas.microsoft.com/office/drawing/2014/main" id="{220B7286-6565-49C3-BA9D-09F0C815285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63921" y="1642421"/>
              <a:ext cx="131770" cy="9516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2" name="Freeform 119">
              <a:extLst>
                <a:ext uri="{FF2B5EF4-FFF2-40B4-BE49-F238E27FC236}">
                  <a16:creationId xmlns:a16="http://schemas.microsoft.com/office/drawing/2014/main" id="{6B094CDA-F235-4C11-9C6F-7C1B871A7F4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46477" y="1980609"/>
              <a:ext cx="127008" cy="150669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3" name="Freeform 41">
              <a:extLst>
                <a:ext uri="{FF2B5EF4-FFF2-40B4-BE49-F238E27FC236}">
                  <a16:creationId xmlns:a16="http://schemas.microsoft.com/office/drawing/2014/main" id="{D37C2E27-37A9-4633-A2E9-E1843DC02E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4553" y="5296276"/>
              <a:ext cx="144471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4" name="Freeform 79">
              <a:extLst>
                <a:ext uri="{FF2B5EF4-FFF2-40B4-BE49-F238E27FC236}">
                  <a16:creationId xmlns:a16="http://schemas.microsoft.com/office/drawing/2014/main" id="{108C198A-526E-44BE-81E7-2BFCBC4C773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88754" y="2938685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5" name="Freeform 79">
              <a:extLst>
                <a:ext uri="{FF2B5EF4-FFF2-40B4-BE49-F238E27FC236}">
                  <a16:creationId xmlns:a16="http://schemas.microsoft.com/office/drawing/2014/main" id="{0A3E28B7-AC82-4EFE-98B1-58E8825097F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69176" y="1831332"/>
              <a:ext cx="123833" cy="68198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6" name="Freeform 79">
              <a:extLst>
                <a:ext uri="{FF2B5EF4-FFF2-40B4-BE49-F238E27FC236}">
                  <a16:creationId xmlns:a16="http://schemas.microsoft.com/office/drawing/2014/main" id="{C1ADD59D-D6B1-4AA7-A3F2-69AA8C0A5B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3790" y="267546"/>
              <a:ext cx="125420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7" name="Freeform 74">
              <a:extLst>
                <a:ext uri="{FF2B5EF4-FFF2-40B4-BE49-F238E27FC236}">
                  <a16:creationId xmlns:a16="http://schemas.microsoft.com/office/drawing/2014/main" id="{71B5598E-B11C-4DAC-B312-43E6E50DAF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64793" y="938334"/>
              <a:ext cx="136534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8" name="Freeform 53">
              <a:extLst>
                <a:ext uri="{FF2B5EF4-FFF2-40B4-BE49-F238E27FC236}">
                  <a16:creationId xmlns:a16="http://schemas.microsoft.com/office/drawing/2014/main" id="{BDB45BF3-8CC6-4A68-9CBD-E911BC2F24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040626" y="5652693"/>
              <a:ext cx="128595" cy="79300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9" name="Freeform 85">
              <a:extLst>
                <a:ext uri="{FF2B5EF4-FFF2-40B4-BE49-F238E27FC236}">
                  <a16:creationId xmlns:a16="http://schemas.microsoft.com/office/drawing/2014/main" id="{D9DF991C-0D55-4F74-8BED-0CCC0852583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46476" y="1839286"/>
              <a:ext cx="128595" cy="98332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3A3CFF61-0D28-4848-B36E-B893CF722A29}"/>
              </a:ext>
            </a:extLst>
          </p:cNvPr>
          <p:cNvSpPr/>
          <p:nvPr/>
        </p:nvSpPr>
        <p:spPr>
          <a:xfrm>
            <a:off x="7357835" y="1013127"/>
            <a:ext cx="4382903" cy="51920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146" name="Picture 2" descr="Hay que trabajar para la esperanza y la utopía&amp;amp;quot;: Lola Cendales">
            <a:extLst>
              <a:ext uri="{FF2B5EF4-FFF2-40B4-BE49-F238E27FC236}">
                <a16:creationId xmlns:a16="http://schemas.microsoft.com/office/drawing/2014/main" id="{8EB66044-BC2A-4357-B9E9-9E55A7567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6" t="347" r="5649" b="-347"/>
          <a:stretch/>
        </p:blipFill>
        <p:spPr bwMode="auto">
          <a:xfrm>
            <a:off x="7509703" y="1240507"/>
            <a:ext cx="4083938" cy="47625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5129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CBEDF2F6-6A5E-4EAA-9167-D06F619ACD4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7CECB770-C5B5-4B56-8531-75EF4F2510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0F3FDB8A-1EF9-4CAA-8557-41F4B9C8D5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BA5DA083-292F-4748-B747-120D2202F1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680ACE95-94DD-4153-85E3-5A2874EC43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CAF92712-0DFC-4AF5-805F-BAE5249380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9BA0E19D-7C76-4792-B903-3F9933031F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B8742FA2-F03E-4D72-8A2B-5470BCB0E6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B0DD5292-2BE8-4A1A-8122-0060BD783F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6D809E86-331A-4CDC-B264-E84E462E12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F1FDCA34-3789-40F6-8CB0-F30514CBA3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0F5E1C79-4FF2-49A9-8D7D-03D37F1EA9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CF788A74-B9D2-4C98-8401-93E584A99F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758DD27A-D9A5-4A95-9C08-9586DEBCE2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72FAEEBE-DAD5-4456-BE98-4BB4B3E90B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375A241C-7CE9-4BE6-8356-6AC8264EE7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486496A1-AB16-4E13-BDE9-04721586A2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C4AEB2C2-ABF4-4033-8462-BEB4598ADE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88049E0D-D8C9-4867-BAC2-358DC517F6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A5A2F187-6E8A-471F-ABE7-85D191FA9B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20D867D5-FAE4-4B72-846C-2E3710DBF8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7603BFEE-859B-4769-9D89-6D7A98B28D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277B8C4B-ECCC-4DEB-BB89-7E3E85F550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3AEAD145-CD21-4DEB-B932-8F25AEAEC6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E899689B-41CD-440E-862B-CE4C0B9DC1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5AAD82EE-EA2F-449E-8CB4-805DA191B1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FFAC7AFE-DEC1-437E-AB73-61E3296BEB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ED45B1C4-90FF-4EF8-A586-C4F81BC983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37561FD4-7814-44DF-A8C2-DE0A2FDF4B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5C95792A-D3EB-408F-9CD6-C9A5C3822B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DCF47C00-A69B-4EEB-BB50-958501F2F2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545095D9-AB45-44DE-8EFE-E2FDADB050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67433024-FC57-4952-9108-4D396C1001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496A609A-611C-4F06-8075-50BAAE9B42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9376FC77-A577-48D5-950A-1A0A14A813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D122C711-BCAB-460A-A533-40F9520346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C841B0D9-1FE5-4BDF-985B-8DFB34730C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17AD364A-7A57-4E81-8E74-4DC32465E5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61FEAFBA-3AE1-4C69-A660-B0537FBEBB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8FDAE540-3FF8-40D0-90B2-CCFB3D70C1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533C47F-EEF1-4272-9597-E37758EF6E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137D4369-9EC5-419B-AC93-A5BBBE2F07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49A5E79C-70C0-478F-A26D-FA9277BC81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AB8597E8-ED83-4D9C-B780-42DFAD5D9C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6DB46EFA-3134-42DC-9823-0F8AC8CEFD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FA4029B1-C74B-4FB8-8C46-6CB543DB39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165D988F-29DF-41BA-A74F-9C4BBFEE92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0ED2B73A-3532-4983-914F-AB690DAE3B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17DDDC32-2B88-47C8-93B1-5986444362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148FC226-607C-4042-B4D6-3C5B99EE6D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B25CFC6C-CEA1-44E2-80AF-0B50039CAC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A8D89747-6E0C-45CC-A849-92C9468E59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3C6BBA0D-69E4-4ED1-B658-B7A30FE453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4A5010EC-FD52-4921-9E5F-3E28CF2645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FE90DC9A-B691-43CD-A54D-3122B56D25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A0FC3AAD-FC25-4268-8503-C2EE4FB6F3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7EECD35C-9D06-462F-95E6-D6AD3A35BB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469E993C-8C93-422C-8482-8550FC7DE0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07A769F-D80D-48E4-AB7D-D50E19AD18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4A861F8-4741-46DA-8037-BBD6EFC705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113" y="4763"/>
            <a:ext cx="6634162" cy="6848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565128-27BD-4251-B695-1BEDAA49F2A9}"/>
              </a:ext>
            </a:extLst>
          </p:cNvPr>
          <p:cNvSpPr/>
          <p:nvPr/>
        </p:nvSpPr>
        <p:spPr>
          <a:xfrm>
            <a:off x="252735" y="374436"/>
            <a:ext cx="6576960" cy="6181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CB010E-AD9F-4354-9CBF-99B1D4FD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29" y="331720"/>
            <a:ext cx="5111750" cy="1692275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CO" sz="2800" b="0" i="0" dirty="0">
                <a:solidFill>
                  <a:srgbClr val="000000"/>
                </a:solidFill>
                <a:effectLst/>
              </a:rPr>
              <a:t>Policarpa Salavarrieta (1795-1817)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B2E051-C146-4361-A8CA-B0475DB0A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11" y="2016385"/>
            <a:ext cx="5347124" cy="3661370"/>
          </a:xfrm>
        </p:spPr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b="0" i="0" dirty="0">
                <a:effectLst/>
              </a:rPr>
              <a:t>Más conocida como </a:t>
            </a:r>
            <a:r>
              <a:rPr lang="es-CO" sz="1800" b="1" i="0" dirty="0">
                <a:effectLst/>
              </a:rPr>
              <a:t>la pola</a:t>
            </a:r>
            <a:r>
              <a:rPr lang="es-CO" sz="1800" b="0" i="0" dirty="0">
                <a:effectLst/>
              </a:rPr>
              <a:t>, fue una heroína que espió para las fuerzas independentistas criollas durante la </a:t>
            </a:r>
            <a:r>
              <a:rPr lang="es-CO" sz="1800" b="0" i="0" u="none" strike="noStrike" dirty="0">
                <a:effectLst/>
              </a:rPr>
              <a:t>reconquista española.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b="0" i="0" dirty="0">
                <a:effectLst/>
              </a:rPr>
              <a:t>Recibía y mandaba mensajes, compraba material de guerra, convencía individualmente a jóvenes y les ayudaba a adherirse a los grupos patriotas.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b="0" i="0" dirty="0">
                <a:effectLst/>
              </a:rPr>
              <a:t>Fue ejecutada en la </a:t>
            </a:r>
            <a:r>
              <a:rPr lang="es-CO" sz="1800" b="0" i="0" u="none" strike="noStrike" dirty="0">
                <a:effectLst/>
              </a:rPr>
              <a:t>plaza mayor</a:t>
            </a:r>
            <a:r>
              <a:rPr lang="es-CO" sz="1800" b="0" i="0" dirty="0">
                <a:effectLst/>
              </a:rPr>
              <a:t> de Bogotá</a:t>
            </a:r>
            <a:r>
              <a:rPr lang="es-CO" sz="1800" dirty="0"/>
              <a:t>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b="0" i="0" dirty="0">
                <a:effectLst/>
              </a:rPr>
              <a:t>Su muerte inspiró a poetas, escritores y dramaturgos.</a:t>
            </a:r>
            <a:endParaRPr lang="es-CO" sz="1800" dirty="0"/>
          </a:p>
        </p:txBody>
      </p:sp>
      <p:grpSp>
        <p:nvGrpSpPr>
          <p:cNvPr id="11272" name="Group 133">
            <a:extLst>
              <a:ext uri="{FF2B5EF4-FFF2-40B4-BE49-F238E27FC236}">
                <a16:creationId xmlns:a16="http://schemas.microsoft.com/office/drawing/2014/main" id="{6D73143F-6919-404A-916F-C0BCE7496661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1445875" y="-31750"/>
            <a:ext cx="509588" cy="6804025"/>
            <a:chOff x="11445458" y="-31769"/>
            <a:chExt cx="510538" cy="6804779"/>
          </a:xfrm>
        </p:grpSpPr>
        <p:sp>
          <p:nvSpPr>
            <p:cNvPr id="11273" name="Freeform 8">
              <a:extLst>
                <a:ext uri="{FF2B5EF4-FFF2-40B4-BE49-F238E27FC236}">
                  <a16:creationId xmlns:a16="http://schemas.microsoft.com/office/drawing/2014/main" id="{1151F862-97A6-467D-8DC8-5BC1C5D854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85249 w 40"/>
                <a:gd name="T1" fmla="*/ 0 h 29"/>
                <a:gd name="T2" fmla="*/ 127874 w 40"/>
                <a:gd name="T3" fmla="*/ 60779 h 29"/>
                <a:gd name="T4" fmla="*/ 85249 w 4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4" name="Freeform 43">
              <a:extLst>
                <a:ext uri="{FF2B5EF4-FFF2-40B4-BE49-F238E27FC236}">
                  <a16:creationId xmlns:a16="http://schemas.microsoft.com/office/drawing/2014/main" id="{C8B1FA27-284D-4E79-9B32-BE0840FE07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91356 w 44"/>
                <a:gd name="T1" fmla="*/ 0 h 25"/>
                <a:gd name="T2" fmla="*/ 81568 w 44"/>
                <a:gd name="T3" fmla="*/ 75075 h 25"/>
                <a:gd name="T4" fmla="*/ 91356 w 44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5" name="Freeform 51">
              <a:extLst>
                <a:ext uri="{FF2B5EF4-FFF2-40B4-BE49-F238E27FC236}">
                  <a16:creationId xmlns:a16="http://schemas.microsoft.com/office/drawing/2014/main" id="{9164C0AF-71A9-4E55-9133-B0F6F64356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62538 w 35"/>
                <a:gd name="T1" fmla="*/ 0 h 30"/>
                <a:gd name="T2" fmla="*/ 108619 w 35"/>
                <a:gd name="T3" fmla="*/ 45290 h 30"/>
                <a:gd name="T4" fmla="*/ 82287 w 35"/>
                <a:gd name="T5" fmla="*/ 57367 h 30"/>
                <a:gd name="T6" fmla="*/ 62538 w 35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6" name="Freeform 53">
              <a:extLst>
                <a:ext uri="{FF2B5EF4-FFF2-40B4-BE49-F238E27FC236}">
                  <a16:creationId xmlns:a16="http://schemas.microsoft.com/office/drawing/2014/main" id="{8E0A4886-C0EB-46CB-BEA4-CBF55C0B0A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78528 w 39"/>
                <a:gd name="T1" fmla="*/ 0 h 26"/>
                <a:gd name="T2" fmla="*/ 65440 w 39"/>
                <a:gd name="T3" fmla="*/ 79154 h 26"/>
                <a:gd name="T4" fmla="*/ 78528 w 3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7" name="Freeform 54">
              <a:extLst>
                <a:ext uri="{FF2B5EF4-FFF2-40B4-BE49-F238E27FC236}">
                  <a16:creationId xmlns:a16="http://schemas.microsoft.com/office/drawing/2014/main" id="{C438D34C-AF0E-49D3-AA85-DF983357D9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91988 w 41"/>
                <a:gd name="T1" fmla="*/ 6015 h 35"/>
                <a:gd name="T2" fmla="*/ 131412 w 41"/>
                <a:gd name="T3" fmla="*/ 63160 h 35"/>
                <a:gd name="T4" fmla="*/ 91988 w 41"/>
                <a:gd name="T5" fmla="*/ 6015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8" name="Freeform 55">
              <a:extLst>
                <a:ext uri="{FF2B5EF4-FFF2-40B4-BE49-F238E27FC236}">
                  <a16:creationId xmlns:a16="http://schemas.microsoft.com/office/drawing/2014/main" id="{69EF6A5F-B4C8-49AF-A6C0-5D73F74C0CB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78692 w 40"/>
                <a:gd name="T1" fmla="*/ 0 h 23"/>
                <a:gd name="T2" fmla="*/ 81971 w 40"/>
                <a:gd name="T3" fmla="*/ 69362 h 23"/>
                <a:gd name="T4" fmla="*/ 78692 w 40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9" name="Freeform 56">
              <a:extLst>
                <a:ext uri="{FF2B5EF4-FFF2-40B4-BE49-F238E27FC236}">
                  <a16:creationId xmlns:a16="http://schemas.microsoft.com/office/drawing/2014/main" id="{F204B496-6834-47CA-8A85-A791ECDEF0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69190 w 39"/>
                <a:gd name="T1" fmla="*/ 0 h 24"/>
                <a:gd name="T2" fmla="*/ 72484 w 39"/>
                <a:gd name="T3" fmla="*/ 72626 h 24"/>
                <a:gd name="T4" fmla="*/ 69190 w 39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0" name="Freeform 57">
              <a:extLst>
                <a:ext uri="{FF2B5EF4-FFF2-40B4-BE49-F238E27FC236}">
                  <a16:creationId xmlns:a16="http://schemas.microsoft.com/office/drawing/2014/main" id="{0A9CCAD5-1729-4F14-B388-4306D59488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88473 w 43"/>
                <a:gd name="T1" fmla="*/ 9082 h 31"/>
                <a:gd name="T2" fmla="*/ 131071 w 43"/>
                <a:gd name="T3" fmla="*/ 69625 h 31"/>
                <a:gd name="T4" fmla="*/ 88473 w 43"/>
                <a:gd name="T5" fmla="*/ 9082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1" name="Freeform 59">
              <a:extLst>
                <a:ext uri="{FF2B5EF4-FFF2-40B4-BE49-F238E27FC236}">
                  <a16:creationId xmlns:a16="http://schemas.microsoft.com/office/drawing/2014/main" id="{2942B46D-F562-4C42-9B9E-CF544DEECA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71826 w 38"/>
                <a:gd name="T1" fmla="*/ 0 h 26"/>
                <a:gd name="T2" fmla="*/ 58767 w 38"/>
                <a:gd name="T3" fmla="*/ 78339 h 26"/>
                <a:gd name="T4" fmla="*/ 71826 w 38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2" name="Freeform 60">
              <a:extLst>
                <a:ext uri="{FF2B5EF4-FFF2-40B4-BE49-F238E27FC236}">
                  <a16:creationId xmlns:a16="http://schemas.microsoft.com/office/drawing/2014/main" id="{CB7CFECC-6844-4E23-998E-213C07F3A4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78692 w 40"/>
                <a:gd name="T1" fmla="*/ 0 h 23"/>
                <a:gd name="T2" fmla="*/ 81971 w 40"/>
                <a:gd name="T3" fmla="*/ 69362 h 23"/>
                <a:gd name="T4" fmla="*/ 78692 w 40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3" name="Freeform 61">
              <a:extLst>
                <a:ext uri="{FF2B5EF4-FFF2-40B4-BE49-F238E27FC236}">
                  <a16:creationId xmlns:a16="http://schemas.microsoft.com/office/drawing/2014/main" id="{0BA5B25D-B06B-4A2E-884B-7D6FC992DB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81760 w 42"/>
                <a:gd name="T1" fmla="*/ 3017 h 33"/>
                <a:gd name="T2" fmla="*/ 13082 w 42"/>
                <a:gd name="T3" fmla="*/ 57319 h 33"/>
                <a:gd name="T4" fmla="*/ 81760 w 42"/>
                <a:gd name="T5" fmla="*/ 3017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4" name="Freeform 78">
              <a:extLst>
                <a:ext uri="{FF2B5EF4-FFF2-40B4-BE49-F238E27FC236}">
                  <a16:creationId xmlns:a16="http://schemas.microsoft.com/office/drawing/2014/main" id="{89F78F79-01E1-41D5-B158-6DFA285DE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72351 w 45"/>
                <a:gd name="T1" fmla="*/ 0 h 25"/>
                <a:gd name="T2" fmla="*/ 92083 w 45"/>
                <a:gd name="T3" fmla="*/ 75075 h 25"/>
                <a:gd name="T4" fmla="*/ 72351 w 4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5" name="Freeform 79">
              <a:extLst>
                <a:ext uri="{FF2B5EF4-FFF2-40B4-BE49-F238E27FC236}">
                  <a16:creationId xmlns:a16="http://schemas.microsoft.com/office/drawing/2014/main" id="{ADA1E7C0-1D8F-447A-BA86-986E4635FF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65296 w 38"/>
                <a:gd name="T1" fmla="*/ 0 h 23"/>
                <a:gd name="T2" fmla="*/ 65296 w 38"/>
                <a:gd name="T3" fmla="*/ 66346 h 23"/>
                <a:gd name="T4" fmla="*/ 65296 w 38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6" name="Freeform 80">
              <a:extLst>
                <a:ext uri="{FF2B5EF4-FFF2-40B4-BE49-F238E27FC236}">
                  <a16:creationId xmlns:a16="http://schemas.microsoft.com/office/drawing/2014/main" id="{86B04186-CE1D-4F81-9EEE-D0684FFF5A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69052 w 38"/>
                <a:gd name="T1" fmla="*/ 0 h 22"/>
                <a:gd name="T2" fmla="*/ 69052 w 38"/>
                <a:gd name="T3" fmla="*/ 66098 h 22"/>
                <a:gd name="T4" fmla="*/ 69052 w 38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7" name="Freeform 81">
              <a:extLst>
                <a:ext uri="{FF2B5EF4-FFF2-40B4-BE49-F238E27FC236}">
                  <a16:creationId xmlns:a16="http://schemas.microsoft.com/office/drawing/2014/main" id="{EDC20B57-49F8-45FB-BC32-0BB7AA2623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88473 w 43"/>
                <a:gd name="T1" fmla="*/ 9058 h 30"/>
                <a:gd name="T2" fmla="*/ 131071 w 43"/>
                <a:gd name="T3" fmla="*/ 66425 h 30"/>
                <a:gd name="T4" fmla="*/ 88473 w 43"/>
                <a:gd name="T5" fmla="*/ 9058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8" name="Freeform 82">
              <a:extLst>
                <a:ext uri="{FF2B5EF4-FFF2-40B4-BE49-F238E27FC236}">
                  <a16:creationId xmlns:a16="http://schemas.microsoft.com/office/drawing/2014/main" id="{CB82C2A9-62E4-43F8-867A-8080D83E93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52716 w 39"/>
                <a:gd name="T1" fmla="*/ 0 h 23"/>
                <a:gd name="T2" fmla="*/ 32947 w 39"/>
                <a:gd name="T3" fmla="*/ 69362 h 23"/>
                <a:gd name="T4" fmla="*/ 52716 w 3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9" name="Freeform 83">
              <a:extLst>
                <a:ext uri="{FF2B5EF4-FFF2-40B4-BE49-F238E27FC236}">
                  <a16:creationId xmlns:a16="http://schemas.microsoft.com/office/drawing/2014/main" id="{0BA8C8AF-7F4B-4BCA-B0E9-7E07F6694E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42625 w 40"/>
                <a:gd name="T1" fmla="*/ 21201 h 52"/>
                <a:gd name="T2" fmla="*/ 0 w 40"/>
                <a:gd name="T3" fmla="*/ 72689 h 52"/>
                <a:gd name="T4" fmla="*/ 42625 w 40"/>
                <a:gd name="T5" fmla="*/ 21201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0" name="Freeform 84">
              <a:extLst>
                <a:ext uri="{FF2B5EF4-FFF2-40B4-BE49-F238E27FC236}">
                  <a16:creationId xmlns:a16="http://schemas.microsoft.com/office/drawing/2014/main" id="{6F3993F5-7AFC-4B56-BF4B-7112EB12FF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59019 w 40"/>
                <a:gd name="T1" fmla="*/ 3039 h 29"/>
                <a:gd name="T2" fmla="*/ 19673 w 40"/>
                <a:gd name="T3" fmla="*/ 60779 h 29"/>
                <a:gd name="T4" fmla="*/ 59019 w 40"/>
                <a:gd name="T5" fmla="*/ 303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1" name="Freeform 86">
              <a:extLst>
                <a:ext uri="{FF2B5EF4-FFF2-40B4-BE49-F238E27FC236}">
                  <a16:creationId xmlns:a16="http://schemas.microsoft.com/office/drawing/2014/main" id="{83757B6E-1BA4-46CF-9CAF-7A5066AF8F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72134 w 40"/>
                <a:gd name="T1" fmla="*/ 3044 h 37"/>
                <a:gd name="T2" fmla="*/ 49182 w 40"/>
                <a:gd name="T3" fmla="*/ 70002 h 37"/>
                <a:gd name="T4" fmla="*/ 72134 w 40"/>
                <a:gd name="T5" fmla="*/ 3044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2" name="Freeform 89">
              <a:extLst>
                <a:ext uri="{FF2B5EF4-FFF2-40B4-BE49-F238E27FC236}">
                  <a16:creationId xmlns:a16="http://schemas.microsoft.com/office/drawing/2014/main" id="{8C7041BB-50E4-4D2B-A30D-96FEDA9DA0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75562 w 41"/>
                <a:gd name="T1" fmla="*/ 0 h 31"/>
                <a:gd name="T2" fmla="*/ 52565 w 41"/>
                <a:gd name="T3" fmla="*/ 75022 h 31"/>
                <a:gd name="T4" fmla="*/ 75562 w 41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3" name="Freeform 90">
              <a:extLst>
                <a:ext uri="{FF2B5EF4-FFF2-40B4-BE49-F238E27FC236}">
                  <a16:creationId xmlns:a16="http://schemas.microsoft.com/office/drawing/2014/main" id="{0914E54C-6E2E-4319-ABB1-6C8C706D9A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5985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4" name="Freeform 105">
              <a:extLst>
                <a:ext uri="{FF2B5EF4-FFF2-40B4-BE49-F238E27FC236}">
                  <a16:creationId xmlns:a16="http://schemas.microsoft.com/office/drawing/2014/main" id="{761EFF33-C3B2-46E5-94E5-300D3567DB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85196 w 43"/>
                <a:gd name="T1" fmla="*/ 9003 h 31"/>
                <a:gd name="T2" fmla="*/ 127794 w 43"/>
                <a:gd name="T3" fmla="*/ 69020 h 31"/>
                <a:gd name="T4" fmla="*/ 85196 w 43"/>
                <a:gd name="T5" fmla="*/ 9003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5" name="Freeform 106">
              <a:extLst>
                <a:ext uri="{FF2B5EF4-FFF2-40B4-BE49-F238E27FC236}">
                  <a16:creationId xmlns:a16="http://schemas.microsoft.com/office/drawing/2014/main" id="{98E39D4B-EDE7-405C-A919-A06B4DE6CA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82132 w 41"/>
                <a:gd name="T1" fmla="*/ 0 h 32"/>
                <a:gd name="T2" fmla="*/ 13141 w 41"/>
                <a:gd name="T3" fmla="*/ 54623 h 32"/>
                <a:gd name="T4" fmla="*/ 82132 w 41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6" name="Freeform 32">
              <a:extLst>
                <a:ext uri="{FF2B5EF4-FFF2-40B4-BE49-F238E27FC236}">
                  <a16:creationId xmlns:a16="http://schemas.microsoft.com/office/drawing/2014/main" id="{EF03FC35-2188-464A-A11A-46F118939F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91920 w 44"/>
                <a:gd name="T1" fmla="*/ 0 h 35"/>
                <a:gd name="T2" fmla="*/ 137879 w 44"/>
                <a:gd name="T3" fmla="*/ 63650 h 35"/>
                <a:gd name="T4" fmla="*/ 91920 w 44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7" name="Freeform 33">
              <a:extLst>
                <a:ext uri="{FF2B5EF4-FFF2-40B4-BE49-F238E27FC236}">
                  <a16:creationId xmlns:a16="http://schemas.microsoft.com/office/drawing/2014/main" id="{101234B9-917B-45C7-948F-E2DE4C90D6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75768 w 46"/>
                <a:gd name="T1" fmla="*/ 0 h 25"/>
                <a:gd name="T2" fmla="*/ 95533 w 46"/>
                <a:gd name="T3" fmla="*/ 75075 h 25"/>
                <a:gd name="T4" fmla="*/ 75768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8" name="Freeform 34">
              <a:extLst>
                <a:ext uri="{FF2B5EF4-FFF2-40B4-BE49-F238E27FC236}">
                  <a16:creationId xmlns:a16="http://schemas.microsoft.com/office/drawing/2014/main" id="{AAEC324E-1527-4ACD-BBA1-08A397DE02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72276 w 41"/>
                <a:gd name="T1" fmla="*/ 0 h 28"/>
                <a:gd name="T2" fmla="*/ 26282 w 41"/>
                <a:gd name="T3" fmla="*/ 63038 h 28"/>
                <a:gd name="T4" fmla="*/ 72276 w 41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9" name="Freeform 35">
              <a:extLst>
                <a:ext uri="{FF2B5EF4-FFF2-40B4-BE49-F238E27FC236}">
                  <a16:creationId xmlns:a16="http://schemas.microsoft.com/office/drawing/2014/main" id="{3F052A53-5C98-4C4E-BB51-A5BE090499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88528 w 40"/>
                <a:gd name="T1" fmla="*/ 3031 h 28"/>
                <a:gd name="T2" fmla="*/ 124595 w 40"/>
                <a:gd name="T3" fmla="*/ 51526 h 28"/>
                <a:gd name="T4" fmla="*/ 88528 w 40"/>
                <a:gd name="T5" fmla="*/ 3031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0" name="Freeform 36">
              <a:extLst>
                <a:ext uri="{FF2B5EF4-FFF2-40B4-BE49-F238E27FC236}">
                  <a16:creationId xmlns:a16="http://schemas.microsoft.com/office/drawing/2014/main" id="{94AED5E2-F719-4E5F-AAC1-35948E828D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101768 w 44"/>
                <a:gd name="T1" fmla="*/ 3024 h 34"/>
                <a:gd name="T2" fmla="*/ 82071 w 44"/>
                <a:gd name="T3" fmla="*/ 66530 h 34"/>
                <a:gd name="T4" fmla="*/ 101768 w 44"/>
                <a:gd name="T5" fmla="*/ 3024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1" name="Freeform 37">
              <a:extLst>
                <a:ext uri="{FF2B5EF4-FFF2-40B4-BE49-F238E27FC236}">
                  <a16:creationId xmlns:a16="http://schemas.microsoft.com/office/drawing/2014/main" id="{C87761DD-46E7-455B-B9F7-C983970134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52664 w 35"/>
                <a:gd name="T1" fmla="*/ 12159 h 40"/>
                <a:gd name="T2" fmla="*/ 108619 w 35"/>
                <a:gd name="T3" fmla="*/ 45596 h 40"/>
                <a:gd name="T4" fmla="*/ 52664 w 35"/>
                <a:gd name="T5" fmla="*/ 12159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2" name="Freeform 38">
              <a:extLst>
                <a:ext uri="{FF2B5EF4-FFF2-40B4-BE49-F238E27FC236}">
                  <a16:creationId xmlns:a16="http://schemas.microsoft.com/office/drawing/2014/main" id="{B948D39B-E79E-4E88-8ECB-E164D125E4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85072 w 39"/>
                <a:gd name="T1" fmla="*/ 0 h 23"/>
                <a:gd name="T2" fmla="*/ 85072 w 39"/>
                <a:gd name="T3" fmla="*/ 69362 h 23"/>
                <a:gd name="T4" fmla="*/ 85072 w 3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3" name="Freeform 39">
              <a:extLst>
                <a:ext uri="{FF2B5EF4-FFF2-40B4-BE49-F238E27FC236}">
                  <a16:creationId xmlns:a16="http://schemas.microsoft.com/office/drawing/2014/main" id="{356173AF-2574-451A-B913-102C7483EC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81971 w 40"/>
                <a:gd name="T1" fmla="*/ 0 h 27"/>
                <a:gd name="T2" fmla="*/ 124595 w 40"/>
                <a:gd name="T3" fmla="*/ 60447 h 27"/>
                <a:gd name="T4" fmla="*/ 81971 w 40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4" name="Freeform 40">
              <a:extLst>
                <a:ext uri="{FF2B5EF4-FFF2-40B4-BE49-F238E27FC236}">
                  <a16:creationId xmlns:a16="http://schemas.microsoft.com/office/drawing/2014/main" id="{1BF6151F-D3A1-4B66-8E0D-7355F19141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62421 w 41"/>
                <a:gd name="T1" fmla="*/ 0 h 27"/>
                <a:gd name="T2" fmla="*/ 22997 w 41"/>
                <a:gd name="T3" fmla="*/ 60447 h 27"/>
                <a:gd name="T4" fmla="*/ 62421 w 41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5" name="Freeform 41">
              <a:extLst>
                <a:ext uri="{FF2B5EF4-FFF2-40B4-BE49-F238E27FC236}">
                  <a16:creationId xmlns:a16="http://schemas.microsoft.com/office/drawing/2014/main" id="{02DF3814-2A75-4BD4-B1E2-D802EC3EF0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95202 w 44"/>
                <a:gd name="T1" fmla="*/ 0 h 26"/>
                <a:gd name="T2" fmla="*/ 85354 w 44"/>
                <a:gd name="T3" fmla="*/ 78339 h 26"/>
                <a:gd name="T4" fmla="*/ 95202 w 44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6" name="Freeform 42">
              <a:extLst>
                <a:ext uri="{FF2B5EF4-FFF2-40B4-BE49-F238E27FC236}">
                  <a16:creationId xmlns:a16="http://schemas.microsoft.com/office/drawing/2014/main" id="{8C8B3F95-F4D0-4E3B-9636-14DEB2A4BC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101768 w 44"/>
                <a:gd name="T1" fmla="*/ 3035 h 32"/>
                <a:gd name="T2" fmla="*/ 141162 w 44"/>
                <a:gd name="T3" fmla="*/ 48554 h 32"/>
                <a:gd name="T4" fmla="*/ 101768 w 44"/>
                <a:gd name="T5" fmla="*/ 3035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7" name="Freeform 44">
              <a:extLst>
                <a:ext uri="{FF2B5EF4-FFF2-40B4-BE49-F238E27FC236}">
                  <a16:creationId xmlns:a16="http://schemas.microsoft.com/office/drawing/2014/main" id="{AE7E05BA-70C0-4236-8438-2BCBA69C1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88528 w 40"/>
                <a:gd name="T1" fmla="*/ 3031 h 28"/>
                <a:gd name="T2" fmla="*/ 124595 w 40"/>
                <a:gd name="T3" fmla="*/ 51526 h 28"/>
                <a:gd name="T4" fmla="*/ 88528 w 40"/>
                <a:gd name="T5" fmla="*/ 3031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8" name="Freeform 45">
              <a:extLst>
                <a:ext uri="{FF2B5EF4-FFF2-40B4-BE49-F238E27FC236}">
                  <a16:creationId xmlns:a16="http://schemas.microsoft.com/office/drawing/2014/main" id="{FD1D083A-64D4-421F-B31A-0387038D9D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101768 w 44"/>
                <a:gd name="T1" fmla="*/ 0 h 34"/>
                <a:gd name="T2" fmla="*/ 137879 w 44"/>
                <a:gd name="T3" fmla="*/ 57458 h 34"/>
                <a:gd name="T4" fmla="*/ 101768 w 44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9" name="Freeform 46">
              <a:extLst>
                <a:ext uri="{FF2B5EF4-FFF2-40B4-BE49-F238E27FC236}">
                  <a16:creationId xmlns:a16="http://schemas.microsoft.com/office/drawing/2014/main" id="{E90AB4EB-673A-417B-B81C-8C0657A2F5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62344 w 37"/>
                <a:gd name="T1" fmla="*/ 3022 h 27"/>
                <a:gd name="T2" fmla="*/ 68906 w 37"/>
                <a:gd name="T3" fmla="*/ 81603 h 27"/>
                <a:gd name="T4" fmla="*/ 62344 w 37"/>
                <a:gd name="T5" fmla="*/ 302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0" name="Freeform 47">
              <a:extLst>
                <a:ext uri="{FF2B5EF4-FFF2-40B4-BE49-F238E27FC236}">
                  <a16:creationId xmlns:a16="http://schemas.microsoft.com/office/drawing/2014/main" id="{C11CCB9B-A9E9-4E99-AFD5-AECE95BD4E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72351 w 45"/>
                <a:gd name="T1" fmla="*/ 0 h 26"/>
                <a:gd name="T2" fmla="*/ 92083 w 45"/>
                <a:gd name="T3" fmla="*/ 78339 h 26"/>
                <a:gd name="T4" fmla="*/ 72351 w 45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1" name="Freeform 48">
              <a:extLst>
                <a:ext uri="{FF2B5EF4-FFF2-40B4-BE49-F238E27FC236}">
                  <a16:creationId xmlns:a16="http://schemas.microsoft.com/office/drawing/2014/main" id="{0B77A706-E43F-4509-B879-9F224C50DD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62010 w 41"/>
                <a:gd name="T1" fmla="*/ 0 h 26"/>
                <a:gd name="T2" fmla="*/ 22846 w 41"/>
                <a:gd name="T3" fmla="*/ 57843 h 26"/>
                <a:gd name="T4" fmla="*/ 62010 w 41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2" name="Freeform 62">
              <a:extLst>
                <a:ext uri="{FF2B5EF4-FFF2-40B4-BE49-F238E27FC236}">
                  <a16:creationId xmlns:a16="http://schemas.microsoft.com/office/drawing/2014/main" id="{2BE370A6-923D-48BF-A200-C8881A5CAF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75324 w 46"/>
                <a:gd name="T1" fmla="*/ 0 h 25"/>
                <a:gd name="T2" fmla="*/ 94974 w 46"/>
                <a:gd name="T3" fmla="*/ 75075 h 25"/>
                <a:gd name="T4" fmla="*/ 75324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3" name="Freeform 63">
              <a:extLst>
                <a:ext uri="{FF2B5EF4-FFF2-40B4-BE49-F238E27FC236}">
                  <a16:creationId xmlns:a16="http://schemas.microsoft.com/office/drawing/2014/main" id="{3B3EB96B-7F24-4DC5-996C-09329DB328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78750 w 37"/>
                <a:gd name="T1" fmla="*/ 12101 h 41"/>
                <a:gd name="T2" fmla="*/ 95156 w 37"/>
                <a:gd name="T3" fmla="*/ 78657 h 41"/>
                <a:gd name="T4" fmla="*/ 78750 w 37"/>
                <a:gd name="T5" fmla="*/ 1210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4" name="Freeform 64">
              <a:extLst>
                <a:ext uri="{FF2B5EF4-FFF2-40B4-BE49-F238E27FC236}">
                  <a16:creationId xmlns:a16="http://schemas.microsoft.com/office/drawing/2014/main" id="{CF7CC599-F8D6-41F6-942B-8769CC0AED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81760 w 42"/>
                <a:gd name="T1" fmla="*/ 3042 h 33"/>
                <a:gd name="T2" fmla="*/ 13082 w 42"/>
                <a:gd name="T3" fmla="*/ 57789 h 33"/>
                <a:gd name="T4" fmla="*/ 81760 w 42"/>
                <a:gd name="T5" fmla="*/ 3042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5" name="Freeform 65">
              <a:extLst>
                <a:ext uri="{FF2B5EF4-FFF2-40B4-BE49-F238E27FC236}">
                  <a16:creationId xmlns:a16="http://schemas.microsoft.com/office/drawing/2014/main" id="{44D97A2B-063E-4F84-9051-B3001C2C08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62344 w 37"/>
                <a:gd name="T1" fmla="*/ 0 h 26"/>
                <a:gd name="T2" fmla="*/ 72187 w 37"/>
                <a:gd name="T3" fmla="*/ 79154 h 26"/>
                <a:gd name="T4" fmla="*/ 62344 w 37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6" name="Freeform 66">
              <a:extLst>
                <a:ext uri="{FF2B5EF4-FFF2-40B4-BE49-F238E27FC236}">
                  <a16:creationId xmlns:a16="http://schemas.microsoft.com/office/drawing/2014/main" id="{D13BD651-F02A-4C6F-B52D-D7617496B8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72134 w 40"/>
                <a:gd name="T1" fmla="*/ 3022 h 37"/>
                <a:gd name="T2" fmla="*/ 131153 w 40"/>
                <a:gd name="T3" fmla="*/ 54387 h 37"/>
                <a:gd name="T4" fmla="*/ 72134 w 40"/>
                <a:gd name="T5" fmla="*/ 3022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7" name="Freeform 67">
              <a:extLst>
                <a:ext uri="{FF2B5EF4-FFF2-40B4-BE49-F238E27FC236}">
                  <a16:creationId xmlns:a16="http://schemas.microsoft.com/office/drawing/2014/main" id="{A974388C-44A4-4A61-8F4F-9CB74573B3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92013 w 48"/>
                <a:gd name="T1" fmla="*/ 3034 h 39"/>
                <a:gd name="T2" fmla="*/ 151165 w 48"/>
                <a:gd name="T3" fmla="*/ 33373 h 39"/>
                <a:gd name="T4" fmla="*/ 92013 w 48"/>
                <a:gd name="T5" fmla="*/ 3034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8" name="Freeform 68">
              <a:extLst>
                <a:ext uri="{FF2B5EF4-FFF2-40B4-BE49-F238E27FC236}">
                  <a16:creationId xmlns:a16="http://schemas.microsoft.com/office/drawing/2014/main" id="{0D52C64D-CCAE-4AE2-AD2A-D34D3478F1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52664 w 35"/>
                <a:gd name="T1" fmla="*/ 12101 h 41"/>
                <a:gd name="T2" fmla="*/ 108619 w 35"/>
                <a:gd name="T3" fmla="*/ 45379 h 41"/>
                <a:gd name="T4" fmla="*/ 52664 w 35"/>
                <a:gd name="T5" fmla="*/ 1210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9" name="Freeform 69">
              <a:extLst>
                <a:ext uri="{FF2B5EF4-FFF2-40B4-BE49-F238E27FC236}">
                  <a16:creationId xmlns:a16="http://schemas.microsoft.com/office/drawing/2014/main" id="{F2EEE02E-6AC8-4C77-ADCD-DE213A80EB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95202 w 44"/>
                <a:gd name="T1" fmla="*/ 0 h 37"/>
                <a:gd name="T2" fmla="*/ 137879 w 44"/>
                <a:gd name="T3" fmla="*/ 63452 h 37"/>
                <a:gd name="T4" fmla="*/ 95202 w 44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0" name="Freeform 70">
              <a:extLst>
                <a:ext uri="{FF2B5EF4-FFF2-40B4-BE49-F238E27FC236}">
                  <a16:creationId xmlns:a16="http://schemas.microsoft.com/office/drawing/2014/main" id="{2D0574F0-8392-4659-8241-1AB043CEA4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59019 w 40"/>
                <a:gd name="T1" fmla="*/ 0 h 25"/>
                <a:gd name="T2" fmla="*/ 22952 w 40"/>
                <a:gd name="T3" fmla="*/ 63748 h 25"/>
                <a:gd name="T4" fmla="*/ 59019 w 40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1" name="Freeform 71">
              <a:extLst>
                <a:ext uri="{FF2B5EF4-FFF2-40B4-BE49-F238E27FC236}">
                  <a16:creationId xmlns:a16="http://schemas.microsoft.com/office/drawing/2014/main" id="{C4A631C0-1885-4ACB-9999-8E4E64DAA8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72134 w 40"/>
                <a:gd name="T1" fmla="*/ 0 h 30"/>
                <a:gd name="T2" fmla="*/ 52461 w 40"/>
                <a:gd name="T3" fmla="*/ 78502 h 30"/>
                <a:gd name="T4" fmla="*/ 72134 w 4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2" name="Freeform 72">
              <a:extLst>
                <a:ext uri="{FF2B5EF4-FFF2-40B4-BE49-F238E27FC236}">
                  <a16:creationId xmlns:a16="http://schemas.microsoft.com/office/drawing/2014/main" id="{F6A967B6-0F89-4A01-A1AC-CB3C859B8E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72134 w 40"/>
                <a:gd name="T1" fmla="*/ 0 h 30"/>
                <a:gd name="T2" fmla="*/ 55740 w 40"/>
                <a:gd name="T3" fmla="*/ 78502 h 30"/>
                <a:gd name="T4" fmla="*/ 72134 w 4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3" name="Freeform 73">
              <a:extLst>
                <a:ext uri="{FF2B5EF4-FFF2-40B4-BE49-F238E27FC236}">
                  <a16:creationId xmlns:a16="http://schemas.microsoft.com/office/drawing/2014/main" id="{92A0CDB6-D204-4B17-9A4B-86A5F01B22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42656 w 37"/>
                <a:gd name="T1" fmla="*/ 6004 h 28"/>
                <a:gd name="T2" fmla="*/ 95156 w 37"/>
                <a:gd name="T3" fmla="*/ 27016 h 28"/>
                <a:gd name="T4" fmla="*/ 45937 w 37"/>
                <a:gd name="T5" fmla="*/ 84051 h 28"/>
                <a:gd name="T6" fmla="*/ 42656 w 37"/>
                <a:gd name="T7" fmla="*/ 6004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4" name="Freeform 74">
              <a:extLst>
                <a:ext uri="{FF2B5EF4-FFF2-40B4-BE49-F238E27FC236}">
                  <a16:creationId xmlns:a16="http://schemas.microsoft.com/office/drawing/2014/main" id="{D60AB454-4A98-481C-B110-CDA805E84F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62137 w 42"/>
                <a:gd name="T1" fmla="*/ 0 h 40"/>
                <a:gd name="T2" fmla="*/ 13082 w 42"/>
                <a:gd name="T3" fmla="*/ 57366 h 40"/>
                <a:gd name="T4" fmla="*/ 62137 w 42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5" name="Freeform 75">
              <a:extLst>
                <a:ext uri="{FF2B5EF4-FFF2-40B4-BE49-F238E27FC236}">
                  <a16:creationId xmlns:a16="http://schemas.microsoft.com/office/drawing/2014/main" id="{EB9BA98E-4570-4A89-874B-F92891D6F5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75779 w 39"/>
                <a:gd name="T1" fmla="*/ 0 h 26"/>
                <a:gd name="T2" fmla="*/ 62600 w 39"/>
                <a:gd name="T3" fmla="*/ 78339 h 26"/>
                <a:gd name="T4" fmla="*/ 75779 w 3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6" name="Freeform 77">
              <a:extLst>
                <a:ext uri="{FF2B5EF4-FFF2-40B4-BE49-F238E27FC236}">
                  <a16:creationId xmlns:a16="http://schemas.microsoft.com/office/drawing/2014/main" id="{76BEF20E-03A6-4374-82C8-81124E3EA6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75768 w 46"/>
                <a:gd name="T1" fmla="*/ 0 h 25"/>
                <a:gd name="T2" fmla="*/ 95533 w 46"/>
                <a:gd name="T3" fmla="*/ 75075 h 25"/>
                <a:gd name="T4" fmla="*/ 75768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7" name="Freeform 85">
              <a:extLst>
                <a:ext uri="{FF2B5EF4-FFF2-40B4-BE49-F238E27FC236}">
                  <a16:creationId xmlns:a16="http://schemas.microsoft.com/office/drawing/2014/main" id="{A1A7A8A6-ED1F-4CDD-BA6F-D10F487F92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68712 w 39"/>
                <a:gd name="T1" fmla="*/ 0 h 32"/>
                <a:gd name="T2" fmla="*/ 42536 w 39"/>
                <a:gd name="T3" fmla="*/ 60692 h 32"/>
                <a:gd name="T4" fmla="*/ 68712 w 39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8" name="Freeform 87">
              <a:extLst>
                <a:ext uri="{FF2B5EF4-FFF2-40B4-BE49-F238E27FC236}">
                  <a16:creationId xmlns:a16="http://schemas.microsoft.com/office/drawing/2014/main" id="{408976FC-AAF5-4092-AB04-BAD325F898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88703 w 41"/>
                <a:gd name="T1" fmla="*/ 0 h 30"/>
                <a:gd name="T2" fmla="*/ 134697 w 41"/>
                <a:gd name="T3" fmla="*/ 57367 h 30"/>
                <a:gd name="T4" fmla="*/ 88703 w 41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9" name="Freeform 88">
              <a:extLst>
                <a:ext uri="{FF2B5EF4-FFF2-40B4-BE49-F238E27FC236}">
                  <a16:creationId xmlns:a16="http://schemas.microsoft.com/office/drawing/2014/main" id="{33FCC45C-F6DD-49C0-B274-993FE82DBE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6204 w 2"/>
                <a:gd name="T3" fmla="*/ 6527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129" name="Picture 2" descr="Policarpa Salavarrieta - Wikipedia, la enciclopedia libre">
            <a:extLst>
              <a:ext uri="{FF2B5EF4-FFF2-40B4-BE49-F238E27FC236}">
                <a16:creationId xmlns:a16="http://schemas.microsoft.com/office/drawing/2014/main" id="{96BD4679-E576-489F-B926-E4958744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211" y="29782"/>
            <a:ext cx="5348764" cy="68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1183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E202582-B9F0-4BB5-A85A-E251646DC54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B9195BF4-8AA3-472E-81C6-916D7B213C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958E41F8-93BF-4251-B818-4F91880558B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1F528AFC-EA29-4FDF-ABB9-7549872391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6CF6BFC-873C-4C4A-97AB-7C7232EB01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1BF64E44-7F7F-44C6-9A15-EF5E992745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E77D9C4A-CEF4-49C8-86AC-C0FB12F16D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FDABD308-EEA3-495A-AB29-F5B7ED53A8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22B27419-0D24-4563-8B3C-2A7B1E75B8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7500D04-ABD8-49CE-895F-7D19D3FFFF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B219EBDA-8EFB-453F-8A04-B4F303FE5B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47A1677E-E419-4B60-9284-49889CFED2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8AA6B97C-56D7-4AAF-99A4-5DF046A9E0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84D27B84-8C71-4C84-8810-0FB189F03A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A8843777-2153-44D7-950D-C8C1C5223C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49B5B780-2583-41C8-BA35-CF8922EB83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F8ED8FB6-5376-46D9-AE6C-DA1C11EA85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44E1EF27-227F-48AA-9A8A-5AAE614606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80186F14-6B87-4966-85C2-D7CF3E98E1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731EB58B-4107-4D5C-AEEB-61CB873965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9216988D-1D4B-42F1-9091-AADB1A0A1E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24B017F5-FA26-492E-BB0A-52ED070A2D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67338CEF-032A-4F87-8C15-9D9BA7B4E4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2FE4648E-0BDD-49B6-ABDE-14CF2D99DA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10CD8AA4-FB01-477D-A7FE-6998572765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77CFBB4D-C53C-408F-975A-C8E4778039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55E6C2AE-186B-4F17-8AF5-AE09035A27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1A059E25-D566-4FBF-9898-BFB9393AE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EA5E4D7-577C-4610-A21F-DD03777A38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EAC69F65-C204-4E1A-9D03-15D69E77B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EF433FA3-6E63-4A1D-BA1F-7CE395797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7A1590F3-3D80-4135-B33B-DDABFEC956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897DDD47-803A-4821-B2B3-74F3587EAD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835CC5A4-5AC8-4F13-BBE8-CD4B6E66B7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233D2F8F-94C1-4F79-8E48-975396A447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1933E1E4-4830-4BEE-9E9C-8639CE66A8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63F9E0AA-27B0-40D0-B042-161FEE158F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426C1B41-2E6E-4CCD-975C-8B891221D6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244A28A4-CBC2-44B4-8ABB-F8E134825A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7FD56CCB-A76F-4AEA-9D37-ED89785192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C2500457-1035-4AC2-8EC6-0EDF93D088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2265210A-B2AF-42B8-88B8-7BC1FF4F75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A58855E8-0CC6-432E-89B9-57F9FFD4BA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5ACA26E1-952D-48D7-91E1-25B78AA073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2C417A8B-6FF3-436B-AA9D-6021D76752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FE05975E-7626-4363-A468-EE08F4C0C2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CB250FF2-C11A-4D5B-AE2B-724240594B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FE42024B-84DA-411D-92BC-3965BE3977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97CA3CC5-7523-421F-BF55-7500C63BD3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6901DA90-2253-43BA-8B83-27EAAAF570F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A7E7E300-3A6C-4BC5-8A32-08CDC26FF6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FA8CB7EB-CD5C-45B1-8A93-CB533A2D3E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68A006AF-671D-42FC-B5C8-26BFEB42BD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FC0DFA46-D75C-4521-8142-C7475C34DF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110B1D40-253A-4CA6-9C25-8484462E80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7424DED9-B7D9-465A-B80E-401365D42D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897BC426-4493-4188-960D-5E02555061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23482A09-ED42-4647-BFB6-A078D29F7C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6869115-E8D4-4F33-A308-7356DC0355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676826-B673-4330-8771-78229EA4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22" y="136991"/>
            <a:ext cx="10024155" cy="9826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Estela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Quintar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133">
            <a:extLst>
              <a:ext uri="{FF2B5EF4-FFF2-40B4-BE49-F238E27FC236}">
                <a16:creationId xmlns:a16="http://schemas.microsoft.com/office/drawing/2014/main" id="{A5121E78-C809-459F-9207-D12760A20317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0356850" y="-19050"/>
            <a:ext cx="1239838" cy="1919288"/>
            <a:chOff x="10357372" y="-18787"/>
            <a:chExt cx="1238945" cy="1919798"/>
          </a:xfrm>
        </p:grpSpPr>
        <p:sp>
          <p:nvSpPr>
            <p:cNvPr id="135" name="Freeform 57">
              <a:extLst>
                <a:ext uri="{FF2B5EF4-FFF2-40B4-BE49-F238E27FC236}">
                  <a16:creationId xmlns:a16="http://schemas.microsoft.com/office/drawing/2014/main" id="{B131F128-BB55-4B41-B665-73768F3821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15880" y="1405626"/>
              <a:ext cx="139737" cy="95181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6" name="Freeform 78">
              <a:extLst>
                <a:ext uri="{FF2B5EF4-FFF2-40B4-BE49-F238E27FC236}">
                  <a16:creationId xmlns:a16="http://schemas.microsoft.com/office/drawing/2014/main" id="{2F1CCB7D-F1F9-4971-9E11-AE6135890A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1232" y="755361"/>
              <a:ext cx="149265" cy="7455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7" name="Freeform 79">
              <a:extLst>
                <a:ext uri="{FF2B5EF4-FFF2-40B4-BE49-F238E27FC236}">
                  <a16:creationId xmlns:a16="http://schemas.microsoft.com/office/drawing/2014/main" id="{14912FDA-A963-45EA-9B6E-CD46F40F44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93936" y="987195"/>
              <a:ext cx="123858" cy="6821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80">
              <a:extLst>
                <a:ext uri="{FF2B5EF4-FFF2-40B4-BE49-F238E27FC236}">
                  <a16:creationId xmlns:a16="http://schemas.microsoft.com/office/drawing/2014/main" id="{D1A4CA14-64CF-4916-922F-BDAC51C74F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8382" y="1224588"/>
              <a:ext cx="125446" cy="6504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83">
              <a:extLst>
                <a:ext uri="{FF2B5EF4-FFF2-40B4-BE49-F238E27FC236}">
                  <a16:creationId xmlns:a16="http://schemas.microsoft.com/office/drawing/2014/main" id="{52EF86C9-5790-4845-9EEE-618C55E92C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2687" y="1700216"/>
              <a:ext cx="130210" cy="1570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84">
              <a:extLst>
                <a:ext uri="{FF2B5EF4-FFF2-40B4-BE49-F238E27FC236}">
                  <a16:creationId xmlns:a16="http://schemas.microsoft.com/office/drawing/2014/main" id="{70A649A6-B450-4FCB-A6AD-FA8EF6D6B7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2998" y="551320"/>
              <a:ext cx="131797" cy="87249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86">
              <a:extLst>
                <a:ext uri="{FF2B5EF4-FFF2-40B4-BE49-F238E27FC236}">
                  <a16:creationId xmlns:a16="http://schemas.microsoft.com/office/drawing/2014/main" id="{F3E4BCDF-3C02-4529-97F3-B85CC7CF48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3309" y="204373"/>
              <a:ext cx="130210" cy="112631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89">
              <a:extLst>
                <a:ext uri="{FF2B5EF4-FFF2-40B4-BE49-F238E27FC236}">
                  <a16:creationId xmlns:a16="http://schemas.microsoft.com/office/drawing/2014/main" id="{8FC2A009-8280-425C-86E3-6827376444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8097" y="1486609"/>
              <a:ext cx="134973" cy="93596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106">
              <a:extLst>
                <a:ext uri="{FF2B5EF4-FFF2-40B4-BE49-F238E27FC236}">
                  <a16:creationId xmlns:a16="http://schemas.microsoft.com/office/drawing/2014/main" id="{D4459007-11A8-418E-9D6F-6DD7083AD4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8386" y="598169"/>
              <a:ext cx="134973" cy="98354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107">
              <a:extLst>
                <a:ext uri="{FF2B5EF4-FFF2-40B4-BE49-F238E27FC236}">
                  <a16:creationId xmlns:a16="http://schemas.microsoft.com/office/drawing/2014/main" id="{6BBF53E4-C6F9-40D8-8BB3-C5903E62A3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20453" y="1240474"/>
              <a:ext cx="154029" cy="80905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108">
              <a:extLst>
                <a:ext uri="{FF2B5EF4-FFF2-40B4-BE49-F238E27FC236}">
                  <a16:creationId xmlns:a16="http://schemas.microsoft.com/office/drawing/2014/main" id="{E392EC1D-AA77-4082-9D82-CB67CAAE62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6013" y="1208722"/>
              <a:ext cx="122269" cy="90422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109">
              <a:extLst>
                <a:ext uri="{FF2B5EF4-FFF2-40B4-BE49-F238E27FC236}">
                  <a16:creationId xmlns:a16="http://schemas.microsoft.com/office/drawing/2014/main" id="{36D350B1-1ED9-4BC2-A656-BFDBCCADD7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9340" y="1709708"/>
              <a:ext cx="154028" cy="85663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110">
              <a:extLst>
                <a:ext uri="{FF2B5EF4-FFF2-40B4-BE49-F238E27FC236}">
                  <a16:creationId xmlns:a16="http://schemas.microsoft.com/office/drawing/2014/main" id="{135CA3BF-7C7F-4A53-8BD3-9EC44EEF59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6974" y="351256"/>
              <a:ext cx="127034" cy="114218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111">
              <a:extLst>
                <a:ext uri="{FF2B5EF4-FFF2-40B4-BE49-F238E27FC236}">
                  <a16:creationId xmlns:a16="http://schemas.microsoft.com/office/drawing/2014/main" id="{C459CFEB-AB76-4458-B266-D4BD067D77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6971" y="1438969"/>
              <a:ext cx="131798" cy="87249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112">
              <a:extLst>
                <a:ext uri="{FF2B5EF4-FFF2-40B4-BE49-F238E27FC236}">
                  <a16:creationId xmlns:a16="http://schemas.microsoft.com/office/drawing/2014/main" id="{5A6FDDCD-0660-485D-A98C-7310C2E382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7290" y="920509"/>
              <a:ext cx="117506" cy="80904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122">
              <a:extLst>
                <a:ext uri="{FF2B5EF4-FFF2-40B4-BE49-F238E27FC236}">
                  <a16:creationId xmlns:a16="http://schemas.microsoft.com/office/drawing/2014/main" id="{CA518225-2FB7-4516-81B7-2D4F68D61D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52193" y="1742258"/>
              <a:ext cx="128622" cy="80905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123">
              <a:extLst>
                <a:ext uri="{FF2B5EF4-FFF2-40B4-BE49-F238E27FC236}">
                  <a16:creationId xmlns:a16="http://schemas.microsoft.com/office/drawing/2014/main" id="{CEBF31A6-E5B1-488A-8E18-F24838387E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8844" y="205950"/>
              <a:ext cx="139737" cy="93596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130">
              <a:extLst>
                <a:ext uri="{FF2B5EF4-FFF2-40B4-BE49-F238E27FC236}">
                  <a16:creationId xmlns:a16="http://schemas.microsoft.com/office/drawing/2014/main" id="{6F33D8E7-285B-43A8-B4C7-70582C54CE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1866" y="494947"/>
              <a:ext cx="157205" cy="82491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131">
              <a:extLst>
                <a:ext uri="{FF2B5EF4-FFF2-40B4-BE49-F238E27FC236}">
                  <a16:creationId xmlns:a16="http://schemas.microsoft.com/office/drawing/2014/main" id="{DDD655C5-6153-4EFC-A7AB-C89B39126B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53784" y="1049927"/>
              <a:ext cx="119094" cy="87250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135">
              <a:extLst>
                <a:ext uri="{FF2B5EF4-FFF2-40B4-BE49-F238E27FC236}">
                  <a16:creationId xmlns:a16="http://schemas.microsoft.com/office/drawing/2014/main" id="{EB9A91A8-3FF9-44C5-8F20-B8914896E3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2675" y="819677"/>
              <a:ext cx="128622" cy="84076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141">
              <a:extLst>
                <a:ext uri="{FF2B5EF4-FFF2-40B4-BE49-F238E27FC236}">
                  <a16:creationId xmlns:a16="http://schemas.microsoft.com/office/drawing/2014/main" id="{552D48EA-F4E4-4729-9B4F-679997A16A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0790" y="1421538"/>
              <a:ext cx="163555" cy="16339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77">
              <a:extLst>
                <a:ext uri="{FF2B5EF4-FFF2-40B4-BE49-F238E27FC236}">
                  <a16:creationId xmlns:a16="http://schemas.microsoft.com/office/drawing/2014/main" id="{7EBCBF17-BCD9-4E80-A42F-FD8F3F24EE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9645" y="20153"/>
              <a:ext cx="152440" cy="74559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121">
              <a:extLst>
                <a:ext uri="{FF2B5EF4-FFF2-40B4-BE49-F238E27FC236}">
                  <a16:creationId xmlns:a16="http://schemas.microsoft.com/office/drawing/2014/main" id="{F27C28DF-6982-40F6-AF1C-A7E9404904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0915" y="5867"/>
              <a:ext cx="133385" cy="84077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14C21270-6C6E-46E3-A0CD-60409B45E5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22665" y="107497"/>
              <a:ext cx="130210" cy="87249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87">
              <a:extLst>
                <a:ext uri="{FF2B5EF4-FFF2-40B4-BE49-F238E27FC236}">
                  <a16:creationId xmlns:a16="http://schemas.microsoft.com/office/drawing/2014/main" id="{0F9D2545-2273-4418-A1F0-B7A79189B1C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85860" y="67005"/>
              <a:ext cx="134974" cy="9042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94">
              <a:extLst>
                <a:ext uri="{FF2B5EF4-FFF2-40B4-BE49-F238E27FC236}">
                  <a16:creationId xmlns:a16="http://schemas.microsoft.com/office/drawing/2014/main" id="{34C9ED34-6E92-4594-839A-4BFA8028DC4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39854" y="1305591"/>
              <a:ext cx="138149" cy="10311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97">
              <a:extLst>
                <a:ext uri="{FF2B5EF4-FFF2-40B4-BE49-F238E27FC236}">
                  <a16:creationId xmlns:a16="http://schemas.microsoft.com/office/drawing/2014/main" id="{8E693454-898E-482B-BE4C-67ED5D4B850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9177" y="1744661"/>
              <a:ext cx="190551" cy="122149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Freeform 101">
              <a:extLst>
                <a:ext uri="{FF2B5EF4-FFF2-40B4-BE49-F238E27FC236}">
                  <a16:creationId xmlns:a16="http://schemas.microsoft.com/office/drawing/2014/main" id="{C4CA6809-E57D-4D47-B9F9-8C6DE9CD1EF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46993" y="1477870"/>
              <a:ext cx="138149" cy="82491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Freeform 102">
              <a:extLst>
                <a:ext uri="{FF2B5EF4-FFF2-40B4-BE49-F238E27FC236}">
                  <a16:creationId xmlns:a16="http://schemas.microsoft.com/office/drawing/2014/main" id="{22C3D7E0-59C6-4BAB-829D-09375025428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7624" y="1109481"/>
              <a:ext cx="120682" cy="99940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103">
              <a:extLst>
                <a:ext uri="{FF2B5EF4-FFF2-40B4-BE49-F238E27FC236}">
                  <a16:creationId xmlns:a16="http://schemas.microsoft.com/office/drawing/2014/main" id="{8C70E385-297A-49BC-B0CB-747BD13C8B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5235" y="835566"/>
              <a:ext cx="141326" cy="103113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117">
              <a:extLst>
                <a:ext uri="{FF2B5EF4-FFF2-40B4-BE49-F238E27FC236}">
                  <a16:creationId xmlns:a16="http://schemas.microsoft.com/office/drawing/2014/main" id="{069283BE-8E18-4033-81C0-85CEA5D3B7D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46997" y="888714"/>
              <a:ext cx="7939" cy="634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118">
              <a:extLst>
                <a:ext uri="{FF2B5EF4-FFF2-40B4-BE49-F238E27FC236}">
                  <a16:creationId xmlns:a16="http://schemas.microsoft.com/office/drawing/2014/main" id="{F22F2F93-CA3D-4858-B6EF-0A001351C88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33452" y="221037"/>
              <a:ext cx="131798" cy="96767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119">
              <a:extLst>
                <a:ext uri="{FF2B5EF4-FFF2-40B4-BE49-F238E27FC236}">
                  <a16:creationId xmlns:a16="http://schemas.microsoft.com/office/drawing/2014/main" id="{6759261B-4584-488F-844B-AF5DC31A44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15212" y="458458"/>
              <a:ext cx="127034" cy="150703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136">
              <a:extLst>
                <a:ext uri="{FF2B5EF4-FFF2-40B4-BE49-F238E27FC236}">
                  <a16:creationId xmlns:a16="http://schemas.microsoft.com/office/drawing/2014/main" id="{2EFF1910-9FFC-42F3-9F55-21B310A498F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42854" y="1262701"/>
              <a:ext cx="127034" cy="69800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137">
              <a:extLst>
                <a:ext uri="{FF2B5EF4-FFF2-40B4-BE49-F238E27FC236}">
                  <a16:creationId xmlns:a16="http://schemas.microsoft.com/office/drawing/2014/main" id="{3D564C12-9631-439E-B1A5-B240773B172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7131" y="1656516"/>
              <a:ext cx="128622" cy="93596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139">
              <a:extLst>
                <a:ext uri="{FF2B5EF4-FFF2-40B4-BE49-F238E27FC236}">
                  <a16:creationId xmlns:a16="http://schemas.microsoft.com/office/drawing/2014/main" id="{C3926E3B-E70A-4FB2-83E2-7B48BF19710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61888" y="321071"/>
              <a:ext cx="131798" cy="87250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Freeform 143">
              <a:extLst>
                <a:ext uri="{FF2B5EF4-FFF2-40B4-BE49-F238E27FC236}">
                  <a16:creationId xmlns:a16="http://schemas.microsoft.com/office/drawing/2014/main" id="{8F25B70A-0906-4529-91EB-D25C5090950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72205" y="1015782"/>
              <a:ext cx="120682" cy="77732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Freeform 144">
              <a:extLst>
                <a:ext uri="{FF2B5EF4-FFF2-40B4-BE49-F238E27FC236}">
                  <a16:creationId xmlns:a16="http://schemas.microsoft.com/office/drawing/2014/main" id="{B60C3D10-E594-41A8-95A1-BE291DCA8E8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88057" y="790305"/>
              <a:ext cx="142913" cy="90422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Freeform 145">
              <a:extLst>
                <a:ext uri="{FF2B5EF4-FFF2-40B4-BE49-F238E27FC236}">
                  <a16:creationId xmlns:a16="http://schemas.microsoft.com/office/drawing/2014/main" id="{15FC97C2-942E-46C4-A640-F00369F10DD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92828" y="601329"/>
              <a:ext cx="120682" cy="68214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Freeform 8">
              <a:extLst>
                <a:ext uri="{FF2B5EF4-FFF2-40B4-BE49-F238E27FC236}">
                  <a16:creationId xmlns:a16="http://schemas.microsoft.com/office/drawing/2014/main" id="{2928B387-DCFE-42AA-92B4-8DA588BFA0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6336" y="131315"/>
              <a:ext cx="130210" cy="8725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76" name="Freeform 113">
            <a:extLst>
              <a:ext uri="{FF2B5EF4-FFF2-40B4-BE49-F238E27FC236}">
                <a16:creationId xmlns:a16="http://schemas.microsoft.com/office/drawing/2014/main" id="{E9316916-FAB3-44AE-A8C7-290303B3CC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16200000">
            <a:off x="10429081" y="2010569"/>
            <a:ext cx="11113" cy="9525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85C6859-604F-4DC1-A9D0-1CA1F7785DE7}"/>
              </a:ext>
            </a:extLst>
          </p:cNvPr>
          <p:cNvSpPr/>
          <p:nvPr/>
        </p:nvSpPr>
        <p:spPr>
          <a:xfrm>
            <a:off x="0" y="1114425"/>
            <a:ext cx="12192000" cy="52680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2468D4-DE61-44BE-8259-EB9BF1749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476" y="1831694"/>
            <a:ext cx="6923229" cy="4501825"/>
          </a:xfrm>
        </p:spPr>
        <p:txBody>
          <a:bodyPr numCol="1"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b="1" dirty="0"/>
              <a:t>Profesora en enseñanza primaria y preescolar; maestra en investigación educativa y doctora en antropología social, orientación antropología médica</a:t>
            </a:r>
            <a:r>
              <a:rPr lang="es-CO" sz="1700" dirty="0"/>
              <a:t> (salud mental y educación) </a:t>
            </a:r>
            <a:r>
              <a:rPr lang="es-CO" sz="1700" b="1" dirty="0"/>
              <a:t>secretaria académica IPECAL.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i="0" dirty="0">
                <a:effectLst/>
              </a:rPr>
              <a:t>Posee un reconocimiento internacional en el área de didáctica y formación docente.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H</a:t>
            </a:r>
            <a:r>
              <a:rPr lang="es-CO" sz="1700" i="0" dirty="0">
                <a:effectLst/>
              </a:rPr>
              <a:t>a desarrollado proyectos de investigación, asesorías y conferencias en distintos países de la región: Argentina, México, Cuba, Chile, Colombia, Venezuela y Bolivia.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Obras. </a:t>
            </a:r>
          </a:p>
          <a:p>
            <a:pPr marL="514350" lvl="1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sz="1600" dirty="0"/>
              <a:t>Didáctica no </a:t>
            </a:r>
            <a:r>
              <a:rPr lang="es-CO" sz="1600" dirty="0" err="1"/>
              <a:t>parametral</a:t>
            </a:r>
            <a:r>
              <a:rPr lang="es-CO" sz="1600" dirty="0"/>
              <a:t>. </a:t>
            </a:r>
          </a:p>
          <a:p>
            <a:pPr marL="514350" lvl="1" indent="-285750"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s-CO" sz="1600" dirty="0"/>
              <a:t>La enseñanza como puente a la vida.</a:t>
            </a:r>
            <a:endParaRPr lang="es-CO" sz="1600" b="1" dirty="0"/>
          </a:p>
        </p:txBody>
      </p:sp>
      <p:grpSp>
        <p:nvGrpSpPr>
          <p:cNvPr id="13321" name="Group 177">
            <a:extLst>
              <a:ext uri="{FF2B5EF4-FFF2-40B4-BE49-F238E27FC236}">
                <a16:creationId xmlns:a16="http://schemas.microsoft.com/office/drawing/2014/main" id="{373AFB5C-D052-41EC-A3D8-D6AEF44ABB1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0372725" y="5988050"/>
            <a:ext cx="1274763" cy="931863"/>
            <a:chOff x="10372524" y="5987703"/>
            <a:chExt cx="1274531" cy="932361"/>
          </a:xfrm>
        </p:grpSpPr>
        <p:sp>
          <p:nvSpPr>
            <p:cNvPr id="179" name="Freeform 82">
              <a:extLst>
                <a:ext uri="{FF2B5EF4-FFF2-40B4-BE49-F238E27FC236}">
                  <a16:creationId xmlns:a16="http://schemas.microsoft.com/office/drawing/2014/main" id="{984448BD-33DF-42A3-83DD-6486D5B955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3859" y="6018702"/>
              <a:ext cx="128656" cy="69837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Freeform 70">
              <a:extLst>
                <a:ext uri="{FF2B5EF4-FFF2-40B4-BE49-F238E27FC236}">
                  <a16:creationId xmlns:a16="http://schemas.microsoft.com/office/drawing/2014/main" id="{32408084-9527-4D12-B426-FB056F6BFD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3046" y="6280781"/>
              <a:ext cx="131832" cy="76186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85">
              <a:extLst>
                <a:ext uri="{FF2B5EF4-FFF2-40B4-BE49-F238E27FC236}">
                  <a16:creationId xmlns:a16="http://schemas.microsoft.com/office/drawing/2014/main" id="{237240B8-D3D0-4E98-91C0-DE2C13BC65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20032" y="6503951"/>
              <a:ext cx="128656" cy="96819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87">
              <a:extLst>
                <a:ext uri="{FF2B5EF4-FFF2-40B4-BE49-F238E27FC236}">
                  <a16:creationId xmlns:a16="http://schemas.microsoft.com/office/drawing/2014/main" id="{F4490205-2BE6-4E57-B5A5-FD183F640B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21634" y="6734259"/>
              <a:ext cx="135010" cy="90471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94">
              <a:extLst>
                <a:ext uri="{FF2B5EF4-FFF2-40B4-BE49-F238E27FC236}">
                  <a16:creationId xmlns:a16="http://schemas.microsoft.com/office/drawing/2014/main" id="{F7B0B6FC-ABCA-4EDE-BB59-C54BDA6E94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6536" y="6717586"/>
              <a:ext cx="138187" cy="101582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118">
              <a:extLst>
                <a:ext uri="{FF2B5EF4-FFF2-40B4-BE49-F238E27FC236}">
                  <a16:creationId xmlns:a16="http://schemas.microsoft.com/office/drawing/2014/main" id="{7576B0F9-136A-46AA-BCBF-0FF610583E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4176" y="6600841"/>
              <a:ext cx="130245" cy="95233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119">
              <a:extLst>
                <a:ext uri="{FF2B5EF4-FFF2-40B4-BE49-F238E27FC236}">
                  <a16:creationId xmlns:a16="http://schemas.microsoft.com/office/drawing/2014/main" id="{15D3DDE7-AC74-4C97-8F76-B361E24607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9099" y="6415818"/>
              <a:ext cx="127068" cy="15078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139">
              <a:extLst>
                <a:ext uri="{FF2B5EF4-FFF2-40B4-BE49-F238E27FC236}">
                  <a16:creationId xmlns:a16="http://schemas.microsoft.com/office/drawing/2014/main" id="{268BA0E6-3F6B-4538-9894-FDB017891D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4193" y="6551598"/>
              <a:ext cx="131832" cy="87296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144">
              <a:extLst>
                <a:ext uri="{FF2B5EF4-FFF2-40B4-BE49-F238E27FC236}">
                  <a16:creationId xmlns:a16="http://schemas.microsoft.com/office/drawing/2014/main" id="{43C85783-33BF-40D8-A340-DBB5A98DA4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42299" y="6183103"/>
              <a:ext cx="141363" cy="90472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8" name="Freeform 145">
              <a:extLst>
                <a:ext uri="{FF2B5EF4-FFF2-40B4-BE49-F238E27FC236}">
                  <a16:creationId xmlns:a16="http://schemas.microsoft.com/office/drawing/2014/main" id="{B54A32CE-94A0-4394-A436-D4090F0FC0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3564" y="6291101"/>
              <a:ext cx="120714" cy="6666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215447E7-84FA-49EA-ABB2-3728148AC4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9747" y="6752525"/>
              <a:ext cx="131833" cy="8888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51">
              <a:extLst>
                <a:ext uri="{FF2B5EF4-FFF2-40B4-BE49-F238E27FC236}">
                  <a16:creationId xmlns:a16="http://schemas.microsoft.com/office/drawing/2014/main" id="{2BB006EA-A611-4D04-A238-26FFCD2FAF0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19260" y="6195016"/>
              <a:ext cx="115949" cy="92058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78">
              <a:extLst>
                <a:ext uri="{FF2B5EF4-FFF2-40B4-BE49-F238E27FC236}">
                  <a16:creationId xmlns:a16="http://schemas.microsoft.com/office/drawing/2014/main" id="{46F12E81-5D29-4617-831A-A1967FBB336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53425" y="6029028"/>
              <a:ext cx="147716" cy="74598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84">
              <a:extLst>
                <a:ext uri="{FF2B5EF4-FFF2-40B4-BE49-F238E27FC236}">
                  <a16:creationId xmlns:a16="http://schemas.microsoft.com/office/drawing/2014/main" id="{F022F93D-AB93-4CDD-8ACD-4CF427AF55A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486700" y="6030619"/>
              <a:ext cx="131832" cy="87297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86">
              <a:extLst>
                <a:ext uri="{FF2B5EF4-FFF2-40B4-BE49-F238E27FC236}">
                  <a16:creationId xmlns:a16="http://schemas.microsoft.com/office/drawing/2014/main" id="{B775478D-F760-475E-AC79-62FF605129D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919272" y="6040953"/>
              <a:ext cx="130245" cy="11269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106">
              <a:extLst>
                <a:ext uri="{FF2B5EF4-FFF2-40B4-BE49-F238E27FC236}">
                  <a16:creationId xmlns:a16="http://schemas.microsoft.com/office/drawing/2014/main" id="{957CD9C1-1E1C-45A8-A1E0-71E3224B9E0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53429" y="6281583"/>
              <a:ext cx="135009" cy="96820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5" name="Freeform 110">
              <a:extLst>
                <a:ext uri="{FF2B5EF4-FFF2-40B4-BE49-F238E27FC236}">
                  <a16:creationId xmlns:a16="http://schemas.microsoft.com/office/drawing/2014/main" id="{FB718006-0573-49E0-B1A1-F52BD5FB90C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83589" y="6511899"/>
              <a:ext cx="127068" cy="114279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6" name="Freeform 123">
              <a:extLst>
                <a:ext uri="{FF2B5EF4-FFF2-40B4-BE49-F238E27FC236}">
                  <a16:creationId xmlns:a16="http://schemas.microsoft.com/office/drawing/2014/main" id="{2C9B8FA2-C1D0-428F-9FBE-3D0D4C7D904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12937" y="6600045"/>
              <a:ext cx="139775" cy="93646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7" name="Freeform 130">
              <a:extLst>
                <a:ext uri="{FF2B5EF4-FFF2-40B4-BE49-F238E27FC236}">
                  <a16:creationId xmlns:a16="http://schemas.microsoft.com/office/drawing/2014/main" id="{88A90402-75EC-4CCA-8323-B47EDE6B943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597853" y="6383230"/>
              <a:ext cx="157246" cy="80948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8" name="Freeform 141">
              <a:extLst>
                <a:ext uri="{FF2B5EF4-FFF2-40B4-BE49-F238E27FC236}">
                  <a16:creationId xmlns:a16="http://schemas.microsoft.com/office/drawing/2014/main" id="{6D3F63A3-5CBD-4535-AB5C-6EF76666E0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6576" y="6756523"/>
              <a:ext cx="163600" cy="163482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9" name="Freeform 99">
              <a:extLst>
                <a:ext uri="{FF2B5EF4-FFF2-40B4-BE49-F238E27FC236}">
                  <a16:creationId xmlns:a16="http://schemas.microsoft.com/office/drawing/2014/main" id="{9F6B1808-7BF7-4A62-8527-1B085014E8C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19257" y="6036192"/>
              <a:ext cx="219192" cy="122216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0" name="Freeform 8">
              <a:extLst>
                <a:ext uri="{FF2B5EF4-FFF2-40B4-BE49-F238E27FC236}">
                  <a16:creationId xmlns:a16="http://schemas.microsoft.com/office/drawing/2014/main" id="{1DD70211-C4B9-433F-8829-072E98BF3E5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8509" y="6758879"/>
              <a:ext cx="131833" cy="8888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1026" name="Picture 2" descr="CLAIP- Consejo Latinoamericano de Investigación para la Paz">
            <a:extLst>
              <a:ext uri="{FF2B5EF4-FFF2-40B4-BE49-F238E27FC236}">
                <a16:creationId xmlns:a16="http://schemas.microsoft.com/office/drawing/2014/main" id="{D4FDA007-0F04-401A-AFC4-979021584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r="5812"/>
          <a:stretch/>
        </p:blipFill>
        <p:spPr bwMode="auto">
          <a:xfrm>
            <a:off x="7659198" y="1083469"/>
            <a:ext cx="4533127" cy="528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822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06015A-F01E-4D49-8963-2E98DDCB25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18F92-5597-484F-890B-8C85261F4A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5980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D38DFF-D85B-4F3C-98AF-3183C01C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55575"/>
            <a:ext cx="3781425" cy="7858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Bibliografía</a:t>
            </a:r>
            <a:r>
              <a:rPr lang="es-CO" dirty="0"/>
              <a:t> </a:t>
            </a:r>
          </a:p>
        </p:txBody>
      </p:sp>
      <p:sp>
        <p:nvSpPr>
          <p:cNvPr id="14341" name="Marcador de contenido 6">
            <a:extLst>
              <a:ext uri="{FF2B5EF4-FFF2-40B4-BE49-F238E27FC236}">
                <a16:creationId xmlns:a16="http://schemas.microsoft.com/office/drawing/2014/main" id="{3DB26400-E90C-472C-842B-A08DCF07B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3" y="1103313"/>
            <a:ext cx="10948987" cy="49133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s-CO" altLang="es-CO" sz="1200" dirty="0"/>
              <a:t>Ilustraciones tomadas de: Carvajal, V. y Carvajal, L. (2015).</a:t>
            </a:r>
            <a:r>
              <a:rPr lang="es-CO" altLang="es-CO" sz="1200" i="1" dirty="0"/>
              <a:t> Erase una mujer. </a:t>
            </a:r>
          </a:p>
          <a:p>
            <a:pPr>
              <a:lnSpc>
                <a:spcPct val="140000"/>
              </a:lnSpc>
            </a:pPr>
            <a:r>
              <a:rPr lang="es-CO" altLang="es-CO" sz="1200" dirty="0"/>
              <a:t>Araujo Freire, A. (2011). </a:t>
            </a:r>
            <a:r>
              <a:rPr lang="es-MX" altLang="es-CO" sz="1200" i="1" dirty="0"/>
              <a:t>Pedagogía del Oprimido” 40 años después. </a:t>
            </a:r>
            <a:r>
              <a:rPr lang="es-MX" altLang="es-CO" sz="1200" dirty="0"/>
              <a:t>Revista internacional sobre investigación en educación global y para el desarrollo</a:t>
            </a:r>
          </a:p>
          <a:p>
            <a:pPr>
              <a:lnSpc>
                <a:spcPct val="140000"/>
              </a:lnSpc>
            </a:pPr>
            <a:r>
              <a:rPr lang="es-CO" altLang="es-CO" sz="1200" dirty="0" err="1"/>
              <a:t>Arrosagaray</a:t>
            </a:r>
            <a:r>
              <a:rPr lang="es-CO" altLang="es-CO" sz="1200" dirty="0"/>
              <a:t>, E. (2020). </a:t>
            </a:r>
            <a:r>
              <a:rPr lang="es-CO" altLang="es-CO" sz="1200" i="1" dirty="0"/>
              <a:t>Biografía de Azucena Villaflor. </a:t>
            </a:r>
            <a:r>
              <a:rPr lang="es-MX" altLang="es-CO" sz="1200" i="1" dirty="0"/>
              <a:t>Creadora del movimiento Madres de Plaza de Mayo</a:t>
            </a:r>
            <a:r>
              <a:rPr lang="es-MX" altLang="es-CO" sz="1200" dirty="0"/>
              <a:t>. </a:t>
            </a:r>
          </a:p>
          <a:p>
            <a:pPr>
              <a:lnSpc>
                <a:spcPct val="140000"/>
              </a:lnSpc>
            </a:pPr>
            <a:r>
              <a:rPr lang="es-MX" altLang="es-CO" sz="1200" dirty="0" err="1"/>
              <a:t>Banrepcultural</a:t>
            </a:r>
            <a:r>
              <a:rPr lang="es-MX" altLang="es-CO" sz="1200" dirty="0"/>
              <a:t>.(s.f.). </a:t>
            </a:r>
            <a:r>
              <a:rPr lang="es-MX" altLang="es-CO" sz="1200" i="1" dirty="0"/>
              <a:t>María Cano. </a:t>
            </a:r>
            <a:r>
              <a:rPr lang="es-MX" altLang="es-CO" sz="1200" dirty="0"/>
              <a:t>Recuperado de: https://enciclopedia.banrepcultural.org/index.php/Mar%C3%ADa_Cano</a:t>
            </a:r>
          </a:p>
          <a:p>
            <a:pPr>
              <a:lnSpc>
                <a:spcPct val="140000"/>
              </a:lnSpc>
            </a:pPr>
            <a:r>
              <a:rPr lang="es-MX" altLang="es-CO" sz="1200" dirty="0"/>
              <a:t>Barber, K. (2019). </a:t>
            </a:r>
            <a:r>
              <a:rPr lang="es-MX" altLang="es-CO" sz="1200" i="1" dirty="0"/>
              <a:t>Feminismo Poscolonial.  Silvia Rivera </a:t>
            </a:r>
            <a:r>
              <a:rPr lang="es-MX" altLang="es-CO" sz="1200" i="1" dirty="0" err="1"/>
              <a:t>Cusicanqui</a:t>
            </a:r>
            <a:r>
              <a:rPr lang="es-MX" altLang="es-CO" sz="1200" i="1" dirty="0"/>
              <a:t>: “Tenemos que producir pensamiento a partir de lo cotidiano”.</a:t>
            </a:r>
            <a:r>
              <a:rPr lang="es-MX" altLang="es-CO" sz="1200" dirty="0"/>
              <a:t> El SALTO Recuperado de: https://www.elsaltodiario.com/feminismo-poscolonial/silvia-rivera-cusicanqui-producir-pensamiento-cotidiano-pensamiento-indigena</a:t>
            </a:r>
            <a:endParaRPr lang="es-CO" altLang="es-CO" sz="1200" dirty="0"/>
          </a:p>
          <a:p>
            <a:pPr>
              <a:lnSpc>
                <a:spcPct val="140000"/>
              </a:lnSpc>
            </a:pPr>
            <a:r>
              <a:rPr lang="es-CO" altLang="es-CO" sz="1200" dirty="0"/>
              <a:t>Boletín de Sociología (2014). </a:t>
            </a:r>
            <a:r>
              <a:rPr lang="es-CO" altLang="es-CO" sz="1200" i="1" dirty="0"/>
              <a:t>María Cristina Salazar de Fals</a:t>
            </a:r>
            <a:r>
              <a:rPr lang="es-CO" altLang="es-CO" sz="1200" dirty="0"/>
              <a:t>. Universidad </a:t>
            </a:r>
            <a:r>
              <a:rPr lang="es-CO" altLang="es-CO" sz="1200" i="1" dirty="0"/>
              <a:t>Nacional.  Recuperado de: </a:t>
            </a:r>
            <a:r>
              <a:rPr lang="es-CO" altLang="es-CO" sz="1200" i="1" dirty="0">
                <a:hlinkClick r:id="rId2"/>
              </a:rPr>
              <a:t>https://boletindesociologia.wordpress.com/2014/09/09/maria-cristina-salazar-de-fals/</a:t>
            </a:r>
            <a:r>
              <a:rPr lang="es-CO" altLang="es-CO" sz="1200" i="1" dirty="0"/>
              <a:t>. </a:t>
            </a:r>
          </a:p>
          <a:p>
            <a:pPr>
              <a:lnSpc>
                <a:spcPct val="140000"/>
              </a:lnSpc>
            </a:pPr>
            <a:r>
              <a:rPr lang="es-CO" altLang="es-CO" sz="1200" dirty="0"/>
              <a:t>FLACSO (s.f.). </a:t>
            </a:r>
            <a:r>
              <a:rPr lang="es-CO" altLang="es-CO" sz="1200" i="1" dirty="0"/>
              <a:t>Julieta </a:t>
            </a:r>
            <a:r>
              <a:rPr lang="es-CO" altLang="es-CO" sz="1200" i="1" dirty="0" err="1"/>
              <a:t>Kirkwood</a:t>
            </a:r>
            <a:r>
              <a:rPr lang="es-CO" altLang="es-CO" sz="1200" dirty="0"/>
              <a:t>. Recuperado de: http://www.flacsochile.org/personajes/julieta-kirkwood/</a:t>
            </a:r>
          </a:p>
          <a:p>
            <a:pPr>
              <a:lnSpc>
                <a:spcPct val="140000"/>
              </a:lnSpc>
            </a:pPr>
            <a:r>
              <a:rPr lang="es-CO" altLang="es-CO" sz="1200" dirty="0"/>
              <a:t>Molano</a:t>
            </a:r>
            <a:r>
              <a:rPr lang="es-CO" altLang="es-CO" sz="1200" i="1" dirty="0"/>
              <a:t>, A. &amp; Sabogal, F. </a:t>
            </a:r>
            <a:r>
              <a:rPr lang="es-CO" altLang="es-CO" sz="1200" dirty="0"/>
              <a:t>(2007). </a:t>
            </a:r>
            <a:r>
              <a:rPr lang="es-CO" altLang="es-CO" sz="1200" i="1" dirty="0"/>
              <a:t>IN MEMORIAM.</a:t>
            </a:r>
            <a:r>
              <a:rPr lang="es-CO" altLang="es-CO" sz="1200" dirty="0"/>
              <a:t> Universidad del Tolima, Revista Aquelarre, pp. 17-21.</a:t>
            </a:r>
          </a:p>
          <a:p>
            <a:pPr>
              <a:lnSpc>
                <a:spcPct val="140000"/>
              </a:lnSpc>
            </a:pPr>
            <a:r>
              <a:rPr lang="es-CO" altLang="es-CO" sz="1200" dirty="0"/>
              <a:t>Mujeres bacanas (2020). </a:t>
            </a:r>
            <a:r>
              <a:rPr lang="es-CO" altLang="es-CO" sz="1200" i="1" dirty="0"/>
              <a:t>Marta </a:t>
            </a:r>
            <a:r>
              <a:rPr lang="es-CO" altLang="es-CO" sz="1200" i="1" dirty="0" err="1"/>
              <a:t>Sanchez</a:t>
            </a:r>
            <a:r>
              <a:rPr lang="es-CO" altLang="es-CO" sz="1200" i="1" dirty="0"/>
              <a:t> Soler</a:t>
            </a:r>
            <a:r>
              <a:rPr lang="es-CO" altLang="es-CO" sz="1200" dirty="0"/>
              <a:t>. Recuperado de: </a:t>
            </a:r>
            <a:r>
              <a:rPr lang="es-CO" altLang="es-CO" sz="1200" dirty="0">
                <a:hlinkClick r:id="rId3"/>
              </a:rPr>
              <a:t>https://mujeresbacanas.com/marta-sanchez-soler-1941/</a:t>
            </a:r>
            <a:endParaRPr lang="es-CO" altLang="es-CO" sz="1200" dirty="0"/>
          </a:p>
          <a:p>
            <a:pPr>
              <a:lnSpc>
                <a:spcPct val="140000"/>
              </a:lnSpc>
            </a:pPr>
            <a:r>
              <a:rPr lang="es-CO" altLang="es-CO" sz="1200" dirty="0"/>
              <a:t>Mujeres bacanas.(2021). </a:t>
            </a:r>
            <a:r>
              <a:rPr lang="es-CO" altLang="es-CO" sz="1200" i="1" dirty="0"/>
              <a:t>Azucena Villaflor</a:t>
            </a:r>
            <a:r>
              <a:rPr lang="es-CO" altLang="es-CO" sz="1200" dirty="0"/>
              <a:t>. Recuperado de: </a:t>
            </a:r>
            <a:r>
              <a:rPr lang="es-CO" altLang="es-CO" sz="1200" dirty="0">
                <a:hlinkClick r:id="rId4"/>
              </a:rPr>
              <a:t>https://mujeresbacanas.com/azucena-villaflor-1924-1977/</a:t>
            </a:r>
            <a:endParaRPr lang="es-CO" altLang="es-CO" sz="1200" dirty="0"/>
          </a:p>
          <a:p>
            <a:pPr>
              <a:lnSpc>
                <a:spcPct val="140000"/>
              </a:lnSpc>
            </a:pPr>
            <a:r>
              <a:rPr lang="es-CO" altLang="es-CO" sz="1200" dirty="0"/>
              <a:t>Mujeres bacanas. (2020).  </a:t>
            </a:r>
            <a:r>
              <a:rPr lang="es-CO" altLang="es-CO" sz="1200" i="1" dirty="0"/>
              <a:t>Silvia </a:t>
            </a:r>
            <a:r>
              <a:rPr lang="es-CO" altLang="es-CO" sz="1200" i="1" dirty="0" err="1"/>
              <a:t>Cusicanqui</a:t>
            </a:r>
            <a:r>
              <a:rPr lang="es-CO" altLang="es-CO" sz="1200" dirty="0"/>
              <a:t>. </a:t>
            </a:r>
            <a:r>
              <a:rPr lang="es-CO" altLang="es-CO" sz="1200" dirty="0">
                <a:hlinkClick r:id="rId5"/>
              </a:rPr>
              <a:t>https://mujeresbacanas.com/silvia-rivera-cusicanqui-1949/</a:t>
            </a:r>
            <a:endParaRPr lang="es-CO" altLang="es-CO" sz="1200" dirty="0"/>
          </a:p>
          <a:p>
            <a:pPr>
              <a:lnSpc>
                <a:spcPct val="140000"/>
              </a:lnSpc>
            </a:pPr>
            <a:endParaRPr lang="es-CO" altLang="es-CO" sz="1200" dirty="0"/>
          </a:p>
        </p:txBody>
      </p:sp>
      <p:grpSp>
        <p:nvGrpSpPr>
          <p:cNvPr id="14342" name="Group 15">
            <a:extLst>
              <a:ext uri="{FF2B5EF4-FFF2-40B4-BE49-F238E27FC236}">
                <a16:creationId xmlns:a16="http://schemas.microsoft.com/office/drawing/2014/main" id="{A26ED77D-AEBD-4F05-BEAC-931EE8F4996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39688" y="5703888"/>
            <a:ext cx="12106275" cy="654050"/>
            <a:chOff x="0" y="5833367"/>
            <a:chExt cx="12243348" cy="6537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8EBB860-7632-4B98-A38A-AC3EEEECC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952" y="6266522"/>
              <a:ext cx="123621" cy="87266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05">
              <a:extLst>
                <a:ext uri="{FF2B5EF4-FFF2-40B4-BE49-F238E27FC236}">
                  <a16:creationId xmlns:a16="http://schemas.microsoft.com/office/drawing/2014/main" id="{DA5D6EF5-D6DB-4A3B-A055-982302655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679" y="5838126"/>
              <a:ext cx="141282" cy="93613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106">
              <a:extLst>
                <a:ext uri="{FF2B5EF4-FFF2-40B4-BE49-F238E27FC236}">
                  <a16:creationId xmlns:a16="http://schemas.microsoft.com/office/drawing/2014/main" id="{DAF2F555-6CE9-415B-A7A7-07D07A262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43" y="5849234"/>
              <a:ext cx="134860" cy="98372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107">
              <a:extLst>
                <a:ext uri="{FF2B5EF4-FFF2-40B4-BE49-F238E27FC236}">
                  <a16:creationId xmlns:a16="http://schemas.microsoft.com/office/drawing/2014/main" id="{78F6EF09-DCD2-4FA0-81E8-58AF63A28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894" y="5926979"/>
              <a:ext cx="154126" cy="80920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108">
              <a:extLst>
                <a:ext uri="{FF2B5EF4-FFF2-40B4-BE49-F238E27FC236}">
                  <a16:creationId xmlns:a16="http://schemas.microsoft.com/office/drawing/2014/main" id="{8432A39C-1F4A-4279-B07E-E515EF56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234" y="5861927"/>
              <a:ext cx="122016" cy="9043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109">
              <a:extLst>
                <a:ext uri="{FF2B5EF4-FFF2-40B4-BE49-F238E27FC236}">
                  <a16:creationId xmlns:a16="http://schemas.microsoft.com/office/drawing/2014/main" id="{1F1EE1DE-12FE-4ABC-A457-51622827B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482" y="5865100"/>
              <a:ext cx="154126" cy="85679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110">
              <a:extLst>
                <a:ext uri="{FF2B5EF4-FFF2-40B4-BE49-F238E27FC236}">
                  <a16:creationId xmlns:a16="http://schemas.microsoft.com/office/drawing/2014/main" id="{0D118374-9B09-499C-A558-0419641F4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44" y="5866686"/>
              <a:ext cx="126833" cy="114239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111">
              <a:extLst>
                <a:ext uri="{FF2B5EF4-FFF2-40B4-BE49-F238E27FC236}">
                  <a16:creationId xmlns:a16="http://schemas.microsoft.com/office/drawing/2014/main" id="{9C6693A6-6540-471E-885A-4B2A45989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001" y="5877793"/>
              <a:ext cx="130044" cy="8726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112">
              <a:extLst>
                <a:ext uri="{FF2B5EF4-FFF2-40B4-BE49-F238E27FC236}">
                  <a16:creationId xmlns:a16="http://schemas.microsoft.com/office/drawing/2014/main" id="{8C6B8E61-6DD6-46E5-9027-AA2F57BF9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085" y="5833367"/>
              <a:ext cx="117200" cy="80919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122">
              <a:extLst>
                <a:ext uri="{FF2B5EF4-FFF2-40B4-BE49-F238E27FC236}">
                  <a16:creationId xmlns:a16="http://schemas.microsoft.com/office/drawing/2014/main" id="{292ED1F7-AB0D-495D-B062-37AD9DDF3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759" y="6168150"/>
              <a:ext cx="128438" cy="80920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123">
              <a:extLst>
                <a:ext uri="{FF2B5EF4-FFF2-40B4-BE49-F238E27FC236}">
                  <a16:creationId xmlns:a16="http://schemas.microsoft.com/office/drawing/2014/main" id="{9F0019EF-63B4-462E-9ECB-1DAD16C86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51" y="6136417"/>
              <a:ext cx="139677" cy="9361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130">
              <a:extLst>
                <a:ext uri="{FF2B5EF4-FFF2-40B4-BE49-F238E27FC236}">
                  <a16:creationId xmlns:a16="http://schemas.microsoft.com/office/drawing/2014/main" id="{A259A527-3E36-4FC0-A142-1BB5F423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93" y="6133243"/>
              <a:ext cx="158942" cy="82506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131">
              <a:extLst>
                <a:ext uri="{FF2B5EF4-FFF2-40B4-BE49-F238E27FC236}">
                  <a16:creationId xmlns:a16="http://schemas.microsoft.com/office/drawing/2014/main" id="{0DE52D5D-3AC4-4EF6-B853-5947E324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558" y="6164976"/>
              <a:ext cx="117199" cy="87266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132">
              <a:extLst>
                <a:ext uri="{FF2B5EF4-FFF2-40B4-BE49-F238E27FC236}">
                  <a16:creationId xmlns:a16="http://schemas.microsoft.com/office/drawing/2014/main" id="{9B423C76-C2C0-4EF3-A263-9FA8B702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010" y="6206229"/>
              <a:ext cx="128438" cy="69813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134">
              <a:extLst>
                <a:ext uri="{FF2B5EF4-FFF2-40B4-BE49-F238E27FC236}">
                  <a16:creationId xmlns:a16="http://schemas.microsoft.com/office/drawing/2014/main" id="{854F0E13-2EE6-451C-A2DD-9CEBC360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484" y="6212576"/>
              <a:ext cx="123621" cy="117412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135">
              <a:extLst>
                <a:ext uri="{FF2B5EF4-FFF2-40B4-BE49-F238E27FC236}">
                  <a16:creationId xmlns:a16="http://schemas.microsoft.com/office/drawing/2014/main" id="{5E797990-2842-4455-A4AD-AC82943AB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51" y="6117377"/>
              <a:ext cx="128438" cy="84093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141">
              <a:extLst>
                <a:ext uri="{FF2B5EF4-FFF2-40B4-BE49-F238E27FC236}">
                  <a16:creationId xmlns:a16="http://schemas.microsoft.com/office/drawing/2014/main" id="{9A4500A5-2B06-40E6-88EF-332604A13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958" y="6191950"/>
              <a:ext cx="163758" cy="16342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91">
              <a:extLst>
                <a:ext uri="{FF2B5EF4-FFF2-40B4-BE49-F238E27FC236}">
                  <a16:creationId xmlns:a16="http://schemas.microsoft.com/office/drawing/2014/main" id="{1457D5F7-F62F-419D-95A6-DFF3BAC0E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802" y="5925393"/>
              <a:ext cx="118805" cy="80919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92">
              <a:extLst>
                <a:ext uri="{FF2B5EF4-FFF2-40B4-BE49-F238E27FC236}">
                  <a16:creationId xmlns:a16="http://schemas.microsoft.com/office/drawing/2014/main" id="{0873B701-B1F3-43D0-A36F-4B11A5097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532" y="5861927"/>
              <a:ext cx="141282" cy="103132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93">
              <a:extLst>
                <a:ext uri="{FF2B5EF4-FFF2-40B4-BE49-F238E27FC236}">
                  <a16:creationId xmlns:a16="http://schemas.microsoft.com/office/drawing/2014/main" id="{7A3A756D-B16D-462E-8354-990E35F85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937" y="5884140"/>
              <a:ext cx="128438" cy="7933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94">
              <a:extLst>
                <a:ext uri="{FF2B5EF4-FFF2-40B4-BE49-F238E27FC236}">
                  <a16:creationId xmlns:a16="http://schemas.microsoft.com/office/drawing/2014/main" id="{35750F68-D029-4ADD-86ED-D8607BCDB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323" y="5971405"/>
              <a:ext cx="138071" cy="101546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95">
              <a:extLst>
                <a:ext uri="{FF2B5EF4-FFF2-40B4-BE49-F238E27FC236}">
                  <a16:creationId xmlns:a16="http://schemas.microsoft.com/office/drawing/2014/main" id="{C4A42375-8EBA-4DFA-A0B8-51CB32F0C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558" y="5914286"/>
              <a:ext cx="118805" cy="82506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96">
              <a:extLst>
                <a:ext uri="{FF2B5EF4-FFF2-40B4-BE49-F238E27FC236}">
                  <a16:creationId xmlns:a16="http://schemas.microsoft.com/office/drawing/2014/main" id="{7BC8FD0C-6DC7-4E10-8380-7471E50D6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125" y="5922219"/>
              <a:ext cx="147704" cy="107892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97">
              <a:extLst>
                <a:ext uri="{FF2B5EF4-FFF2-40B4-BE49-F238E27FC236}">
                  <a16:creationId xmlns:a16="http://schemas.microsoft.com/office/drawing/2014/main" id="{24E62784-2344-40FE-A51F-45FDFC5F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598" y="5923806"/>
              <a:ext cx="189446" cy="122173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98">
              <a:extLst>
                <a:ext uri="{FF2B5EF4-FFF2-40B4-BE49-F238E27FC236}">
                  <a16:creationId xmlns:a16="http://schemas.microsoft.com/office/drawing/2014/main" id="{03D81456-2910-4871-AE4F-3A1316CC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031" y="5923806"/>
              <a:ext cx="147704" cy="79333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99">
              <a:extLst>
                <a:ext uri="{FF2B5EF4-FFF2-40B4-BE49-F238E27FC236}">
                  <a16:creationId xmlns:a16="http://schemas.microsoft.com/office/drawing/2014/main" id="{B4820E74-7E16-4A86-A4CB-E7588A03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688" y="5923806"/>
              <a:ext cx="219949" cy="122173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100">
              <a:extLst>
                <a:ext uri="{FF2B5EF4-FFF2-40B4-BE49-F238E27FC236}">
                  <a16:creationId xmlns:a16="http://schemas.microsoft.com/office/drawing/2014/main" id="{42778BC0-9C9E-4FC0-B310-17EFD8797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220" y="5923806"/>
              <a:ext cx="128438" cy="9361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101">
              <a:extLst>
                <a:ext uri="{FF2B5EF4-FFF2-40B4-BE49-F238E27FC236}">
                  <a16:creationId xmlns:a16="http://schemas.microsoft.com/office/drawing/2014/main" id="{D75C1BA0-BD2A-4285-A1C1-AFCA9BE55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904" y="5930152"/>
              <a:ext cx="138071" cy="82506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102">
              <a:extLst>
                <a:ext uri="{FF2B5EF4-FFF2-40B4-BE49-F238E27FC236}">
                  <a16:creationId xmlns:a16="http://schemas.microsoft.com/office/drawing/2014/main" id="{1516E947-95F5-41EF-B758-B670199C2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755" y="5933325"/>
              <a:ext cx="122016" cy="99959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103">
              <a:extLst>
                <a:ext uri="{FF2B5EF4-FFF2-40B4-BE49-F238E27FC236}">
                  <a16:creationId xmlns:a16="http://schemas.microsoft.com/office/drawing/2014/main" id="{DCD1C14D-F5ED-416A-A207-4D04A62B6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568" y="5939672"/>
              <a:ext cx="141282" cy="103133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104">
              <a:extLst>
                <a:ext uri="{FF2B5EF4-FFF2-40B4-BE49-F238E27FC236}">
                  <a16:creationId xmlns:a16="http://schemas.microsoft.com/office/drawing/2014/main" id="{9210A459-FD11-4285-ADA9-EC00393B6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403" y="5939672"/>
              <a:ext cx="6422" cy="4760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id="{373FA30B-133E-4E34-851A-DBC7AF054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744" y="5985685"/>
              <a:ext cx="9633" cy="7933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114">
              <a:extLst>
                <a:ext uri="{FF2B5EF4-FFF2-40B4-BE49-F238E27FC236}">
                  <a16:creationId xmlns:a16="http://schemas.microsoft.com/office/drawing/2014/main" id="{5E5FF0E3-AABD-4C42-B55B-203CB503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739" y="5985685"/>
              <a:ext cx="6422" cy="4759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115">
              <a:extLst>
                <a:ext uri="{FF2B5EF4-FFF2-40B4-BE49-F238E27FC236}">
                  <a16:creationId xmlns:a16="http://schemas.microsoft.com/office/drawing/2014/main" id="{1EE22A35-A53F-4579-979A-B74A220ED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800" y="5990445"/>
              <a:ext cx="6422" cy="6347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117">
              <a:extLst>
                <a:ext uri="{FF2B5EF4-FFF2-40B4-BE49-F238E27FC236}">
                  <a16:creationId xmlns:a16="http://schemas.microsoft.com/office/drawing/2014/main" id="{56E3F37A-AD26-4CE6-96E1-EDCC12D31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7181" y="6003138"/>
              <a:ext cx="6422" cy="6347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118">
              <a:extLst>
                <a:ext uri="{FF2B5EF4-FFF2-40B4-BE49-F238E27FC236}">
                  <a16:creationId xmlns:a16="http://schemas.microsoft.com/office/drawing/2014/main" id="{0DDCAA9C-355E-4062-AC46-9E470838D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492" y="6006311"/>
              <a:ext cx="131649" cy="96786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119">
              <a:extLst>
                <a:ext uri="{FF2B5EF4-FFF2-40B4-BE49-F238E27FC236}">
                  <a16:creationId xmlns:a16="http://schemas.microsoft.com/office/drawing/2014/main" id="{512F5E6E-DA9D-4CF6-B441-3875B926E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468" y="5947606"/>
              <a:ext cx="126832" cy="150731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120">
              <a:extLst>
                <a:ext uri="{FF2B5EF4-FFF2-40B4-BE49-F238E27FC236}">
                  <a16:creationId xmlns:a16="http://schemas.microsoft.com/office/drawing/2014/main" id="{85ADB1F0-C95E-4C5C-9B3D-8AA521122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634" y="6249069"/>
              <a:ext cx="122016" cy="66639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121">
              <a:extLst>
                <a:ext uri="{FF2B5EF4-FFF2-40B4-BE49-F238E27FC236}">
                  <a16:creationId xmlns:a16="http://schemas.microsoft.com/office/drawing/2014/main" id="{4CECB670-3503-4BF2-8656-F6C2E83CA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860" y="6260175"/>
              <a:ext cx="133255" cy="84093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125">
              <a:extLst>
                <a:ext uri="{FF2B5EF4-FFF2-40B4-BE49-F238E27FC236}">
                  <a16:creationId xmlns:a16="http://schemas.microsoft.com/office/drawing/2014/main" id="{DC748BA5-401C-4CCC-8DE1-D5AB3754D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488" y="6237962"/>
              <a:ext cx="149310" cy="79333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Freeform 126">
              <a:extLst>
                <a:ext uri="{FF2B5EF4-FFF2-40B4-BE49-F238E27FC236}">
                  <a16:creationId xmlns:a16="http://schemas.microsoft.com/office/drawing/2014/main" id="{BE83B04D-0FB1-4B1B-B0B2-2055D0783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085" y="6250656"/>
              <a:ext cx="150915" cy="77746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127">
              <a:extLst>
                <a:ext uri="{FF2B5EF4-FFF2-40B4-BE49-F238E27FC236}">
                  <a16:creationId xmlns:a16="http://schemas.microsoft.com/office/drawing/2014/main" id="{D1DD44C1-F04E-46FF-8A70-F14C3AF21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609" y="6250656"/>
              <a:ext cx="138071" cy="77746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128">
              <a:extLst>
                <a:ext uri="{FF2B5EF4-FFF2-40B4-BE49-F238E27FC236}">
                  <a16:creationId xmlns:a16="http://schemas.microsoft.com/office/drawing/2014/main" id="{B240CC8F-681B-4E8A-82DC-57BE8723F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388" y="6253829"/>
              <a:ext cx="130044" cy="77746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129">
              <a:extLst>
                <a:ext uri="{FF2B5EF4-FFF2-40B4-BE49-F238E27FC236}">
                  <a16:creationId xmlns:a16="http://schemas.microsoft.com/office/drawing/2014/main" id="{835F8717-4297-40EF-B1C1-96A527A3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829" y="6253829"/>
              <a:ext cx="147704" cy="109479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133">
              <a:extLst>
                <a:ext uri="{FF2B5EF4-FFF2-40B4-BE49-F238E27FC236}">
                  <a16:creationId xmlns:a16="http://schemas.microsoft.com/office/drawing/2014/main" id="{60341D7C-AA5F-4BAD-A8F7-969BA5992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172" y="6261763"/>
              <a:ext cx="136465" cy="10154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136">
              <a:extLst>
                <a:ext uri="{FF2B5EF4-FFF2-40B4-BE49-F238E27FC236}">
                  <a16:creationId xmlns:a16="http://schemas.microsoft.com/office/drawing/2014/main" id="{B73AB860-828D-48ED-9F12-B4D6A4662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785" y="6274456"/>
              <a:ext cx="128438" cy="6822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137">
              <a:extLst>
                <a:ext uri="{FF2B5EF4-FFF2-40B4-BE49-F238E27FC236}">
                  <a16:creationId xmlns:a16="http://schemas.microsoft.com/office/drawing/2014/main" id="{ECB4837D-0553-46BE-A726-98E4E67B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167" y="6277629"/>
              <a:ext cx="126832" cy="93612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138">
              <a:extLst>
                <a:ext uri="{FF2B5EF4-FFF2-40B4-BE49-F238E27FC236}">
                  <a16:creationId xmlns:a16="http://schemas.microsoft.com/office/drawing/2014/main" id="{127B38DB-2A78-4B0E-89EF-A72B3BC9F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502" y="6280802"/>
              <a:ext cx="118805" cy="77745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139">
              <a:extLst>
                <a:ext uri="{FF2B5EF4-FFF2-40B4-BE49-F238E27FC236}">
                  <a16:creationId xmlns:a16="http://schemas.microsoft.com/office/drawing/2014/main" id="{CCBB0207-CE38-4E1E-A5DB-B9C8B1A24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492" y="6287149"/>
              <a:ext cx="131649" cy="8726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140">
              <a:extLst>
                <a:ext uri="{FF2B5EF4-FFF2-40B4-BE49-F238E27FC236}">
                  <a16:creationId xmlns:a16="http://schemas.microsoft.com/office/drawing/2014/main" id="{1C521CDD-39EF-4546-A966-68732A041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815" y="6290322"/>
              <a:ext cx="136465" cy="95199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142">
              <a:extLst>
                <a:ext uri="{FF2B5EF4-FFF2-40B4-BE49-F238E27FC236}">
                  <a16:creationId xmlns:a16="http://schemas.microsoft.com/office/drawing/2014/main" id="{5FD74443-8DF0-468A-BF72-1A36ADEED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653" y="6317295"/>
              <a:ext cx="3211" cy="476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143">
              <a:extLst>
                <a:ext uri="{FF2B5EF4-FFF2-40B4-BE49-F238E27FC236}">
                  <a16:creationId xmlns:a16="http://schemas.microsoft.com/office/drawing/2014/main" id="{18087844-2F39-419C-830C-B4AA53FF7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552" y="6320468"/>
              <a:ext cx="122016" cy="77746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144">
              <a:extLst>
                <a:ext uri="{FF2B5EF4-FFF2-40B4-BE49-F238E27FC236}">
                  <a16:creationId xmlns:a16="http://schemas.microsoft.com/office/drawing/2014/main" id="{77C81C15-35D9-47B6-ABE1-8728650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271" y="6317295"/>
              <a:ext cx="141282" cy="90440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145">
              <a:extLst>
                <a:ext uri="{FF2B5EF4-FFF2-40B4-BE49-F238E27FC236}">
                  <a16:creationId xmlns:a16="http://schemas.microsoft.com/office/drawing/2014/main" id="{F78C02F6-FE02-46A7-9D35-A6156614A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983" y="6322055"/>
              <a:ext cx="122016" cy="68225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569FCF20-18BD-49EA-A4C1-8344AE2F4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938" y="6280802"/>
              <a:ext cx="131649" cy="87265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A2CE0942-F754-469A-927D-86718DD9B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7" y="5842887"/>
              <a:ext cx="131649" cy="87265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106">
              <a:extLst>
                <a:ext uri="{FF2B5EF4-FFF2-40B4-BE49-F238E27FC236}">
                  <a16:creationId xmlns:a16="http://schemas.microsoft.com/office/drawing/2014/main" id="{99D3D389-CD35-4DFD-B2BE-7CD14BCC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057084"/>
              <a:ext cx="134860" cy="96786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120">
              <a:extLst>
                <a:ext uri="{FF2B5EF4-FFF2-40B4-BE49-F238E27FC236}">
                  <a16:creationId xmlns:a16="http://schemas.microsoft.com/office/drawing/2014/main" id="{C425ADAD-4E92-4A68-B6EA-F272E1604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728" y="5942845"/>
              <a:ext cx="120411" cy="66639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120">
              <a:extLst>
                <a:ext uri="{FF2B5EF4-FFF2-40B4-BE49-F238E27FC236}">
                  <a16:creationId xmlns:a16="http://schemas.microsoft.com/office/drawing/2014/main" id="{B736BA93-03F7-4D06-9C72-7D3FF1CFB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910" y="5952365"/>
              <a:ext cx="122016" cy="66639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125">
              <a:extLst>
                <a:ext uri="{FF2B5EF4-FFF2-40B4-BE49-F238E27FC236}">
                  <a16:creationId xmlns:a16="http://schemas.microsoft.com/office/drawing/2014/main" id="{F20F6025-1637-4404-9033-D975325F1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622" y="6231616"/>
              <a:ext cx="147704" cy="79333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137">
              <a:extLst>
                <a:ext uri="{FF2B5EF4-FFF2-40B4-BE49-F238E27FC236}">
                  <a16:creationId xmlns:a16="http://schemas.microsoft.com/office/drawing/2014/main" id="{E4476BE0-F71D-4136-93AD-04F2D8FDF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007" y="5963472"/>
              <a:ext cx="126833" cy="93612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47466450-CF7C-4A0B-A145-7FB2638E2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2827" y="6310948"/>
              <a:ext cx="125227" cy="87266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105">
              <a:extLst>
                <a:ext uri="{FF2B5EF4-FFF2-40B4-BE49-F238E27FC236}">
                  <a16:creationId xmlns:a16="http://schemas.microsoft.com/office/drawing/2014/main" id="{F3CFE29E-5E2C-4179-B765-AD8A40B5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049" y="5996792"/>
              <a:ext cx="141282" cy="92026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106">
              <a:extLst>
                <a:ext uri="{FF2B5EF4-FFF2-40B4-BE49-F238E27FC236}">
                  <a16:creationId xmlns:a16="http://schemas.microsoft.com/office/drawing/2014/main" id="{643E7C03-66A0-4FC4-BAB2-5F0A44D36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451" y="5950779"/>
              <a:ext cx="134860" cy="96785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107">
              <a:extLst>
                <a:ext uri="{FF2B5EF4-FFF2-40B4-BE49-F238E27FC236}">
                  <a16:creationId xmlns:a16="http://schemas.microsoft.com/office/drawing/2014/main" id="{9C2ECF2D-C683-4632-8F7F-392DD1FA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7402" y="6026938"/>
              <a:ext cx="154126" cy="82506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108">
              <a:extLst>
                <a:ext uri="{FF2B5EF4-FFF2-40B4-BE49-F238E27FC236}">
                  <a16:creationId xmlns:a16="http://schemas.microsoft.com/office/drawing/2014/main" id="{F71862B6-24F2-43CB-BBB4-92F866633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742" y="5963472"/>
              <a:ext cx="122016" cy="9043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109">
              <a:extLst>
                <a:ext uri="{FF2B5EF4-FFF2-40B4-BE49-F238E27FC236}">
                  <a16:creationId xmlns:a16="http://schemas.microsoft.com/office/drawing/2014/main" id="{4089861D-4C76-4067-98D1-B43E7F49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623" y="5995205"/>
              <a:ext cx="154126" cy="85679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110">
              <a:extLst>
                <a:ext uri="{FF2B5EF4-FFF2-40B4-BE49-F238E27FC236}">
                  <a16:creationId xmlns:a16="http://schemas.microsoft.com/office/drawing/2014/main" id="{9747B550-FEFD-4952-9075-4BE8F8063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704" y="5968232"/>
              <a:ext cx="126832" cy="114239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111">
              <a:extLst>
                <a:ext uri="{FF2B5EF4-FFF2-40B4-BE49-F238E27FC236}">
                  <a16:creationId xmlns:a16="http://schemas.microsoft.com/office/drawing/2014/main" id="{4875258B-ECB0-45BC-89F5-D494559C2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5904" y="5977752"/>
              <a:ext cx="131649" cy="88852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112">
              <a:extLst>
                <a:ext uri="{FF2B5EF4-FFF2-40B4-BE49-F238E27FC236}">
                  <a16:creationId xmlns:a16="http://schemas.microsoft.com/office/drawing/2014/main" id="{AFED618A-FA07-4B65-8C76-36934DC0B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152" y="5966646"/>
              <a:ext cx="117199" cy="80919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122">
              <a:extLst>
                <a:ext uri="{FF2B5EF4-FFF2-40B4-BE49-F238E27FC236}">
                  <a16:creationId xmlns:a16="http://schemas.microsoft.com/office/drawing/2014/main" id="{A1F3200F-6F0E-457F-BFE5-0368302D9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1541" y="6280802"/>
              <a:ext cx="128438" cy="80919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130">
              <a:extLst>
                <a:ext uri="{FF2B5EF4-FFF2-40B4-BE49-F238E27FC236}">
                  <a16:creationId xmlns:a16="http://schemas.microsoft.com/office/drawing/2014/main" id="{35D5720A-91AE-407E-811C-04DEA2D3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638" y="6283976"/>
              <a:ext cx="158942" cy="80919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131">
              <a:extLst>
                <a:ext uri="{FF2B5EF4-FFF2-40B4-BE49-F238E27FC236}">
                  <a16:creationId xmlns:a16="http://schemas.microsoft.com/office/drawing/2014/main" id="{E8A7464A-DB60-4A77-A7B8-B64F4F149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801" y="6266522"/>
              <a:ext cx="117199" cy="87266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132">
              <a:extLst>
                <a:ext uri="{FF2B5EF4-FFF2-40B4-BE49-F238E27FC236}">
                  <a16:creationId xmlns:a16="http://schemas.microsoft.com/office/drawing/2014/main" id="{D926E1A8-E669-47A2-AAED-925A48ABB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518" y="6306189"/>
              <a:ext cx="128438" cy="69813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134">
              <a:extLst>
                <a:ext uri="{FF2B5EF4-FFF2-40B4-BE49-F238E27FC236}">
                  <a16:creationId xmlns:a16="http://schemas.microsoft.com/office/drawing/2014/main" id="{D364C403-1EB6-4F9A-B605-7CE39BCEB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992" y="6312535"/>
              <a:ext cx="123621" cy="117412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135">
              <a:extLst>
                <a:ext uri="{FF2B5EF4-FFF2-40B4-BE49-F238E27FC236}">
                  <a16:creationId xmlns:a16="http://schemas.microsoft.com/office/drawing/2014/main" id="{A71C5447-DAB4-4DC9-A294-47A9F733D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8026" y="6285562"/>
              <a:ext cx="128438" cy="84093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141">
              <a:extLst>
                <a:ext uri="{FF2B5EF4-FFF2-40B4-BE49-F238E27FC236}">
                  <a16:creationId xmlns:a16="http://schemas.microsoft.com/office/drawing/2014/main" id="{21D63C26-3A0A-4E50-ABA5-F9834979B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5219" y="6269695"/>
              <a:ext cx="163758" cy="16342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2F4CF35A-7BFE-4896-A98F-74D0DE463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8310" y="6026938"/>
              <a:ext cx="118805" cy="80919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1C0CC69B-A187-48C7-8A38-AD0CC065F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3040" y="5963472"/>
              <a:ext cx="141282" cy="103132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3D4AC105-7E89-4EAB-BEEF-1A3F9179A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254" y="6033285"/>
              <a:ext cx="128438" cy="7933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5C888E1C-DE09-4EC2-8582-89477236B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5831" y="6071365"/>
              <a:ext cx="138071" cy="103132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E3DC8A35-3220-4173-8D23-923A20DBE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7066" y="6015831"/>
              <a:ext cx="118805" cy="80920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F36B0190-BB9C-4A48-843E-FAF8B7636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633" y="6022178"/>
              <a:ext cx="147704" cy="107892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44AC3ABB-D866-4ED4-8156-E1930D50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0106" y="6025351"/>
              <a:ext cx="189446" cy="120585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21C192B2-A426-468B-884B-A61DB1A92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1539" y="6025351"/>
              <a:ext cx="147704" cy="79333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F83762F2-6647-4431-B8E6-35CE6EF0A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195" y="6025351"/>
              <a:ext cx="219949" cy="120585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6404A432-F4F9-41A0-980A-64BC867E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6728" y="6025351"/>
              <a:ext cx="128438" cy="9361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528EBE0B-AD4E-48FC-ADCB-37FE83D4B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412" y="6031698"/>
              <a:ext cx="138071" cy="80920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291ABFD-F68E-4D3E-A1EF-DE5316BAD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3911" y="6039632"/>
              <a:ext cx="6422" cy="6347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6" name="Freeform 113">
              <a:extLst>
                <a:ext uri="{FF2B5EF4-FFF2-40B4-BE49-F238E27FC236}">
                  <a16:creationId xmlns:a16="http://schemas.microsoft.com/office/drawing/2014/main" id="{FF585247-758C-454E-958D-2A9FE575C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1252" y="6085644"/>
              <a:ext cx="9633" cy="9520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7" name="Freeform 114">
              <a:extLst>
                <a:ext uri="{FF2B5EF4-FFF2-40B4-BE49-F238E27FC236}">
                  <a16:creationId xmlns:a16="http://schemas.microsoft.com/office/drawing/2014/main" id="{E198FE61-D6BA-4F0F-9C94-9A257C394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8247" y="6085644"/>
              <a:ext cx="6422" cy="6347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8" name="Freeform 115">
              <a:extLst>
                <a:ext uri="{FF2B5EF4-FFF2-40B4-BE49-F238E27FC236}">
                  <a16:creationId xmlns:a16="http://schemas.microsoft.com/office/drawing/2014/main" id="{B498B3DB-E5DC-4C15-AA5E-342679ADE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308" y="6091991"/>
              <a:ext cx="6422" cy="4760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9" name="Freeform 120">
              <a:extLst>
                <a:ext uri="{FF2B5EF4-FFF2-40B4-BE49-F238E27FC236}">
                  <a16:creationId xmlns:a16="http://schemas.microsoft.com/office/drawing/2014/main" id="{2ECF7285-D6F9-4350-9A71-5D0FDF4C6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775" y="6320468"/>
              <a:ext cx="122016" cy="66639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0" name="Freeform 121">
              <a:extLst>
                <a:ext uri="{FF2B5EF4-FFF2-40B4-BE49-F238E27FC236}">
                  <a16:creationId xmlns:a16="http://schemas.microsoft.com/office/drawing/2014/main" id="{8D70AE19-17E0-4809-A239-92C799A06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6735" y="6344268"/>
              <a:ext cx="134860" cy="84092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1" name="Freeform 125">
              <a:extLst>
                <a:ext uri="{FF2B5EF4-FFF2-40B4-BE49-F238E27FC236}">
                  <a16:creationId xmlns:a16="http://schemas.microsoft.com/office/drawing/2014/main" id="{1C67A831-3154-49E1-A193-FE4D1EF1D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2996" y="6339508"/>
              <a:ext cx="147704" cy="79333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2" name="Freeform 126">
              <a:extLst>
                <a:ext uri="{FF2B5EF4-FFF2-40B4-BE49-F238E27FC236}">
                  <a16:creationId xmlns:a16="http://schemas.microsoft.com/office/drawing/2014/main" id="{96B2EAC8-0993-42C3-A9EE-C339EDD0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0593" y="6350615"/>
              <a:ext cx="150915" cy="79333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3" name="Freeform 127">
              <a:extLst>
                <a:ext uri="{FF2B5EF4-FFF2-40B4-BE49-F238E27FC236}">
                  <a16:creationId xmlns:a16="http://schemas.microsoft.com/office/drawing/2014/main" id="{5EEA282D-A4A0-4B9F-87EE-F5724F3CD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5117" y="6350615"/>
              <a:ext cx="138071" cy="79333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4" name="Freeform 128">
              <a:extLst>
                <a:ext uri="{FF2B5EF4-FFF2-40B4-BE49-F238E27FC236}">
                  <a16:creationId xmlns:a16="http://schemas.microsoft.com/office/drawing/2014/main" id="{92498E19-1024-4113-996D-167A4235A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2896" y="6353788"/>
              <a:ext cx="130044" cy="79333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5" name="Freeform 129">
              <a:extLst>
                <a:ext uri="{FF2B5EF4-FFF2-40B4-BE49-F238E27FC236}">
                  <a16:creationId xmlns:a16="http://schemas.microsoft.com/office/drawing/2014/main" id="{319EE2B1-5FAA-4597-963B-7E35F645C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0337" y="6353788"/>
              <a:ext cx="147704" cy="10947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6" name="Freeform 133">
              <a:extLst>
                <a:ext uri="{FF2B5EF4-FFF2-40B4-BE49-F238E27FC236}">
                  <a16:creationId xmlns:a16="http://schemas.microsoft.com/office/drawing/2014/main" id="{6DB7F298-6829-405A-9578-1A641A707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680" y="6363308"/>
              <a:ext cx="136465" cy="999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7" name="Freeform 136">
              <a:extLst>
                <a:ext uri="{FF2B5EF4-FFF2-40B4-BE49-F238E27FC236}">
                  <a16:creationId xmlns:a16="http://schemas.microsoft.com/office/drawing/2014/main" id="{27B743CD-FF15-42E7-970D-89C465892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517" y="6293496"/>
              <a:ext cx="128438" cy="6822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8" name="Freeform 137">
              <a:extLst>
                <a:ext uri="{FF2B5EF4-FFF2-40B4-BE49-F238E27FC236}">
                  <a16:creationId xmlns:a16="http://schemas.microsoft.com/office/drawing/2014/main" id="{42527736-8089-4168-8B2F-2A8D1C116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8675" y="6379175"/>
              <a:ext cx="126832" cy="93612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9" name="Freeform 138">
              <a:extLst>
                <a:ext uri="{FF2B5EF4-FFF2-40B4-BE49-F238E27FC236}">
                  <a16:creationId xmlns:a16="http://schemas.microsoft.com/office/drawing/2014/main" id="{60439109-9EE7-41B0-AD5F-796717CEF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010" y="6380761"/>
              <a:ext cx="118805" cy="79333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0" name="Freeform 140">
              <a:extLst>
                <a:ext uri="{FF2B5EF4-FFF2-40B4-BE49-F238E27FC236}">
                  <a16:creationId xmlns:a16="http://schemas.microsoft.com/office/drawing/2014/main" id="{517F7D94-F946-4661-80A2-E6FA8E9CB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323" y="6390281"/>
              <a:ext cx="136465" cy="96786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1" name="Freeform 142">
              <a:extLst>
                <a:ext uri="{FF2B5EF4-FFF2-40B4-BE49-F238E27FC236}">
                  <a16:creationId xmlns:a16="http://schemas.microsoft.com/office/drawing/2014/main" id="{50C06F10-C7D9-439F-A25A-31FC6664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161" y="6417254"/>
              <a:ext cx="3211" cy="634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2" name="Freeform 125">
              <a:extLst>
                <a:ext uri="{FF2B5EF4-FFF2-40B4-BE49-F238E27FC236}">
                  <a16:creationId xmlns:a16="http://schemas.microsoft.com/office/drawing/2014/main" id="{1BD46125-E365-460B-803D-24ECA445A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130" y="6331575"/>
              <a:ext cx="147704" cy="79333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3" name="Freeform 137">
              <a:extLst>
                <a:ext uri="{FF2B5EF4-FFF2-40B4-BE49-F238E27FC236}">
                  <a16:creationId xmlns:a16="http://schemas.microsoft.com/office/drawing/2014/main" id="{AEE7E5C1-9030-48FD-B576-766F9D6C2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6515" y="6065018"/>
              <a:ext cx="126833" cy="93612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06015A-F01E-4D49-8963-2E98DDCB25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18F92-5597-484F-890B-8C85261F4A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5980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D38DFF-D85B-4F3C-98AF-3183C01C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36370"/>
            <a:ext cx="3781425" cy="7858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Bibliografía</a:t>
            </a:r>
            <a:r>
              <a:rPr lang="es-CO" dirty="0"/>
              <a:t> </a:t>
            </a:r>
          </a:p>
        </p:txBody>
      </p:sp>
      <p:sp>
        <p:nvSpPr>
          <p:cNvPr id="14341" name="Marcador de contenido 6">
            <a:extLst>
              <a:ext uri="{FF2B5EF4-FFF2-40B4-BE49-F238E27FC236}">
                <a16:creationId xmlns:a16="http://schemas.microsoft.com/office/drawing/2014/main" id="{3DB26400-E90C-472C-842B-A08DCF07B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990600"/>
            <a:ext cx="10948987" cy="489585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s-CO" altLang="es-CO" sz="1200" dirty="0"/>
              <a:t>Rosa Sensat. (2018). Las escuelas en la naturaleza actuales.</a:t>
            </a:r>
          </a:p>
          <a:p>
            <a:pPr>
              <a:lnSpc>
                <a:spcPct val="140000"/>
              </a:lnSpc>
            </a:pPr>
            <a:r>
              <a:rPr lang="es-CO" sz="1200" b="0" dirty="0">
                <a:effectLst/>
              </a:rPr>
              <a:t>La </a:t>
            </a:r>
            <a:r>
              <a:rPr lang="es-CO" sz="1200" b="0" dirty="0" err="1">
                <a:effectLst/>
              </a:rPr>
              <a:t>mestra</a:t>
            </a:r>
            <a:r>
              <a:rPr lang="es-CO" sz="1200" b="0" dirty="0">
                <a:effectLst/>
              </a:rPr>
              <a:t>, Rosa Sensat (vídeo), </a:t>
            </a:r>
            <a:r>
              <a:rPr lang="es-CO" sz="1200" b="0" dirty="0" err="1">
                <a:effectLst/>
              </a:rPr>
              <a:t>Ajuntament</a:t>
            </a:r>
            <a:r>
              <a:rPr lang="es-CO" sz="1200" b="0" dirty="0">
                <a:effectLst/>
              </a:rPr>
              <a:t> del Masnou - Generalitat de Catalunya - C.R.P Maresme III - </a:t>
            </a:r>
            <a:r>
              <a:rPr lang="es-CO" sz="1200" b="0" dirty="0" err="1">
                <a:effectLst/>
              </a:rPr>
              <a:t>Associació</a:t>
            </a:r>
            <a:r>
              <a:rPr lang="es-CO" sz="1200" b="0" dirty="0">
                <a:effectLst/>
              </a:rPr>
              <a:t> de Mestres Rosa Sensat.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dirty="0">
                <a:effectLst/>
              </a:rPr>
              <a:t>«La Pedagogía en Londres y las escuelas de párvulos» en VV. AA., Anales de la Junta para la Ampliación de Estudios e Investigaciones Científicas, Madrid, Impr. y Encuadernación E. Raso, 1909, t. I, memoria 8.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dirty="0">
                <a:effectLst/>
              </a:rPr>
              <a:t>El trabajo de la mujer: nuevas perspectivas: conferencias pronunciada el 8 de abril de 1933 Madrid: Escuela de Enfermeras del Hospital Central de la Cruz Roja Española, 1933.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dirty="0">
                <a:effectLst/>
              </a:rPr>
              <a:t>El problema de la Ética: la enseñanza de la moral. Universidad de Buenos Aires.1938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dirty="0" err="1">
                <a:effectLst/>
              </a:rPr>
              <a:t>Mesch</a:t>
            </a:r>
            <a:r>
              <a:rPr lang="es-CO" sz="1200" b="0" dirty="0">
                <a:effectLst/>
              </a:rPr>
              <a:t>, Terry; </a:t>
            </a:r>
            <a:r>
              <a:rPr lang="es-CO" sz="1200" b="0" dirty="0" err="1">
                <a:effectLst/>
              </a:rPr>
              <a:t>Berends</a:t>
            </a:r>
            <a:r>
              <a:rPr lang="es-CO" sz="1200" b="0" dirty="0">
                <a:effectLst/>
              </a:rPr>
              <a:t> (2013). </a:t>
            </a:r>
            <a:r>
              <a:rPr lang="es-CO" sz="1200" b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"Helen </a:t>
            </a:r>
            <a:r>
              <a:rPr lang="es-CO" sz="1200" b="0" u="none" strike="noStrike" dirty="0" err="1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Parkhurst</a:t>
            </a:r>
            <a:r>
              <a:rPr lang="es-CO" sz="1200" b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recordada hoy en su ciudad natal" </a:t>
            </a:r>
            <a:r>
              <a:rPr lang="es-CO" sz="1200" b="0" dirty="0">
                <a:effectLst/>
              </a:rPr>
              <a:t>(PDF) (en holandés e inglés). </a:t>
            </a:r>
            <a:r>
              <a:rPr lang="es-CO" sz="1200" b="0" dirty="0" err="1">
                <a:effectLst/>
              </a:rPr>
              <a:t>Nederlandse</a:t>
            </a:r>
            <a:r>
              <a:rPr lang="es-CO" sz="1200" b="0" dirty="0">
                <a:effectLst/>
              </a:rPr>
              <a:t> Dalton </a:t>
            </a:r>
            <a:r>
              <a:rPr lang="es-CO" sz="1200" b="0" dirty="0" err="1">
                <a:effectLst/>
              </a:rPr>
              <a:t>Vereniging</a:t>
            </a:r>
            <a:r>
              <a:rPr lang="es-CO" sz="1200" b="0" dirty="0">
                <a:effectLst/>
              </a:rPr>
              <a:t> . Consultado el 26 de noviembre de 2018 .</a:t>
            </a:r>
            <a:endParaRPr lang="es-CO" sz="12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200" b="0" dirty="0" err="1">
                <a:effectLst/>
              </a:rPr>
              <a:t>Parkhurst</a:t>
            </a:r>
            <a:r>
              <a:rPr lang="es-CO" sz="1200" b="0" dirty="0">
                <a:effectLst/>
              </a:rPr>
              <a:t>, Elena (1922). </a:t>
            </a:r>
            <a:r>
              <a:rPr lang="es-CO" sz="1200" b="0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Educación S</a:t>
            </a:r>
            <a:r>
              <a:rPr lang="es-CO" sz="1200" b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obre El Plan Dalton</a:t>
            </a:r>
            <a:r>
              <a:rPr lang="es-CO" sz="1200" b="0" dirty="0">
                <a:effectLst/>
              </a:rPr>
              <a:t> . Nueva York: EP </a:t>
            </a:r>
            <a:r>
              <a:rPr lang="es-CO" sz="1200" b="0" dirty="0" err="1">
                <a:effectLst/>
              </a:rPr>
              <a:t>Dutton</a:t>
            </a:r>
            <a:r>
              <a:rPr lang="es-CO" sz="1200" b="0" dirty="0">
                <a:effectLst/>
              </a:rPr>
              <a:t> &amp; Company. págs.  </a:t>
            </a:r>
            <a:r>
              <a:rPr lang="es-CO" sz="1200" b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</a:t>
            </a:r>
            <a:r>
              <a:rPr lang="es-CO" sz="1200" b="0" dirty="0">
                <a:effectLst/>
              </a:rPr>
              <a:t> y 16 . Consultado el 1 de diciembre de 2007 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050" b="0" dirty="0">
                <a:effectLst/>
              </a:rPr>
              <a:t>Altea, F. (2011). Il metodo di Rosa e Carolina Agazzi: un valore educativo intatto nel tempo. El método de Rosa y Carolina Agazzi , 1-207.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050" b="0" dirty="0" err="1">
                <a:effectLst/>
              </a:rPr>
              <a:t>Farkas</a:t>
            </a:r>
            <a:r>
              <a:rPr lang="es-CO" sz="1050" b="0" dirty="0">
                <a:effectLst/>
              </a:rPr>
              <a:t>, CK (2011). Rosa </a:t>
            </a:r>
            <a:r>
              <a:rPr lang="es-CO" sz="1050" b="0" dirty="0" err="1">
                <a:effectLst/>
              </a:rPr>
              <a:t>és</a:t>
            </a:r>
            <a:r>
              <a:rPr lang="es-CO" sz="1050" b="0" dirty="0">
                <a:effectLst/>
              </a:rPr>
              <a:t> Carolina Agazzi </a:t>
            </a:r>
            <a:r>
              <a:rPr lang="es-CO" sz="1050" b="0" dirty="0" err="1">
                <a:effectLst/>
              </a:rPr>
              <a:t>neveléstani</a:t>
            </a:r>
            <a:r>
              <a:rPr lang="es-CO" sz="1050" b="0" dirty="0">
                <a:effectLst/>
              </a:rPr>
              <a:t> </a:t>
            </a:r>
            <a:r>
              <a:rPr lang="es-CO" sz="1050" b="0" dirty="0" err="1">
                <a:effectLst/>
              </a:rPr>
              <a:t>öröksége</a:t>
            </a:r>
            <a:r>
              <a:rPr lang="es-CO" sz="1050" b="0" dirty="0">
                <a:effectLst/>
              </a:rPr>
              <a:t>. </a:t>
            </a:r>
            <a:r>
              <a:rPr lang="es-CO" sz="1050" b="0" dirty="0" err="1">
                <a:effectLst/>
              </a:rPr>
              <a:t>Módszertani</a:t>
            </a:r>
            <a:r>
              <a:rPr lang="es-CO" sz="1050" b="0" dirty="0">
                <a:effectLst/>
              </a:rPr>
              <a:t> </a:t>
            </a:r>
            <a:r>
              <a:rPr lang="es-CO" sz="1050" b="0" dirty="0" err="1">
                <a:effectLst/>
              </a:rPr>
              <a:t>Közlemények</a:t>
            </a:r>
            <a:r>
              <a:rPr lang="es-CO" sz="1050" b="0" dirty="0">
                <a:effectLst/>
              </a:rPr>
              <a:t> , 51 (2), 77-79.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050" b="0" i="0" dirty="0">
                <a:effectLst/>
              </a:rPr>
              <a:t>Rodrigo, A. (1978). La pedagoga María de Maeztu.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O" sz="1000" b="0" i="0" dirty="0">
                <a:effectLst/>
              </a:rPr>
              <a:t>Merino, C. G. (1985). Aproximación a la labor pedagógica de María de Maeztu. </a:t>
            </a:r>
            <a:r>
              <a:rPr lang="es-CO" sz="1000" b="0" i="1" dirty="0">
                <a:effectLst/>
              </a:rPr>
              <a:t>Revista española de pedagogía</a:t>
            </a:r>
            <a:r>
              <a:rPr lang="es-CO" sz="1000" b="0" i="0" dirty="0">
                <a:effectLst/>
              </a:rPr>
              <a:t>, 111-135.</a:t>
            </a:r>
            <a:endParaRPr lang="es-CO" sz="1050" i="0" dirty="0"/>
          </a:p>
          <a:p>
            <a:pPr algn="l">
              <a:buFont typeface="Arial" panose="020B0604020202020204" pitchFamily="34" charset="0"/>
              <a:buChar char="•"/>
            </a:pPr>
            <a:endParaRPr lang="es-CO" sz="1100" b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es-CO" altLang="es-CO" sz="1200" dirty="0"/>
          </a:p>
        </p:txBody>
      </p:sp>
      <p:grpSp>
        <p:nvGrpSpPr>
          <p:cNvPr id="14342" name="Group 15">
            <a:extLst>
              <a:ext uri="{FF2B5EF4-FFF2-40B4-BE49-F238E27FC236}">
                <a16:creationId xmlns:a16="http://schemas.microsoft.com/office/drawing/2014/main" id="{A26ED77D-AEBD-4F05-BEAC-931EE8F4996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39688" y="5703888"/>
            <a:ext cx="12106275" cy="654050"/>
            <a:chOff x="0" y="5833367"/>
            <a:chExt cx="12243348" cy="6537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8EBB860-7632-4B98-A38A-AC3EEEECC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952" y="6266522"/>
              <a:ext cx="123621" cy="87266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" name="Freeform 105">
              <a:extLst>
                <a:ext uri="{FF2B5EF4-FFF2-40B4-BE49-F238E27FC236}">
                  <a16:creationId xmlns:a16="http://schemas.microsoft.com/office/drawing/2014/main" id="{DA5D6EF5-D6DB-4A3B-A055-982302655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679" y="5838126"/>
              <a:ext cx="141282" cy="93613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" name="Freeform 106">
              <a:extLst>
                <a:ext uri="{FF2B5EF4-FFF2-40B4-BE49-F238E27FC236}">
                  <a16:creationId xmlns:a16="http://schemas.microsoft.com/office/drawing/2014/main" id="{DAF2F555-6CE9-415B-A7A7-07D07A262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43" y="5849234"/>
              <a:ext cx="134860" cy="98372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" name="Freeform 107">
              <a:extLst>
                <a:ext uri="{FF2B5EF4-FFF2-40B4-BE49-F238E27FC236}">
                  <a16:creationId xmlns:a16="http://schemas.microsoft.com/office/drawing/2014/main" id="{78F6EF09-DCD2-4FA0-81E8-58AF63A28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894" y="5926979"/>
              <a:ext cx="154126" cy="80920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" name="Freeform 108">
              <a:extLst>
                <a:ext uri="{FF2B5EF4-FFF2-40B4-BE49-F238E27FC236}">
                  <a16:creationId xmlns:a16="http://schemas.microsoft.com/office/drawing/2014/main" id="{8432A39C-1F4A-4279-B07E-E515EF56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234" y="5861927"/>
              <a:ext cx="122016" cy="9043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" name="Freeform 109">
              <a:extLst>
                <a:ext uri="{FF2B5EF4-FFF2-40B4-BE49-F238E27FC236}">
                  <a16:creationId xmlns:a16="http://schemas.microsoft.com/office/drawing/2014/main" id="{1F1EE1DE-12FE-4ABC-A457-51622827B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482" y="5865100"/>
              <a:ext cx="154126" cy="85679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" name="Freeform 110">
              <a:extLst>
                <a:ext uri="{FF2B5EF4-FFF2-40B4-BE49-F238E27FC236}">
                  <a16:creationId xmlns:a16="http://schemas.microsoft.com/office/drawing/2014/main" id="{0D118374-9B09-499C-A558-0419641F4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44" y="5866686"/>
              <a:ext cx="126833" cy="114239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4" name="Freeform 111">
              <a:extLst>
                <a:ext uri="{FF2B5EF4-FFF2-40B4-BE49-F238E27FC236}">
                  <a16:creationId xmlns:a16="http://schemas.microsoft.com/office/drawing/2014/main" id="{9C6693A6-6540-471E-885A-4B2A45989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001" y="5877793"/>
              <a:ext cx="130044" cy="8726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5" name="Freeform 112">
              <a:extLst>
                <a:ext uri="{FF2B5EF4-FFF2-40B4-BE49-F238E27FC236}">
                  <a16:creationId xmlns:a16="http://schemas.microsoft.com/office/drawing/2014/main" id="{8C6B8E61-6DD6-46E5-9027-AA2F57BF9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085" y="5833367"/>
              <a:ext cx="117200" cy="80919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6" name="Freeform 122">
              <a:extLst>
                <a:ext uri="{FF2B5EF4-FFF2-40B4-BE49-F238E27FC236}">
                  <a16:creationId xmlns:a16="http://schemas.microsoft.com/office/drawing/2014/main" id="{292ED1F7-AB0D-495D-B062-37AD9DDF3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759" y="6168150"/>
              <a:ext cx="128438" cy="80920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7" name="Freeform 123">
              <a:extLst>
                <a:ext uri="{FF2B5EF4-FFF2-40B4-BE49-F238E27FC236}">
                  <a16:creationId xmlns:a16="http://schemas.microsoft.com/office/drawing/2014/main" id="{9F0019EF-63B4-462E-9ECB-1DAD16C86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51" y="6136417"/>
              <a:ext cx="139677" cy="9361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8" name="Freeform 130">
              <a:extLst>
                <a:ext uri="{FF2B5EF4-FFF2-40B4-BE49-F238E27FC236}">
                  <a16:creationId xmlns:a16="http://schemas.microsoft.com/office/drawing/2014/main" id="{A259A527-3E36-4FC0-A142-1BB5F4238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193" y="6133243"/>
              <a:ext cx="158942" cy="82506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9" name="Freeform 131">
              <a:extLst>
                <a:ext uri="{FF2B5EF4-FFF2-40B4-BE49-F238E27FC236}">
                  <a16:creationId xmlns:a16="http://schemas.microsoft.com/office/drawing/2014/main" id="{0DE52D5D-3AC4-4EF6-B853-5947E324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558" y="6164976"/>
              <a:ext cx="117199" cy="87266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0" name="Freeform 132">
              <a:extLst>
                <a:ext uri="{FF2B5EF4-FFF2-40B4-BE49-F238E27FC236}">
                  <a16:creationId xmlns:a16="http://schemas.microsoft.com/office/drawing/2014/main" id="{9B423C76-C2C0-4EF3-A263-9FA8B702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010" y="6206229"/>
              <a:ext cx="128438" cy="69813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1" name="Freeform 134">
              <a:extLst>
                <a:ext uri="{FF2B5EF4-FFF2-40B4-BE49-F238E27FC236}">
                  <a16:creationId xmlns:a16="http://schemas.microsoft.com/office/drawing/2014/main" id="{854F0E13-2EE6-451C-A2DD-9CEBC3605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484" y="6212576"/>
              <a:ext cx="123621" cy="117412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2" name="Freeform 135">
              <a:extLst>
                <a:ext uri="{FF2B5EF4-FFF2-40B4-BE49-F238E27FC236}">
                  <a16:creationId xmlns:a16="http://schemas.microsoft.com/office/drawing/2014/main" id="{5E797990-2842-4455-A4AD-AC82943AB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51" y="6117377"/>
              <a:ext cx="128438" cy="84093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3" name="Freeform 141">
              <a:extLst>
                <a:ext uri="{FF2B5EF4-FFF2-40B4-BE49-F238E27FC236}">
                  <a16:creationId xmlns:a16="http://schemas.microsoft.com/office/drawing/2014/main" id="{9A4500A5-2B06-40E6-88EF-332604A13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958" y="6191950"/>
              <a:ext cx="163758" cy="16342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4" name="Freeform 91">
              <a:extLst>
                <a:ext uri="{FF2B5EF4-FFF2-40B4-BE49-F238E27FC236}">
                  <a16:creationId xmlns:a16="http://schemas.microsoft.com/office/drawing/2014/main" id="{1457D5F7-F62F-419D-95A6-DFF3BAC0E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802" y="5925393"/>
              <a:ext cx="118805" cy="80919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5" name="Freeform 92">
              <a:extLst>
                <a:ext uri="{FF2B5EF4-FFF2-40B4-BE49-F238E27FC236}">
                  <a16:creationId xmlns:a16="http://schemas.microsoft.com/office/drawing/2014/main" id="{0873B701-B1F3-43D0-A36F-4B11A5097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532" y="5861927"/>
              <a:ext cx="141282" cy="103132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6" name="Freeform 93">
              <a:extLst>
                <a:ext uri="{FF2B5EF4-FFF2-40B4-BE49-F238E27FC236}">
                  <a16:creationId xmlns:a16="http://schemas.microsoft.com/office/drawing/2014/main" id="{7A3A756D-B16D-462E-8354-990E35F85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937" y="5884140"/>
              <a:ext cx="128438" cy="7933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7" name="Freeform 94">
              <a:extLst>
                <a:ext uri="{FF2B5EF4-FFF2-40B4-BE49-F238E27FC236}">
                  <a16:creationId xmlns:a16="http://schemas.microsoft.com/office/drawing/2014/main" id="{35750F68-D029-4ADD-86ED-D8607BCDB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323" y="5971405"/>
              <a:ext cx="138071" cy="101546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8" name="Freeform 95">
              <a:extLst>
                <a:ext uri="{FF2B5EF4-FFF2-40B4-BE49-F238E27FC236}">
                  <a16:creationId xmlns:a16="http://schemas.microsoft.com/office/drawing/2014/main" id="{C4A42375-8EBA-4DFA-A0B8-51CB32F0C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558" y="5914286"/>
              <a:ext cx="118805" cy="82506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39" name="Freeform 96">
              <a:extLst>
                <a:ext uri="{FF2B5EF4-FFF2-40B4-BE49-F238E27FC236}">
                  <a16:creationId xmlns:a16="http://schemas.microsoft.com/office/drawing/2014/main" id="{7BC8FD0C-6DC7-4E10-8380-7471E50D6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125" y="5922219"/>
              <a:ext cx="147704" cy="107892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0" name="Freeform 97">
              <a:extLst>
                <a:ext uri="{FF2B5EF4-FFF2-40B4-BE49-F238E27FC236}">
                  <a16:creationId xmlns:a16="http://schemas.microsoft.com/office/drawing/2014/main" id="{24E62784-2344-40FE-A51F-45FDFC5F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598" y="5923806"/>
              <a:ext cx="189446" cy="122173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1" name="Freeform 98">
              <a:extLst>
                <a:ext uri="{FF2B5EF4-FFF2-40B4-BE49-F238E27FC236}">
                  <a16:creationId xmlns:a16="http://schemas.microsoft.com/office/drawing/2014/main" id="{03D81456-2910-4871-AE4F-3A1316CC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031" y="5923806"/>
              <a:ext cx="147704" cy="79333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2" name="Freeform 99">
              <a:extLst>
                <a:ext uri="{FF2B5EF4-FFF2-40B4-BE49-F238E27FC236}">
                  <a16:creationId xmlns:a16="http://schemas.microsoft.com/office/drawing/2014/main" id="{B4820E74-7E16-4A86-A4CB-E7588A03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688" y="5923806"/>
              <a:ext cx="219949" cy="122173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3" name="Freeform 100">
              <a:extLst>
                <a:ext uri="{FF2B5EF4-FFF2-40B4-BE49-F238E27FC236}">
                  <a16:creationId xmlns:a16="http://schemas.microsoft.com/office/drawing/2014/main" id="{42778BC0-9C9E-4FC0-B310-17EFD8797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220" y="5923806"/>
              <a:ext cx="128438" cy="9361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4" name="Freeform 101">
              <a:extLst>
                <a:ext uri="{FF2B5EF4-FFF2-40B4-BE49-F238E27FC236}">
                  <a16:creationId xmlns:a16="http://schemas.microsoft.com/office/drawing/2014/main" id="{D75C1BA0-BD2A-4285-A1C1-AFCA9BE55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904" y="5930152"/>
              <a:ext cx="138071" cy="82506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5" name="Freeform 102">
              <a:extLst>
                <a:ext uri="{FF2B5EF4-FFF2-40B4-BE49-F238E27FC236}">
                  <a16:creationId xmlns:a16="http://schemas.microsoft.com/office/drawing/2014/main" id="{1516E947-95F5-41EF-B758-B670199C2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4755" y="5933325"/>
              <a:ext cx="122016" cy="99959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6" name="Freeform 103">
              <a:extLst>
                <a:ext uri="{FF2B5EF4-FFF2-40B4-BE49-F238E27FC236}">
                  <a16:creationId xmlns:a16="http://schemas.microsoft.com/office/drawing/2014/main" id="{DCD1C14D-F5ED-416A-A207-4D04A62B6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4568" y="5939672"/>
              <a:ext cx="141282" cy="103133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7" name="Freeform 104">
              <a:extLst>
                <a:ext uri="{FF2B5EF4-FFF2-40B4-BE49-F238E27FC236}">
                  <a16:creationId xmlns:a16="http://schemas.microsoft.com/office/drawing/2014/main" id="{9210A459-FD11-4285-ADA9-EC00393B6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403" y="5939672"/>
              <a:ext cx="6422" cy="4760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id="{373FA30B-133E-4E34-851A-DBC7AF054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744" y="5985685"/>
              <a:ext cx="9633" cy="7933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49" name="Freeform 114">
              <a:extLst>
                <a:ext uri="{FF2B5EF4-FFF2-40B4-BE49-F238E27FC236}">
                  <a16:creationId xmlns:a16="http://schemas.microsoft.com/office/drawing/2014/main" id="{5E5FF0E3-AABD-4C42-B55B-203CB503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739" y="5985685"/>
              <a:ext cx="6422" cy="4759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0" name="Freeform 115">
              <a:extLst>
                <a:ext uri="{FF2B5EF4-FFF2-40B4-BE49-F238E27FC236}">
                  <a16:creationId xmlns:a16="http://schemas.microsoft.com/office/drawing/2014/main" id="{1EE22A35-A53F-4579-979A-B74A220ED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800" y="5990445"/>
              <a:ext cx="6422" cy="6347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1" name="Freeform 117">
              <a:extLst>
                <a:ext uri="{FF2B5EF4-FFF2-40B4-BE49-F238E27FC236}">
                  <a16:creationId xmlns:a16="http://schemas.microsoft.com/office/drawing/2014/main" id="{56E3F37A-AD26-4CE6-96E1-EDCC12D31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7181" y="6003138"/>
              <a:ext cx="6422" cy="6347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2" name="Freeform 118">
              <a:extLst>
                <a:ext uri="{FF2B5EF4-FFF2-40B4-BE49-F238E27FC236}">
                  <a16:creationId xmlns:a16="http://schemas.microsoft.com/office/drawing/2014/main" id="{0DDCAA9C-355E-4062-AC46-9E470838D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492" y="6006311"/>
              <a:ext cx="131649" cy="96786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3" name="Freeform 119">
              <a:extLst>
                <a:ext uri="{FF2B5EF4-FFF2-40B4-BE49-F238E27FC236}">
                  <a16:creationId xmlns:a16="http://schemas.microsoft.com/office/drawing/2014/main" id="{512F5E6E-DA9D-4CF6-B441-3875B926E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468" y="5947606"/>
              <a:ext cx="126832" cy="150731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4" name="Freeform 120">
              <a:extLst>
                <a:ext uri="{FF2B5EF4-FFF2-40B4-BE49-F238E27FC236}">
                  <a16:creationId xmlns:a16="http://schemas.microsoft.com/office/drawing/2014/main" id="{85ADB1F0-C95E-4C5C-9B3D-8AA521122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634" y="6249069"/>
              <a:ext cx="122016" cy="66639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5" name="Freeform 121">
              <a:extLst>
                <a:ext uri="{FF2B5EF4-FFF2-40B4-BE49-F238E27FC236}">
                  <a16:creationId xmlns:a16="http://schemas.microsoft.com/office/drawing/2014/main" id="{4CECB670-3503-4BF2-8656-F6C2E83CA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860" y="6260175"/>
              <a:ext cx="133255" cy="84093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6" name="Freeform 125">
              <a:extLst>
                <a:ext uri="{FF2B5EF4-FFF2-40B4-BE49-F238E27FC236}">
                  <a16:creationId xmlns:a16="http://schemas.microsoft.com/office/drawing/2014/main" id="{DC748BA5-401C-4CCC-8DE1-D5AB3754D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488" y="6237962"/>
              <a:ext cx="149310" cy="79333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7" name="Freeform 126">
              <a:extLst>
                <a:ext uri="{FF2B5EF4-FFF2-40B4-BE49-F238E27FC236}">
                  <a16:creationId xmlns:a16="http://schemas.microsoft.com/office/drawing/2014/main" id="{BE83B04D-0FB1-4B1B-B0B2-2055D0783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085" y="6250656"/>
              <a:ext cx="150915" cy="77746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8" name="Freeform 127">
              <a:extLst>
                <a:ext uri="{FF2B5EF4-FFF2-40B4-BE49-F238E27FC236}">
                  <a16:creationId xmlns:a16="http://schemas.microsoft.com/office/drawing/2014/main" id="{D1DD44C1-F04E-46FF-8A70-F14C3AF21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609" y="6250656"/>
              <a:ext cx="138071" cy="77746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59" name="Freeform 128">
              <a:extLst>
                <a:ext uri="{FF2B5EF4-FFF2-40B4-BE49-F238E27FC236}">
                  <a16:creationId xmlns:a16="http://schemas.microsoft.com/office/drawing/2014/main" id="{B240CC8F-681B-4E8A-82DC-57BE8723F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388" y="6253829"/>
              <a:ext cx="130044" cy="77746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0" name="Freeform 129">
              <a:extLst>
                <a:ext uri="{FF2B5EF4-FFF2-40B4-BE49-F238E27FC236}">
                  <a16:creationId xmlns:a16="http://schemas.microsoft.com/office/drawing/2014/main" id="{835F8717-4297-40EF-B1C1-96A527A37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829" y="6253829"/>
              <a:ext cx="147704" cy="109479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" name="Freeform 133">
              <a:extLst>
                <a:ext uri="{FF2B5EF4-FFF2-40B4-BE49-F238E27FC236}">
                  <a16:creationId xmlns:a16="http://schemas.microsoft.com/office/drawing/2014/main" id="{60341D7C-AA5F-4BAD-A8F7-969BA5992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172" y="6261763"/>
              <a:ext cx="136465" cy="10154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2" name="Freeform 136">
              <a:extLst>
                <a:ext uri="{FF2B5EF4-FFF2-40B4-BE49-F238E27FC236}">
                  <a16:creationId xmlns:a16="http://schemas.microsoft.com/office/drawing/2014/main" id="{B73AB860-828D-48ED-9F12-B4D6A4662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785" y="6274456"/>
              <a:ext cx="128438" cy="6822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" name="Freeform 137">
              <a:extLst>
                <a:ext uri="{FF2B5EF4-FFF2-40B4-BE49-F238E27FC236}">
                  <a16:creationId xmlns:a16="http://schemas.microsoft.com/office/drawing/2014/main" id="{ECB4837D-0553-46BE-A726-98E4E67B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167" y="6277629"/>
              <a:ext cx="126832" cy="93612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4" name="Freeform 138">
              <a:extLst>
                <a:ext uri="{FF2B5EF4-FFF2-40B4-BE49-F238E27FC236}">
                  <a16:creationId xmlns:a16="http://schemas.microsoft.com/office/drawing/2014/main" id="{127B38DB-2A78-4B0E-89EF-A72B3BC9F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502" y="6280802"/>
              <a:ext cx="118805" cy="77745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5" name="Freeform 139">
              <a:extLst>
                <a:ext uri="{FF2B5EF4-FFF2-40B4-BE49-F238E27FC236}">
                  <a16:creationId xmlns:a16="http://schemas.microsoft.com/office/drawing/2014/main" id="{CCBB0207-CE38-4E1E-A5DB-B9C8B1A24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492" y="6287149"/>
              <a:ext cx="131649" cy="8726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6" name="Freeform 140">
              <a:extLst>
                <a:ext uri="{FF2B5EF4-FFF2-40B4-BE49-F238E27FC236}">
                  <a16:creationId xmlns:a16="http://schemas.microsoft.com/office/drawing/2014/main" id="{1C521CDD-39EF-4546-A966-68732A041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815" y="6290322"/>
              <a:ext cx="136465" cy="95199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7" name="Freeform 142">
              <a:extLst>
                <a:ext uri="{FF2B5EF4-FFF2-40B4-BE49-F238E27FC236}">
                  <a16:creationId xmlns:a16="http://schemas.microsoft.com/office/drawing/2014/main" id="{5FD74443-8DF0-468A-BF72-1A36ADEED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653" y="6317295"/>
              <a:ext cx="3211" cy="476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8" name="Freeform 143">
              <a:extLst>
                <a:ext uri="{FF2B5EF4-FFF2-40B4-BE49-F238E27FC236}">
                  <a16:creationId xmlns:a16="http://schemas.microsoft.com/office/drawing/2014/main" id="{18087844-2F39-419C-830C-B4AA53FF7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552" y="6320468"/>
              <a:ext cx="122016" cy="77746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9" name="Freeform 144">
              <a:extLst>
                <a:ext uri="{FF2B5EF4-FFF2-40B4-BE49-F238E27FC236}">
                  <a16:creationId xmlns:a16="http://schemas.microsoft.com/office/drawing/2014/main" id="{77C81C15-35D9-47B6-ABE1-8728650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271" y="6317295"/>
              <a:ext cx="141282" cy="90440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0" name="Freeform 145">
              <a:extLst>
                <a:ext uri="{FF2B5EF4-FFF2-40B4-BE49-F238E27FC236}">
                  <a16:creationId xmlns:a16="http://schemas.microsoft.com/office/drawing/2014/main" id="{F78C02F6-FE02-46A7-9D35-A6156614A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983" y="6322055"/>
              <a:ext cx="122016" cy="68225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569FCF20-18BD-49EA-A4C1-8344AE2F4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938" y="6280802"/>
              <a:ext cx="131649" cy="87265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A2CE0942-F754-469A-927D-86718DD9B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7" y="5842887"/>
              <a:ext cx="131649" cy="87265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3" name="Freeform 106">
              <a:extLst>
                <a:ext uri="{FF2B5EF4-FFF2-40B4-BE49-F238E27FC236}">
                  <a16:creationId xmlns:a16="http://schemas.microsoft.com/office/drawing/2014/main" id="{99D3D389-CD35-4DFD-B2BE-7CD14BCC1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057084"/>
              <a:ext cx="134860" cy="96786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4" name="Freeform 120">
              <a:extLst>
                <a:ext uri="{FF2B5EF4-FFF2-40B4-BE49-F238E27FC236}">
                  <a16:creationId xmlns:a16="http://schemas.microsoft.com/office/drawing/2014/main" id="{C425ADAD-4E92-4A68-B6EA-F272E1604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728" y="5942845"/>
              <a:ext cx="120411" cy="66639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5" name="Freeform 120">
              <a:extLst>
                <a:ext uri="{FF2B5EF4-FFF2-40B4-BE49-F238E27FC236}">
                  <a16:creationId xmlns:a16="http://schemas.microsoft.com/office/drawing/2014/main" id="{B736BA93-03F7-4D06-9C72-7D3FF1CFB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910" y="5952365"/>
              <a:ext cx="122016" cy="66639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6" name="Freeform 125">
              <a:extLst>
                <a:ext uri="{FF2B5EF4-FFF2-40B4-BE49-F238E27FC236}">
                  <a16:creationId xmlns:a16="http://schemas.microsoft.com/office/drawing/2014/main" id="{F20F6025-1637-4404-9033-D975325F1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622" y="6231616"/>
              <a:ext cx="147704" cy="79333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7" name="Freeform 137">
              <a:extLst>
                <a:ext uri="{FF2B5EF4-FFF2-40B4-BE49-F238E27FC236}">
                  <a16:creationId xmlns:a16="http://schemas.microsoft.com/office/drawing/2014/main" id="{E4476BE0-F71D-4136-93AD-04F2D8FDF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007" y="5963472"/>
              <a:ext cx="126833" cy="93612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47466450-CF7C-4A0B-A145-7FB2638E2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2827" y="6310948"/>
              <a:ext cx="125227" cy="87266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9" name="Freeform 105">
              <a:extLst>
                <a:ext uri="{FF2B5EF4-FFF2-40B4-BE49-F238E27FC236}">
                  <a16:creationId xmlns:a16="http://schemas.microsoft.com/office/drawing/2014/main" id="{F3CFE29E-5E2C-4179-B765-AD8A40B5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8049" y="5996792"/>
              <a:ext cx="141282" cy="92026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0" name="Freeform 106">
              <a:extLst>
                <a:ext uri="{FF2B5EF4-FFF2-40B4-BE49-F238E27FC236}">
                  <a16:creationId xmlns:a16="http://schemas.microsoft.com/office/drawing/2014/main" id="{643E7C03-66A0-4FC4-BAB2-5F0A44D36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451" y="5950779"/>
              <a:ext cx="134860" cy="96785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1" name="Freeform 107">
              <a:extLst>
                <a:ext uri="{FF2B5EF4-FFF2-40B4-BE49-F238E27FC236}">
                  <a16:creationId xmlns:a16="http://schemas.microsoft.com/office/drawing/2014/main" id="{9C2ECF2D-C683-4632-8F7F-392DD1FA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7402" y="6026938"/>
              <a:ext cx="154126" cy="82506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2" name="Freeform 108">
              <a:extLst>
                <a:ext uri="{FF2B5EF4-FFF2-40B4-BE49-F238E27FC236}">
                  <a16:creationId xmlns:a16="http://schemas.microsoft.com/office/drawing/2014/main" id="{F71862B6-24F2-43CB-BBB4-92F866633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742" y="5963472"/>
              <a:ext cx="122016" cy="9043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3" name="Freeform 109">
              <a:extLst>
                <a:ext uri="{FF2B5EF4-FFF2-40B4-BE49-F238E27FC236}">
                  <a16:creationId xmlns:a16="http://schemas.microsoft.com/office/drawing/2014/main" id="{4089861D-4C76-4067-98D1-B43E7F49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5623" y="5995205"/>
              <a:ext cx="154126" cy="85679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4" name="Freeform 110">
              <a:extLst>
                <a:ext uri="{FF2B5EF4-FFF2-40B4-BE49-F238E27FC236}">
                  <a16:creationId xmlns:a16="http://schemas.microsoft.com/office/drawing/2014/main" id="{9747B550-FEFD-4952-9075-4BE8F8063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704" y="5968232"/>
              <a:ext cx="126832" cy="114239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5" name="Freeform 111">
              <a:extLst>
                <a:ext uri="{FF2B5EF4-FFF2-40B4-BE49-F238E27FC236}">
                  <a16:creationId xmlns:a16="http://schemas.microsoft.com/office/drawing/2014/main" id="{4875258B-ECB0-45BC-89F5-D494559C2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5904" y="5977752"/>
              <a:ext cx="131649" cy="88852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6" name="Freeform 112">
              <a:extLst>
                <a:ext uri="{FF2B5EF4-FFF2-40B4-BE49-F238E27FC236}">
                  <a16:creationId xmlns:a16="http://schemas.microsoft.com/office/drawing/2014/main" id="{AFED618A-FA07-4B65-8C76-36934DC0B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152" y="5966646"/>
              <a:ext cx="117199" cy="80919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7" name="Freeform 122">
              <a:extLst>
                <a:ext uri="{FF2B5EF4-FFF2-40B4-BE49-F238E27FC236}">
                  <a16:creationId xmlns:a16="http://schemas.microsoft.com/office/drawing/2014/main" id="{A1F3200F-6F0E-457F-BFE5-0368302D9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1541" y="6280802"/>
              <a:ext cx="128438" cy="80919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8" name="Freeform 130">
              <a:extLst>
                <a:ext uri="{FF2B5EF4-FFF2-40B4-BE49-F238E27FC236}">
                  <a16:creationId xmlns:a16="http://schemas.microsoft.com/office/drawing/2014/main" id="{35D5720A-91AE-407E-811C-04DEA2D3F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638" y="6283976"/>
              <a:ext cx="158942" cy="80919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9" name="Freeform 131">
              <a:extLst>
                <a:ext uri="{FF2B5EF4-FFF2-40B4-BE49-F238E27FC236}">
                  <a16:creationId xmlns:a16="http://schemas.microsoft.com/office/drawing/2014/main" id="{E8A7464A-DB60-4A77-A7B8-B64F4F149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801" y="6266522"/>
              <a:ext cx="117199" cy="87266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0" name="Freeform 132">
              <a:extLst>
                <a:ext uri="{FF2B5EF4-FFF2-40B4-BE49-F238E27FC236}">
                  <a16:creationId xmlns:a16="http://schemas.microsoft.com/office/drawing/2014/main" id="{D926E1A8-E669-47A2-AAED-925A48ABB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9518" y="6306189"/>
              <a:ext cx="128438" cy="69813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1" name="Freeform 134">
              <a:extLst>
                <a:ext uri="{FF2B5EF4-FFF2-40B4-BE49-F238E27FC236}">
                  <a16:creationId xmlns:a16="http://schemas.microsoft.com/office/drawing/2014/main" id="{D364C403-1EB6-4F9A-B605-7CE39BCEB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992" y="6312535"/>
              <a:ext cx="123621" cy="117412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2" name="Freeform 135">
              <a:extLst>
                <a:ext uri="{FF2B5EF4-FFF2-40B4-BE49-F238E27FC236}">
                  <a16:creationId xmlns:a16="http://schemas.microsoft.com/office/drawing/2014/main" id="{A71C5447-DAB4-4DC9-A294-47A9F733D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8026" y="6285562"/>
              <a:ext cx="128438" cy="84093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3" name="Freeform 141">
              <a:extLst>
                <a:ext uri="{FF2B5EF4-FFF2-40B4-BE49-F238E27FC236}">
                  <a16:creationId xmlns:a16="http://schemas.microsoft.com/office/drawing/2014/main" id="{21D63C26-3A0A-4E50-ABA5-F9834979B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5219" y="6269695"/>
              <a:ext cx="163758" cy="16342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2F4CF35A-7BFE-4896-A98F-74D0DE463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8310" y="6026938"/>
              <a:ext cx="118805" cy="80919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1C0CC69B-A187-48C7-8A38-AD0CC065F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3040" y="5963472"/>
              <a:ext cx="141282" cy="103132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3D4AC105-7E89-4EAB-BEEF-1A3F9179A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254" y="6033285"/>
              <a:ext cx="128438" cy="7933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5C888E1C-DE09-4EC2-8582-89477236B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5831" y="6071365"/>
              <a:ext cx="138071" cy="103132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E3DC8A35-3220-4173-8D23-923A20DBE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7066" y="6015831"/>
              <a:ext cx="118805" cy="80920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F36B0190-BB9C-4A48-843E-FAF8B7636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633" y="6022178"/>
              <a:ext cx="147704" cy="107892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44AC3ABB-D866-4ED4-8156-E1930D50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0106" y="6025351"/>
              <a:ext cx="189446" cy="120585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21C192B2-A426-468B-884B-A61DB1A92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1539" y="6025351"/>
              <a:ext cx="147704" cy="79333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F83762F2-6647-4431-B8E6-35CE6EF0A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195" y="6025351"/>
              <a:ext cx="219949" cy="120585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6404A432-F4F9-41A0-980A-64BC867E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6728" y="6025351"/>
              <a:ext cx="128438" cy="9361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528EBE0B-AD4E-48FC-ADCB-37FE83D4B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412" y="6031698"/>
              <a:ext cx="138071" cy="80920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291ABFD-F68E-4D3E-A1EF-DE5316BAD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3911" y="6039632"/>
              <a:ext cx="6422" cy="6347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6" name="Freeform 113">
              <a:extLst>
                <a:ext uri="{FF2B5EF4-FFF2-40B4-BE49-F238E27FC236}">
                  <a16:creationId xmlns:a16="http://schemas.microsoft.com/office/drawing/2014/main" id="{FF585247-758C-454E-958D-2A9FE575C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1252" y="6085644"/>
              <a:ext cx="9633" cy="9520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7" name="Freeform 114">
              <a:extLst>
                <a:ext uri="{FF2B5EF4-FFF2-40B4-BE49-F238E27FC236}">
                  <a16:creationId xmlns:a16="http://schemas.microsoft.com/office/drawing/2014/main" id="{E198FE61-D6BA-4F0F-9C94-9A257C394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8247" y="6085644"/>
              <a:ext cx="6422" cy="6347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8" name="Freeform 115">
              <a:extLst>
                <a:ext uri="{FF2B5EF4-FFF2-40B4-BE49-F238E27FC236}">
                  <a16:creationId xmlns:a16="http://schemas.microsoft.com/office/drawing/2014/main" id="{B498B3DB-E5DC-4C15-AA5E-342679ADE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308" y="6091991"/>
              <a:ext cx="6422" cy="4760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9" name="Freeform 120">
              <a:extLst>
                <a:ext uri="{FF2B5EF4-FFF2-40B4-BE49-F238E27FC236}">
                  <a16:creationId xmlns:a16="http://schemas.microsoft.com/office/drawing/2014/main" id="{2ECF7285-D6F9-4350-9A71-5D0FDF4C6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775" y="6320468"/>
              <a:ext cx="122016" cy="66639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0" name="Freeform 121">
              <a:extLst>
                <a:ext uri="{FF2B5EF4-FFF2-40B4-BE49-F238E27FC236}">
                  <a16:creationId xmlns:a16="http://schemas.microsoft.com/office/drawing/2014/main" id="{8D70AE19-17E0-4809-A239-92C799A06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6735" y="6344268"/>
              <a:ext cx="134860" cy="84092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1" name="Freeform 125">
              <a:extLst>
                <a:ext uri="{FF2B5EF4-FFF2-40B4-BE49-F238E27FC236}">
                  <a16:creationId xmlns:a16="http://schemas.microsoft.com/office/drawing/2014/main" id="{1C67A831-3154-49E1-A193-FE4D1EF1D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2996" y="6339508"/>
              <a:ext cx="147704" cy="79333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2" name="Freeform 126">
              <a:extLst>
                <a:ext uri="{FF2B5EF4-FFF2-40B4-BE49-F238E27FC236}">
                  <a16:creationId xmlns:a16="http://schemas.microsoft.com/office/drawing/2014/main" id="{96B2EAC8-0993-42C3-A9EE-C339EDD0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0593" y="6350615"/>
              <a:ext cx="150915" cy="79333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3" name="Freeform 127">
              <a:extLst>
                <a:ext uri="{FF2B5EF4-FFF2-40B4-BE49-F238E27FC236}">
                  <a16:creationId xmlns:a16="http://schemas.microsoft.com/office/drawing/2014/main" id="{5EEA282D-A4A0-4B9F-87EE-F5724F3CD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5117" y="6350615"/>
              <a:ext cx="138071" cy="79333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4" name="Freeform 128">
              <a:extLst>
                <a:ext uri="{FF2B5EF4-FFF2-40B4-BE49-F238E27FC236}">
                  <a16:creationId xmlns:a16="http://schemas.microsoft.com/office/drawing/2014/main" id="{92498E19-1024-4113-996D-167A4235A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2896" y="6353788"/>
              <a:ext cx="130044" cy="79333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5" name="Freeform 129">
              <a:extLst>
                <a:ext uri="{FF2B5EF4-FFF2-40B4-BE49-F238E27FC236}">
                  <a16:creationId xmlns:a16="http://schemas.microsoft.com/office/drawing/2014/main" id="{319EE2B1-5FAA-4597-963B-7E35F645C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0337" y="6353788"/>
              <a:ext cx="147704" cy="10947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6" name="Freeform 133">
              <a:extLst>
                <a:ext uri="{FF2B5EF4-FFF2-40B4-BE49-F238E27FC236}">
                  <a16:creationId xmlns:a16="http://schemas.microsoft.com/office/drawing/2014/main" id="{6DB7F298-6829-405A-9578-1A641A707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7680" y="6363308"/>
              <a:ext cx="136465" cy="999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7" name="Freeform 136">
              <a:extLst>
                <a:ext uri="{FF2B5EF4-FFF2-40B4-BE49-F238E27FC236}">
                  <a16:creationId xmlns:a16="http://schemas.microsoft.com/office/drawing/2014/main" id="{27B743CD-FF15-42E7-970D-89C465892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517" y="6293496"/>
              <a:ext cx="128438" cy="6822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8" name="Freeform 137">
              <a:extLst>
                <a:ext uri="{FF2B5EF4-FFF2-40B4-BE49-F238E27FC236}">
                  <a16:creationId xmlns:a16="http://schemas.microsoft.com/office/drawing/2014/main" id="{42527736-8089-4168-8B2F-2A8D1C116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8675" y="6379175"/>
              <a:ext cx="126832" cy="93612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19" name="Freeform 138">
              <a:extLst>
                <a:ext uri="{FF2B5EF4-FFF2-40B4-BE49-F238E27FC236}">
                  <a16:creationId xmlns:a16="http://schemas.microsoft.com/office/drawing/2014/main" id="{60439109-9EE7-41B0-AD5F-796717CEF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010" y="6380761"/>
              <a:ext cx="118805" cy="79333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0" name="Freeform 140">
              <a:extLst>
                <a:ext uri="{FF2B5EF4-FFF2-40B4-BE49-F238E27FC236}">
                  <a16:creationId xmlns:a16="http://schemas.microsoft.com/office/drawing/2014/main" id="{517F7D94-F946-4661-80A2-E6FA8E9CB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323" y="6390281"/>
              <a:ext cx="136465" cy="96786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1" name="Freeform 142">
              <a:extLst>
                <a:ext uri="{FF2B5EF4-FFF2-40B4-BE49-F238E27FC236}">
                  <a16:creationId xmlns:a16="http://schemas.microsoft.com/office/drawing/2014/main" id="{50C06F10-C7D9-439F-A25A-31FC6664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6161" y="6417254"/>
              <a:ext cx="3211" cy="634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2" name="Freeform 125">
              <a:extLst>
                <a:ext uri="{FF2B5EF4-FFF2-40B4-BE49-F238E27FC236}">
                  <a16:creationId xmlns:a16="http://schemas.microsoft.com/office/drawing/2014/main" id="{1BD46125-E365-460B-803D-24ECA445A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130" y="6331575"/>
              <a:ext cx="147704" cy="79333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23" name="Freeform 137">
              <a:extLst>
                <a:ext uri="{FF2B5EF4-FFF2-40B4-BE49-F238E27FC236}">
                  <a16:creationId xmlns:a16="http://schemas.microsoft.com/office/drawing/2014/main" id="{AEE7E5C1-9030-48FD-B576-766F9D6C2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6515" y="6065018"/>
              <a:ext cx="126833" cy="93612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06374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14FAA96-8F2F-43B4-B718-0BE1A2BB668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50F29061-7033-4778-A80B-3E033E41D6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FF96C4B2-BADA-426D-B0B1-57B05D177C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8DD46CA7-A8F1-40FC-8B40-8041D4303F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0CA86EF8-6C9A-4D8F-A0A9-7A02F81EB5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52789CDA-6676-42F9-A558-B12B679F12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AF89555-8927-4883-8464-0D1DC9D6BF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2D536E44-D0A3-4226-81D7-C640F5E229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CBAE428D-501B-4593-89BD-7D1476E739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27F8F5C3-BE4C-4443-8AF6-FF543DDCD0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3C38B1AD-6571-4F00-BDE0-D8B75D14EF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49E54D09-55F6-4FA9-816C-2EB2800562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7E0290DE-7044-47C0-8FF1-E7077D6C84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0DE87AC8-EF54-4026-8C28-372C107227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4D781205-CBFC-4B12-A177-A517710E7E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F47BBED7-BA5B-45D0-B66E-6FDAB433A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6A0B8731-F765-47C7-8B00-0E63A1FA66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C0C52BE4-95CF-4E33-9722-C1066DE01C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5B73B53C-0D35-4C82-B962-A3E626FD64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B509F34C-556D-4F93-957F-2FF476E79B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F41EA60F-6045-43DF-8534-16B9B09F6F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356CE395-DA5E-4A67-AD5C-0EC4E5989E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5D7087C4-BD52-41FC-A969-A66EF27B33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31377428-30A8-41EB-A51F-F471712301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F4F5EA79-314A-4C74-94AF-EFB30B060A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65D2868E-BB1A-4BD3-9650-A734EFE83F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097B589C-59E7-4652-A3C6-6FCC8F495E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F27686F4-04E3-41D5-94D0-DD9C620EF8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DC5CD3D2-BB3C-494E-BA50-A5FC09D1E0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80C0A470-B43E-4674-BA15-124A33DA41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CC192D97-6D76-486C-9A90-D34DC6FCD0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8967D9C1-BB45-4515-A76D-41DB16EFBF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C09023A6-8297-4F98-920B-2AF96040E6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D5643CF1-8064-4498-9127-22E61622C2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9C04016D-5C2C-40A5-9F09-7AB4AA3ACF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F84E8E0D-8383-4FA4-A10C-9B52DB0F6A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C15EEBE1-C5B1-4085-81BD-B20B0693E3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BC928191-5608-4D42-82B0-3293417043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09B6F1E7-06D0-4A42-8E5C-FF482BA1A1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BEFF0BD5-E3AA-4F32-8BA8-2F9758ED54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A54EEDE5-514E-4AB0-895E-4CBE9DDE6E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BE1EA954-5886-419D-9732-7408FE20E9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75FD8BC7-86F7-4124-80A0-322089AFF6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2E5D0DB8-39FD-404F-9B57-30E34CAEC5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19FD92FE-C585-4023-BE7E-8F0E794CF5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9FD5FE61-C8A1-4255-B4B3-A62C9AD9FC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3D066704-745B-4438-8059-4680494470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02937371-0AB3-42ED-A962-19E1D0962C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4AC77785-883E-4735-B50F-035B5E8892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03EA8475-D31A-439A-9FBE-C3F4AAD769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BA8F98FC-9B2B-4C94-95B3-D432A66F80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027C6DE8-D55F-45C6-80B4-267897C4A2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4171E44D-CC80-4678-B694-B519B5CBD0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EDCAA28F-4637-47F6-9FBF-EC3CE0F032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2533A95C-DEE2-4413-91FC-34F2AA42D9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66B7FBFC-7E65-4484-97FB-E21197E1AF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01BD3857-7474-4BEA-B9AD-F540E17D32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08FE0A90-7C42-44ED-9E08-5E2669E482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7DF30674-4F2B-406D-BF3C-2FA3905A91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0B0512A-3B85-4BF6-954D-2BAA3C5E0C7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48FE83A-2680-4FA4-8708-6B96940059CF}"/>
              </a:ext>
            </a:extLst>
          </p:cNvPr>
          <p:cNvSpPr/>
          <p:nvPr/>
        </p:nvSpPr>
        <p:spPr>
          <a:xfrm>
            <a:off x="344384" y="390526"/>
            <a:ext cx="11424063" cy="609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2CBFFF-4E99-4159-ABB6-4CF858C2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406" y="703263"/>
            <a:ext cx="6229350" cy="11239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2800" b="0" i="0" dirty="0">
                <a:solidFill>
                  <a:srgbClr val="000000"/>
                </a:solidFill>
                <a:effectLst/>
              </a:rPr>
              <a:t>Manuela Sáenz </a:t>
            </a:r>
            <a:br>
              <a:rPr lang="es-CO" sz="2800" b="0" i="0" dirty="0">
                <a:solidFill>
                  <a:srgbClr val="000000"/>
                </a:solidFill>
                <a:effectLst/>
              </a:rPr>
            </a:br>
            <a:r>
              <a:rPr lang="es-CO" sz="2800" b="0" i="0" dirty="0">
                <a:solidFill>
                  <a:srgbClr val="000000"/>
                </a:solidFill>
                <a:effectLst/>
              </a:rPr>
              <a:t>(1797-1856)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48CF4F-3178-49FA-867F-BF5E33C3C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51434" y="2133768"/>
            <a:ext cx="5988091" cy="3863911"/>
          </a:xfrm>
        </p:spPr>
        <p:txBody>
          <a:bodyPr rtlCol="0">
            <a:noAutofit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b="0" i="0" dirty="0">
                <a:effectLst/>
              </a:rPr>
              <a:t>Fue una </a:t>
            </a:r>
            <a:r>
              <a:rPr lang="es-CO" sz="1800" b="1" i="0" dirty="0">
                <a:effectLst/>
              </a:rPr>
              <a:t>patriota </a:t>
            </a:r>
            <a:r>
              <a:rPr lang="es-CO" sz="1800" b="1" i="0" u="none" strike="noStrike" dirty="0">
                <a:effectLst/>
              </a:rPr>
              <a:t>ecuatoriana</a:t>
            </a:r>
            <a:r>
              <a:rPr lang="es-CO" sz="1800" b="1" i="0" dirty="0">
                <a:effectLst/>
              </a:rPr>
              <a:t>, </a:t>
            </a:r>
            <a:r>
              <a:rPr lang="es-CO" sz="1800" i="0" dirty="0">
                <a:effectLst/>
              </a:rPr>
              <a:t>reconocida como </a:t>
            </a:r>
            <a:r>
              <a:rPr lang="es-CO" sz="1800" b="1" i="0" dirty="0">
                <a:effectLst/>
              </a:rPr>
              <a:t>heroína de la </a:t>
            </a:r>
            <a:r>
              <a:rPr lang="es-CO" sz="1800" b="1" i="0" u="none" strike="noStrike" dirty="0">
                <a:effectLst/>
              </a:rPr>
              <a:t>independencia de américa del sur </a:t>
            </a:r>
            <a:r>
              <a:rPr lang="es-CO" sz="1800" b="0" i="0" dirty="0">
                <a:effectLst/>
              </a:rPr>
              <a:t>apodo que le otorgó S</a:t>
            </a:r>
            <a:r>
              <a:rPr lang="es-CO" sz="1800" b="0" i="0" u="none" strike="noStrike" dirty="0">
                <a:effectLst/>
              </a:rPr>
              <a:t>imón </a:t>
            </a:r>
            <a:r>
              <a:rPr lang="es-CO" sz="1800" dirty="0"/>
              <a:t>B</a:t>
            </a:r>
            <a:r>
              <a:rPr lang="es-CO" sz="1800" b="0" i="0" u="none" strike="noStrike" dirty="0">
                <a:effectLst/>
              </a:rPr>
              <a:t>olívar</a:t>
            </a:r>
            <a:r>
              <a:rPr lang="es-CO" sz="1800" b="1" i="0" u="none" strike="noStrike" dirty="0">
                <a:effectLst/>
              </a:rPr>
              <a:t>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b="0" i="0" dirty="0">
                <a:effectLst/>
              </a:rPr>
              <a:t>Criticada, denigrada, ignorada y desterrada por sus contemporáneos</a:t>
            </a:r>
            <a:r>
              <a:rPr lang="es-CO" sz="1800" b="1" dirty="0"/>
              <a:t>, después de su muerte fue reconocida.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dirty="0"/>
              <a:t>C</a:t>
            </a:r>
            <a:r>
              <a:rPr lang="es-CO" sz="1800" b="0" i="0" dirty="0">
                <a:effectLst/>
              </a:rPr>
              <a:t>ombatió bajo las órdenes del Mariscal Antonio José de Sucre en las batallas de </a:t>
            </a:r>
            <a:r>
              <a:rPr lang="es-CO" sz="1800" b="0" i="0" u="none" strike="noStrike" dirty="0">
                <a:effectLst/>
              </a:rPr>
              <a:t>pichincha</a:t>
            </a:r>
            <a:r>
              <a:rPr lang="es-CO" sz="1800" b="0" i="0" dirty="0">
                <a:effectLst/>
              </a:rPr>
              <a:t>, Junín y Ayacucho,</a:t>
            </a:r>
            <a:r>
              <a:rPr lang="es-CO" sz="1800" b="0" i="0" baseline="30000" dirty="0">
                <a:effectLst/>
              </a:rPr>
              <a:t> </a:t>
            </a:r>
            <a:r>
              <a:rPr lang="es-CO" sz="1800" b="0" i="0" dirty="0">
                <a:effectLst/>
              </a:rPr>
              <a:t>que consagraron la independencia de Ecuador y Perú.</a:t>
            </a:r>
            <a:endParaRPr lang="es-CO" sz="1800" b="1" i="0" u="none" strike="noStrike" dirty="0">
              <a:effectLst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800" b="1" i="0" u="none" strike="noStrike" dirty="0">
              <a:effectLst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MX" sz="1400" b="1" dirty="0"/>
          </a:p>
        </p:txBody>
      </p:sp>
      <p:grpSp>
        <p:nvGrpSpPr>
          <p:cNvPr id="9225" name="Group 135">
            <a:extLst>
              <a:ext uri="{FF2B5EF4-FFF2-40B4-BE49-F238E27FC236}">
                <a16:creationId xmlns:a16="http://schemas.microsoft.com/office/drawing/2014/main" id="{99A79B6C-43FB-4DC6-8829-23D74891FA4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9640888" y="-38100"/>
            <a:ext cx="1801812" cy="6891338"/>
            <a:chOff x="9641675" y="-37765"/>
            <a:chExt cx="1800806" cy="6890619"/>
          </a:xfrm>
        </p:grpSpPr>
        <p:sp>
          <p:nvSpPr>
            <p:cNvPr id="137" name="Freeform 53">
              <a:extLst>
                <a:ext uri="{FF2B5EF4-FFF2-40B4-BE49-F238E27FC236}">
                  <a16:creationId xmlns:a16="http://schemas.microsoft.com/office/drawing/2014/main" id="{9BB8F81D-28E7-4F89-9BD8-A57CDA2C94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55882" y="6746520"/>
              <a:ext cx="126987" cy="79331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78">
              <a:extLst>
                <a:ext uri="{FF2B5EF4-FFF2-40B4-BE49-F238E27FC236}">
                  <a16:creationId xmlns:a16="http://schemas.microsoft.com/office/drawing/2014/main" id="{4A60FF8D-8A7C-4263-A420-FD680EDABA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31385" y="6222700"/>
              <a:ext cx="147622" cy="74570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79">
              <a:extLst>
                <a:ext uri="{FF2B5EF4-FFF2-40B4-BE49-F238E27FC236}">
                  <a16:creationId xmlns:a16="http://schemas.microsoft.com/office/drawing/2014/main" id="{638F634F-5E95-489D-96C5-6EDB9D19C8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289" y="6453655"/>
              <a:ext cx="123812" cy="6822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80">
              <a:extLst>
                <a:ext uri="{FF2B5EF4-FFF2-40B4-BE49-F238E27FC236}">
                  <a16:creationId xmlns:a16="http://schemas.microsoft.com/office/drawing/2014/main" id="{22E47D5E-F71D-46F0-9336-3AC25B2A10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37736" y="6690961"/>
              <a:ext cx="125400" cy="650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84">
              <a:extLst>
                <a:ext uri="{FF2B5EF4-FFF2-40B4-BE49-F238E27FC236}">
                  <a16:creationId xmlns:a16="http://schemas.microsoft.com/office/drawing/2014/main" id="{D2341220-B59B-443B-A0FD-A83E984000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12350" y="6017935"/>
              <a:ext cx="131748" cy="8726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106">
              <a:extLst>
                <a:ext uri="{FF2B5EF4-FFF2-40B4-BE49-F238E27FC236}">
                  <a16:creationId xmlns:a16="http://schemas.microsoft.com/office/drawing/2014/main" id="{30FB2774-20C4-428D-9D02-A2C3D1D441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58490" y="6108416"/>
              <a:ext cx="134924" cy="96784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108">
              <a:extLst>
                <a:ext uri="{FF2B5EF4-FFF2-40B4-BE49-F238E27FC236}">
                  <a16:creationId xmlns:a16="http://schemas.microsoft.com/office/drawing/2014/main" id="{F4388165-5AC3-427B-81E2-41A2738730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3712" y="6717157"/>
              <a:ext cx="120637" cy="90437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112">
              <a:extLst>
                <a:ext uri="{FF2B5EF4-FFF2-40B4-BE49-F238E27FC236}">
                  <a16:creationId xmlns:a16="http://schemas.microsoft.com/office/drawing/2014/main" id="{6CC22303-E836-4DB5-8E35-AAC14043A9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6594" y="6369529"/>
              <a:ext cx="117463" cy="80918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130">
              <a:extLst>
                <a:ext uri="{FF2B5EF4-FFF2-40B4-BE49-F238E27FC236}">
                  <a16:creationId xmlns:a16="http://schemas.microsoft.com/office/drawing/2014/main" id="{07C20279-51B8-44C8-953F-AD8B6906D2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90347" y="6021110"/>
              <a:ext cx="158733" cy="82504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131">
              <a:extLst>
                <a:ext uri="{FF2B5EF4-FFF2-40B4-BE49-F238E27FC236}">
                  <a16:creationId xmlns:a16="http://schemas.microsoft.com/office/drawing/2014/main" id="{92C179D1-1D8D-4801-9397-24AFC102B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05429" y="6517152"/>
              <a:ext cx="117463" cy="87264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135">
              <a:extLst>
                <a:ext uri="{FF2B5EF4-FFF2-40B4-BE49-F238E27FC236}">
                  <a16:creationId xmlns:a16="http://schemas.microsoft.com/office/drawing/2014/main" id="{002E136F-FF25-4FC9-B531-C13153B00E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91940" y="6287782"/>
              <a:ext cx="128574" cy="8409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6538EEB2-C861-463C-9750-54F276C151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65754" y="6644156"/>
              <a:ext cx="163495" cy="16183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id="{87FBBBE4-16B5-4CB6-A4BF-73FD4AF7E6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01549" y="6340161"/>
              <a:ext cx="120637" cy="72984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762F6E8F-9372-4BB5-A697-84BF44D816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0918" y="6071903"/>
              <a:ext cx="138099" cy="77745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22">
              <a:extLst>
                <a:ext uri="{FF2B5EF4-FFF2-40B4-BE49-F238E27FC236}">
                  <a16:creationId xmlns:a16="http://schemas.microsoft.com/office/drawing/2014/main" id="{EE123097-76A9-4903-8349-5FB351A10A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4088" y="6727478"/>
              <a:ext cx="150797" cy="99956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23">
              <a:extLst>
                <a:ext uri="{FF2B5EF4-FFF2-40B4-BE49-F238E27FC236}">
                  <a16:creationId xmlns:a16="http://schemas.microsoft.com/office/drawing/2014/main" id="{5871390E-3110-4234-8392-9427CA4CC3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62673" y="6585407"/>
              <a:ext cx="134924" cy="82504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43">
              <a:extLst>
                <a:ext uri="{FF2B5EF4-FFF2-40B4-BE49-F238E27FC236}">
                  <a16:creationId xmlns:a16="http://schemas.microsoft.com/office/drawing/2014/main" id="{33E6AF02-714D-4537-A5C6-EDD3A5EA47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16746" y="6540959"/>
              <a:ext cx="142860" cy="74571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51">
              <a:extLst>
                <a:ext uri="{FF2B5EF4-FFF2-40B4-BE49-F238E27FC236}">
                  <a16:creationId xmlns:a16="http://schemas.microsoft.com/office/drawing/2014/main" id="{F31B0674-8FDA-43F3-9E6C-38D40DAE8A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89781" y="6694934"/>
              <a:ext cx="114288" cy="90436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52">
              <a:extLst>
                <a:ext uri="{FF2B5EF4-FFF2-40B4-BE49-F238E27FC236}">
                  <a16:creationId xmlns:a16="http://schemas.microsoft.com/office/drawing/2014/main" id="{CCCD2753-0FDE-403E-A970-529BFFD69B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86606" y="6129842"/>
              <a:ext cx="119051" cy="82504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54">
              <a:extLst>
                <a:ext uri="{FF2B5EF4-FFF2-40B4-BE49-F238E27FC236}">
                  <a16:creationId xmlns:a16="http://schemas.microsoft.com/office/drawing/2014/main" id="{430EB75E-8947-461A-8D60-1FADB962BB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62803" y="6294929"/>
              <a:ext cx="134924" cy="104717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59">
              <a:extLst>
                <a:ext uri="{FF2B5EF4-FFF2-40B4-BE49-F238E27FC236}">
                  <a16:creationId xmlns:a16="http://schemas.microsoft.com/office/drawing/2014/main" id="{1DCB5A72-C6F6-4DCD-9E1D-39D09CB768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3420" y="6555247"/>
              <a:ext cx="123812" cy="77744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DC4E3BB6-1487-4B73-87E2-E14A26DDA6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23221" y="6448895"/>
              <a:ext cx="149209" cy="74570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07B5C362-8B23-466F-AD35-2CC6D077CB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36713" y="6679851"/>
              <a:ext cx="123812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84">
              <a:extLst>
                <a:ext uri="{FF2B5EF4-FFF2-40B4-BE49-F238E27FC236}">
                  <a16:creationId xmlns:a16="http://schemas.microsoft.com/office/drawing/2014/main" id="{4830FBE6-9F23-47F8-A47D-211C644C4C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04979" y="6244924"/>
              <a:ext cx="131749" cy="8726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86">
              <a:extLst>
                <a:ext uri="{FF2B5EF4-FFF2-40B4-BE49-F238E27FC236}">
                  <a16:creationId xmlns:a16="http://schemas.microsoft.com/office/drawing/2014/main" id="{4D9FD6FA-08AE-4225-A84B-38C95AEEDD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15293" y="5993337"/>
              <a:ext cx="130161" cy="112650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Freeform 106">
              <a:extLst>
                <a:ext uri="{FF2B5EF4-FFF2-40B4-BE49-F238E27FC236}">
                  <a16:creationId xmlns:a16="http://schemas.microsoft.com/office/drawing/2014/main" id="{8A091546-79CC-4A70-B25C-A37532666F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50328" y="6364770"/>
              <a:ext cx="134924" cy="98370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Freeform 110">
              <a:extLst>
                <a:ext uri="{FF2B5EF4-FFF2-40B4-BE49-F238E27FC236}">
                  <a16:creationId xmlns:a16="http://schemas.microsoft.com/office/drawing/2014/main" id="{20E67E12-6747-4427-AFED-9B96437A0C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40808" y="6033021"/>
              <a:ext cx="128575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112">
              <a:extLst>
                <a:ext uri="{FF2B5EF4-FFF2-40B4-BE49-F238E27FC236}">
                  <a16:creationId xmlns:a16="http://schemas.microsoft.com/office/drawing/2014/main" id="{52EEB6D5-EB90-4EAF-B440-FBC80334B9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99516" y="6566358"/>
              <a:ext cx="117463" cy="80918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78">
              <a:extLst>
                <a:ext uri="{FF2B5EF4-FFF2-40B4-BE49-F238E27FC236}">
                  <a16:creationId xmlns:a16="http://schemas.microsoft.com/office/drawing/2014/main" id="{AEC51F4F-9C33-446A-87B2-E80C741FBD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81406" y="305910"/>
              <a:ext cx="147623" cy="76157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79">
              <a:extLst>
                <a:ext uri="{FF2B5EF4-FFF2-40B4-BE49-F238E27FC236}">
                  <a16:creationId xmlns:a16="http://schemas.microsoft.com/office/drawing/2014/main" id="{D9ECD252-A946-4ED0-A59A-0F16E5954D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92518" y="537660"/>
              <a:ext cx="125399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80">
              <a:extLst>
                <a:ext uri="{FF2B5EF4-FFF2-40B4-BE49-F238E27FC236}">
                  <a16:creationId xmlns:a16="http://schemas.microsoft.com/office/drawing/2014/main" id="{6950B6B4-9841-4380-9D08-F6B617EAE1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87759" y="751949"/>
              <a:ext cx="125399" cy="6663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84">
              <a:extLst>
                <a:ext uri="{FF2B5EF4-FFF2-40B4-BE49-F238E27FC236}">
                  <a16:creationId xmlns:a16="http://schemas.microsoft.com/office/drawing/2014/main" id="{FCF06A41-41CC-4B3F-AC01-35712F4C11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63164" y="101942"/>
              <a:ext cx="130161" cy="8885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106">
              <a:extLst>
                <a:ext uri="{FF2B5EF4-FFF2-40B4-BE49-F238E27FC236}">
                  <a16:creationId xmlns:a16="http://schemas.microsoft.com/office/drawing/2014/main" id="{738698F7-87EC-40E2-B4AB-DA43FAEDD0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84713" y="217024"/>
              <a:ext cx="133336" cy="96783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108">
              <a:extLst>
                <a:ext uri="{FF2B5EF4-FFF2-40B4-BE49-F238E27FC236}">
                  <a16:creationId xmlns:a16="http://schemas.microsoft.com/office/drawing/2014/main" id="{08254CDF-C952-4C2A-9B9E-C72D994CBA5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79162" y="700367"/>
              <a:ext cx="122224" cy="90437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Freeform 110">
              <a:extLst>
                <a:ext uri="{FF2B5EF4-FFF2-40B4-BE49-F238E27FC236}">
                  <a16:creationId xmlns:a16="http://schemas.microsoft.com/office/drawing/2014/main" id="{6B829953-9466-47A8-B6B3-315EDADB80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3295" y="-31390"/>
              <a:ext cx="126987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Freeform 112">
              <a:extLst>
                <a:ext uri="{FF2B5EF4-FFF2-40B4-BE49-F238E27FC236}">
                  <a16:creationId xmlns:a16="http://schemas.microsoft.com/office/drawing/2014/main" id="{64132445-B251-40B1-99A5-D9C123A18D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72817" y="495599"/>
              <a:ext cx="117463" cy="82504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Freeform 130">
              <a:extLst>
                <a:ext uri="{FF2B5EF4-FFF2-40B4-BE49-F238E27FC236}">
                  <a16:creationId xmlns:a16="http://schemas.microsoft.com/office/drawing/2014/main" id="{3D4E4D0E-57D0-4C00-8C9E-FB66CFA05F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17362" y="89241"/>
              <a:ext cx="157147" cy="80917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Freeform 131">
              <a:extLst>
                <a:ext uri="{FF2B5EF4-FFF2-40B4-BE49-F238E27FC236}">
                  <a16:creationId xmlns:a16="http://schemas.microsoft.com/office/drawing/2014/main" id="{85C6EDB5-DE13-4836-8287-129A2C429B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30858" y="644016"/>
              <a:ext cx="117463" cy="87263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5" name="Freeform 135">
              <a:extLst>
                <a:ext uri="{FF2B5EF4-FFF2-40B4-BE49-F238E27FC236}">
                  <a16:creationId xmlns:a16="http://schemas.microsoft.com/office/drawing/2014/main" id="{FA1407F4-04A1-456A-999A-C550E642C7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18956" y="414645"/>
              <a:ext cx="128574" cy="8409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6" name="Freeform 10">
              <a:extLst>
                <a:ext uri="{FF2B5EF4-FFF2-40B4-BE49-F238E27FC236}">
                  <a16:creationId xmlns:a16="http://schemas.microsoft.com/office/drawing/2014/main" id="{773E9B84-D3F5-4BED-A446-7E2367E2AD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3174" y="27336"/>
              <a:ext cx="139685" cy="8885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7" name="Freeform 15">
              <a:extLst>
                <a:ext uri="{FF2B5EF4-FFF2-40B4-BE49-F238E27FC236}">
                  <a16:creationId xmlns:a16="http://schemas.microsoft.com/office/drawing/2014/main" id="{797D497D-1057-4584-97B2-F906F3E4EDE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7939" y="541628"/>
              <a:ext cx="120637" cy="72984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8" name="Freeform 18">
              <a:extLst>
                <a:ext uri="{FF2B5EF4-FFF2-40B4-BE49-F238E27FC236}">
                  <a16:creationId xmlns:a16="http://schemas.microsoft.com/office/drawing/2014/main" id="{D24C64C2-8256-45EE-886D-73CA4A20F0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11108" y="286069"/>
              <a:ext cx="138098" cy="77745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9" name="Freeform 22">
              <a:extLst>
                <a:ext uri="{FF2B5EF4-FFF2-40B4-BE49-F238E27FC236}">
                  <a16:creationId xmlns:a16="http://schemas.microsoft.com/office/drawing/2014/main" id="{932B2B9B-00A6-45A7-8EED-C56F6F4401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9611" y="174167"/>
              <a:ext cx="149209" cy="99957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Freeform 23">
              <a:extLst>
                <a:ext uri="{FF2B5EF4-FFF2-40B4-BE49-F238E27FC236}">
                  <a16:creationId xmlns:a16="http://schemas.microsoft.com/office/drawing/2014/main" id="{5497993F-DE8E-46C3-AF16-E467C60B86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68270" y="787668"/>
              <a:ext cx="134923" cy="8091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30">
              <a:extLst>
                <a:ext uri="{FF2B5EF4-FFF2-40B4-BE49-F238E27FC236}">
                  <a16:creationId xmlns:a16="http://schemas.microsoft.com/office/drawing/2014/main" id="{848B57C6-28B0-4856-AEBB-7265E6D3F39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08756" y="1028132"/>
              <a:ext cx="9524" cy="4759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43">
              <a:extLst>
                <a:ext uri="{FF2B5EF4-FFF2-40B4-BE49-F238E27FC236}">
                  <a16:creationId xmlns:a16="http://schemas.microsoft.com/office/drawing/2014/main" id="{530C0707-E8BB-462A-B439-AA2F359B68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3136" y="736078"/>
              <a:ext cx="142860" cy="74570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51">
              <a:extLst>
                <a:ext uri="{FF2B5EF4-FFF2-40B4-BE49-F238E27FC236}">
                  <a16:creationId xmlns:a16="http://schemas.microsoft.com/office/drawing/2014/main" id="{3F03739F-4B51-43CF-8980-526E146A96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4345" y="781320"/>
              <a:ext cx="115876" cy="90437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52">
              <a:extLst>
                <a:ext uri="{FF2B5EF4-FFF2-40B4-BE49-F238E27FC236}">
                  <a16:creationId xmlns:a16="http://schemas.microsoft.com/office/drawing/2014/main" id="{FDF86806-E3FB-4DCB-A565-2F64D56D77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8694" y="301944"/>
              <a:ext cx="119051" cy="8091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54">
              <a:extLst>
                <a:ext uri="{FF2B5EF4-FFF2-40B4-BE49-F238E27FC236}">
                  <a16:creationId xmlns:a16="http://schemas.microsoft.com/office/drawing/2014/main" id="{05C193D8-7495-4A39-B3D0-BB4D387933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69194" y="490048"/>
              <a:ext cx="134923" cy="104717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59">
              <a:extLst>
                <a:ext uri="{FF2B5EF4-FFF2-40B4-BE49-F238E27FC236}">
                  <a16:creationId xmlns:a16="http://schemas.microsoft.com/office/drawing/2014/main" id="{E2432717-84DA-472C-AADB-844359215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1554" y="107495"/>
              <a:ext cx="123812" cy="77744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78">
              <a:extLst>
                <a:ext uri="{FF2B5EF4-FFF2-40B4-BE49-F238E27FC236}">
                  <a16:creationId xmlns:a16="http://schemas.microsoft.com/office/drawing/2014/main" id="{2E971ED0-9DD8-49D3-9917-4997421D495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30405" y="597186"/>
              <a:ext cx="147622" cy="74571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8" name="Freeform 79">
              <a:extLst>
                <a:ext uri="{FF2B5EF4-FFF2-40B4-BE49-F238E27FC236}">
                  <a16:creationId xmlns:a16="http://schemas.microsoft.com/office/drawing/2014/main" id="{C82E8930-C737-4C4F-A4A9-C92F76B5EA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41516" y="801951"/>
              <a:ext cx="123812" cy="69811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9" name="Freeform 84">
              <a:extLst>
                <a:ext uri="{FF2B5EF4-FFF2-40B4-BE49-F238E27FC236}">
                  <a16:creationId xmlns:a16="http://schemas.microsoft.com/office/drawing/2014/main" id="{D63961ED-D604-4DBE-8BB1-95BD4C49A1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11369" y="392423"/>
              <a:ext cx="131748" cy="87263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86">
              <a:extLst>
                <a:ext uri="{FF2B5EF4-FFF2-40B4-BE49-F238E27FC236}">
                  <a16:creationId xmlns:a16="http://schemas.microsoft.com/office/drawing/2014/main" id="{E3B927E8-7FB7-4889-80CA-70D2A37ADB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1682" y="21786"/>
              <a:ext cx="130161" cy="112649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106">
              <a:extLst>
                <a:ext uri="{FF2B5EF4-FFF2-40B4-BE49-F238E27FC236}">
                  <a16:creationId xmlns:a16="http://schemas.microsoft.com/office/drawing/2014/main" id="{60FE50E3-E1BE-4899-A2AB-3D79985AFE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58304" y="464649"/>
              <a:ext cx="133336" cy="96783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110">
              <a:extLst>
                <a:ext uri="{FF2B5EF4-FFF2-40B4-BE49-F238E27FC236}">
                  <a16:creationId xmlns:a16="http://schemas.microsoft.com/office/drawing/2014/main" id="{2C790383-97E3-49BC-AE88-19DA24C70E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5300" y="216234"/>
              <a:ext cx="126987" cy="114236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112">
              <a:extLst>
                <a:ext uri="{FF2B5EF4-FFF2-40B4-BE49-F238E27FC236}">
                  <a16:creationId xmlns:a16="http://schemas.microsoft.com/office/drawing/2014/main" id="{223A9B8D-B95A-49C9-8E6D-D7059E5F59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4820" y="708302"/>
              <a:ext cx="119051" cy="80917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FC78D92B-7C39-4709-8A9B-B2D23C18EF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7991" y="32099"/>
              <a:ext cx="130161" cy="8885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129" name="Picture 2" descr="Manuela Sáenz - Wikipedia, la enciclopedia libre">
            <a:extLst>
              <a:ext uri="{FF2B5EF4-FFF2-40B4-BE49-F238E27FC236}">
                <a16:creationId xmlns:a16="http://schemas.microsoft.com/office/drawing/2014/main" id="{4A4BC255-833D-421A-93D2-8B5E0CB2A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2" y="371756"/>
            <a:ext cx="4565905" cy="6095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8739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CBEDF2F6-6A5E-4EAA-9167-D06F619ACD4D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7CECB770-C5B5-4B56-8531-75EF4F2510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0F3FDB8A-1EF9-4CAA-8557-41F4B9C8D5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BA5DA083-292F-4748-B747-120D2202F1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680ACE95-94DD-4153-85E3-5A2874EC43C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CAF92712-0DFC-4AF5-805F-BAE5249380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9BA0E19D-7C76-4792-B903-3F9933031F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B8742FA2-F03E-4D72-8A2B-5470BCB0E6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B0DD5292-2BE8-4A1A-8122-0060BD783F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6D809E86-331A-4CDC-B264-E84E462E12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F1FDCA34-3789-40F6-8CB0-F30514CBA3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0F5E1C79-4FF2-49A9-8D7D-03D37F1EA9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CF788A74-B9D2-4C98-8401-93E584A99F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758DD27A-D9A5-4A95-9C08-9586DEBCE2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72FAEEBE-DAD5-4456-BE98-4BB4B3E90B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375A241C-7CE9-4BE6-8356-6AC8264EE7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486496A1-AB16-4E13-BDE9-04721586A2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C4AEB2C2-ABF4-4033-8462-BEB4598ADE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88049E0D-D8C9-4867-BAC2-358DC517F6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A5A2F187-6E8A-471F-ABE7-85D191FA9B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20D867D5-FAE4-4B72-846C-2E3710DBF8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7603BFEE-859B-4769-9D89-6D7A98B28D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277B8C4B-ECCC-4DEB-BB89-7E3E85F550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3AEAD145-CD21-4DEB-B932-8F25AEAEC6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E899689B-41CD-440E-862B-CE4C0B9DC1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5AAD82EE-EA2F-449E-8CB4-805DA191B1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FFAC7AFE-DEC1-437E-AB73-61E3296BEB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ED45B1C4-90FF-4EF8-A586-C4F81BC983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37561FD4-7814-44DF-A8C2-DE0A2FDF4B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5C95792A-D3EB-408F-9CD6-C9A5C3822B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DCF47C00-A69B-4EEB-BB50-958501F2F2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545095D9-AB45-44DE-8EFE-E2FDADB050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67433024-FC57-4952-9108-4D396C1001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496A609A-611C-4F06-8075-50BAAE9B42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9376FC77-A577-48D5-950A-1A0A14A813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D122C711-BCAB-460A-A533-40F9520346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C841B0D9-1FE5-4BDF-985B-8DFB34730C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17AD364A-7A57-4E81-8E74-4DC32465E5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61FEAFBA-3AE1-4C69-A660-B0537FBEBB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8FDAE540-3FF8-40D0-90B2-CCFB3D70C1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B533C47F-EEF1-4272-9597-E37758EF6EB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137D4369-9EC5-419B-AC93-A5BBBE2F07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49A5E79C-70C0-478F-A26D-FA9277BC812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AB8597E8-ED83-4D9C-B780-42DFAD5D9C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6DB46EFA-3134-42DC-9823-0F8AC8CEFD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FA4029B1-C74B-4FB8-8C46-6CB543DB39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165D988F-29DF-41BA-A74F-9C4BBFEE92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0ED2B73A-3532-4983-914F-AB690DAE3B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17DDDC32-2B88-47C8-93B1-5986444362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148FC226-607C-4042-B4D6-3C5B99EE6D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B25CFC6C-CEA1-44E2-80AF-0B50039CAC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A8D89747-6E0C-45CC-A849-92C9468E592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3C6BBA0D-69E4-4ED1-B658-B7A30FE453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4A5010EC-FD52-4921-9E5F-3E28CF2645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FE90DC9A-B691-43CD-A54D-3122B56D25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A0FC3AAD-FC25-4268-8503-C2EE4FB6F3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7EECD35C-9D06-462F-95E6-D6AD3A35BB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469E993C-8C93-422C-8482-8550FC7DE0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307A769F-D80D-48E4-AB7D-D50E19AD18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4A861F8-4741-46DA-8037-BBD6EFC705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113" y="4763"/>
            <a:ext cx="6634162" cy="6848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5565128-27BD-4251-B695-1BEDAA49F2A9}"/>
              </a:ext>
            </a:extLst>
          </p:cNvPr>
          <p:cNvSpPr/>
          <p:nvPr/>
        </p:nvSpPr>
        <p:spPr>
          <a:xfrm>
            <a:off x="347018" y="356703"/>
            <a:ext cx="6303924" cy="6181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CB010E-AD9F-4354-9CBF-99B1D4FD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77123"/>
            <a:ext cx="5759866" cy="1094218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s-CO" sz="2800" b="1" i="0" dirty="0">
                <a:solidFill>
                  <a:srgbClr val="000000"/>
                </a:solidFill>
                <a:effectLst/>
              </a:rPr>
              <a:t>Concepción Arenal (1820-1893)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B2E051-C146-4361-A8CA-B0475DB0A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818" y="1582197"/>
            <a:ext cx="5981700" cy="484505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b="1" dirty="0"/>
              <a:t>P</a:t>
            </a:r>
            <a:r>
              <a:rPr lang="es-CO" sz="1600" b="1" i="0" dirty="0">
                <a:effectLst/>
              </a:rPr>
              <a:t>eriodista, escritora y licenciada en derecho </a:t>
            </a:r>
            <a:r>
              <a:rPr lang="es-CO" sz="1600" i="0" dirty="0">
                <a:effectLst/>
              </a:rPr>
              <a:t>especializada en prisiones.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Rechazada por la universidad por el hecho de ser Mujer, se disfrazo de hombre; cuando se dieron cuenta, tuvo que realizar un examen gracias al cual acabo estudiado de derecho.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Feminista pionera en España, </a:t>
            </a:r>
            <a:r>
              <a:rPr lang="es-CO" sz="1600" i="0" dirty="0">
                <a:effectLst/>
              </a:rPr>
              <a:t>convencida del derecho al voto de la mujer. Además de estudiar y denunciar la pobreza en la mujer del siglo XIX. 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E</a:t>
            </a:r>
            <a:r>
              <a:rPr lang="es-CO" sz="1600" i="0" dirty="0">
                <a:effectLst/>
              </a:rPr>
              <a:t>studió la condición de los presos y las presas en las cárceles y denunció el mal estado en el que vivían.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600" dirty="0"/>
              <a:t>D</a:t>
            </a:r>
            <a:r>
              <a:rPr lang="es-CO" sz="1600" i="0" dirty="0">
                <a:effectLst/>
              </a:rPr>
              <a:t>ecidió dedicar parte de su vida a revisar la educación de las mujeres.</a:t>
            </a:r>
          </a:p>
          <a:p>
            <a:pPr marL="0" indent="0"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buNone/>
              <a:defRPr/>
            </a:pPr>
            <a:endParaRPr lang="es-CO" sz="1600" i="0" dirty="0">
              <a:effectLst/>
            </a:endParaRP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600" i="0" dirty="0">
              <a:effectLst/>
            </a:endParaRP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600" dirty="0"/>
          </a:p>
        </p:txBody>
      </p:sp>
      <p:grpSp>
        <p:nvGrpSpPr>
          <p:cNvPr id="11272" name="Group 133">
            <a:extLst>
              <a:ext uri="{FF2B5EF4-FFF2-40B4-BE49-F238E27FC236}">
                <a16:creationId xmlns:a16="http://schemas.microsoft.com/office/drawing/2014/main" id="{6D73143F-6919-404A-916F-C0BCE7496661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1445875" y="-31750"/>
            <a:ext cx="509588" cy="6804025"/>
            <a:chOff x="11445458" y="-31769"/>
            <a:chExt cx="510538" cy="6804779"/>
          </a:xfrm>
        </p:grpSpPr>
        <p:sp>
          <p:nvSpPr>
            <p:cNvPr id="11273" name="Freeform 8">
              <a:extLst>
                <a:ext uri="{FF2B5EF4-FFF2-40B4-BE49-F238E27FC236}">
                  <a16:creationId xmlns:a16="http://schemas.microsoft.com/office/drawing/2014/main" id="{1151F862-97A6-467D-8DC8-5BC1C5D854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85249 w 40"/>
                <a:gd name="T1" fmla="*/ 0 h 29"/>
                <a:gd name="T2" fmla="*/ 127874 w 40"/>
                <a:gd name="T3" fmla="*/ 60779 h 29"/>
                <a:gd name="T4" fmla="*/ 85249 w 40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4" name="Freeform 43">
              <a:extLst>
                <a:ext uri="{FF2B5EF4-FFF2-40B4-BE49-F238E27FC236}">
                  <a16:creationId xmlns:a16="http://schemas.microsoft.com/office/drawing/2014/main" id="{C8B1FA27-284D-4E79-9B32-BE0840FE07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91356 w 44"/>
                <a:gd name="T1" fmla="*/ 0 h 25"/>
                <a:gd name="T2" fmla="*/ 81568 w 44"/>
                <a:gd name="T3" fmla="*/ 75075 h 25"/>
                <a:gd name="T4" fmla="*/ 91356 w 44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5" name="Freeform 51">
              <a:extLst>
                <a:ext uri="{FF2B5EF4-FFF2-40B4-BE49-F238E27FC236}">
                  <a16:creationId xmlns:a16="http://schemas.microsoft.com/office/drawing/2014/main" id="{9164C0AF-71A9-4E55-9133-B0F6F64356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62538 w 35"/>
                <a:gd name="T1" fmla="*/ 0 h 30"/>
                <a:gd name="T2" fmla="*/ 108619 w 35"/>
                <a:gd name="T3" fmla="*/ 45290 h 30"/>
                <a:gd name="T4" fmla="*/ 82287 w 35"/>
                <a:gd name="T5" fmla="*/ 57367 h 30"/>
                <a:gd name="T6" fmla="*/ 62538 w 35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6" name="Freeform 53">
              <a:extLst>
                <a:ext uri="{FF2B5EF4-FFF2-40B4-BE49-F238E27FC236}">
                  <a16:creationId xmlns:a16="http://schemas.microsoft.com/office/drawing/2014/main" id="{8E0A4886-C0EB-46CB-BEA4-CBF55C0B0A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78528 w 39"/>
                <a:gd name="T1" fmla="*/ 0 h 26"/>
                <a:gd name="T2" fmla="*/ 65440 w 39"/>
                <a:gd name="T3" fmla="*/ 79154 h 26"/>
                <a:gd name="T4" fmla="*/ 78528 w 3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7" name="Freeform 54">
              <a:extLst>
                <a:ext uri="{FF2B5EF4-FFF2-40B4-BE49-F238E27FC236}">
                  <a16:creationId xmlns:a16="http://schemas.microsoft.com/office/drawing/2014/main" id="{C438D34C-AF0E-49D3-AA85-DF983357D9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91988 w 41"/>
                <a:gd name="T1" fmla="*/ 6015 h 35"/>
                <a:gd name="T2" fmla="*/ 131412 w 41"/>
                <a:gd name="T3" fmla="*/ 63160 h 35"/>
                <a:gd name="T4" fmla="*/ 91988 w 41"/>
                <a:gd name="T5" fmla="*/ 6015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8" name="Freeform 55">
              <a:extLst>
                <a:ext uri="{FF2B5EF4-FFF2-40B4-BE49-F238E27FC236}">
                  <a16:creationId xmlns:a16="http://schemas.microsoft.com/office/drawing/2014/main" id="{69EF6A5F-B4C8-49AF-A6C0-5D73F74C0CB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78692 w 40"/>
                <a:gd name="T1" fmla="*/ 0 h 23"/>
                <a:gd name="T2" fmla="*/ 81971 w 40"/>
                <a:gd name="T3" fmla="*/ 69362 h 23"/>
                <a:gd name="T4" fmla="*/ 78692 w 40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79" name="Freeform 56">
              <a:extLst>
                <a:ext uri="{FF2B5EF4-FFF2-40B4-BE49-F238E27FC236}">
                  <a16:creationId xmlns:a16="http://schemas.microsoft.com/office/drawing/2014/main" id="{F204B496-6834-47CA-8A85-A791ECDEF0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69190 w 39"/>
                <a:gd name="T1" fmla="*/ 0 h 24"/>
                <a:gd name="T2" fmla="*/ 72484 w 39"/>
                <a:gd name="T3" fmla="*/ 72626 h 24"/>
                <a:gd name="T4" fmla="*/ 69190 w 39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0" name="Freeform 57">
              <a:extLst>
                <a:ext uri="{FF2B5EF4-FFF2-40B4-BE49-F238E27FC236}">
                  <a16:creationId xmlns:a16="http://schemas.microsoft.com/office/drawing/2014/main" id="{0A9CCAD5-1729-4F14-B388-4306D59488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88473 w 43"/>
                <a:gd name="T1" fmla="*/ 9082 h 31"/>
                <a:gd name="T2" fmla="*/ 131071 w 43"/>
                <a:gd name="T3" fmla="*/ 69625 h 31"/>
                <a:gd name="T4" fmla="*/ 88473 w 43"/>
                <a:gd name="T5" fmla="*/ 9082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1" name="Freeform 59">
              <a:extLst>
                <a:ext uri="{FF2B5EF4-FFF2-40B4-BE49-F238E27FC236}">
                  <a16:creationId xmlns:a16="http://schemas.microsoft.com/office/drawing/2014/main" id="{2942B46D-F562-4C42-9B9E-CF544DEECA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71826 w 38"/>
                <a:gd name="T1" fmla="*/ 0 h 26"/>
                <a:gd name="T2" fmla="*/ 58767 w 38"/>
                <a:gd name="T3" fmla="*/ 78339 h 26"/>
                <a:gd name="T4" fmla="*/ 71826 w 38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2" name="Freeform 60">
              <a:extLst>
                <a:ext uri="{FF2B5EF4-FFF2-40B4-BE49-F238E27FC236}">
                  <a16:creationId xmlns:a16="http://schemas.microsoft.com/office/drawing/2014/main" id="{CB7CFECC-6844-4E23-998E-213C07F3A4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78692 w 40"/>
                <a:gd name="T1" fmla="*/ 0 h 23"/>
                <a:gd name="T2" fmla="*/ 81971 w 40"/>
                <a:gd name="T3" fmla="*/ 69362 h 23"/>
                <a:gd name="T4" fmla="*/ 78692 w 40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3" name="Freeform 61">
              <a:extLst>
                <a:ext uri="{FF2B5EF4-FFF2-40B4-BE49-F238E27FC236}">
                  <a16:creationId xmlns:a16="http://schemas.microsoft.com/office/drawing/2014/main" id="{0BA5B25D-B06B-4A2E-884B-7D6FC992DB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81760 w 42"/>
                <a:gd name="T1" fmla="*/ 3017 h 33"/>
                <a:gd name="T2" fmla="*/ 13082 w 42"/>
                <a:gd name="T3" fmla="*/ 57319 h 33"/>
                <a:gd name="T4" fmla="*/ 81760 w 42"/>
                <a:gd name="T5" fmla="*/ 3017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4" name="Freeform 78">
              <a:extLst>
                <a:ext uri="{FF2B5EF4-FFF2-40B4-BE49-F238E27FC236}">
                  <a16:creationId xmlns:a16="http://schemas.microsoft.com/office/drawing/2014/main" id="{89F78F79-01E1-41D5-B158-6DFA285DE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72351 w 45"/>
                <a:gd name="T1" fmla="*/ 0 h 25"/>
                <a:gd name="T2" fmla="*/ 92083 w 45"/>
                <a:gd name="T3" fmla="*/ 75075 h 25"/>
                <a:gd name="T4" fmla="*/ 72351 w 4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5" name="Freeform 79">
              <a:extLst>
                <a:ext uri="{FF2B5EF4-FFF2-40B4-BE49-F238E27FC236}">
                  <a16:creationId xmlns:a16="http://schemas.microsoft.com/office/drawing/2014/main" id="{ADA1E7C0-1D8F-447A-BA86-986E4635FFE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65296 w 38"/>
                <a:gd name="T1" fmla="*/ 0 h 23"/>
                <a:gd name="T2" fmla="*/ 65296 w 38"/>
                <a:gd name="T3" fmla="*/ 66346 h 23"/>
                <a:gd name="T4" fmla="*/ 65296 w 38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6" name="Freeform 80">
              <a:extLst>
                <a:ext uri="{FF2B5EF4-FFF2-40B4-BE49-F238E27FC236}">
                  <a16:creationId xmlns:a16="http://schemas.microsoft.com/office/drawing/2014/main" id="{86B04186-CE1D-4F81-9EEE-D0684FFF5A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69052 w 38"/>
                <a:gd name="T1" fmla="*/ 0 h 22"/>
                <a:gd name="T2" fmla="*/ 69052 w 38"/>
                <a:gd name="T3" fmla="*/ 66098 h 22"/>
                <a:gd name="T4" fmla="*/ 69052 w 38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7" name="Freeform 81">
              <a:extLst>
                <a:ext uri="{FF2B5EF4-FFF2-40B4-BE49-F238E27FC236}">
                  <a16:creationId xmlns:a16="http://schemas.microsoft.com/office/drawing/2014/main" id="{EDC20B57-49F8-45FB-BC32-0BB7AA2623D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88473 w 43"/>
                <a:gd name="T1" fmla="*/ 9058 h 30"/>
                <a:gd name="T2" fmla="*/ 131071 w 43"/>
                <a:gd name="T3" fmla="*/ 66425 h 30"/>
                <a:gd name="T4" fmla="*/ 88473 w 43"/>
                <a:gd name="T5" fmla="*/ 9058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8" name="Freeform 82">
              <a:extLst>
                <a:ext uri="{FF2B5EF4-FFF2-40B4-BE49-F238E27FC236}">
                  <a16:creationId xmlns:a16="http://schemas.microsoft.com/office/drawing/2014/main" id="{CB82C2A9-62E4-43F8-867A-8080D83E93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52716 w 39"/>
                <a:gd name="T1" fmla="*/ 0 h 23"/>
                <a:gd name="T2" fmla="*/ 32947 w 39"/>
                <a:gd name="T3" fmla="*/ 69362 h 23"/>
                <a:gd name="T4" fmla="*/ 52716 w 3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89" name="Freeform 83">
              <a:extLst>
                <a:ext uri="{FF2B5EF4-FFF2-40B4-BE49-F238E27FC236}">
                  <a16:creationId xmlns:a16="http://schemas.microsoft.com/office/drawing/2014/main" id="{0BA8C8AF-7F4B-4BCA-B0E9-7E07F6694E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42625 w 40"/>
                <a:gd name="T1" fmla="*/ 21201 h 52"/>
                <a:gd name="T2" fmla="*/ 0 w 40"/>
                <a:gd name="T3" fmla="*/ 72689 h 52"/>
                <a:gd name="T4" fmla="*/ 42625 w 40"/>
                <a:gd name="T5" fmla="*/ 21201 h 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0" name="Freeform 84">
              <a:extLst>
                <a:ext uri="{FF2B5EF4-FFF2-40B4-BE49-F238E27FC236}">
                  <a16:creationId xmlns:a16="http://schemas.microsoft.com/office/drawing/2014/main" id="{6F3993F5-7AFC-4B56-BF4B-7112EB12FF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59019 w 40"/>
                <a:gd name="T1" fmla="*/ 3039 h 29"/>
                <a:gd name="T2" fmla="*/ 19673 w 40"/>
                <a:gd name="T3" fmla="*/ 60779 h 29"/>
                <a:gd name="T4" fmla="*/ 59019 w 40"/>
                <a:gd name="T5" fmla="*/ 3039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1" name="Freeform 86">
              <a:extLst>
                <a:ext uri="{FF2B5EF4-FFF2-40B4-BE49-F238E27FC236}">
                  <a16:creationId xmlns:a16="http://schemas.microsoft.com/office/drawing/2014/main" id="{83757B6E-1BA4-46CF-9CAF-7A5066AF8F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72134 w 40"/>
                <a:gd name="T1" fmla="*/ 3044 h 37"/>
                <a:gd name="T2" fmla="*/ 49182 w 40"/>
                <a:gd name="T3" fmla="*/ 70002 h 37"/>
                <a:gd name="T4" fmla="*/ 72134 w 40"/>
                <a:gd name="T5" fmla="*/ 3044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2" name="Freeform 89">
              <a:extLst>
                <a:ext uri="{FF2B5EF4-FFF2-40B4-BE49-F238E27FC236}">
                  <a16:creationId xmlns:a16="http://schemas.microsoft.com/office/drawing/2014/main" id="{8C7041BB-50E4-4D2B-A30D-96FEDA9DA0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75562 w 41"/>
                <a:gd name="T1" fmla="*/ 0 h 31"/>
                <a:gd name="T2" fmla="*/ 52565 w 41"/>
                <a:gd name="T3" fmla="*/ 75022 h 31"/>
                <a:gd name="T4" fmla="*/ 75562 w 41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3" name="Freeform 90">
              <a:extLst>
                <a:ext uri="{FF2B5EF4-FFF2-40B4-BE49-F238E27FC236}">
                  <a16:creationId xmlns:a16="http://schemas.microsoft.com/office/drawing/2014/main" id="{0914E54C-6E2E-4319-ABB1-6C8C706D9A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5985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4" name="Freeform 105">
              <a:extLst>
                <a:ext uri="{FF2B5EF4-FFF2-40B4-BE49-F238E27FC236}">
                  <a16:creationId xmlns:a16="http://schemas.microsoft.com/office/drawing/2014/main" id="{761EFF33-C3B2-46E5-94E5-300D3567DB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85196 w 43"/>
                <a:gd name="T1" fmla="*/ 9003 h 31"/>
                <a:gd name="T2" fmla="*/ 127794 w 43"/>
                <a:gd name="T3" fmla="*/ 69020 h 31"/>
                <a:gd name="T4" fmla="*/ 85196 w 43"/>
                <a:gd name="T5" fmla="*/ 9003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5" name="Freeform 106">
              <a:extLst>
                <a:ext uri="{FF2B5EF4-FFF2-40B4-BE49-F238E27FC236}">
                  <a16:creationId xmlns:a16="http://schemas.microsoft.com/office/drawing/2014/main" id="{98E39D4B-EDE7-405C-A919-A06B4DE6CA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82132 w 41"/>
                <a:gd name="T1" fmla="*/ 0 h 32"/>
                <a:gd name="T2" fmla="*/ 13141 w 41"/>
                <a:gd name="T3" fmla="*/ 54623 h 32"/>
                <a:gd name="T4" fmla="*/ 82132 w 41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6" name="Freeform 32">
              <a:extLst>
                <a:ext uri="{FF2B5EF4-FFF2-40B4-BE49-F238E27FC236}">
                  <a16:creationId xmlns:a16="http://schemas.microsoft.com/office/drawing/2014/main" id="{EF03FC35-2188-464A-A11A-46F118939F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91920 w 44"/>
                <a:gd name="T1" fmla="*/ 0 h 35"/>
                <a:gd name="T2" fmla="*/ 137879 w 44"/>
                <a:gd name="T3" fmla="*/ 63650 h 35"/>
                <a:gd name="T4" fmla="*/ 91920 w 44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7" name="Freeform 33">
              <a:extLst>
                <a:ext uri="{FF2B5EF4-FFF2-40B4-BE49-F238E27FC236}">
                  <a16:creationId xmlns:a16="http://schemas.microsoft.com/office/drawing/2014/main" id="{101234B9-917B-45C7-948F-E2DE4C90D6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75768 w 46"/>
                <a:gd name="T1" fmla="*/ 0 h 25"/>
                <a:gd name="T2" fmla="*/ 95533 w 46"/>
                <a:gd name="T3" fmla="*/ 75075 h 25"/>
                <a:gd name="T4" fmla="*/ 75768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8" name="Freeform 34">
              <a:extLst>
                <a:ext uri="{FF2B5EF4-FFF2-40B4-BE49-F238E27FC236}">
                  <a16:creationId xmlns:a16="http://schemas.microsoft.com/office/drawing/2014/main" id="{AAEC324E-1527-4ACD-BBA1-08A397DE02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72276 w 41"/>
                <a:gd name="T1" fmla="*/ 0 h 28"/>
                <a:gd name="T2" fmla="*/ 26282 w 41"/>
                <a:gd name="T3" fmla="*/ 63038 h 28"/>
                <a:gd name="T4" fmla="*/ 72276 w 41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299" name="Freeform 35">
              <a:extLst>
                <a:ext uri="{FF2B5EF4-FFF2-40B4-BE49-F238E27FC236}">
                  <a16:creationId xmlns:a16="http://schemas.microsoft.com/office/drawing/2014/main" id="{3F052A53-5C98-4C4E-BB51-A5BE0904993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88528 w 40"/>
                <a:gd name="T1" fmla="*/ 3031 h 28"/>
                <a:gd name="T2" fmla="*/ 124595 w 40"/>
                <a:gd name="T3" fmla="*/ 51526 h 28"/>
                <a:gd name="T4" fmla="*/ 88528 w 40"/>
                <a:gd name="T5" fmla="*/ 3031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0" name="Freeform 36">
              <a:extLst>
                <a:ext uri="{FF2B5EF4-FFF2-40B4-BE49-F238E27FC236}">
                  <a16:creationId xmlns:a16="http://schemas.microsoft.com/office/drawing/2014/main" id="{94AED5E2-F719-4E5F-AAC1-35948E828D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101768 w 44"/>
                <a:gd name="T1" fmla="*/ 3024 h 34"/>
                <a:gd name="T2" fmla="*/ 82071 w 44"/>
                <a:gd name="T3" fmla="*/ 66530 h 34"/>
                <a:gd name="T4" fmla="*/ 101768 w 44"/>
                <a:gd name="T5" fmla="*/ 3024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1" name="Freeform 37">
              <a:extLst>
                <a:ext uri="{FF2B5EF4-FFF2-40B4-BE49-F238E27FC236}">
                  <a16:creationId xmlns:a16="http://schemas.microsoft.com/office/drawing/2014/main" id="{C87761DD-46E7-455B-B9F7-C983970134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52664 w 35"/>
                <a:gd name="T1" fmla="*/ 12159 h 40"/>
                <a:gd name="T2" fmla="*/ 108619 w 35"/>
                <a:gd name="T3" fmla="*/ 45596 h 40"/>
                <a:gd name="T4" fmla="*/ 52664 w 35"/>
                <a:gd name="T5" fmla="*/ 12159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2" name="Freeform 38">
              <a:extLst>
                <a:ext uri="{FF2B5EF4-FFF2-40B4-BE49-F238E27FC236}">
                  <a16:creationId xmlns:a16="http://schemas.microsoft.com/office/drawing/2014/main" id="{B948D39B-E79E-4E88-8ECB-E164D125E46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85072 w 39"/>
                <a:gd name="T1" fmla="*/ 0 h 23"/>
                <a:gd name="T2" fmla="*/ 85072 w 39"/>
                <a:gd name="T3" fmla="*/ 69362 h 23"/>
                <a:gd name="T4" fmla="*/ 85072 w 39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3" name="Freeform 39">
              <a:extLst>
                <a:ext uri="{FF2B5EF4-FFF2-40B4-BE49-F238E27FC236}">
                  <a16:creationId xmlns:a16="http://schemas.microsoft.com/office/drawing/2014/main" id="{356173AF-2574-451A-B913-102C7483EC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81971 w 40"/>
                <a:gd name="T1" fmla="*/ 0 h 27"/>
                <a:gd name="T2" fmla="*/ 124595 w 40"/>
                <a:gd name="T3" fmla="*/ 60447 h 27"/>
                <a:gd name="T4" fmla="*/ 81971 w 40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4" name="Freeform 40">
              <a:extLst>
                <a:ext uri="{FF2B5EF4-FFF2-40B4-BE49-F238E27FC236}">
                  <a16:creationId xmlns:a16="http://schemas.microsoft.com/office/drawing/2014/main" id="{1BF6151F-D3A1-4B66-8E0D-7355F19141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62421 w 41"/>
                <a:gd name="T1" fmla="*/ 0 h 27"/>
                <a:gd name="T2" fmla="*/ 22997 w 41"/>
                <a:gd name="T3" fmla="*/ 60447 h 27"/>
                <a:gd name="T4" fmla="*/ 62421 w 41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5" name="Freeform 41">
              <a:extLst>
                <a:ext uri="{FF2B5EF4-FFF2-40B4-BE49-F238E27FC236}">
                  <a16:creationId xmlns:a16="http://schemas.microsoft.com/office/drawing/2014/main" id="{02DF3814-2A75-4BD4-B1E2-D802EC3EF0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95202 w 44"/>
                <a:gd name="T1" fmla="*/ 0 h 26"/>
                <a:gd name="T2" fmla="*/ 85354 w 44"/>
                <a:gd name="T3" fmla="*/ 78339 h 26"/>
                <a:gd name="T4" fmla="*/ 95202 w 44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6" name="Freeform 42">
              <a:extLst>
                <a:ext uri="{FF2B5EF4-FFF2-40B4-BE49-F238E27FC236}">
                  <a16:creationId xmlns:a16="http://schemas.microsoft.com/office/drawing/2014/main" id="{8C8B3F95-F4D0-4E3B-9636-14DEB2A4BC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101768 w 44"/>
                <a:gd name="T1" fmla="*/ 3035 h 32"/>
                <a:gd name="T2" fmla="*/ 141162 w 44"/>
                <a:gd name="T3" fmla="*/ 48554 h 32"/>
                <a:gd name="T4" fmla="*/ 101768 w 44"/>
                <a:gd name="T5" fmla="*/ 3035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7" name="Freeform 44">
              <a:extLst>
                <a:ext uri="{FF2B5EF4-FFF2-40B4-BE49-F238E27FC236}">
                  <a16:creationId xmlns:a16="http://schemas.microsoft.com/office/drawing/2014/main" id="{AE7E05BA-70C0-4236-8438-2BCBA69C1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88528 w 40"/>
                <a:gd name="T1" fmla="*/ 3031 h 28"/>
                <a:gd name="T2" fmla="*/ 124595 w 40"/>
                <a:gd name="T3" fmla="*/ 51526 h 28"/>
                <a:gd name="T4" fmla="*/ 88528 w 40"/>
                <a:gd name="T5" fmla="*/ 3031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8" name="Freeform 45">
              <a:extLst>
                <a:ext uri="{FF2B5EF4-FFF2-40B4-BE49-F238E27FC236}">
                  <a16:creationId xmlns:a16="http://schemas.microsoft.com/office/drawing/2014/main" id="{FD1D083A-64D4-421F-B31A-0387038D9D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101768 w 44"/>
                <a:gd name="T1" fmla="*/ 0 h 34"/>
                <a:gd name="T2" fmla="*/ 137879 w 44"/>
                <a:gd name="T3" fmla="*/ 57458 h 34"/>
                <a:gd name="T4" fmla="*/ 101768 w 44"/>
                <a:gd name="T5" fmla="*/ 0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09" name="Freeform 46">
              <a:extLst>
                <a:ext uri="{FF2B5EF4-FFF2-40B4-BE49-F238E27FC236}">
                  <a16:creationId xmlns:a16="http://schemas.microsoft.com/office/drawing/2014/main" id="{E90AB4EB-673A-417B-B81C-8C0657A2F5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62344 w 37"/>
                <a:gd name="T1" fmla="*/ 3022 h 27"/>
                <a:gd name="T2" fmla="*/ 68906 w 37"/>
                <a:gd name="T3" fmla="*/ 81603 h 27"/>
                <a:gd name="T4" fmla="*/ 62344 w 37"/>
                <a:gd name="T5" fmla="*/ 302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0" name="Freeform 47">
              <a:extLst>
                <a:ext uri="{FF2B5EF4-FFF2-40B4-BE49-F238E27FC236}">
                  <a16:creationId xmlns:a16="http://schemas.microsoft.com/office/drawing/2014/main" id="{C11CCB9B-A9E9-4E99-AFD5-AECE95BD4E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72351 w 45"/>
                <a:gd name="T1" fmla="*/ 0 h 26"/>
                <a:gd name="T2" fmla="*/ 92083 w 45"/>
                <a:gd name="T3" fmla="*/ 78339 h 26"/>
                <a:gd name="T4" fmla="*/ 72351 w 45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1" name="Freeform 48">
              <a:extLst>
                <a:ext uri="{FF2B5EF4-FFF2-40B4-BE49-F238E27FC236}">
                  <a16:creationId xmlns:a16="http://schemas.microsoft.com/office/drawing/2014/main" id="{0B77A706-E43F-4509-B879-9F224C50DD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62010 w 41"/>
                <a:gd name="T1" fmla="*/ 0 h 26"/>
                <a:gd name="T2" fmla="*/ 22846 w 41"/>
                <a:gd name="T3" fmla="*/ 57843 h 26"/>
                <a:gd name="T4" fmla="*/ 62010 w 41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2" name="Freeform 62">
              <a:extLst>
                <a:ext uri="{FF2B5EF4-FFF2-40B4-BE49-F238E27FC236}">
                  <a16:creationId xmlns:a16="http://schemas.microsoft.com/office/drawing/2014/main" id="{2BE370A6-923D-48BF-A200-C8881A5CAF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75324 w 46"/>
                <a:gd name="T1" fmla="*/ 0 h 25"/>
                <a:gd name="T2" fmla="*/ 94974 w 46"/>
                <a:gd name="T3" fmla="*/ 75075 h 25"/>
                <a:gd name="T4" fmla="*/ 75324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3" name="Freeform 63">
              <a:extLst>
                <a:ext uri="{FF2B5EF4-FFF2-40B4-BE49-F238E27FC236}">
                  <a16:creationId xmlns:a16="http://schemas.microsoft.com/office/drawing/2014/main" id="{3B3EB96B-7F24-4DC5-996C-09329DB328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78750 w 37"/>
                <a:gd name="T1" fmla="*/ 12101 h 41"/>
                <a:gd name="T2" fmla="*/ 95156 w 37"/>
                <a:gd name="T3" fmla="*/ 78657 h 41"/>
                <a:gd name="T4" fmla="*/ 78750 w 37"/>
                <a:gd name="T5" fmla="*/ 1210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4" name="Freeform 64">
              <a:extLst>
                <a:ext uri="{FF2B5EF4-FFF2-40B4-BE49-F238E27FC236}">
                  <a16:creationId xmlns:a16="http://schemas.microsoft.com/office/drawing/2014/main" id="{CF7CC599-F8D6-41F6-942B-8769CC0AED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81760 w 42"/>
                <a:gd name="T1" fmla="*/ 3042 h 33"/>
                <a:gd name="T2" fmla="*/ 13082 w 42"/>
                <a:gd name="T3" fmla="*/ 57789 h 33"/>
                <a:gd name="T4" fmla="*/ 81760 w 42"/>
                <a:gd name="T5" fmla="*/ 3042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5" name="Freeform 65">
              <a:extLst>
                <a:ext uri="{FF2B5EF4-FFF2-40B4-BE49-F238E27FC236}">
                  <a16:creationId xmlns:a16="http://schemas.microsoft.com/office/drawing/2014/main" id="{44D97A2B-063E-4F84-9051-B3001C2C086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62344 w 37"/>
                <a:gd name="T1" fmla="*/ 0 h 26"/>
                <a:gd name="T2" fmla="*/ 72187 w 37"/>
                <a:gd name="T3" fmla="*/ 79154 h 26"/>
                <a:gd name="T4" fmla="*/ 62344 w 37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6" name="Freeform 66">
              <a:extLst>
                <a:ext uri="{FF2B5EF4-FFF2-40B4-BE49-F238E27FC236}">
                  <a16:creationId xmlns:a16="http://schemas.microsoft.com/office/drawing/2014/main" id="{D13BD651-F02A-4C6F-B52D-D7617496B8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72134 w 40"/>
                <a:gd name="T1" fmla="*/ 3022 h 37"/>
                <a:gd name="T2" fmla="*/ 131153 w 40"/>
                <a:gd name="T3" fmla="*/ 54387 h 37"/>
                <a:gd name="T4" fmla="*/ 72134 w 40"/>
                <a:gd name="T5" fmla="*/ 3022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7" name="Freeform 67">
              <a:extLst>
                <a:ext uri="{FF2B5EF4-FFF2-40B4-BE49-F238E27FC236}">
                  <a16:creationId xmlns:a16="http://schemas.microsoft.com/office/drawing/2014/main" id="{A974388C-44A4-4A61-8F4F-9CB74573B3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92013 w 48"/>
                <a:gd name="T1" fmla="*/ 3034 h 39"/>
                <a:gd name="T2" fmla="*/ 151165 w 48"/>
                <a:gd name="T3" fmla="*/ 33373 h 39"/>
                <a:gd name="T4" fmla="*/ 92013 w 48"/>
                <a:gd name="T5" fmla="*/ 3034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8" name="Freeform 68">
              <a:extLst>
                <a:ext uri="{FF2B5EF4-FFF2-40B4-BE49-F238E27FC236}">
                  <a16:creationId xmlns:a16="http://schemas.microsoft.com/office/drawing/2014/main" id="{0D52C64D-CCAE-4AE2-AD2A-D34D3478F1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52664 w 35"/>
                <a:gd name="T1" fmla="*/ 12101 h 41"/>
                <a:gd name="T2" fmla="*/ 108619 w 35"/>
                <a:gd name="T3" fmla="*/ 45379 h 41"/>
                <a:gd name="T4" fmla="*/ 52664 w 35"/>
                <a:gd name="T5" fmla="*/ 12101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19" name="Freeform 69">
              <a:extLst>
                <a:ext uri="{FF2B5EF4-FFF2-40B4-BE49-F238E27FC236}">
                  <a16:creationId xmlns:a16="http://schemas.microsoft.com/office/drawing/2014/main" id="{F2EEE02E-6AC8-4C77-ADCD-DE213A80EB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95202 w 44"/>
                <a:gd name="T1" fmla="*/ 0 h 37"/>
                <a:gd name="T2" fmla="*/ 137879 w 44"/>
                <a:gd name="T3" fmla="*/ 63452 h 37"/>
                <a:gd name="T4" fmla="*/ 95202 w 44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0" name="Freeform 70">
              <a:extLst>
                <a:ext uri="{FF2B5EF4-FFF2-40B4-BE49-F238E27FC236}">
                  <a16:creationId xmlns:a16="http://schemas.microsoft.com/office/drawing/2014/main" id="{2D0574F0-8392-4659-8241-1AB043CEA4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59019 w 40"/>
                <a:gd name="T1" fmla="*/ 0 h 25"/>
                <a:gd name="T2" fmla="*/ 22952 w 40"/>
                <a:gd name="T3" fmla="*/ 63748 h 25"/>
                <a:gd name="T4" fmla="*/ 59019 w 40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1" name="Freeform 71">
              <a:extLst>
                <a:ext uri="{FF2B5EF4-FFF2-40B4-BE49-F238E27FC236}">
                  <a16:creationId xmlns:a16="http://schemas.microsoft.com/office/drawing/2014/main" id="{C4A631C0-1885-4ACB-9999-8E4E64DAA8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72134 w 40"/>
                <a:gd name="T1" fmla="*/ 0 h 30"/>
                <a:gd name="T2" fmla="*/ 52461 w 40"/>
                <a:gd name="T3" fmla="*/ 78502 h 30"/>
                <a:gd name="T4" fmla="*/ 72134 w 4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2" name="Freeform 72">
              <a:extLst>
                <a:ext uri="{FF2B5EF4-FFF2-40B4-BE49-F238E27FC236}">
                  <a16:creationId xmlns:a16="http://schemas.microsoft.com/office/drawing/2014/main" id="{F6A967B6-0F89-4A01-A1AC-CB3C859B8E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72134 w 40"/>
                <a:gd name="T1" fmla="*/ 0 h 30"/>
                <a:gd name="T2" fmla="*/ 55740 w 40"/>
                <a:gd name="T3" fmla="*/ 78502 h 30"/>
                <a:gd name="T4" fmla="*/ 72134 w 40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3" name="Freeform 73">
              <a:extLst>
                <a:ext uri="{FF2B5EF4-FFF2-40B4-BE49-F238E27FC236}">
                  <a16:creationId xmlns:a16="http://schemas.microsoft.com/office/drawing/2014/main" id="{92A0CDB6-D204-4B17-9A4B-86A5F01B22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42656 w 37"/>
                <a:gd name="T1" fmla="*/ 6004 h 28"/>
                <a:gd name="T2" fmla="*/ 95156 w 37"/>
                <a:gd name="T3" fmla="*/ 27016 h 28"/>
                <a:gd name="T4" fmla="*/ 45937 w 37"/>
                <a:gd name="T5" fmla="*/ 84051 h 28"/>
                <a:gd name="T6" fmla="*/ 42656 w 37"/>
                <a:gd name="T7" fmla="*/ 6004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4" name="Freeform 74">
              <a:extLst>
                <a:ext uri="{FF2B5EF4-FFF2-40B4-BE49-F238E27FC236}">
                  <a16:creationId xmlns:a16="http://schemas.microsoft.com/office/drawing/2014/main" id="{D60AB454-4A98-481C-B110-CDA805E84F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62137 w 42"/>
                <a:gd name="T1" fmla="*/ 0 h 40"/>
                <a:gd name="T2" fmla="*/ 13082 w 42"/>
                <a:gd name="T3" fmla="*/ 57366 h 40"/>
                <a:gd name="T4" fmla="*/ 62137 w 42"/>
                <a:gd name="T5" fmla="*/ 0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5" name="Freeform 75">
              <a:extLst>
                <a:ext uri="{FF2B5EF4-FFF2-40B4-BE49-F238E27FC236}">
                  <a16:creationId xmlns:a16="http://schemas.microsoft.com/office/drawing/2014/main" id="{EB9BA98E-4570-4A89-874B-F92891D6F5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75779 w 39"/>
                <a:gd name="T1" fmla="*/ 0 h 26"/>
                <a:gd name="T2" fmla="*/ 62600 w 39"/>
                <a:gd name="T3" fmla="*/ 78339 h 26"/>
                <a:gd name="T4" fmla="*/ 75779 w 3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6" name="Freeform 77">
              <a:extLst>
                <a:ext uri="{FF2B5EF4-FFF2-40B4-BE49-F238E27FC236}">
                  <a16:creationId xmlns:a16="http://schemas.microsoft.com/office/drawing/2014/main" id="{76BEF20E-03A6-4374-82C8-81124E3EA6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75768 w 46"/>
                <a:gd name="T1" fmla="*/ 0 h 25"/>
                <a:gd name="T2" fmla="*/ 95533 w 46"/>
                <a:gd name="T3" fmla="*/ 75075 h 25"/>
                <a:gd name="T4" fmla="*/ 75768 w 46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7" name="Freeform 85">
              <a:extLst>
                <a:ext uri="{FF2B5EF4-FFF2-40B4-BE49-F238E27FC236}">
                  <a16:creationId xmlns:a16="http://schemas.microsoft.com/office/drawing/2014/main" id="{A1A7A8A6-ED1F-4CDD-BA6F-D10F487F92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68712 w 39"/>
                <a:gd name="T1" fmla="*/ 0 h 32"/>
                <a:gd name="T2" fmla="*/ 42536 w 39"/>
                <a:gd name="T3" fmla="*/ 60692 h 32"/>
                <a:gd name="T4" fmla="*/ 68712 w 39"/>
                <a:gd name="T5" fmla="*/ 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8" name="Freeform 87">
              <a:extLst>
                <a:ext uri="{FF2B5EF4-FFF2-40B4-BE49-F238E27FC236}">
                  <a16:creationId xmlns:a16="http://schemas.microsoft.com/office/drawing/2014/main" id="{408976FC-AAF5-4092-AB04-BAD325F898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88703 w 41"/>
                <a:gd name="T1" fmla="*/ 0 h 30"/>
                <a:gd name="T2" fmla="*/ 134697 w 41"/>
                <a:gd name="T3" fmla="*/ 57367 h 30"/>
                <a:gd name="T4" fmla="*/ 88703 w 41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29" name="Freeform 88">
              <a:extLst>
                <a:ext uri="{FF2B5EF4-FFF2-40B4-BE49-F238E27FC236}">
                  <a16:creationId xmlns:a16="http://schemas.microsoft.com/office/drawing/2014/main" id="{33FCC45C-F6DD-49C0-B274-993FE82DBE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6204 w 2"/>
                <a:gd name="T3" fmla="*/ 6527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30722" name="Picture 2" descr="Concepción Arenal - Wikipedia, la enciclopedia libre">
            <a:extLst>
              <a:ext uri="{FF2B5EF4-FFF2-40B4-BE49-F238E27FC236}">
                <a16:creationId xmlns:a16="http://schemas.microsoft.com/office/drawing/2014/main" id="{9CA24A28-6216-4494-9AAE-D8A4413F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96" y="11821"/>
            <a:ext cx="5529550" cy="687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0369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E202582-B9F0-4BB5-A85A-E251646DC543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B9195BF4-8AA3-472E-81C6-916D7B213C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958E41F8-93BF-4251-B818-4F91880558B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1F528AFC-EA29-4FDF-ABB9-7549872391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26CF6BFC-873C-4C4A-97AB-7C7232EB01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1BF64E44-7F7F-44C6-9A15-EF5E992745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E77D9C4A-CEF4-49C8-86AC-C0FB12F16D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FDABD308-EEA3-495A-AB29-F5B7ED53A8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22B27419-0D24-4563-8B3C-2A7B1E75B8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07500D04-ABD8-49CE-895F-7D19D3FFFF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B219EBDA-8EFB-453F-8A04-B4F303FE5B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47A1677E-E419-4B60-9284-49889CFED2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8AA6B97C-56D7-4AAF-99A4-5DF046A9E0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84D27B84-8C71-4C84-8810-0FB189F03A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A8843777-2153-44D7-950D-C8C1C5223C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49B5B780-2583-41C8-BA35-CF8922EB83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F8ED8FB6-5376-46D9-AE6C-DA1C11EA85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44E1EF27-227F-48AA-9A8A-5AAE614606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80186F14-6B87-4966-85C2-D7CF3E98E1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731EB58B-4107-4D5C-AEEB-61CB873965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9216988D-1D4B-42F1-9091-AADB1A0A1E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24B017F5-FA26-492E-BB0A-52ED070A2D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67338CEF-032A-4F87-8C15-9D9BA7B4E4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2FE4648E-0BDD-49B6-ABDE-14CF2D99DA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10CD8AA4-FB01-477D-A7FE-6998572765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77CFBB4D-C53C-408F-975A-C8E4778039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55E6C2AE-186B-4F17-8AF5-AE09035A27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1A059E25-D566-4FBF-9898-BFB9393AE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0EA5E4D7-577C-4610-A21F-DD03777A38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EAC69F65-C204-4E1A-9D03-15D69E77B1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EF433FA3-6E63-4A1D-BA1F-7CE395797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7A1590F3-3D80-4135-B33B-DDABFEC956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897DDD47-803A-4821-B2B3-74F3587EAD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835CC5A4-5AC8-4F13-BBE8-CD4B6E66B7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233D2F8F-94C1-4F79-8E48-975396A447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1933E1E4-4830-4BEE-9E9C-8639CE66A8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63F9E0AA-27B0-40D0-B042-161FEE158F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426C1B41-2E6E-4CCD-975C-8B891221D6F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244A28A4-CBC2-44B4-8ABB-F8E134825A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7FD56CCB-A76F-4AEA-9D37-ED89785192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C2500457-1035-4AC2-8EC6-0EDF93D088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2265210A-B2AF-42B8-88B8-7BC1FF4F75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A58855E8-0CC6-432E-89B9-57F9FFD4BA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5ACA26E1-952D-48D7-91E1-25B78AA073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2C417A8B-6FF3-436B-AA9D-6021D76752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FE05975E-7626-4363-A468-EE08F4C0C2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CB250FF2-C11A-4D5B-AE2B-724240594B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FE42024B-84DA-411D-92BC-3965BE3977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97CA3CC5-7523-421F-BF55-7500C63BD3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6901DA90-2253-43BA-8B83-27EAAAF570F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A7E7E300-3A6C-4BC5-8A32-08CDC26FF6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FA8CB7EB-CD5C-45B1-8A93-CB533A2D3E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68A006AF-671D-42FC-B5C8-26BFEB42BD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FC0DFA46-D75C-4521-8142-C7475C34DF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110B1D40-253A-4CA6-9C25-8484462E80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7424DED9-B7D9-465A-B80E-401365D42D4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897BC426-4493-4188-960D-5E02555061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23482A09-ED42-4647-BFB6-A078D29F7C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6869115-E8D4-4F33-A308-7356DC0355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676826-B673-4330-8771-78229EA4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22" y="136991"/>
            <a:ext cx="10024155" cy="9826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b="1" i="0" dirty="0">
                <a:solidFill>
                  <a:srgbClr val="000000"/>
                </a:solidFill>
                <a:effectLst/>
              </a:rPr>
              <a:t>Rosa (1866 – 1951) y Carolina Agazzi (1870 – 1945)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133">
            <a:extLst>
              <a:ext uri="{FF2B5EF4-FFF2-40B4-BE49-F238E27FC236}">
                <a16:creationId xmlns:a16="http://schemas.microsoft.com/office/drawing/2014/main" id="{A5121E78-C809-459F-9207-D12760A20317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0356850" y="-19050"/>
            <a:ext cx="1239838" cy="1919288"/>
            <a:chOff x="10357372" y="-18787"/>
            <a:chExt cx="1238945" cy="1919798"/>
          </a:xfrm>
        </p:grpSpPr>
        <p:sp>
          <p:nvSpPr>
            <p:cNvPr id="135" name="Freeform 57">
              <a:extLst>
                <a:ext uri="{FF2B5EF4-FFF2-40B4-BE49-F238E27FC236}">
                  <a16:creationId xmlns:a16="http://schemas.microsoft.com/office/drawing/2014/main" id="{B131F128-BB55-4B41-B665-73768F3821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15880" y="1405626"/>
              <a:ext cx="139737" cy="95181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6" name="Freeform 78">
              <a:extLst>
                <a:ext uri="{FF2B5EF4-FFF2-40B4-BE49-F238E27FC236}">
                  <a16:creationId xmlns:a16="http://schemas.microsoft.com/office/drawing/2014/main" id="{2F1CCB7D-F1F9-4971-9E11-AE6135890A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1232" y="755361"/>
              <a:ext cx="149265" cy="7455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7" name="Freeform 79">
              <a:extLst>
                <a:ext uri="{FF2B5EF4-FFF2-40B4-BE49-F238E27FC236}">
                  <a16:creationId xmlns:a16="http://schemas.microsoft.com/office/drawing/2014/main" id="{14912FDA-A963-45EA-9B6E-CD46F40F44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93936" y="987195"/>
              <a:ext cx="123858" cy="6821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Freeform 80">
              <a:extLst>
                <a:ext uri="{FF2B5EF4-FFF2-40B4-BE49-F238E27FC236}">
                  <a16:creationId xmlns:a16="http://schemas.microsoft.com/office/drawing/2014/main" id="{D1A4CA14-64CF-4916-922F-BDAC51C74F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8382" y="1224588"/>
              <a:ext cx="125446" cy="6504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9" name="Freeform 83">
              <a:extLst>
                <a:ext uri="{FF2B5EF4-FFF2-40B4-BE49-F238E27FC236}">
                  <a16:creationId xmlns:a16="http://schemas.microsoft.com/office/drawing/2014/main" id="{52EF86C9-5790-4845-9EEE-618C55E92C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2687" y="1700216"/>
              <a:ext cx="130210" cy="1570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0" name="Freeform 84">
              <a:extLst>
                <a:ext uri="{FF2B5EF4-FFF2-40B4-BE49-F238E27FC236}">
                  <a16:creationId xmlns:a16="http://schemas.microsoft.com/office/drawing/2014/main" id="{70A649A6-B450-4FCB-A6AD-FA8EF6D6B7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2998" y="551320"/>
              <a:ext cx="131797" cy="87249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1" name="Freeform 86">
              <a:extLst>
                <a:ext uri="{FF2B5EF4-FFF2-40B4-BE49-F238E27FC236}">
                  <a16:creationId xmlns:a16="http://schemas.microsoft.com/office/drawing/2014/main" id="{F3E4BCDF-3C02-4529-97F3-B85CC7CF48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3309" y="204373"/>
              <a:ext cx="130210" cy="112631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2" name="Freeform 89">
              <a:extLst>
                <a:ext uri="{FF2B5EF4-FFF2-40B4-BE49-F238E27FC236}">
                  <a16:creationId xmlns:a16="http://schemas.microsoft.com/office/drawing/2014/main" id="{8FC2A009-8280-425C-86E3-6827376444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8097" y="1486609"/>
              <a:ext cx="134973" cy="93596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3" name="Freeform 106">
              <a:extLst>
                <a:ext uri="{FF2B5EF4-FFF2-40B4-BE49-F238E27FC236}">
                  <a16:creationId xmlns:a16="http://schemas.microsoft.com/office/drawing/2014/main" id="{D4459007-11A8-418E-9D6F-6DD7083AD4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8386" y="598169"/>
              <a:ext cx="134973" cy="98354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4" name="Freeform 107">
              <a:extLst>
                <a:ext uri="{FF2B5EF4-FFF2-40B4-BE49-F238E27FC236}">
                  <a16:creationId xmlns:a16="http://schemas.microsoft.com/office/drawing/2014/main" id="{6BBF53E4-C6F9-40D8-8BB3-C5903E62A3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20453" y="1240474"/>
              <a:ext cx="154029" cy="80905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5" name="Freeform 108">
              <a:extLst>
                <a:ext uri="{FF2B5EF4-FFF2-40B4-BE49-F238E27FC236}">
                  <a16:creationId xmlns:a16="http://schemas.microsoft.com/office/drawing/2014/main" id="{E392EC1D-AA77-4082-9D82-CB67CAAE62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6013" y="1208722"/>
              <a:ext cx="122269" cy="90422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6" name="Freeform 109">
              <a:extLst>
                <a:ext uri="{FF2B5EF4-FFF2-40B4-BE49-F238E27FC236}">
                  <a16:creationId xmlns:a16="http://schemas.microsoft.com/office/drawing/2014/main" id="{36D350B1-1ED9-4BC2-A656-BFDBCCADD7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9340" y="1709708"/>
              <a:ext cx="154028" cy="85663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7" name="Freeform 110">
              <a:extLst>
                <a:ext uri="{FF2B5EF4-FFF2-40B4-BE49-F238E27FC236}">
                  <a16:creationId xmlns:a16="http://schemas.microsoft.com/office/drawing/2014/main" id="{135CA3BF-7C7F-4A53-8BD3-9EC44EEF59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6974" y="351256"/>
              <a:ext cx="127034" cy="114218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8" name="Freeform 111">
              <a:extLst>
                <a:ext uri="{FF2B5EF4-FFF2-40B4-BE49-F238E27FC236}">
                  <a16:creationId xmlns:a16="http://schemas.microsoft.com/office/drawing/2014/main" id="{C459CFEB-AB76-4458-B266-D4BD067D77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6971" y="1438969"/>
              <a:ext cx="131798" cy="87249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49" name="Freeform 112">
              <a:extLst>
                <a:ext uri="{FF2B5EF4-FFF2-40B4-BE49-F238E27FC236}">
                  <a16:creationId xmlns:a16="http://schemas.microsoft.com/office/drawing/2014/main" id="{5A6FDDCD-0660-485D-A98C-7310C2E382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7290" y="920509"/>
              <a:ext cx="117506" cy="80904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0" name="Freeform 122">
              <a:extLst>
                <a:ext uri="{FF2B5EF4-FFF2-40B4-BE49-F238E27FC236}">
                  <a16:creationId xmlns:a16="http://schemas.microsoft.com/office/drawing/2014/main" id="{CA518225-2FB7-4516-81B7-2D4F68D61D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52193" y="1742258"/>
              <a:ext cx="128622" cy="80905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1" name="Freeform 123">
              <a:extLst>
                <a:ext uri="{FF2B5EF4-FFF2-40B4-BE49-F238E27FC236}">
                  <a16:creationId xmlns:a16="http://schemas.microsoft.com/office/drawing/2014/main" id="{CEBF31A6-E5B1-488A-8E18-F24838387E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8844" y="205950"/>
              <a:ext cx="139737" cy="93596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2" name="Freeform 130">
              <a:extLst>
                <a:ext uri="{FF2B5EF4-FFF2-40B4-BE49-F238E27FC236}">
                  <a16:creationId xmlns:a16="http://schemas.microsoft.com/office/drawing/2014/main" id="{6F33D8E7-285B-43A8-B4C7-70582C54CE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1866" y="494947"/>
              <a:ext cx="157205" cy="82491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3" name="Freeform 131">
              <a:extLst>
                <a:ext uri="{FF2B5EF4-FFF2-40B4-BE49-F238E27FC236}">
                  <a16:creationId xmlns:a16="http://schemas.microsoft.com/office/drawing/2014/main" id="{DDD655C5-6153-4EFC-A7AB-C89B39126B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53784" y="1049927"/>
              <a:ext cx="119094" cy="87250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4" name="Freeform 135">
              <a:extLst>
                <a:ext uri="{FF2B5EF4-FFF2-40B4-BE49-F238E27FC236}">
                  <a16:creationId xmlns:a16="http://schemas.microsoft.com/office/drawing/2014/main" id="{EB9A91A8-3FF9-44C5-8F20-B8914896E3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2675" y="819677"/>
              <a:ext cx="128622" cy="84076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5" name="Freeform 141">
              <a:extLst>
                <a:ext uri="{FF2B5EF4-FFF2-40B4-BE49-F238E27FC236}">
                  <a16:creationId xmlns:a16="http://schemas.microsoft.com/office/drawing/2014/main" id="{552D48EA-F4E4-4729-9B4F-679997A16A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0790" y="1421538"/>
              <a:ext cx="163555" cy="16339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6" name="Freeform 77">
              <a:extLst>
                <a:ext uri="{FF2B5EF4-FFF2-40B4-BE49-F238E27FC236}">
                  <a16:creationId xmlns:a16="http://schemas.microsoft.com/office/drawing/2014/main" id="{7EBCBF17-BCD9-4E80-A42F-FD8F3F24EE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9645" y="20153"/>
              <a:ext cx="152440" cy="74559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7" name="Freeform 121">
              <a:extLst>
                <a:ext uri="{FF2B5EF4-FFF2-40B4-BE49-F238E27FC236}">
                  <a16:creationId xmlns:a16="http://schemas.microsoft.com/office/drawing/2014/main" id="{F27C28DF-6982-40F6-AF1C-A7E9404904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0915" y="5867"/>
              <a:ext cx="133385" cy="84077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14C21270-6C6E-46E3-A0CD-60409B45E5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22665" y="107497"/>
              <a:ext cx="130210" cy="87249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59" name="Freeform 87">
              <a:extLst>
                <a:ext uri="{FF2B5EF4-FFF2-40B4-BE49-F238E27FC236}">
                  <a16:creationId xmlns:a16="http://schemas.microsoft.com/office/drawing/2014/main" id="{0F9D2545-2273-4418-A1F0-B7A79189B1C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85860" y="67005"/>
              <a:ext cx="134974" cy="9042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0" name="Freeform 94">
              <a:extLst>
                <a:ext uri="{FF2B5EF4-FFF2-40B4-BE49-F238E27FC236}">
                  <a16:creationId xmlns:a16="http://schemas.microsoft.com/office/drawing/2014/main" id="{34C9ED34-6E92-4594-839A-4BFA8028DC4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39854" y="1305591"/>
              <a:ext cx="138149" cy="10311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1" name="Freeform 97">
              <a:extLst>
                <a:ext uri="{FF2B5EF4-FFF2-40B4-BE49-F238E27FC236}">
                  <a16:creationId xmlns:a16="http://schemas.microsoft.com/office/drawing/2014/main" id="{8E693454-898E-482B-BE4C-67ED5D4B850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9177" y="1744661"/>
              <a:ext cx="190551" cy="122149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2" name="Freeform 101">
              <a:extLst>
                <a:ext uri="{FF2B5EF4-FFF2-40B4-BE49-F238E27FC236}">
                  <a16:creationId xmlns:a16="http://schemas.microsoft.com/office/drawing/2014/main" id="{C4CA6809-E57D-4D47-B9F9-8C6DE9CD1EF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46993" y="1477870"/>
              <a:ext cx="138149" cy="82491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3" name="Freeform 102">
              <a:extLst>
                <a:ext uri="{FF2B5EF4-FFF2-40B4-BE49-F238E27FC236}">
                  <a16:creationId xmlns:a16="http://schemas.microsoft.com/office/drawing/2014/main" id="{22C3D7E0-59C6-4BAB-829D-09375025428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7624" y="1109481"/>
              <a:ext cx="120682" cy="99940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4" name="Freeform 103">
              <a:extLst>
                <a:ext uri="{FF2B5EF4-FFF2-40B4-BE49-F238E27FC236}">
                  <a16:creationId xmlns:a16="http://schemas.microsoft.com/office/drawing/2014/main" id="{8C70E385-297A-49BC-B0CB-747BD13C8B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5235" y="835566"/>
              <a:ext cx="141326" cy="103113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5" name="Freeform 117">
              <a:extLst>
                <a:ext uri="{FF2B5EF4-FFF2-40B4-BE49-F238E27FC236}">
                  <a16:creationId xmlns:a16="http://schemas.microsoft.com/office/drawing/2014/main" id="{069283BE-8E18-4033-81C0-85CEA5D3B7D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46997" y="888714"/>
              <a:ext cx="7939" cy="634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6" name="Freeform 118">
              <a:extLst>
                <a:ext uri="{FF2B5EF4-FFF2-40B4-BE49-F238E27FC236}">
                  <a16:creationId xmlns:a16="http://schemas.microsoft.com/office/drawing/2014/main" id="{F22F2F93-CA3D-4858-B6EF-0A001351C88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33452" y="221037"/>
              <a:ext cx="131798" cy="96767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7" name="Freeform 119">
              <a:extLst>
                <a:ext uri="{FF2B5EF4-FFF2-40B4-BE49-F238E27FC236}">
                  <a16:creationId xmlns:a16="http://schemas.microsoft.com/office/drawing/2014/main" id="{6759261B-4584-488F-844B-AF5DC31A44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15212" y="458458"/>
              <a:ext cx="127034" cy="150703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8" name="Freeform 136">
              <a:extLst>
                <a:ext uri="{FF2B5EF4-FFF2-40B4-BE49-F238E27FC236}">
                  <a16:creationId xmlns:a16="http://schemas.microsoft.com/office/drawing/2014/main" id="{2EFF1910-9FFC-42F3-9F55-21B310A498F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42854" y="1262701"/>
              <a:ext cx="127034" cy="69800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69" name="Freeform 137">
              <a:extLst>
                <a:ext uri="{FF2B5EF4-FFF2-40B4-BE49-F238E27FC236}">
                  <a16:creationId xmlns:a16="http://schemas.microsoft.com/office/drawing/2014/main" id="{3D564C12-9631-439E-B1A5-B240773B172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7131" y="1656516"/>
              <a:ext cx="128622" cy="93596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0" name="Freeform 139">
              <a:extLst>
                <a:ext uri="{FF2B5EF4-FFF2-40B4-BE49-F238E27FC236}">
                  <a16:creationId xmlns:a16="http://schemas.microsoft.com/office/drawing/2014/main" id="{C3926E3B-E70A-4FB2-83E2-7B48BF19710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61888" y="321071"/>
              <a:ext cx="131798" cy="87250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1" name="Freeform 143">
              <a:extLst>
                <a:ext uri="{FF2B5EF4-FFF2-40B4-BE49-F238E27FC236}">
                  <a16:creationId xmlns:a16="http://schemas.microsoft.com/office/drawing/2014/main" id="{8F25B70A-0906-4529-91EB-D25C5090950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72205" y="1015782"/>
              <a:ext cx="120682" cy="77732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2" name="Freeform 144">
              <a:extLst>
                <a:ext uri="{FF2B5EF4-FFF2-40B4-BE49-F238E27FC236}">
                  <a16:creationId xmlns:a16="http://schemas.microsoft.com/office/drawing/2014/main" id="{B60C3D10-E594-41A8-95A1-BE291DCA8E8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88057" y="790305"/>
              <a:ext cx="142913" cy="90422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3" name="Freeform 145">
              <a:extLst>
                <a:ext uri="{FF2B5EF4-FFF2-40B4-BE49-F238E27FC236}">
                  <a16:creationId xmlns:a16="http://schemas.microsoft.com/office/drawing/2014/main" id="{15FC97C2-942E-46C4-A640-F00369F10DD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92828" y="601329"/>
              <a:ext cx="120682" cy="68214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74" name="Freeform 8">
              <a:extLst>
                <a:ext uri="{FF2B5EF4-FFF2-40B4-BE49-F238E27FC236}">
                  <a16:creationId xmlns:a16="http://schemas.microsoft.com/office/drawing/2014/main" id="{2928B387-DCFE-42AA-92B4-8DA588BFA0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6336" y="131315"/>
              <a:ext cx="130210" cy="8725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76" name="Freeform 113">
            <a:extLst>
              <a:ext uri="{FF2B5EF4-FFF2-40B4-BE49-F238E27FC236}">
                <a16:creationId xmlns:a16="http://schemas.microsoft.com/office/drawing/2014/main" id="{E9316916-FAB3-44AE-A8C7-290303B3CC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16200000">
            <a:off x="10429081" y="2010569"/>
            <a:ext cx="11113" cy="9525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85C6859-604F-4DC1-A9D0-1CA1F7785DE7}"/>
              </a:ext>
            </a:extLst>
          </p:cNvPr>
          <p:cNvSpPr/>
          <p:nvPr/>
        </p:nvSpPr>
        <p:spPr>
          <a:xfrm>
            <a:off x="0" y="1114425"/>
            <a:ext cx="12192000" cy="52680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2468D4-DE61-44BE-8259-EB9BF1749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552" y="1711979"/>
            <a:ext cx="7740542" cy="4501825"/>
          </a:xfrm>
        </p:spPr>
        <p:txBody>
          <a:bodyPr numCol="1"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Las hermanas Agazzi, fueron dos </a:t>
            </a:r>
            <a:r>
              <a:rPr lang="es-CO" sz="1700" b="1" dirty="0"/>
              <a:t>maestras y pedagogas italianas</a:t>
            </a:r>
            <a:r>
              <a:rPr lang="es-CO" sz="1700" dirty="0"/>
              <a:t> que cambiaron la forma de ver la educación infantil.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Trabajaron con niños con pocos recursos.</a:t>
            </a:r>
          </a:p>
          <a:p>
            <a:pPr algn="l">
              <a:lnSpc>
                <a:spcPts val="2000"/>
              </a:lnSpc>
            </a:pPr>
            <a:r>
              <a:rPr lang="es-CO" sz="1700" dirty="0"/>
              <a:t>Resumieron su tesis en una serie de principios: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sz="1500" dirty="0"/>
              <a:t>Desarrollo libre del niño dentro del aula.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sz="1500" dirty="0"/>
              <a:t>El orden del aula es fundamental.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sz="1500" dirty="0"/>
              <a:t>Dejar que el niño siga su intuición.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sz="1500" dirty="0"/>
              <a:t>Un ambiente cálido y afectivo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sz="1500" dirty="0"/>
              <a:t>Actividades que pueda desarrollar y ser útiles en el hogar. 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Pensaban que educar desde el amor era mucho mejor que hacerlo desde la frialdad</a:t>
            </a:r>
          </a:p>
        </p:txBody>
      </p:sp>
      <p:grpSp>
        <p:nvGrpSpPr>
          <p:cNvPr id="13321" name="Group 177">
            <a:extLst>
              <a:ext uri="{FF2B5EF4-FFF2-40B4-BE49-F238E27FC236}">
                <a16:creationId xmlns:a16="http://schemas.microsoft.com/office/drawing/2014/main" id="{373AFB5C-D052-41EC-A3D8-D6AEF44ABB1B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10372725" y="5988050"/>
            <a:ext cx="1274763" cy="931863"/>
            <a:chOff x="10372524" y="5987703"/>
            <a:chExt cx="1274531" cy="932361"/>
          </a:xfrm>
        </p:grpSpPr>
        <p:sp>
          <p:nvSpPr>
            <p:cNvPr id="179" name="Freeform 82">
              <a:extLst>
                <a:ext uri="{FF2B5EF4-FFF2-40B4-BE49-F238E27FC236}">
                  <a16:creationId xmlns:a16="http://schemas.microsoft.com/office/drawing/2014/main" id="{984448BD-33DF-42A3-83DD-6486D5B955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3859" y="6018702"/>
              <a:ext cx="128656" cy="69837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0" name="Freeform 70">
              <a:extLst>
                <a:ext uri="{FF2B5EF4-FFF2-40B4-BE49-F238E27FC236}">
                  <a16:creationId xmlns:a16="http://schemas.microsoft.com/office/drawing/2014/main" id="{32408084-9527-4D12-B426-FB056F6BFD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3046" y="6280781"/>
              <a:ext cx="131832" cy="76186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1" name="Freeform 85">
              <a:extLst>
                <a:ext uri="{FF2B5EF4-FFF2-40B4-BE49-F238E27FC236}">
                  <a16:creationId xmlns:a16="http://schemas.microsoft.com/office/drawing/2014/main" id="{237240B8-D3D0-4E98-91C0-DE2C13BC65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20032" y="6503951"/>
              <a:ext cx="128656" cy="96819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2" name="Freeform 87">
              <a:extLst>
                <a:ext uri="{FF2B5EF4-FFF2-40B4-BE49-F238E27FC236}">
                  <a16:creationId xmlns:a16="http://schemas.microsoft.com/office/drawing/2014/main" id="{F4490205-2BE6-4E57-B5A5-FD183F640B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21634" y="6734259"/>
              <a:ext cx="135010" cy="90471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3" name="Freeform 94">
              <a:extLst>
                <a:ext uri="{FF2B5EF4-FFF2-40B4-BE49-F238E27FC236}">
                  <a16:creationId xmlns:a16="http://schemas.microsoft.com/office/drawing/2014/main" id="{F7B0B6FC-ABCA-4EDE-BB59-C54BDA6E94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6536" y="6717586"/>
              <a:ext cx="138187" cy="101582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4" name="Freeform 118">
              <a:extLst>
                <a:ext uri="{FF2B5EF4-FFF2-40B4-BE49-F238E27FC236}">
                  <a16:creationId xmlns:a16="http://schemas.microsoft.com/office/drawing/2014/main" id="{7576B0F9-136A-46AA-BCBF-0FF610583E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4176" y="6600841"/>
              <a:ext cx="130245" cy="95233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5" name="Freeform 119">
              <a:extLst>
                <a:ext uri="{FF2B5EF4-FFF2-40B4-BE49-F238E27FC236}">
                  <a16:creationId xmlns:a16="http://schemas.microsoft.com/office/drawing/2014/main" id="{15D3DDE7-AC74-4C97-8F76-B361E24607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9099" y="6415818"/>
              <a:ext cx="127068" cy="15078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6" name="Freeform 139">
              <a:extLst>
                <a:ext uri="{FF2B5EF4-FFF2-40B4-BE49-F238E27FC236}">
                  <a16:creationId xmlns:a16="http://schemas.microsoft.com/office/drawing/2014/main" id="{268BA0E6-3F6B-4538-9894-FDB017891D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4193" y="6551598"/>
              <a:ext cx="131832" cy="87296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7" name="Freeform 144">
              <a:extLst>
                <a:ext uri="{FF2B5EF4-FFF2-40B4-BE49-F238E27FC236}">
                  <a16:creationId xmlns:a16="http://schemas.microsoft.com/office/drawing/2014/main" id="{43C85783-33BF-40D8-A340-DBB5A98DA4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42299" y="6183103"/>
              <a:ext cx="141363" cy="90472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8" name="Freeform 145">
              <a:extLst>
                <a:ext uri="{FF2B5EF4-FFF2-40B4-BE49-F238E27FC236}">
                  <a16:creationId xmlns:a16="http://schemas.microsoft.com/office/drawing/2014/main" id="{B54A32CE-94A0-4394-A436-D4090F0FC0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3564" y="6291101"/>
              <a:ext cx="120714" cy="6666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89" name="Freeform 8">
              <a:extLst>
                <a:ext uri="{FF2B5EF4-FFF2-40B4-BE49-F238E27FC236}">
                  <a16:creationId xmlns:a16="http://schemas.microsoft.com/office/drawing/2014/main" id="{215447E7-84FA-49EA-ABB2-3728148AC4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9747" y="6752525"/>
              <a:ext cx="131833" cy="8888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51">
              <a:extLst>
                <a:ext uri="{FF2B5EF4-FFF2-40B4-BE49-F238E27FC236}">
                  <a16:creationId xmlns:a16="http://schemas.microsoft.com/office/drawing/2014/main" id="{2BB006EA-A611-4D04-A238-26FFCD2FAF0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19260" y="6195016"/>
              <a:ext cx="115949" cy="92058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78">
              <a:extLst>
                <a:ext uri="{FF2B5EF4-FFF2-40B4-BE49-F238E27FC236}">
                  <a16:creationId xmlns:a16="http://schemas.microsoft.com/office/drawing/2014/main" id="{46F12E81-5D29-4617-831A-A1967FBB336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53425" y="6029028"/>
              <a:ext cx="147716" cy="74598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84">
              <a:extLst>
                <a:ext uri="{FF2B5EF4-FFF2-40B4-BE49-F238E27FC236}">
                  <a16:creationId xmlns:a16="http://schemas.microsoft.com/office/drawing/2014/main" id="{F022F93D-AB93-4CDD-8ACD-4CF427AF55A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486700" y="6030619"/>
              <a:ext cx="131832" cy="87297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86">
              <a:extLst>
                <a:ext uri="{FF2B5EF4-FFF2-40B4-BE49-F238E27FC236}">
                  <a16:creationId xmlns:a16="http://schemas.microsoft.com/office/drawing/2014/main" id="{B775478D-F760-475E-AC79-62FF605129D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919272" y="6040953"/>
              <a:ext cx="130245" cy="11269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106">
              <a:extLst>
                <a:ext uri="{FF2B5EF4-FFF2-40B4-BE49-F238E27FC236}">
                  <a16:creationId xmlns:a16="http://schemas.microsoft.com/office/drawing/2014/main" id="{957CD9C1-1E1C-45A8-A1E0-71E3224B9E0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53429" y="6281583"/>
              <a:ext cx="135009" cy="96820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5" name="Freeform 110">
              <a:extLst>
                <a:ext uri="{FF2B5EF4-FFF2-40B4-BE49-F238E27FC236}">
                  <a16:creationId xmlns:a16="http://schemas.microsoft.com/office/drawing/2014/main" id="{FB718006-0573-49E0-B1A1-F52BD5FB90C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83589" y="6511899"/>
              <a:ext cx="127068" cy="114279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6" name="Freeform 123">
              <a:extLst>
                <a:ext uri="{FF2B5EF4-FFF2-40B4-BE49-F238E27FC236}">
                  <a16:creationId xmlns:a16="http://schemas.microsoft.com/office/drawing/2014/main" id="{2C9B8FA2-C1D0-428F-9FBE-3D0D4C7D904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12937" y="6600045"/>
              <a:ext cx="139775" cy="93646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7" name="Freeform 130">
              <a:extLst>
                <a:ext uri="{FF2B5EF4-FFF2-40B4-BE49-F238E27FC236}">
                  <a16:creationId xmlns:a16="http://schemas.microsoft.com/office/drawing/2014/main" id="{88A90402-75EC-4CCA-8323-B47EDE6B943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597853" y="6383230"/>
              <a:ext cx="157246" cy="80948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8" name="Freeform 141">
              <a:extLst>
                <a:ext uri="{FF2B5EF4-FFF2-40B4-BE49-F238E27FC236}">
                  <a16:creationId xmlns:a16="http://schemas.microsoft.com/office/drawing/2014/main" id="{6D3F63A3-5CBD-4535-AB5C-6EF76666E0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6576" y="6756523"/>
              <a:ext cx="163600" cy="163482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9" name="Freeform 99">
              <a:extLst>
                <a:ext uri="{FF2B5EF4-FFF2-40B4-BE49-F238E27FC236}">
                  <a16:creationId xmlns:a16="http://schemas.microsoft.com/office/drawing/2014/main" id="{9F6B1808-7BF7-4A62-8527-1B085014E8C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19257" y="6036192"/>
              <a:ext cx="219192" cy="122216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0" name="Freeform 8">
              <a:extLst>
                <a:ext uri="{FF2B5EF4-FFF2-40B4-BE49-F238E27FC236}">
                  <a16:creationId xmlns:a16="http://schemas.microsoft.com/office/drawing/2014/main" id="{1DD70211-C4B9-433F-8829-072E98BF3E5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8509" y="6758879"/>
              <a:ext cx="131833" cy="8888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31746" name="Picture 2" descr="Mujeres que cambiaron la educación - Aprendiendo con Sira">
            <a:extLst>
              <a:ext uri="{FF2B5EF4-FFF2-40B4-BE49-F238E27FC236}">
                <a16:creationId xmlns:a16="http://schemas.microsoft.com/office/drawing/2014/main" id="{4E4EB2D1-6D4F-4642-B434-1C37C927C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84" y="1104345"/>
            <a:ext cx="3930316" cy="528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376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0829470D-1AE7-49C2-8728-0CED8B2861F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FECE8720-DCB4-47FB-A797-641FB7C9A3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0AB6F28F-3708-4696-B047-D4588FC65B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092F3F98-959B-4137-BE11-2709C8C4F7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CED52936-7756-4E2A-8CEA-6203EB9BE5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E0E11A06-7029-4DA7-81A6-E64D7B92A4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A4CB95B5-415E-4152-83EC-66B67EC80A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706AA44A-28D1-4DE1-8BAF-991DA244601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7B9D3AAC-1E79-4E41-B707-83161EA6E19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E6EA2FD3-FBE2-49CE-A89C-ED3ECDE3994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CE8264D3-0C49-41F7-88ED-9FEA924D5C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38B7AA41-4FFE-4BBC-80AC-57A96BF050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05ED65A2-989D-4A24-9451-473E30AB7A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DDB52771-5295-4D14-90AC-FD321B39BF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E8009474-7C0F-44BC-8359-8B81D62119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7E441BCB-29C6-4D90-8B54-F400F878AF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4D20C7A2-3B32-483E-AC49-A6FAF5FB5A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C862032A-8A30-459D-B69C-C5FEAF0AE65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49BF5C78-F610-44D3-B56E-022A2ADD70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CE8302FC-3A12-458E-9647-A3258DE432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3AFD18F7-F742-48A9-9DF4-BBBF781913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2" name="Freeform 59">
              <a:extLst>
                <a:ext uri="{FF2B5EF4-FFF2-40B4-BE49-F238E27FC236}">
                  <a16:creationId xmlns:a16="http://schemas.microsoft.com/office/drawing/2014/main" id="{C3DDDF14-8FEB-4322-909C-CD7E1F894F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3" name="Freeform 60">
              <a:extLst>
                <a:ext uri="{FF2B5EF4-FFF2-40B4-BE49-F238E27FC236}">
                  <a16:creationId xmlns:a16="http://schemas.microsoft.com/office/drawing/2014/main" id="{E1C84840-6398-4190-8055-4CBC3D690B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4" name="Freeform 61">
              <a:extLst>
                <a:ext uri="{FF2B5EF4-FFF2-40B4-BE49-F238E27FC236}">
                  <a16:creationId xmlns:a16="http://schemas.microsoft.com/office/drawing/2014/main" id="{8C3D98E6-1A6F-481D-8F60-C14945F9EA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78392C8B-F332-440C-AAF8-EE27A6B92D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4C2D8074-B096-46B2-A610-BAD76DFF31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D9EAD7FD-1E64-4A19-B142-5FA288F1E9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638590AC-384F-4AB6-A3A1-BB3362A668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9" name="Freeform 9">
              <a:extLst>
                <a:ext uri="{FF2B5EF4-FFF2-40B4-BE49-F238E27FC236}">
                  <a16:creationId xmlns:a16="http://schemas.microsoft.com/office/drawing/2014/main" id="{BE54F695-B96B-4379-9E79-E81D3BC4FA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00361FA0-5EBD-4FFD-90DD-350E24A7C3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AA792250-ACC4-41B5-AD34-A206F100BC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E71EFC8B-4300-44AA-ADF0-B5AFB784DF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381E88FD-3654-4105-8B5E-CE13C66F84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DB92C185-8A2D-42A0-B6A3-BE495B0C98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D11A0A48-A546-4ECF-B224-693908FF9F4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6699C5A3-A4A1-4A9C-B633-C8DE28E597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7" name="Freeform 25">
              <a:extLst>
                <a:ext uri="{FF2B5EF4-FFF2-40B4-BE49-F238E27FC236}">
                  <a16:creationId xmlns:a16="http://schemas.microsoft.com/office/drawing/2014/main" id="{B41347A9-272A-4254-8EEE-FFEA05C36C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FB2A09FC-3496-4ECA-842B-CAD922B8DF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C911CF6E-4CD0-4109-A144-59BC11BA2C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95859243-70D6-490C-8FFF-BB1313CDBC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826E8FBC-F724-40B7-8002-0F78AD775E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0CF8EEB0-5861-4BD2-A50F-1EB33FC2EE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8D81A405-C45A-45BC-9150-2DC22C74C9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E9323F67-1AE0-4D5C-ABC7-21C7140E70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9DA30F2D-66F6-4D78-85D2-0A8DC48557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05D3FE64-5EEB-494C-B76A-6C74A36493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id="{92AF2480-D978-4E71-BF45-142B91F46B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id="{D2B8FCBD-F32C-4373-AE8F-3D81BABC6B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id="{937C408D-FEA0-49BC-8E25-9A9308E89CB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id="{8B33AF4E-615D-4E68-99C0-38F246AD57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77D1997C-1D67-4501-B031-255191027F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:a16="http://schemas.microsoft.com/office/drawing/2014/main" id="{60571FDB-D564-4312-9C70-DE9E2AD97E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86CC91E6-E430-4056-B6CB-16C51BA1C0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1B9FC5B1-E077-4582-8A2D-F055C711CA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5FD923AD-3426-4A2F-8D06-F142BAB3269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F7783B11-9CC8-4F9E-856D-AB90849CED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9955A9BE-C1F9-4AB7-A716-9B00DD6B0B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28" name="Freeform 106">
              <a:extLst>
                <a:ext uri="{FF2B5EF4-FFF2-40B4-BE49-F238E27FC236}">
                  <a16:creationId xmlns:a16="http://schemas.microsoft.com/office/drawing/2014/main" id="{D0E24B55-E806-4DA3-8A08-EF7931DDD2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B7ACF1D-996E-40AF-8B0D-FA52CE288E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2" name="Título 1">
            <a:extLst>
              <a:ext uri="{FF2B5EF4-FFF2-40B4-BE49-F238E27FC236}">
                <a16:creationId xmlns:a16="http://schemas.microsoft.com/office/drawing/2014/main" id="{F05C4466-BC76-4A3E-9464-57420DDE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0491" y="234975"/>
            <a:ext cx="5166595" cy="1065213"/>
          </a:xfrm>
        </p:spPr>
        <p:txBody>
          <a:bodyPr/>
          <a:lstStyle/>
          <a:p>
            <a:pPr algn="ctr"/>
            <a:r>
              <a:rPr lang="en-US" altLang="es-CO" sz="2800" dirty="0"/>
              <a:t>Maria Montessori</a:t>
            </a:r>
            <a:br>
              <a:rPr lang="en-US" altLang="es-CO" sz="2800" dirty="0"/>
            </a:br>
            <a:r>
              <a:rPr lang="en-US" altLang="es-CO" sz="2800" dirty="0"/>
              <a:t>(1870-1952)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E7C763D-C90A-483B-B29F-FD012CBE5395}"/>
              </a:ext>
            </a:extLst>
          </p:cNvPr>
          <p:cNvSpPr/>
          <p:nvPr/>
        </p:nvSpPr>
        <p:spPr>
          <a:xfrm>
            <a:off x="0" y="1357184"/>
            <a:ext cx="12192000" cy="55098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514B77-67E9-44B1-8EF1-CC967B540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4027" y="1797091"/>
            <a:ext cx="6322044" cy="4412344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b="1" dirty="0"/>
              <a:t>Pedagoga, médica, psicóloga y psiquiatra italiana.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b="0" i="0" dirty="0">
                <a:effectLst/>
              </a:rPr>
              <a:t>creadora del </a:t>
            </a:r>
            <a:r>
              <a:rPr lang="es-CO" sz="1800" b="0" i="0" strike="noStrike" dirty="0">
                <a:effectLst/>
                <a:hlinkClick r:id="rId2" tooltip="Método Montessor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Método Montessori</a:t>
            </a:r>
            <a:r>
              <a:rPr lang="es-CO" sz="1800" strike="noStrike" dirty="0"/>
              <a:t> </a:t>
            </a:r>
            <a:r>
              <a:rPr lang="es-CO" sz="1800" u="none" strike="noStrike" dirty="0"/>
              <a:t>y </a:t>
            </a:r>
            <a:r>
              <a:rPr lang="es-CO" sz="1800" b="0" i="0" dirty="0">
                <a:effectLst/>
              </a:rPr>
              <a:t>gran impulsora de la educación libre.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dirty="0"/>
              <a:t>Asegura que los niños y niñas en tapas tempranas, poseen una capacidad de aprender si se le ofrece un ambiente favorable, teniendo en cuenta los periodos y haciéndolo protagonista del mismo.; en el que el estudiante: </a:t>
            </a:r>
            <a:r>
              <a:rPr lang="es-CO" sz="1800" b="1" dirty="0"/>
              <a:t>explore-cree, se equivoque, rectifique y aprenda</a:t>
            </a:r>
            <a:r>
              <a:rPr lang="es-CO" sz="1800" dirty="0"/>
              <a:t>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800" dirty="0"/>
              <a:t> Además, transformo materiales didácticos dirigidos al trabajo colaborativo, comunicación, habilidades sociales, etc.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4EBFC4A-24CC-4278-AFE8-B3D2E2C2EAF0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34227" y="5957752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135" name="Freeform 10">
              <a:extLst>
                <a:ext uri="{FF2B5EF4-FFF2-40B4-BE49-F238E27FC236}">
                  <a16:creationId xmlns:a16="http://schemas.microsoft.com/office/drawing/2014/main" id="{8600F43F-4BEC-478E-A162-53F771292B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6" name="Freeform 15">
              <a:extLst>
                <a:ext uri="{FF2B5EF4-FFF2-40B4-BE49-F238E27FC236}">
                  <a16:creationId xmlns:a16="http://schemas.microsoft.com/office/drawing/2014/main" id="{1B11D740-01C9-4354-A374-7D8AE497FD1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7" name="Freeform 18">
              <a:extLst>
                <a:ext uri="{FF2B5EF4-FFF2-40B4-BE49-F238E27FC236}">
                  <a16:creationId xmlns:a16="http://schemas.microsoft.com/office/drawing/2014/main" id="{9F6C8B7D-3DCB-4F97-BE1F-A796434508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AC899CDF-B673-48DA-B44C-435D989324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9" name="Freeform 8">
              <a:extLst>
                <a:ext uri="{FF2B5EF4-FFF2-40B4-BE49-F238E27FC236}">
                  <a16:creationId xmlns:a16="http://schemas.microsoft.com/office/drawing/2014/main" id="{B22C5C85-149D-4EBC-B6BA-5286EE67F2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0" name="Freeform 19">
              <a:extLst>
                <a:ext uri="{FF2B5EF4-FFF2-40B4-BE49-F238E27FC236}">
                  <a16:creationId xmlns:a16="http://schemas.microsoft.com/office/drawing/2014/main" id="{F2CE3CB9-9B77-4308-B0EC-F3B92209FD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1" name="Freeform 20">
              <a:extLst>
                <a:ext uri="{FF2B5EF4-FFF2-40B4-BE49-F238E27FC236}">
                  <a16:creationId xmlns:a16="http://schemas.microsoft.com/office/drawing/2014/main" id="{048AED69-9007-4E1B-AEBD-6ED7123161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2" name="Freeform 23">
              <a:extLst>
                <a:ext uri="{FF2B5EF4-FFF2-40B4-BE49-F238E27FC236}">
                  <a16:creationId xmlns:a16="http://schemas.microsoft.com/office/drawing/2014/main" id="{9198CF19-A280-4A3F-B2C8-9840A9B3F5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3" name="Freeform 26">
              <a:extLst>
                <a:ext uri="{FF2B5EF4-FFF2-40B4-BE49-F238E27FC236}">
                  <a16:creationId xmlns:a16="http://schemas.microsoft.com/office/drawing/2014/main" id="{F6024ECE-B478-480F-9E68-071A3EC3F0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FE2C0F0A-CA8D-4FDD-83B0-ADA95C3272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5" name="Freeform 28">
              <a:extLst>
                <a:ext uri="{FF2B5EF4-FFF2-40B4-BE49-F238E27FC236}">
                  <a16:creationId xmlns:a16="http://schemas.microsoft.com/office/drawing/2014/main" id="{2B5359B9-6885-43E3-BFE2-A0A9119FC2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6" name="Freeform 30">
              <a:extLst>
                <a:ext uri="{FF2B5EF4-FFF2-40B4-BE49-F238E27FC236}">
                  <a16:creationId xmlns:a16="http://schemas.microsoft.com/office/drawing/2014/main" id="{8F037381-975D-42F1-9678-B64E4A8DEE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7" name="Freeform 43">
              <a:extLst>
                <a:ext uri="{FF2B5EF4-FFF2-40B4-BE49-F238E27FC236}">
                  <a16:creationId xmlns:a16="http://schemas.microsoft.com/office/drawing/2014/main" id="{5D5CA498-B35B-4ABC-9832-D763B6BE58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8" name="Freeform 51">
              <a:extLst>
                <a:ext uri="{FF2B5EF4-FFF2-40B4-BE49-F238E27FC236}">
                  <a16:creationId xmlns:a16="http://schemas.microsoft.com/office/drawing/2014/main" id="{4BB5B0CE-A428-4D82-BD6D-CBFDF2BAA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9" name="Freeform 52">
              <a:extLst>
                <a:ext uri="{FF2B5EF4-FFF2-40B4-BE49-F238E27FC236}">
                  <a16:creationId xmlns:a16="http://schemas.microsoft.com/office/drawing/2014/main" id="{C01246EF-383D-494B-8D70-728F515B70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0" name="Freeform 53">
              <a:extLst>
                <a:ext uri="{FF2B5EF4-FFF2-40B4-BE49-F238E27FC236}">
                  <a16:creationId xmlns:a16="http://schemas.microsoft.com/office/drawing/2014/main" id="{9557F55D-C75A-4159-8377-E4D5E9B4BB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1" name="Freeform 54">
              <a:extLst>
                <a:ext uri="{FF2B5EF4-FFF2-40B4-BE49-F238E27FC236}">
                  <a16:creationId xmlns:a16="http://schemas.microsoft.com/office/drawing/2014/main" id="{B4DE5A99-34F7-46F1-B79F-8B8B467E22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2" name="Freeform 55">
              <a:extLst>
                <a:ext uri="{FF2B5EF4-FFF2-40B4-BE49-F238E27FC236}">
                  <a16:creationId xmlns:a16="http://schemas.microsoft.com/office/drawing/2014/main" id="{6E2EDBA6-B8F0-492F-BECD-97A2810C6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3" name="Freeform 56">
              <a:extLst>
                <a:ext uri="{FF2B5EF4-FFF2-40B4-BE49-F238E27FC236}">
                  <a16:creationId xmlns:a16="http://schemas.microsoft.com/office/drawing/2014/main" id="{86AD250B-5C19-4D65-882E-90B685984B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4" name="Freeform 57">
              <a:extLst>
                <a:ext uri="{FF2B5EF4-FFF2-40B4-BE49-F238E27FC236}">
                  <a16:creationId xmlns:a16="http://schemas.microsoft.com/office/drawing/2014/main" id="{05D477A6-85BA-4640-9FBD-26F4A938F4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5" name="Freeform 59">
              <a:extLst>
                <a:ext uri="{FF2B5EF4-FFF2-40B4-BE49-F238E27FC236}">
                  <a16:creationId xmlns:a16="http://schemas.microsoft.com/office/drawing/2014/main" id="{A7C51408-FB94-4F8C-A1A3-A90B6A84FC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6" name="Freeform 60">
              <a:extLst>
                <a:ext uri="{FF2B5EF4-FFF2-40B4-BE49-F238E27FC236}">
                  <a16:creationId xmlns:a16="http://schemas.microsoft.com/office/drawing/2014/main" id="{0ADD4CFA-426B-40D7-9ECD-D9DBB68CCD7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7" name="Freeform 61">
              <a:extLst>
                <a:ext uri="{FF2B5EF4-FFF2-40B4-BE49-F238E27FC236}">
                  <a16:creationId xmlns:a16="http://schemas.microsoft.com/office/drawing/2014/main" id="{0492DB05-F75D-469B-A87B-1D43C68084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8" name="Freeform 5">
              <a:extLst>
                <a:ext uri="{FF2B5EF4-FFF2-40B4-BE49-F238E27FC236}">
                  <a16:creationId xmlns:a16="http://schemas.microsoft.com/office/drawing/2014/main" id="{14DA5AAF-C574-4F2A-BD81-704A64659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9" name="Freeform 6">
              <a:extLst>
                <a:ext uri="{FF2B5EF4-FFF2-40B4-BE49-F238E27FC236}">
                  <a16:creationId xmlns:a16="http://schemas.microsoft.com/office/drawing/2014/main" id="{4526496D-362F-4AEC-B8E0-4C37B7FEAE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0" name="Freeform 7">
              <a:extLst>
                <a:ext uri="{FF2B5EF4-FFF2-40B4-BE49-F238E27FC236}">
                  <a16:creationId xmlns:a16="http://schemas.microsoft.com/office/drawing/2014/main" id="{CA1547EB-7DEA-4500-A8C3-8CA82C90F9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1" name="Freeform 8">
              <a:extLst>
                <a:ext uri="{FF2B5EF4-FFF2-40B4-BE49-F238E27FC236}">
                  <a16:creationId xmlns:a16="http://schemas.microsoft.com/office/drawing/2014/main" id="{0CA07E9F-5950-42EA-AF53-CE10BDEE69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2" name="Freeform 9">
              <a:extLst>
                <a:ext uri="{FF2B5EF4-FFF2-40B4-BE49-F238E27FC236}">
                  <a16:creationId xmlns:a16="http://schemas.microsoft.com/office/drawing/2014/main" id="{B3AEF65F-5191-4B53-8541-2FE47CDD1B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3" name="Freeform 11">
              <a:extLst>
                <a:ext uri="{FF2B5EF4-FFF2-40B4-BE49-F238E27FC236}">
                  <a16:creationId xmlns:a16="http://schemas.microsoft.com/office/drawing/2014/main" id="{E2E0C729-4491-4328-8A22-236D565E71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id="{068ADB6E-E346-491E-8C88-906A60D463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5" name="Freeform 13">
              <a:extLst>
                <a:ext uri="{FF2B5EF4-FFF2-40B4-BE49-F238E27FC236}">
                  <a16:creationId xmlns:a16="http://schemas.microsoft.com/office/drawing/2014/main" id="{19979C05-D01E-4A4B-9A9D-2C1C4E25CB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6" name="Freeform 14">
              <a:extLst>
                <a:ext uri="{FF2B5EF4-FFF2-40B4-BE49-F238E27FC236}">
                  <a16:creationId xmlns:a16="http://schemas.microsoft.com/office/drawing/2014/main" id="{C6F6729D-132B-4207-995C-A93AA344222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7" name="Freeform 16">
              <a:extLst>
                <a:ext uri="{FF2B5EF4-FFF2-40B4-BE49-F238E27FC236}">
                  <a16:creationId xmlns:a16="http://schemas.microsoft.com/office/drawing/2014/main" id="{2670CDE8-B213-427A-B5B1-7186638215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D814903A-EF2C-421D-B560-A6DBEC51A6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9" name="Freeform 21">
              <a:extLst>
                <a:ext uri="{FF2B5EF4-FFF2-40B4-BE49-F238E27FC236}">
                  <a16:creationId xmlns:a16="http://schemas.microsoft.com/office/drawing/2014/main" id="{9A38C265-E741-460F-A633-92A5223530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0" name="Freeform 25">
              <a:extLst>
                <a:ext uri="{FF2B5EF4-FFF2-40B4-BE49-F238E27FC236}">
                  <a16:creationId xmlns:a16="http://schemas.microsoft.com/office/drawing/2014/main" id="{76693AD1-2014-4EF3-8EE8-E2601539559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1" name="Freeform 29">
              <a:extLst>
                <a:ext uri="{FF2B5EF4-FFF2-40B4-BE49-F238E27FC236}">
                  <a16:creationId xmlns:a16="http://schemas.microsoft.com/office/drawing/2014/main" id="{A5981AFA-1C74-422A-BAC9-65ECE67D0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2" name="Freeform 31">
              <a:extLst>
                <a:ext uri="{FF2B5EF4-FFF2-40B4-BE49-F238E27FC236}">
                  <a16:creationId xmlns:a16="http://schemas.microsoft.com/office/drawing/2014/main" id="{036545F7-E0BF-4C77-8173-646C41ADD4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E110CCDA-2D3C-4945-A793-F556DB14D1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4" name="Freeform 33">
              <a:extLst>
                <a:ext uri="{FF2B5EF4-FFF2-40B4-BE49-F238E27FC236}">
                  <a16:creationId xmlns:a16="http://schemas.microsoft.com/office/drawing/2014/main" id="{4FBF0E2B-FC08-47F0-9165-72FF01833C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5" name="Freeform 34">
              <a:extLst>
                <a:ext uri="{FF2B5EF4-FFF2-40B4-BE49-F238E27FC236}">
                  <a16:creationId xmlns:a16="http://schemas.microsoft.com/office/drawing/2014/main" id="{6503472D-FAC3-4FB5-99B6-83C83BD361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6" name="Freeform 35">
              <a:extLst>
                <a:ext uri="{FF2B5EF4-FFF2-40B4-BE49-F238E27FC236}">
                  <a16:creationId xmlns:a16="http://schemas.microsoft.com/office/drawing/2014/main" id="{AAB7FFA5-B51C-4777-A2CC-C0368DBB1F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7" name="Freeform 36">
              <a:extLst>
                <a:ext uri="{FF2B5EF4-FFF2-40B4-BE49-F238E27FC236}">
                  <a16:creationId xmlns:a16="http://schemas.microsoft.com/office/drawing/2014/main" id="{50BB360A-B2B1-40B0-81F4-B5B6162162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8" name="Freeform 37">
              <a:extLst>
                <a:ext uri="{FF2B5EF4-FFF2-40B4-BE49-F238E27FC236}">
                  <a16:creationId xmlns:a16="http://schemas.microsoft.com/office/drawing/2014/main" id="{5002B4D6-F5E6-46CE-AABD-0F407A1714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9" name="Freeform 38">
              <a:extLst>
                <a:ext uri="{FF2B5EF4-FFF2-40B4-BE49-F238E27FC236}">
                  <a16:creationId xmlns:a16="http://schemas.microsoft.com/office/drawing/2014/main" id="{51982C9A-91CA-4456-8F53-5939ED92E6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0" name="Freeform 39">
              <a:extLst>
                <a:ext uri="{FF2B5EF4-FFF2-40B4-BE49-F238E27FC236}">
                  <a16:creationId xmlns:a16="http://schemas.microsoft.com/office/drawing/2014/main" id="{A721B5D8-EAA0-4F9B-B7A6-9C1DCE17B5A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1" name="Freeform 40">
              <a:extLst>
                <a:ext uri="{FF2B5EF4-FFF2-40B4-BE49-F238E27FC236}">
                  <a16:creationId xmlns:a16="http://schemas.microsoft.com/office/drawing/2014/main" id="{E2A1CE3E-48F6-4958-A73F-A2708B0B86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2" name="Freeform 41">
              <a:extLst>
                <a:ext uri="{FF2B5EF4-FFF2-40B4-BE49-F238E27FC236}">
                  <a16:creationId xmlns:a16="http://schemas.microsoft.com/office/drawing/2014/main" id="{F6127EDB-19EB-4F43-BBCD-328BC3A683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3" name="Freeform 42">
              <a:extLst>
                <a:ext uri="{FF2B5EF4-FFF2-40B4-BE49-F238E27FC236}">
                  <a16:creationId xmlns:a16="http://schemas.microsoft.com/office/drawing/2014/main" id="{FCAA82D7-82C6-45E2-A9AB-F1212064B0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4" name="Freeform 44">
              <a:extLst>
                <a:ext uri="{FF2B5EF4-FFF2-40B4-BE49-F238E27FC236}">
                  <a16:creationId xmlns:a16="http://schemas.microsoft.com/office/drawing/2014/main" id="{DDEDED0E-D1D1-4416-AF6A-54F4DEC0EB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FFD4F73E-CFF2-4AF6-B191-DBFB189E26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6" name="Freeform 46">
              <a:extLst>
                <a:ext uri="{FF2B5EF4-FFF2-40B4-BE49-F238E27FC236}">
                  <a16:creationId xmlns:a16="http://schemas.microsoft.com/office/drawing/2014/main" id="{75BB533D-162B-41B5-955A-89CB292E88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id="{9DFB603A-F8AE-40D8-81F8-9F594CB82A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id="{E5601F42-33EB-49FB-9FBA-72FF1EFF39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id="{9C56730E-A8B6-45B1-9AE6-03AF5D796E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CEF9E337-52A2-4785-94E4-EE494D3457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1" name="Freeform 106">
              <a:extLst>
                <a:ext uri="{FF2B5EF4-FFF2-40B4-BE49-F238E27FC236}">
                  <a16:creationId xmlns:a16="http://schemas.microsoft.com/office/drawing/2014/main" id="{08D82481-72CA-419C-ABAF-C90DCA5504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2" name="Freeform 19">
              <a:extLst>
                <a:ext uri="{FF2B5EF4-FFF2-40B4-BE49-F238E27FC236}">
                  <a16:creationId xmlns:a16="http://schemas.microsoft.com/office/drawing/2014/main" id="{AD76DFD9-D527-4541-863A-D17000EF34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3" name="Freeform 20">
              <a:extLst>
                <a:ext uri="{FF2B5EF4-FFF2-40B4-BE49-F238E27FC236}">
                  <a16:creationId xmlns:a16="http://schemas.microsoft.com/office/drawing/2014/main" id="{C7B1FD62-0042-49F6-8B97-CEAF22B77CB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4" name="Freeform 26">
              <a:extLst>
                <a:ext uri="{FF2B5EF4-FFF2-40B4-BE49-F238E27FC236}">
                  <a16:creationId xmlns:a16="http://schemas.microsoft.com/office/drawing/2014/main" id="{18561F64-7240-4997-AF11-9AC276DC5CD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5" name="Freeform 27">
              <a:extLst>
                <a:ext uri="{FF2B5EF4-FFF2-40B4-BE49-F238E27FC236}">
                  <a16:creationId xmlns:a16="http://schemas.microsoft.com/office/drawing/2014/main" id="{3152CD9D-8751-4262-91D3-12CA26248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6" name="Freeform 28">
              <a:extLst>
                <a:ext uri="{FF2B5EF4-FFF2-40B4-BE49-F238E27FC236}">
                  <a16:creationId xmlns:a16="http://schemas.microsoft.com/office/drawing/2014/main" id="{53ACA4CE-4322-4D5E-B93C-0312970F96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7" name="Freeform 55">
              <a:extLst>
                <a:ext uri="{FF2B5EF4-FFF2-40B4-BE49-F238E27FC236}">
                  <a16:creationId xmlns:a16="http://schemas.microsoft.com/office/drawing/2014/main" id="{79939EF3-51C2-432D-8B23-51545939E7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8" name="Freeform 56">
              <a:extLst>
                <a:ext uri="{FF2B5EF4-FFF2-40B4-BE49-F238E27FC236}">
                  <a16:creationId xmlns:a16="http://schemas.microsoft.com/office/drawing/2014/main" id="{E62F6554-5009-4561-AB49-5D8AC4C67F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9" name="Freeform 57">
              <a:extLst>
                <a:ext uri="{FF2B5EF4-FFF2-40B4-BE49-F238E27FC236}">
                  <a16:creationId xmlns:a16="http://schemas.microsoft.com/office/drawing/2014/main" id="{25F220A2-2C30-47A7-B584-014037C98D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id="{60E2FF65-58C9-4758-A160-817E09945E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id="{AAE64D56-A584-4925-91F8-EF4D1C74D5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2" name="Freeform 5">
              <a:extLst>
                <a:ext uri="{FF2B5EF4-FFF2-40B4-BE49-F238E27FC236}">
                  <a16:creationId xmlns:a16="http://schemas.microsoft.com/office/drawing/2014/main" id="{D7C03A8B-3039-433B-9523-CA6388D195D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3" name="Freeform 6">
              <a:extLst>
                <a:ext uri="{FF2B5EF4-FFF2-40B4-BE49-F238E27FC236}">
                  <a16:creationId xmlns:a16="http://schemas.microsoft.com/office/drawing/2014/main" id="{1640317D-7F07-4B33-AC95-3AB38733AF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4" name="Freeform 7">
              <a:extLst>
                <a:ext uri="{FF2B5EF4-FFF2-40B4-BE49-F238E27FC236}">
                  <a16:creationId xmlns:a16="http://schemas.microsoft.com/office/drawing/2014/main" id="{D4DC0124-68ED-4985-A73E-9F3F7DDD87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5" name="Freeform 8">
              <a:extLst>
                <a:ext uri="{FF2B5EF4-FFF2-40B4-BE49-F238E27FC236}">
                  <a16:creationId xmlns:a16="http://schemas.microsoft.com/office/drawing/2014/main" id="{514CA08E-B6E1-4DA9-A04C-50F47E0B4D2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6" name="Freeform 9">
              <a:extLst>
                <a:ext uri="{FF2B5EF4-FFF2-40B4-BE49-F238E27FC236}">
                  <a16:creationId xmlns:a16="http://schemas.microsoft.com/office/drawing/2014/main" id="{8BF6FE14-B281-4BCC-96DC-8579BD8712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7" name="Freeform 11">
              <a:extLst>
                <a:ext uri="{FF2B5EF4-FFF2-40B4-BE49-F238E27FC236}">
                  <a16:creationId xmlns:a16="http://schemas.microsoft.com/office/drawing/2014/main" id="{317176EE-1A6A-4659-892C-3964F9BB446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8" name="Freeform 12">
              <a:extLst>
                <a:ext uri="{FF2B5EF4-FFF2-40B4-BE49-F238E27FC236}">
                  <a16:creationId xmlns:a16="http://schemas.microsoft.com/office/drawing/2014/main" id="{62A2A799-3CD7-42CB-A266-53DD9CD1D4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09" name="Freeform 13">
              <a:extLst>
                <a:ext uri="{FF2B5EF4-FFF2-40B4-BE49-F238E27FC236}">
                  <a16:creationId xmlns:a16="http://schemas.microsoft.com/office/drawing/2014/main" id="{364DDC54-B07A-4ED9-9437-B9627D9906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0" name="Freeform 14">
              <a:extLst>
                <a:ext uri="{FF2B5EF4-FFF2-40B4-BE49-F238E27FC236}">
                  <a16:creationId xmlns:a16="http://schemas.microsoft.com/office/drawing/2014/main" id="{37B2B1B1-2268-449A-B23E-D8594A05FA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1" name="Freeform 16">
              <a:extLst>
                <a:ext uri="{FF2B5EF4-FFF2-40B4-BE49-F238E27FC236}">
                  <a16:creationId xmlns:a16="http://schemas.microsoft.com/office/drawing/2014/main" id="{0383530A-7B59-4D57-A7D6-81D7702765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2" name="Freeform 17">
              <a:extLst>
                <a:ext uri="{FF2B5EF4-FFF2-40B4-BE49-F238E27FC236}">
                  <a16:creationId xmlns:a16="http://schemas.microsoft.com/office/drawing/2014/main" id="{E0F0C395-B51E-4F4A-B837-C194EF1293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3" name="Freeform 21">
              <a:extLst>
                <a:ext uri="{FF2B5EF4-FFF2-40B4-BE49-F238E27FC236}">
                  <a16:creationId xmlns:a16="http://schemas.microsoft.com/office/drawing/2014/main" id="{D2466E09-30C2-465C-A97D-B4F688E834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4" name="Freeform 25">
              <a:extLst>
                <a:ext uri="{FF2B5EF4-FFF2-40B4-BE49-F238E27FC236}">
                  <a16:creationId xmlns:a16="http://schemas.microsoft.com/office/drawing/2014/main" id="{D88D5079-D97F-4807-87A7-EE84DE4F2C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:a16="http://schemas.microsoft.com/office/drawing/2014/main" id="{C1FE6660-E934-45E4-9493-D714603D40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6" name="Freeform 31">
              <a:extLst>
                <a:ext uri="{FF2B5EF4-FFF2-40B4-BE49-F238E27FC236}">
                  <a16:creationId xmlns:a16="http://schemas.microsoft.com/office/drawing/2014/main" id="{635C9704-02E1-4CA3-B7E9-83E4C11786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7" name="Freeform 32">
              <a:extLst>
                <a:ext uri="{FF2B5EF4-FFF2-40B4-BE49-F238E27FC236}">
                  <a16:creationId xmlns:a16="http://schemas.microsoft.com/office/drawing/2014/main" id="{A368F096-993C-4B12-8604-01868D6DD6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8" name="Freeform 33">
              <a:extLst>
                <a:ext uri="{FF2B5EF4-FFF2-40B4-BE49-F238E27FC236}">
                  <a16:creationId xmlns:a16="http://schemas.microsoft.com/office/drawing/2014/main" id="{E7EA56F6-F909-4B26-81DC-922E53859E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19" name="Freeform 34">
              <a:extLst>
                <a:ext uri="{FF2B5EF4-FFF2-40B4-BE49-F238E27FC236}">
                  <a16:creationId xmlns:a16="http://schemas.microsoft.com/office/drawing/2014/main" id="{1A628A0D-5215-45E7-8991-AFA991C484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0" name="Freeform 35">
              <a:extLst>
                <a:ext uri="{FF2B5EF4-FFF2-40B4-BE49-F238E27FC236}">
                  <a16:creationId xmlns:a16="http://schemas.microsoft.com/office/drawing/2014/main" id="{60F5490A-4104-487C-A15E-11948C1924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1" name="Freeform 36">
              <a:extLst>
                <a:ext uri="{FF2B5EF4-FFF2-40B4-BE49-F238E27FC236}">
                  <a16:creationId xmlns:a16="http://schemas.microsoft.com/office/drawing/2014/main" id="{B5EBBC85-2A6A-4BD9-8043-6851C93112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2" name="Freeform 37">
              <a:extLst>
                <a:ext uri="{FF2B5EF4-FFF2-40B4-BE49-F238E27FC236}">
                  <a16:creationId xmlns:a16="http://schemas.microsoft.com/office/drawing/2014/main" id="{A424E206-9302-4A38-A988-D86643259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3" name="Freeform 38">
              <a:extLst>
                <a:ext uri="{FF2B5EF4-FFF2-40B4-BE49-F238E27FC236}">
                  <a16:creationId xmlns:a16="http://schemas.microsoft.com/office/drawing/2014/main" id="{3F13ED2A-8658-446A-B7E2-DB66AD857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4" name="Freeform 39">
              <a:extLst>
                <a:ext uri="{FF2B5EF4-FFF2-40B4-BE49-F238E27FC236}">
                  <a16:creationId xmlns:a16="http://schemas.microsoft.com/office/drawing/2014/main" id="{3643A14F-2B4F-4540-A44C-2A1BEDEA5C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5" name="Freeform 40">
              <a:extLst>
                <a:ext uri="{FF2B5EF4-FFF2-40B4-BE49-F238E27FC236}">
                  <a16:creationId xmlns:a16="http://schemas.microsoft.com/office/drawing/2014/main" id="{EC435C3C-4938-4CFC-B33A-3530E55479A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6" name="Freeform 41">
              <a:extLst>
                <a:ext uri="{FF2B5EF4-FFF2-40B4-BE49-F238E27FC236}">
                  <a16:creationId xmlns:a16="http://schemas.microsoft.com/office/drawing/2014/main" id="{E225EB91-5978-4934-9577-BA7E4E7DD8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7" name="Freeform 42">
              <a:extLst>
                <a:ext uri="{FF2B5EF4-FFF2-40B4-BE49-F238E27FC236}">
                  <a16:creationId xmlns:a16="http://schemas.microsoft.com/office/drawing/2014/main" id="{ACFB1AA6-C229-4FCE-A714-FA08775467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8" name="Freeform 44">
              <a:extLst>
                <a:ext uri="{FF2B5EF4-FFF2-40B4-BE49-F238E27FC236}">
                  <a16:creationId xmlns:a16="http://schemas.microsoft.com/office/drawing/2014/main" id="{627B63CB-3F75-450E-82AA-F42189F37A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29" name="Freeform 45">
              <a:extLst>
                <a:ext uri="{FF2B5EF4-FFF2-40B4-BE49-F238E27FC236}">
                  <a16:creationId xmlns:a16="http://schemas.microsoft.com/office/drawing/2014/main" id="{D4A32517-7C9E-436D-A8F1-0477E02BB66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0" name="Freeform 46">
              <a:extLst>
                <a:ext uri="{FF2B5EF4-FFF2-40B4-BE49-F238E27FC236}">
                  <a16:creationId xmlns:a16="http://schemas.microsoft.com/office/drawing/2014/main" id="{49AACCF4-89A8-45C4-90A4-44D9640306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1" name="Freeform 47">
              <a:extLst>
                <a:ext uri="{FF2B5EF4-FFF2-40B4-BE49-F238E27FC236}">
                  <a16:creationId xmlns:a16="http://schemas.microsoft.com/office/drawing/2014/main" id="{CFCFA95C-5735-4D26-884C-DEEBFA5DD86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2" name="Freeform 48">
              <a:extLst>
                <a:ext uri="{FF2B5EF4-FFF2-40B4-BE49-F238E27FC236}">
                  <a16:creationId xmlns:a16="http://schemas.microsoft.com/office/drawing/2014/main" id="{F9030FE6-9D3E-4E1E-8453-CD7008DFDD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33" name="Freeform 49">
              <a:extLst>
                <a:ext uri="{FF2B5EF4-FFF2-40B4-BE49-F238E27FC236}">
                  <a16:creationId xmlns:a16="http://schemas.microsoft.com/office/drawing/2014/main" id="{31650248-03F1-4C91-A8EE-422105B83A4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pic>
        <p:nvPicPr>
          <p:cNvPr id="28674" name="Picture 2" descr="María Montessori. | Nujeres educadoras | Dones i Ciències | Año de las  Mujeres y las Ciencias | Observatorio de la Igualdad | Universidad  responsable | Vida en el campus | Universitat Rovira i Virgili">
            <a:extLst>
              <a:ext uri="{FF2B5EF4-FFF2-40B4-BE49-F238E27FC236}">
                <a16:creationId xmlns:a16="http://schemas.microsoft.com/office/drawing/2014/main" id="{9136464B-6AF8-4B51-BC1E-24344D43D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3" y="-14821"/>
            <a:ext cx="5170821" cy="690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971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7" name="Rectangle 129">
            <a:extLst>
              <a:ext uri="{FF2B5EF4-FFF2-40B4-BE49-F238E27FC236}">
                <a16:creationId xmlns:a16="http://schemas.microsoft.com/office/drawing/2014/main" id="{151BCE7F-A55D-47F1-9D96-205337454A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2" name="Rectangle 131">
            <a:extLst>
              <a:ext uri="{FF2B5EF4-FFF2-40B4-BE49-F238E27FC236}">
                <a16:creationId xmlns:a16="http://schemas.microsoft.com/office/drawing/2014/main" id="{AE0A5833-647E-4D06-BBDC-7260D50883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113" y="4763"/>
            <a:ext cx="6634162" cy="6848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269" name="Group 70">
            <a:extLst>
              <a:ext uri="{FF2B5EF4-FFF2-40B4-BE49-F238E27FC236}">
                <a16:creationId xmlns:a16="http://schemas.microsoft.com/office/drawing/2014/main" id="{A1CC52BF-B544-40BB-9890-5EFEFC51BDCE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6270" name="Freeform 8">
              <a:extLst>
                <a:ext uri="{FF2B5EF4-FFF2-40B4-BE49-F238E27FC236}">
                  <a16:creationId xmlns:a16="http://schemas.microsoft.com/office/drawing/2014/main" id="{2C96BA36-FD0D-4DEB-A47C-AF45EE9458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1" name="Freeform 10">
              <a:extLst>
                <a:ext uri="{FF2B5EF4-FFF2-40B4-BE49-F238E27FC236}">
                  <a16:creationId xmlns:a16="http://schemas.microsoft.com/office/drawing/2014/main" id="{B8C45303-F895-45D0-8F6C-30DA944A53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2" name="Freeform 15">
              <a:extLst>
                <a:ext uri="{FF2B5EF4-FFF2-40B4-BE49-F238E27FC236}">
                  <a16:creationId xmlns:a16="http://schemas.microsoft.com/office/drawing/2014/main" id="{E271F3AF-FAC3-4FFD-8FDC-1541C210D0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3" name="Freeform 18">
              <a:extLst>
                <a:ext uri="{FF2B5EF4-FFF2-40B4-BE49-F238E27FC236}">
                  <a16:creationId xmlns:a16="http://schemas.microsoft.com/office/drawing/2014/main" id="{04BF82FB-3BEA-4CFA-AC6E-B48E363054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4" name="Freeform 19">
              <a:extLst>
                <a:ext uri="{FF2B5EF4-FFF2-40B4-BE49-F238E27FC236}">
                  <a16:creationId xmlns:a16="http://schemas.microsoft.com/office/drawing/2014/main" id="{7FDBAD92-AD05-42DB-9697-3A3DFA0259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5" name="Freeform 20">
              <a:extLst>
                <a:ext uri="{FF2B5EF4-FFF2-40B4-BE49-F238E27FC236}">
                  <a16:creationId xmlns:a16="http://schemas.microsoft.com/office/drawing/2014/main" id="{941FA797-EFE2-4F24-A8CF-E22C7201EC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6" name="Freeform 22">
              <a:extLst>
                <a:ext uri="{FF2B5EF4-FFF2-40B4-BE49-F238E27FC236}">
                  <a16:creationId xmlns:a16="http://schemas.microsoft.com/office/drawing/2014/main" id="{1DD9C484-CD36-4960-82B3-01DF780C42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7" name="Freeform 23">
              <a:extLst>
                <a:ext uri="{FF2B5EF4-FFF2-40B4-BE49-F238E27FC236}">
                  <a16:creationId xmlns:a16="http://schemas.microsoft.com/office/drawing/2014/main" id="{09521597-2C1F-4D94-9B4E-07CD1CAB96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8" name="Freeform 26">
              <a:extLst>
                <a:ext uri="{FF2B5EF4-FFF2-40B4-BE49-F238E27FC236}">
                  <a16:creationId xmlns:a16="http://schemas.microsoft.com/office/drawing/2014/main" id="{40ADF381-E8A4-4600-986E-A56EAFA1AF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79" name="Freeform 27">
              <a:extLst>
                <a:ext uri="{FF2B5EF4-FFF2-40B4-BE49-F238E27FC236}">
                  <a16:creationId xmlns:a16="http://schemas.microsoft.com/office/drawing/2014/main" id="{C793740A-FB89-43C4-B874-9B93B478B9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0" name="Freeform 28">
              <a:extLst>
                <a:ext uri="{FF2B5EF4-FFF2-40B4-BE49-F238E27FC236}">
                  <a16:creationId xmlns:a16="http://schemas.microsoft.com/office/drawing/2014/main" id="{AA782197-1058-49AF-934C-2E37EC152B1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1" name="Freeform 30">
              <a:extLst>
                <a:ext uri="{FF2B5EF4-FFF2-40B4-BE49-F238E27FC236}">
                  <a16:creationId xmlns:a16="http://schemas.microsoft.com/office/drawing/2014/main" id="{95B7127F-DA54-4002-A8FD-1460184614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2" name="Freeform 43">
              <a:extLst>
                <a:ext uri="{FF2B5EF4-FFF2-40B4-BE49-F238E27FC236}">
                  <a16:creationId xmlns:a16="http://schemas.microsoft.com/office/drawing/2014/main" id="{4C5B27A9-13DF-43BA-A9A4-207C5C85C9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3" name="Freeform 51">
              <a:extLst>
                <a:ext uri="{FF2B5EF4-FFF2-40B4-BE49-F238E27FC236}">
                  <a16:creationId xmlns:a16="http://schemas.microsoft.com/office/drawing/2014/main" id="{96834B4A-3767-4249-A35B-5DA67E9B8A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4" name="Freeform 52">
              <a:extLst>
                <a:ext uri="{FF2B5EF4-FFF2-40B4-BE49-F238E27FC236}">
                  <a16:creationId xmlns:a16="http://schemas.microsoft.com/office/drawing/2014/main" id="{CE7F2180-721E-4006-85B5-C3CD4DF297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5" name="Freeform 53">
              <a:extLst>
                <a:ext uri="{FF2B5EF4-FFF2-40B4-BE49-F238E27FC236}">
                  <a16:creationId xmlns:a16="http://schemas.microsoft.com/office/drawing/2014/main" id="{9B2FF99B-A9C9-41C3-B173-5655B31339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6" name="Freeform 54">
              <a:extLst>
                <a:ext uri="{FF2B5EF4-FFF2-40B4-BE49-F238E27FC236}">
                  <a16:creationId xmlns:a16="http://schemas.microsoft.com/office/drawing/2014/main" id="{E54DC563-4936-442E-9943-3A8CB3C544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7" name="Freeform 55">
              <a:extLst>
                <a:ext uri="{FF2B5EF4-FFF2-40B4-BE49-F238E27FC236}">
                  <a16:creationId xmlns:a16="http://schemas.microsoft.com/office/drawing/2014/main" id="{B1E0C4D0-D3BE-4BA8-850B-04AA452456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8" name="Freeform 56">
              <a:extLst>
                <a:ext uri="{FF2B5EF4-FFF2-40B4-BE49-F238E27FC236}">
                  <a16:creationId xmlns:a16="http://schemas.microsoft.com/office/drawing/2014/main" id="{53064B31-25A4-4A95-BE69-74327938A0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89" name="Freeform 57">
              <a:extLst>
                <a:ext uri="{FF2B5EF4-FFF2-40B4-BE49-F238E27FC236}">
                  <a16:creationId xmlns:a16="http://schemas.microsoft.com/office/drawing/2014/main" id="{686A3D1C-5F4D-459E-AC43-173A668E07B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0" name="Freeform 59">
              <a:extLst>
                <a:ext uri="{FF2B5EF4-FFF2-40B4-BE49-F238E27FC236}">
                  <a16:creationId xmlns:a16="http://schemas.microsoft.com/office/drawing/2014/main" id="{2F58DD39-F9D8-4E1E-AE16-4E613369B3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1" name="Freeform 60">
              <a:extLst>
                <a:ext uri="{FF2B5EF4-FFF2-40B4-BE49-F238E27FC236}">
                  <a16:creationId xmlns:a16="http://schemas.microsoft.com/office/drawing/2014/main" id="{C58933CF-3808-42DF-B15F-2C491EF38B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2" name="Freeform 61">
              <a:extLst>
                <a:ext uri="{FF2B5EF4-FFF2-40B4-BE49-F238E27FC236}">
                  <a16:creationId xmlns:a16="http://schemas.microsoft.com/office/drawing/2014/main" id="{7B551D8A-5F40-4227-B6D9-51871857FB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3" name="Freeform 5">
              <a:extLst>
                <a:ext uri="{FF2B5EF4-FFF2-40B4-BE49-F238E27FC236}">
                  <a16:creationId xmlns:a16="http://schemas.microsoft.com/office/drawing/2014/main" id="{082CC58B-6E99-45A2-9F31-6EDA75DCD5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4" name="Freeform 6">
              <a:extLst>
                <a:ext uri="{FF2B5EF4-FFF2-40B4-BE49-F238E27FC236}">
                  <a16:creationId xmlns:a16="http://schemas.microsoft.com/office/drawing/2014/main" id="{AF2AE756-BFED-4CA4-987F-FE8203214C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5" name="Freeform 7">
              <a:extLst>
                <a:ext uri="{FF2B5EF4-FFF2-40B4-BE49-F238E27FC236}">
                  <a16:creationId xmlns:a16="http://schemas.microsoft.com/office/drawing/2014/main" id="{F8F2CA18-3F06-4558-AE74-CC06C8D977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6" name="Freeform 8">
              <a:extLst>
                <a:ext uri="{FF2B5EF4-FFF2-40B4-BE49-F238E27FC236}">
                  <a16:creationId xmlns:a16="http://schemas.microsoft.com/office/drawing/2014/main" id="{EFE60425-0173-4F49-B964-DBDD2737BA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7" name="Freeform 9">
              <a:extLst>
                <a:ext uri="{FF2B5EF4-FFF2-40B4-BE49-F238E27FC236}">
                  <a16:creationId xmlns:a16="http://schemas.microsoft.com/office/drawing/2014/main" id="{320F8330-051C-4B97-8152-783D564106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8" name="Freeform 11">
              <a:extLst>
                <a:ext uri="{FF2B5EF4-FFF2-40B4-BE49-F238E27FC236}">
                  <a16:creationId xmlns:a16="http://schemas.microsoft.com/office/drawing/2014/main" id="{59895DA6-570F-4D1B-A0A3-3BF4CF88D8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299" name="Freeform 12">
              <a:extLst>
                <a:ext uri="{FF2B5EF4-FFF2-40B4-BE49-F238E27FC236}">
                  <a16:creationId xmlns:a16="http://schemas.microsoft.com/office/drawing/2014/main" id="{4A6F52D0-C8B4-4288-8BC6-799BD301C2D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0" name="Freeform 13">
              <a:extLst>
                <a:ext uri="{FF2B5EF4-FFF2-40B4-BE49-F238E27FC236}">
                  <a16:creationId xmlns:a16="http://schemas.microsoft.com/office/drawing/2014/main" id="{CA193429-BB70-4744-91D4-754203D3E1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1" name="Freeform 14">
              <a:extLst>
                <a:ext uri="{FF2B5EF4-FFF2-40B4-BE49-F238E27FC236}">
                  <a16:creationId xmlns:a16="http://schemas.microsoft.com/office/drawing/2014/main" id="{F041AD85-AD7F-432C-951F-1B0E12E624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2" name="Freeform 16">
              <a:extLst>
                <a:ext uri="{FF2B5EF4-FFF2-40B4-BE49-F238E27FC236}">
                  <a16:creationId xmlns:a16="http://schemas.microsoft.com/office/drawing/2014/main" id="{9D7362E5-2EA0-4A65-BAFD-EB389C85F9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3" name="Freeform 17">
              <a:extLst>
                <a:ext uri="{FF2B5EF4-FFF2-40B4-BE49-F238E27FC236}">
                  <a16:creationId xmlns:a16="http://schemas.microsoft.com/office/drawing/2014/main" id="{695F7DD7-8D4B-41E7-AECB-892565E2BA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4" name="Freeform 21">
              <a:extLst>
                <a:ext uri="{FF2B5EF4-FFF2-40B4-BE49-F238E27FC236}">
                  <a16:creationId xmlns:a16="http://schemas.microsoft.com/office/drawing/2014/main" id="{566A4444-C02B-4B73-ADC0-487CB9D28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5" name="Freeform 25">
              <a:extLst>
                <a:ext uri="{FF2B5EF4-FFF2-40B4-BE49-F238E27FC236}">
                  <a16:creationId xmlns:a16="http://schemas.microsoft.com/office/drawing/2014/main" id="{51674B8D-0120-4274-9192-55EA68A2FA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6" name="Freeform 29">
              <a:extLst>
                <a:ext uri="{FF2B5EF4-FFF2-40B4-BE49-F238E27FC236}">
                  <a16:creationId xmlns:a16="http://schemas.microsoft.com/office/drawing/2014/main" id="{BAE321B1-F0BB-4153-8ECC-C3DE4F5E88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7" name="Freeform 31">
              <a:extLst>
                <a:ext uri="{FF2B5EF4-FFF2-40B4-BE49-F238E27FC236}">
                  <a16:creationId xmlns:a16="http://schemas.microsoft.com/office/drawing/2014/main" id="{6139DEFE-6808-4347-9ADF-2A469767D7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8" name="Freeform 32">
              <a:extLst>
                <a:ext uri="{FF2B5EF4-FFF2-40B4-BE49-F238E27FC236}">
                  <a16:creationId xmlns:a16="http://schemas.microsoft.com/office/drawing/2014/main" id="{1F900C9E-9EC6-499F-8B05-DCFDD85DE5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09" name="Freeform 33">
              <a:extLst>
                <a:ext uri="{FF2B5EF4-FFF2-40B4-BE49-F238E27FC236}">
                  <a16:creationId xmlns:a16="http://schemas.microsoft.com/office/drawing/2014/main" id="{F6DF4689-53AB-4BCC-8FA7-60A8AE40AE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0" name="Freeform 34">
              <a:extLst>
                <a:ext uri="{FF2B5EF4-FFF2-40B4-BE49-F238E27FC236}">
                  <a16:creationId xmlns:a16="http://schemas.microsoft.com/office/drawing/2014/main" id="{A3019250-F973-4277-863C-B5F674B1B5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1" name="Freeform 35">
              <a:extLst>
                <a:ext uri="{FF2B5EF4-FFF2-40B4-BE49-F238E27FC236}">
                  <a16:creationId xmlns:a16="http://schemas.microsoft.com/office/drawing/2014/main" id="{CF76B728-E941-4E24-8359-890A8F8555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2" name="Freeform 36">
              <a:extLst>
                <a:ext uri="{FF2B5EF4-FFF2-40B4-BE49-F238E27FC236}">
                  <a16:creationId xmlns:a16="http://schemas.microsoft.com/office/drawing/2014/main" id="{5CD4BB83-30E1-45C8-87AC-58C60D2A08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3" name="Freeform 37">
              <a:extLst>
                <a:ext uri="{FF2B5EF4-FFF2-40B4-BE49-F238E27FC236}">
                  <a16:creationId xmlns:a16="http://schemas.microsoft.com/office/drawing/2014/main" id="{4F29B816-AEDA-4CDC-BF55-066F69571C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4" name="Freeform 38">
              <a:extLst>
                <a:ext uri="{FF2B5EF4-FFF2-40B4-BE49-F238E27FC236}">
                  <a16:creationId xmlns:a16="http://schemas.microsoft.com/office/drawing/2014/main" id="{28FAC62C-9397-4107-8C69-B488A711B4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5" name="Freeform 39">
              <a:extLst>
                <a:ext uri="{FF2B5EF4-FFF2-40B4-BE49-F238E27FC236}">
                  <a16:creationId xmlns:a16="http://schemas.microsoft.com/office/drawing/2014/main" id="{31ABC26A-1DE9-4BD6-B090-3E2A2D5565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6" name="Freeform 40">
              <a:extLst>
                <a:ext uri="{FF2B5EF4-FFF2-40B4-BE49-F238E27FC236}">
                  <a16:creationId xmlns:a16="http://schemas.microsoft.com/office/drawing/2014/main" id="{6C26A9E2-7C97-418A-87F5-204B9D1C8E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7" name="Freeform 41">
              <a:extLst>
                <a:ext uri="{FF2B5EF4-FFF2-40B4-BE49-F238E27FC236}">
                  <a16:creationId xmlns:a16="http://schemas.microsoft.com/office/drawing/2014/main" id="{58D2755F-F253-48DC-BBF5-B6A39E96F9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8" name="Freeform 42">
              <a:extLst>
                <a:ext uri="{FF2B5EF4-FFF2-40B4-BE49-F238E27FC236}">
                  <a16:creationId xmlns:a16="http://schemas.microsoft.com/office/drawing/2014/main" id="{B7DDF027-F875-440E-8941-D9D458D433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19" name="Freeform 44">
              <a:extLst>
                <a:ext uri="{FF2B5EF4-FFF2-40B4-BE49-F238E27FC236}">
                  <a16:creationId xmlns:a16="http://schemas.microsoft.com/office/drawing/2014/main" id="{CCE9AF6F-AECC-44E5-B1FE-C62501DE64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0" name="Freeform 45">
              <a:extLst>
                <a:ext uri="{FF2B5EF4-FFF2-40B4-BE49-F238E27FC236}">
                  <a16:creationId xmlns:a16="http://schemas.microsoft.com/office/drawing/2014/main" id="{63A53496-5D61-4AB5-9188-CC7477896AC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1" name="Freeform 46">
              <a:extLst>
                <a:ext uri="{FF2B5EF4-FFF2-40B4-BE49-F238E27FC236}">
                  <a16:creationId xmlns:a16="http://schemas.microsoft.com/office/drawing/2014/main" id="{D6A436F8-A7D8-4575-B135-26B8E3A1BD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2" name="Freeform 47">
              <a:extLst>
                <a:ext uri="{FF2B5EF4-FFF2-40B4-BE49-F238E27FC236}">
                  <a16:creationId xmlns:a16="http://schemas.microsoft.com/office/drawing/2014/main" id="{1CA47EF5-CEED-49F9-A3C7-F69EB14BFA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3" name="Freeform 48">
              <a:extLst>
                <a:ext uri="{FF2B5EF4-FFF2-40B4-BE49-F238E27FC236}">
                  <a16:creationId xmlns:a16="http://schemas.microsoft.com/office/drawing/2014/main" id="{E38717F9-3F76-40E2-BD08-14E01A8389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4" name="Freeform 49">
              <a:extLst>
                <a:ext uri="{FF2B5EF4-FFF2-40B4-BE49-F238E27FC236}">
                  <a16:creationId xmlns:a16="http://schemas.microsoft.com/office/drawing/2014/main" id="{06C49D93-DFC1-47D0-8A78-AB565EAB15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5" name="Freeform 8">
              <a:extLst>
                <a:ext uri="{FF2B5EF4-FFF2-40B4-BE49-F238E27FC236}">
                  <a16:creationId xmlns:a16="http://schemas.microsoft.com/office/drawing/2014/main" id="{54079D52-ABCB-420A-BDA0-3EF1D433AE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326" name="Freeform 106">
              <a:extLst>
                <a:ext uri="{FF2B5EF4-FFF2-40B4-BE49-F238E27FC236}">
                  <a16:creationId xmlns:a16="http://schemas.microsoft.com/office/drawing/2014/main" id="{5BD7DC04-331B-455A-86EE-88599B8290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12E0426-E7A8-4AEA-B42F-FE14B584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81" y="491400"/>
            <a:ext cx="6434138" cy="13731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Francesca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Bonnemaison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(1872-1949)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8EF369-57C0-496D-A183-A382789F9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750" y="2144713"/>
            <a:ext cx="6001234" cy="4416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b="1" dirty="0"/>
              <a:t>Pedagoga y promotora de la educación femenina popular catalana</a:t>
            </a:r>
            <a:r>
              <a:rPr lang="es-CO" sz="1700" dirty="0"/>
              <a:t>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 Inauguró la primera biblioteca pública de mujeres en toda Europa.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700" dirty="0"/>
              <a:t>Creó también, una escuela para mujeres donde se intentaba formar a la mujer dentro del paraguas del feminismo conservador.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CO" sz="1700" b="0" i="0" dirty="0">
              <a:solidFill>
                <a:srgbClr val="202122"/>
              </a:solidFill>
              <a:effectLst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s-MX" sz="1700" dirty="0"/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sz="1700" dirty="0"/>
          </a:p>
          <a:p>
            <a:pPr fontAlgn="auto"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endParaRPr lang="en-US" sz="1700" dirty="0"/>
          </a:p>
        </p:txBody>
      </p:sp>
      <p:grpSp>
        <p:nvGrpSpPr>
          <p:cNvPr id="8198" name="Group 131">
            <a:extLst>
              <a:ext uri="{FF2B5EF4-FFF2-40B4-BE49-F238E27FC236}">
                <a16:creationId xmlns:a16="http://schemas.microsoft.com/office/drawing/2014/main" id="{81FACF8E-D70B-4242-9EFD-3D57A5C9AE65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 bwMode="auto">
          <a:xfrm>
            <a:off x="9007475" y="0"/>
            <a:ext cx="1225550" cy="6837363"/>
            <a:chOff x="9008178" y="0"/>
            <a:chExt cx="1224388" cy="6837797"/>
          </a:xfrm>
        </p:grpSpPr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D77BA9D0-0831-4615-AA79-B5FC1ED2ED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09749" y="4685849"/>
              <a:ext cx="131771" cy="88816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29" name="Freeform 78">
              <a:extLst>
                <a:ext uri="{FF2B5EF4-FFF2-40B4-BE49-F238E27FC236}">
                  <a16:creationId xmlns:a16="http://schemas.microsoft.com/office/drawing/2014/main" id="{BD76A1A1-5B89-4E18-9657-391C0933FA1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54724" y="4028575"/>
              <a:ext cx="149234" cy="74541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0" name="Freeform 79">
              <a:extLst>
                <a:ext uri="{FF2B5EF4-FFF2-40B4-BE49-F238E27FC236}">
                  <a16:creationId xmlns:a16="http://schemas.microsoft.com/office/drawing/2014/main" id="{28F1F338-DE88-4B6A-A95D-09DDD35101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8693" y="4199240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1" name="Freeform 80">
              <a:extLst>
                <a:ext uri="{FF2B5EF4-FFF2-40B4-BE49-F238E27FC236}">
                  <a16:creationId xmlns:a16="http://schemas.microsoft.com/office/drawing/2014/main" id="{C083448F-A374-4D2C-B65C-2BD67DE64B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016838" y="4358792"/>
              <a:ext cx="123833" cy="65026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2" name="Freeform 84">
              <a:extLst>
                <a:ext uri="{FF2B5EF4-FFF2-40B4-BE49-F238E27FC236}">
                  <a16:creationId xmlns:a16="http://schemas.microsoft.com/office/drawing/2014/main" id="{D8110F1F-B135-4033-8164-1F6BEF42CD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79534" y="2493371"/>
              <a:ext cx="130183" cy="872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3" name="Freeform 86">
              <a:extLst>
                <a:ext uri="{FF2B5EF4-FFF2-40B4-BE49-F238E27FC236}">
                  <a16:creationId xmlns:a16="http://schemas.microsoft.com/office/drawing/2014/main" id="{00E45C9A-77A6-48F3-A9CB-B317A1070C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54734" y="4287374"/>
              <a:ext cx="130183" cy="112605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4" name="Freeform 106">
              <a:extLst>
                <a:ext uri="{FF2B5EF4-FFF2-40B4-BE49-F238E27FC236}">
                  <a16:creationId xmlns:a16="http://schemas.microsoft.com/office/drawing/2014/main" id="{E0B69F60-FFC2-4321-81CC-90CCCD2FC6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15299" y="592225"/>
              <a:ext cx="134946" cy="96746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5" name="Freeform 108">
              <a:extLst>
                <a:ext uri="{FF2B5EF4-FFF2-40B4-BE49-F238E27FC236}">
                  <a16:creationId xmlns:a16="http://schemas.microsoft.com/office/drawing/2014/main" id="{0BBE7032-8E33-4E7F-8105-187F950F7E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7860" y="1092315"/>
              <a:ext cx="122246" cy="90401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6" name="Freeform 110">
              <a:extLst>
                <a:ext uri="{FF2B5EF4-FFF2-40B4-BE49-F238E27FC236}">
                  <a16:creationId xmlns:a16="http://schemas.microsoft.com/office/drawing/2014/main" id="{0564FAB7-02AF-4292-BE69-F99DBF6087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2305" y="343774"/>
              <a:ext cx="128596" cy="114192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7" name="Freeform 112">
              <a:extLst>
                <a:ext uri="{FF2B5EF4-FFF2-40B4-BE49-F238E27FC236}">
                  <a16:creationId xmlns:a16="http://schemas.microsoft.com/office/drawing/2014/main" id="{44D9C9EB-18F8-4885-91F0-8BBEB9D7D7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03412" y="912119"/>
              <a:ext cx="119070" cy="82472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8" name="Freeform 36">
              <a:extLst>
                <a:ext uri="{FF2B5EF4-FFF2-40B4-BE49-F238E27FC236}">
                  <a16:creationId xmlns:a16="http://schemas.microsoft.com/office/drawing/2014/main" id="{FB442070-6029-4EFD-9A99-9E54B864E7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56860" y="4556466"/>
              <a:ext cx="144471" cy="10308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39" name="Freeform 41">
              <a:extLst>
                <a:ext uri="{FF2B5EF4-FFF2-40B4-BE49-F238E27FC236}">
                  <a16:creationId xmlns:a16="http://schemas.microsoft.com/office/drawing/2014/main" id="{D59B8BC8-97EA-472A-B784-3B938B0E85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98341" y="4554866"/>
              <a:ext cx="144472" cy="77714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0" name="Freeform 42">
              <a:extLst>
                <a:ext uri="{FF2B5EF4-FFF2-40B4-BE49-F238E27FC236}">
                  <a16:creationId xmlns:a16="http://schemas.microsoft.com/office/drawing/2014/main" id="{2DDB3DC2-1655-4604-BB8C-1DAE29378F1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84315" y="4631081"/>
              <a:ext cx="144472" cy="96746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1" name="Freeform 45">
              <a:extLst>
                <a:ext uri="{FF2B5EF4-FFF2-40B4-BE49-F238E27FC236}">
                  <a16:creationId xmlns:a16="http://schemas.microsoft.com/office/drawing/2014/main" id="{669AA8E7-24B1-4F37-9A98-D93208DD15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5675" y="2560853"/>
              <a:ext cx="144472" cy="10308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2" name="Freeform 69">
              <a:extLst>
                <a:ext uri="{FF2B5EF4-FFF2-40B4-BE49-F238E27FC236}">
                  <a16:creationId xmlns:a16="http://schemas.microsoft.com/office/drawing/2014/main" id="{48E80CFB-B281-486A-A6A5-649F108109C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91452" y="4027006"/>
              <a:ext cx="144472" cy="111020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3" name="Freeform 70">
              <a:extLst>
                <a:ext uri="{FF2B5EF4-FFF2-40B4-BE49-F238E27FC236}">
                  <a16:creationId xmlns:a16="http://schemas.microsoft.com/office/drawing/2014/main" id="{A72996F4-A36D-4FC3-B6C9-3383662D78C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43056" y="2734681"/>
              <a:ext cx="131770" cy="76128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4" name="Freeform 74">
              <a:extLst>
                <a:ext uri="{FF2B5EF4-FFF2-40B4-BE49-F238E27FC236}">
                  <a16:creationId xmlns:a16="http://schemas.microsoft.com/office/drawing/2014/main" id="{C12F1D48-3746-488D-BD13-B4074F9568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69551" y="3991290"/>
              <a:ext cx="136534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5" name="Freeform 85">
              <a:extLst>
                <a:ext uri="{FF2B5EF4-FFF2-40B4-BE49-F238E27FC236}">
                  <a16:creationId xmlns:a16="http://schemas.microsoft.com/office/drawing/2014/main" id="{EFE5C999-ACB5-4D20-AB65-38B0073805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49402" y="2929966"/>
              <a:ext cx="127008" cy="96745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6" name="Freeform 87">
              <a:extLst>
                <a:ext uri="{FF2B5EF4-FFF2-40B4-BE49-F238E27FC236}">
                  <a16:creationId xmlns:a16="http://schemas.microsoft.com/office/drawing/2014/main" id="{80D554F0-B005-41EE-8921-11A48E95D2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55278" y="3622951"/>
              <a:ext cx="134947" cy="90401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7" name="Freeform 88">
              <a:extLst>
                <a:ext uri="{FF2B5EF4-FFF2-40B4-BE49-F238E27FC236}">
                  <a16:creationId xmlns:a16="http://schemas.microsoft.com/office/drawing/2014/main" id="{3CBF9EF4-5CCE-4A4C-AEDC-F58BC98F40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26219" y="5658212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8" name="Freeform 102">
              <a:extLst>
                <a:ext uri="{FF2B5EF4-FFF2-40B4-BE49-F238E27FC236}">
                  <a16:creationId xmlns:a16="http://schemas.microsoft.com/office/drawing/2014/main" id="{C8508F12-EB78-472A-BF31-D77970ED3A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9622" y="5608250"/>
              <a:ext cx="120658" cy="9991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49" name="Freeform 103">
              <a:extLst>
                <a:ext uri="{FF2B5EF4-FFF2-40B4-BE49-F238E27FC236}">
                  <a16:creationId xmlns:a16="http://schemas.microsoft.com/office/drawing/2014/main" id="{B409830F-3AB5-4A20-98BC-5366AE108A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3268" y="6008328"/>
              <a:ext cx="139709" cy="10308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0" name="Freeform 117">
              <a:extLst>
                <a:ext uri="{FF2B5EF4-FFF2-40B4-BE49-F238E27FC236}">
                  <a16:creationId xmlns:a16="http://schemas.microsoft.com/office/drawing/2014/main" id="{F8AF4CE3-3994-461D-B07B-432C23BC30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1440" y="6020185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1" name="Freeform 118">
              <a:extLst>
                <a:ext uri="{FF2B5EF4-FFF2-40B4-BE49-F238E27FC236}">
                  <a16:creationId xmlns:a16="http://schemas.microsoft.com/office/drawing/2014/main" id="{FFEA3D02-CA1B-4A32-B39C-1C7A78F78F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8031" y="6710044"/>
              <a:ext cx="130183" cy="96745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2" name="Freeform 119">
              <a:extLst>
                <a:ext uri="{FF2B5EF4-FFF2-40B4-BE49-F238E27FC236}">
                  <a16:creationId xmlns:a16="http://schemas.microsoft.com/office/drawing/2014/main" id="{76CDF427-A28C-46A1-BD41-DC43EE5778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58207" y="6244111"/>
              <a:ext cx="127008" cy="152256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3" name="Freeform 8">
              <a:extLst>
                <a:ext uri="{FF2B5EF4-FFF2-40B4-BE49-F238E27FC236}">
                  <a16:creationId xmlns:a16="http://schemas.microsoft.com/office/drawing/2014/main" id="{A33057F2-6622-4574-9508-A9940260B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7854" y="165156"/>
              <a:ext cx="131771" cy="87229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4" name="Freeform 8">
              <a:extLst>
                <a:ext uri="{FF2B5EF4-FFF2-40B4-BE49-F238E27FC236}">
                  <a16:creationId xmlns:a16="http://schemas.microsoft.com/office/drawing/2014/main" id="{10456449-8D3E-414A-8FDA-E6954FB4F8C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46967" y="24654"/>
              <a:ext cx="131771" cy="88816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5" name="Freeform 43">
              <a:extLst>
                <a:ext uri="{FF2B5EF4-FFF2-40B4-BE49-F238E27FC236}">
                  <a16:creationId xmlns:a16="http://schemas.microsoft.com/office/drawing/2014/main" id="{877AA44F-5F2A-471E-BD8D-F757302A3C9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40617" y="5959099"/>
              <a:ext cx="144472" cy="76128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6" name="Freeform 51">
              <a:extLst>
                <a:ext uri="{FF2B5EF4-FFF2-40B4-BE49-F238E27FC236}">
                  <a16:creationId xmlns:a16="http://schemas.microsoft.com/office/drawing/2014/main" id="{0566DB88-D0F6-4F99-8347-9DC3C711F57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69726" y="6734648"/>
              <a:ext cx="115895" cy="90402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7" name="Freeform 53">
              <a:extLst>
                <a:ext uri="{FF2B5EF4-FFF2-40B4-BE49-F238E27FC236}">
                  <a16:creationId xmlns:a16="http://schemas.microsoft.com/office/drawing/2014/main" id="{F618C131-0571-49BD-B9DD-7941E96D88B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6044" y="5423284"/>
              <a:ext cx="127008" cy="79300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8" name="Freeform 54">
              <a:extLst>
                <a:ext uri="{FF2B5EF4-FFF2-40B4-BE49-F238E27FC236}">
                  <a16:creationId xmlns:a16="http://schemas.microsoft.com/office/drawing/2014/main" id="{CC23EF46-06C9-43D3-B2B8-F24CC7FB17A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111993" y="6190902"/>
              <a:ext cx="134947" cy="10467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59" name="Freeform 59">
              <a:extLst>
                <a:ext uri="{FF2B5EF4-FFF2-40B4-BE49-F238E27FC236}">
                  <a16:creationId xmlns:a16="http://schemas.microsoft.com/office/drawing/2014/main" id="{0FFEF886-9922-4AF4-94C4-9825735A3A5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49351" y="6439349"/>
              <a:ext cx="123833" cy="79300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0" name="Freeform 61">
              <a:extLst>
                <a:ext uri="{FF2B5EF4-FFF2-40B4-BE49-F238E27FC236}">
                  <a16:creationId xmlns:a16="http://schemas.microsoft.com/office/drawing/2014/main" id="{3C5277BD-8220-4F10-A0BB-2935EF64564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54102" y="6656861"/>
              <a:ext cx="138121" cy="99917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1" name="Freeform 78">
              <a:extLst>
                <a:ext uri="{FF2B5EF4-FFF2-40B4-BE49-F238E27FC236}">
                  <a16:creationId xmlns:a16="http://schemas.microsoft.com/office/drawing/2014/main" id="{72EA0909-B483-4BE5-AC04-34C1ACF4ADC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06270" y="6036097"/>
              <a:ext cx="147646" cy="74541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2" name="Freeform 79">
              <a:extLst>
                <a:ext uri="{FF2B5EF4-FFF2-40B4-BE49-F238E27FC236}">
                  <a16:creationId xmlns:a16="http://schemas.microsoft.com/office/drawing/2014/main" id="{9F2B27C6-B13F-4357-B2EE-1A10EED1FDF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18177" y="5811448"/>
              <a:ext cx="123833" cy="68197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3" name="Freeform 80">
              <a:extLst>
                <a:ext uri="{FF2B5EF4-FFF2-40B4-BE49-F238E27FC236}">
                  <a16:creationId xmlns:a16="http://schemas.microsoft.com/office/drawing/2014/main" id="{6AE4076C-3B51-453C-8236-222F0208A0A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22936" y="5576481"/>
              <a:ext cx="123833" cy="65025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4" name="Freeform 84">
              <a:extLst>
                <a:ext uri="{FF2B5EF4-FFF2-40B4-BE49-F238E27FC236}">
                  <a16:creationId xmlns:a16="http://schemas.microsoft.com/office/drawing/2014/main" id="{45A1E8D6-0DE5-48C5-8065-B3AD1583BFD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29276" y="6311551"/>
              <a:ext cx="130183" cy="872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5" name="Freeform 86">
              <a:extLst>
                <a:ext uri="{FF2B5EF4-FFF2-40B4-BE49-F238E27FC236}">
                  <a16:creationId xmlns:a16="http://schemas.microsoft.com/office/drawing/2014/main" id="{4F087EAD-2454-4305-96A7-45EACB76A19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42757" y="6561611"/>
              <a:ext cx="131770" cy="112605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6" name="Freeform 106">
              <a:extLst>
                <a:ext uri="{FF2B5EF4-FFF2-40B4-BE49-F238E27FC236}">
                  <a16:creationId xmlns:a16="http://schemas.microsoft.com/office/drawing/2014/main" id="{09BA7BE8-580C-4BC7-8CE3-59B9DA56021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1097" y="6049603"/>
              <a:ext cx="134946" cy="98332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7" name="Freeform 108">
              <a:extLst>
                <a:ext uri="{FF2B5EF4-FFF2-40B4-BE49-F238E27FC236}">
                  <a16:creationId xmlns:a16="http://schemas.microsoft.com/office/drawing/2014/main" id="{11D0F51E-1E66-4B59-A1BE-7B06769E3E7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07622" y="5542361"/>
              <a:ext cx="122245" cy="90402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8" name="Freeform 110">
              <a:extLst>
                <a:ext uri="{FF2B5EF4-FFF2-40B4-BE49-F238E27FC236}">
                  <a16:creationId xmlns:a16="http://schemas.microsoft.com/office/drawing/2014/main" id="{7DDBCE2E-D22F-42C9-8C2B-276C662EBF4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1100" y="6376657"/>
              <a:ext cx="128596" cy="114192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69" name="Freeform 112">
              <a:extLst>
                <a:ext uri="{FF2B5EF4-FFF2-40B4-BE49-F238E27FC236}">
                  <a16:creationId xmlns:a16="http://schemas.microsoft.com/office/drawing/2014/main" id="{F0D7FEA7-CA61-4125-88F4-9A4CBC6C41B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0313" y="5840824"/>
              <a:ext cx="119070" cy="80886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0" name="Freeform 34">
              <a:extLst>
                <a:ext uri="{FF2B5EF4-FFF2-40B4-BE49-F238E27FC236}">
                  <a16:creationId xmlns:a16="http://schemas.microsoft.com/office/drawing/2014/main" id="{4698DA53-B371-4A8B-BE0D-D27D872C330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4454" y="1363792"/>
              <a:ext cx="134946" cy="84058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1" name="Freeform 36">
              <a:extLst>
                <a:ext uri="{FF2B5EF4-FFF2-40B4-BE49-F238E27FC236}">
                  <a16:creationId xmlns:a16="http://schemas.microsoft.com/office/drawing/2014/main" id="{31E73967-85E4-499E-8CBA-84C85A5FDAF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4" y="682721"/>
              <a:ext cx="144471" cy="10308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2" name="Freeform 41">
              <a:extLst>
                <a:ext uri="{FF2B5EF4-FFF2-40B4-BE49-F238E27FC236}">
                  <a16:creationId xmlns:a16="http://schemas.microsoft.com/office/drawing/2014/main" id="{43A720C9-D1DF-4DAF-9DA6-A428650997D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3" y="474732"/>
              <a:ext cx="144472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3" name="Freeform 42">
              <a:extLst>
                <a:ext uri="{FF2B5EF4-FFF2-40B4-BE49-F238E27FC236}">
                  <a16:creationId xmlns:a16="http://schemas.microsoft.com/office/drawing/2014/main" id="{12F64E31-EDBA-4029-AD0F-17880D46757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6034" y="1179637"/>
              <a:ext cx="144472" cy="96746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4" name="Freeform 45">
              <a:extLst>
                <a:ext uri="{FF2B5EF4-FFF2-40B4-BE49-F238E27FC236}">
                  <a16:creationId xmlns:a16="http://schemas.microsoft.com/office/drawing/2014/main" id="{244DB466-B2B1-4323-A8BC-B783863ED56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66787" y="892284"/>
              <a:ext cx="144471" cy="103090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5" name="Freeform 66">
              <a:extLst>
                <a:ext uri="{FF2B5EF4-FFF2-40B4-BE49-F238E27FC236}">
                  <a16:creationId xmlns:a16="http://schemas.microsoft.com/office/drawing/2014/main" id="{B99475B7-EB21-4EF7-9521-E7576CCCEE6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19760" y="1347137"/>
              <a:ext cx="130183" cy="11260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6" name="Freeform 69">
              <a:extLst>
                <a:ext uri="{FF2B5EF4-FFF2-40B4-BE49-F238E27FC236}">
                  <a16:creationId xmlns:a16="http://schemas.microsoft.com/office/drawing/2014/main" id="{F5307588-6ACF-4717-94D8-E5309C08CC1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18961" y="1065337"/>
              <a:ext cx="144471" cy="11260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7" name="Freeform 70">
              <a:extLst>
                <a:ext uri="{FF2B5EF4-FFF2-40B4-BE49-F238E27FC236}">
                  <a16:creationId xmlns:a16="http://schemas.microsoft.com/office/drawing/2014/main" id="{3F31ABB2-E7A5-4C9A-8DF2-2D1B203C3DB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67339" y="508865"/>
              <a:ext cx="131770" cy="76128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8" name="Freeform 74">
              <a:extLst>
                <a:ext uri="{FF2B5EF4-FFF2-40B4-BE49-F238E27FC236}">
                  <a16:creationId xmlns:a16="http://schemas.microsoft.com/office/drawing/2014/main" id="{9BA19B6B-0165-481F-AB4C-446EDF225C9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45131" y="723214"/>
              <a:ext cx="138122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79" name="Freeform 85">
              <a:extLst>
                <a:ext uri="{FF2B5EF4-FFF2-40B4-BE49-F238E27FC236}">
                  <a16:creationId xmlns:a16="http://schemas.microsoft.com/office/drawing/2014/main" id="{F9B95C86-4114-4489-A243-B6D5AEE0567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34036" y="216757"/>
              <a:ext cx="127008" cy="96745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0" name="Freeform 87">
              <a:extLst>
                <a:ext uri="{FF2B5EF4-FFF2-40B4-BE49-F238E27FC236}">
                  <a16:creationId xmlns:a16="http://schemas.microsoft.com/office/drawing/2014/main" id="{6FEA6C76-546D-4357-BE66-352A9ACA367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36411" y="52437"/>
              <a:ext cx="134946" cy="90401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1" name="Freeform 88">
              <a:extLst>
                <a:ext uri="{FF2B5EF4-FFF2-40B4-BE49-F238E27FC236}">
                  <a16:creationId xmlns:a16="http://schemas.microsoft.com/office/drawing/2014/main" id="{24F17682-ACF0-4CF3-8CF3-5E270C69B36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401502" y="1120849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2" name="Freeform 94">
              <a:extLst>
                <a:ext uri="{FF2B5EF4-FFF2-40B4-BE49-F238E27FC236}">
                  <a16:creationId xmlns:a16="http://schemas.microsoft.com/office/drawing/2014/main" id="{BD6F201F-C811-4975-9EB6-B77413B1A03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9819" y="1320936"/>
              <a:ext cx="138121" cy="10308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3" name="Freeform 102">
              <a:extLst>
                <a:ext uri="{FF2B5EF4-FFF2-40B4-BE49-F238E27FC236}">
                  <a16:creationId xmlns:a16="http://schemas.microsoft.com/office/drawing/2014/main" id="{53A1BE24-996B-458B-B35E-077414634A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39344" y="1114546"/>
              <a:ext cx="120658" cy="98332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384" name="Freeform 103">
              <a:extLst>
                <a:ext uri="{FF2B5EF4-FFF2-40B4-BE49-F238E27FC236}">
                  <a16:creationId xmlns:a16="http://schemas.microsoft.com/office/drawing/2014/main" id="{206E0D15-B40D-492F-9ABD-1EDC23E5C0F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55986" y="754956"/>
              <a:ext cx="139709" cy="103090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0" name="Freeform 117">
              <a:extLst>
                <a:ext uri="{FF2B5EF4-FFF2-40B4-BE49-F238E27FC236}">
                  <a16:creationId xmlns:a16="http://schemas.microsoft.com/office/drawing/2014/main" id="{1FCBDB8B-175E-488A-A2FD-1E437A73AEB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737732" y="808093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1" name="Freeform 118">
              <a:extLst>
                <a:ext uri="{FF2B5EF4-FFF2-40B4-BE49-F238E27FC236}">
                  <a16:creationId xmlns:a16="http://schemas.microsoft.com/office/drawing/2014/main" id="{EA92FE8D-13F7-4EFC-BD1A-3D0D52B31B4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28236" y="69903"/>
              <a:ext cx="131770" cy="96746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2" name="Freeform 119">
              <a:extLst>
                <a:ext uri="{FF2B5EF4-FFF2-40B4-BE49-F238E27FC236}">
                  <a16:creationId xmlns:a16="http://schemas.microsoft.com/office/drawing/2014/main" id="{3908247E-205B-4CDC-A40E-6F3B0264AB6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49649" y="486676"/>
              <a:ext cx="127008" cy="150669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3" name="Freeform 8">
              <a:extLst>
                <a:ext uri="{FF2B5EF4-FFF2-40B4-BE49-F238E27FC236}">
                  <a16:creationId xmlns:a16="http://schemas.microsoft.com/office/drawing/2014/main" id="{41CD289C-55A9-4B8D-978B-3A415CAF72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582242" y="6647328"/>
              <a:ext cx="131770" cy="872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4" name="Freeform 41">
              <a:extLst>
                <a:ext uri="{FF2B5EF4-FFF2-40B4-BE49-F238E27FC236}">
                  <a16:creationId xmlns:a16="http://schemas.microsoft.com/office/drawing/2014/main" id="{234A84A6-4956-4D66-8425-959DC1AF66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2298" y="5428841"/>
              <a:ext cx="144471" cy="79300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5" name="Freeform 41">
              <a:extLst>
                <a:ext uri="{FF2B5EF4-FFF2-40B4-BE49-F238E27FC236}">
                  <a16:creationId xmlns:a16="http://schemas.microsoft.com/office/drawing/2014/main" id="{90918B2E-64CD-479B-9171-A509197B9D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0711" y="6475070"/>
              <a:ext cx="144472" cy="79300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00A1A9AC-D918-4C78-B0E7-196F04889B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985901" y="3789643"/>
              <a:ext cx="144472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7" name="Freeform 79">
              <a:extLst>
                <a:ext uri="{FF2B5EF4-FFF2-40B4-BE49-F238E27FC236}">
                  <a16:creationId xmlns:a16="http://schemas.microsoft.com/office/drawing/2014/main" id="{D64E3B77-AEC1-4D09-8253-B5DB4EB0FCB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02071" y="4819196"/>
              <a:ext cx="123833" cy="68198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8" name="Freeform 79">
              <a:extLst>
                <a:ext uri="{FF2B5EF4-FFF2-40B4-BE49-F238E27FC236}">
                  <a16:creationId xmlns:a16="http://schemas.microsoft.com/office/drawing/2014/main" id="{3BB0005F-371F-42FB-9D76-ED1B2E9A9A0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67590" y="2874387"/>
              <a:ext cx="123833" cy="68197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99" name="Freeform 79">
              <a:extLst>
                <a:ext uri="{FF2B5EF4-FFF2-40B4-BE49-F238E27FC236}">
                  <a16:creationId xmlns:a16="http://schemas.microsoft.com/office/drawing/2014/main" id="{E1DC48A9-E0EA-4526-BE37-30D9E5152B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905788" y="1362198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0" name="Freeform 79">
              <a:extLst>
                <a:ext uri="{FF2B5EF4-FFF2-40B4-BE49-F238E27FC236}">
                  <a16:creationId xmlns:a16="http://schemas.microsoft.com/office/drawing/2014/main" id="{72C24784-9010-4F5D-A22E-7DAC4CABA16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2698" y="259608"/>
              <a:ext cx="123833" cy="68197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1" name="Freeform 43">
              <a:extLst>
                <a:ext uri="{FF2B5EF4-FFF2-40B4-BE49-F238E27FC236}">
                  <a16:creationId xmlns:a16="http://schemas.microsoft.com/office/drawing/2014/main" id="{DC1CD4C1-AD44-4D3C-9CE8-8BDE9DB41FE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81688" y="4844603"/>
              <a:ext cx="144472" cy="76128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2" name="Freeform 51">
              <a:extLst>
                <a:ext uri="{FF2B5EF4-FFF2-40B4-BE49-F238E27FC236}">
                  <a16:creationId xmlns:a16="http://schemas.microsoft.com/office/drawing/2014/main" id="{AD2A30BD-2F5A-40A9-A31B-B385AAD60A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716267" y="2866459"/>
              <a:ext cx="114307" cy="90402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3" name="Freeform 53">
              <a:extLst>
                <a:ext uri="{FF2B5EF4-FFF2-40B4-BE49-F238E27FC236}">
                  <a16:creationId xmlns:a16="http://schemas.microsoft.com/office/drawing/2014/main" id="{2F8671E8-8DB4-420C-9F7D-011C685755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85962" y="4423890"/>
              <a:ext cx="128595" cy="79300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4" name="Freeform 78">
              <a:extLst>
                <a:ext uri="{FF2B5EF4-FFF2-40B4-BE49-F238E27FC236}">
                  <a16:creationId xmlns:a16="http://schemas.microsoft.com/office/drawing/2014/main" id="{19920064-CD23-479C-8775-E9C167D9E5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45921" y="2687845"/>
              <a:ext cx="147647" cy="74542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5" name="Freeform 79">
              <a:extLst>
                <a:ext uri="{FF2B5EF4-FFF2-40B4-BE49-F238E27FC236}">
                  <a16:creationId xmlns:a16="http://schemas.microsoft.com/office/drawing/2014/main" id="{AAA0D2D3-57FB-4AC7-A49C-2D672BF5A0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4553" y="5853520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6" name="Freeform 80">
              <a:extLst>
                <a:ext uri="{FF2B5EF4-FFF2-40B4-BE49-F238E27FC236}">
                  <a16:creationId xmlns:a16="http://schemas.microsoft.com/office/drawing/2014/main" id="{D3BCE0D4-7390-403B-B281-B57A9A10B0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9321" y="5118459"/>
              <a:ext cx="123833" cy="66612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7" name="Freeform 84">
              <a:extLst>
                <a:ext uri="{FF2B5EF4-FFF2-40B4-BE49-F238E27FC236}">
                  <a16:creationId xmlns:a16="http://schemas.microsoft.com/office/drawing/2014/main" id="{E8A15B67-AD73-4B1F-851C-2CC8DB8501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08957" y="5224840"/>
              <a:ext cx="130183" cy="88816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8" name="Freeform 86">
              <a:extLst>
                <a:ext uri="{FF2B5EF4-FFF2-40B4-BE49-F238E27FC236}">
                  <a16:creationId xmlns:a16="http://schemas.microsoft.com/office/drawing/2014/main" id="{1395D4FF-6B25-401C-8AB1-2A6CBC0C19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09203" y="4962898"/>
              <a:ext cx="131771" cy="112605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09" name="Freeform 106">
              <a:extLst>
                <a:ext uri="{FF2B5EF4-FFF2-40B4-BE49-F238E27FC236}">
                  <a16:creationId xmlns:a16="http://schemas.microsoft.com/office/drawing/2014/main" id="{8E12B4D9-14F4-4B13-9F1E-7A67C3132F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51777" y="2163949"/>
              <a:ext cx="134946" cy="96745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0" name="Freeform 108">
              <a:extLst>
                <a:ext uri="{FF2B5EF4-FFF2-40B4-BE49-F238E27FC236}">
                  <a16:creationId xmlns:a16="http://schemas.microsoft.com/office/drawing/2014/main" id="{E5E18A86-FCDA-4174-B0E9-D7F8E8B12D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50526" y="4289743"/>
              <a:ext cx="122246" cy="90402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1" name="Freeform 110">
              <a:extLst>
                <a:ext uri="{FF2B5EF4-FFF2-40B4-BE49-F238E27FC236}">
                  <a16:creationId xmlns:a16="http://schemas.microsoft.com/office/drawing/2014/main" id="{6E4A356C-F2C4-43D8-9822-121B7C7816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8783" y="1915498"/>
              <a:ext cx="128596" cy="114192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2" name="Freeform 112">
              <a:extLst>
                <a:ext uri="{FF2B5EF4-FFF2-40B4-BE49-F238E27FC236}">
                  <a16:creationId xmlns:a16="http://schemas.microsoft.com/office/drawing/2014/main" id="{A55C69FE-D07C-458C-A2C8-293001CE62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57419" y="3877757"/>
              <a:ext cx="117482" cy="80885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9D9FF036-10AE-4B9F-B718-AE5DBC0201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3230" y="1616223"/>
              <a:ext cx="131771" cy="87229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4" name="Freeform 8">
              <a:extLst>
                <a:ext uri="{FF2B5EF4-FFF2-40B4-BE49-F238E27FC236}">
                  <a16:creationId xmlns:a16="http://schemas.microsoft.com/office/drawing/2014/main" id="{47260B6F-BDB6-425E-A95E-C01A9D62D48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83446" y="1596378"/>
              <a:ext cx="131771" cy="88816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5" name="Freeform 34">
              <a:extLst>
                <a:ext uri="{FF2B5EF4-FFF2-40B4-BE49-F238E27FC236}">
                  <a16:creationId xmlns:a16="http://schemas.microsoft.com/office/drawing/2014/main" id="{01B92316-F04C-42E4-860E-24E83748A76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5072" y="5202611"/>
              <a:ext cx="134946" cy="84057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6" name="Freeform 36">
              <a:extLst>
                <a:ext uri="{FF2B5EF4-FFF2-40B4-BE49-F238E27FC236}">
                  <a16:creationId xmlns:a16="http://schemas.microsoft.com/office/drawing/2014/main" id="{AB52406D-B547-41A5-8046-ADE99CBEE43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3" y="2386217"/>
              <a:ext cx="144472" cy="10308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7" name="Freeform 41">
              <a:extLst>
                <a:ext uri="{FF2B5EF4-FFF2-40B4-BE49-F238E27FC236}">
                  <a16:creationId xmlns:a16="http://schemas.microsoft.com/office/drawing/2014/main" id="{C2A0BB12-7F2E-4867-AD4D-55934C84667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36653" y="2132188"/>
              <a:ext cx="144472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8" name="Freeform 42">
              <a:extLst>
                <a:ext uri="{FF2B5EF4-FFF2-40B4-BE49-F238E27FC236}">
                  <a16:creationId xmlns:a16="http://schemas.microsoft.com/office/drawing/2014/main" id="{C25F5D93-659B-42F8-802B-38F7B7B9235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16035" y="4947013"/>
              <a:ext cx="144471" cy="96746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19" name="Freeform 45">
              <a:extLst>
                <a:ext uri="{FF2B5EF4-FFF2-40B4-BE49-F238E27FC236}">
                  <a16:creationId xmlns:a16="http://schemas.microsoft.com/office/drawing/2014/main" id="{FC1EED1D-3032-4A05-A951-2139CC3AC2B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54099" y="2727550"/>
              <a:ext cx="144471" cy="103090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0" name="Freeform 66">
              <a:extLst>
                <a:ext uri="{FF2B5EF4-FFF2-40B4-BE49-F238E27FC236}">
                  <a16:creationId xmlns:a16="http://schemas.microsoft.com/office/drawing/2014/main" id="{054E517F-12A4-42AE-9FDE-0CCC3DB52BF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14755" y="5168491"/>
              <a:ext cx="130183" cy="11260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1" name="Freeform 69">
              <a:extLst>
                <a:ext uri="{FF2B5EF4-FFF2-40B4-BE49-F238E27FC236}">
                  <a16:creationId xmlns:a16="http://schemas.microsoft.com/office/drawing/2014/main" id="{37EAA5F4-2DCE-46C1-A872-1650FF92A34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929567" y="15934"/>
              <a:ext cx="144472" cy="112605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2" name="Freeform 70">
              <a:extLst>
                <a:ext uri="{FF2B5EF4-FFF2-40B4-BE49-F238E27FC236}">
                  <a16:creationId xmlns:a16="http://schemas.microsoft.com/office/drawing/2014/main" id="{81225A0D-0F7A-438B-9265-176B9B05A5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43550" y="2153619"/>
              <a:ext cx="131770" cy="76128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3" name="Freeform 74">
              <a:extLst>
                <a:ext uri="{FF2B5EF4-FFF2-40B4-BE49-F238E27FC236}">
                  <a16:creationId xmlns:a16="http://schemas.microsoft.com/office/drawing/2014/main" id="{35852693-959D-45C8-9E5B-A2D1DF02F59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35615" y="2345742"/>
              <a:ext cx="138122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4" name="Freeform 85">
              <a:extLst>
                <a:ext uri="{FF2B5EF4-FFF2-40B4-BE49-F238E27FC236}">
                  <a16:creationId xmlns:a16="http://schemas.microsoft.com/office/drawing/2014/main" id="{48CD6ED7-F29B-413E-9B02-E94F7C9F91F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56240" y="1931366"/>
              <a:ext cx="127008" cy="96745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5" name="Freeform 87">
              <a:extLst>
                <a:ext uri="{FF2B5EF4-FFF2-40B4-BE49-F238E27FC236}">
                  <a16:creationId xmlns:a16="http://schemas.microsoft.com/office/drawing/2014/main" id="{D2889E3E-605B-4DBD-962B-9842754C55A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72889" y="1624162"/>
              <a:ext cx="134946" cy="90402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6" name="Freeform 88">
              <a:extLst>
                <a:ext uri="{FF2B5EF4-FFF2-40B4-BE49-F238E27FC236}">
                  <a16:creationId xmlns:a16="http://schemas.microsoft.com/office/drawing/2014/main" id="{94EED334-B4D4-4917-BA3C-1670E48F47E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438774" y="2693368"/>
              <a:ext cx="4762" cy="6344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7" name="Freeform 94">
              <a:extLst>
                <a:ext uri="{FF2B5EF4-FFF2-40B4-BE49-F238E27FC236}">
                  <a16:creationId xmlns:a16="http://schemas.microsoft.com/office/drawing/2014/main" id="{7300729E-A79E-4F79-BB7C-BE62CE4F1E2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937502" y="5048623"/>
              <a:ext cx="138121" cy="10308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8" name="Freeform 102">
              <a:extLst>
                <a:ext uri="{FF2B5EF4-FFF2-40B4-BE49-F238E27FC236}">
                  <a16:creationId xmlns:a16="http://schemas.microsoft.com/office/drawing/2014/main" id="{70528ED3-AFDA-4320-8264-AD5E1DDFD52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39342" y="5302638"/>
              <a:ext cx="122245" cy="99917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29" name="Freeform 103">
              <a:extLst>
                <a:ext uri="{FF2B5EF4-FFF2-40B4-BE49-F238E27FC236}">
                  <a16:creationId xmlns:a16="http://schemas.microsoft.com/office/drawing/2014/main" id="{7FB523F5-DAB5-4A20-91DE-B60AD54F158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92465" y="2326681"/>
              <a:ext cx="139709" cy="10308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0" name="Freeform 117">
              <a:extLst>
                <a:ext uri="{FF2B5EF4-FFF2-40B4-BE49-F238E27FC236}">
                  <a16:creationId xmlns:a16="http://schemas.microsoft.com/office/drawing/2014/main" id="{CBDB4701-0CFE-4C81-A3C8-56FDC21B48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774211" y="2379817"/>
              <a:ext cx="6350" cy="634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1" name="Freeform 118">
              <a:extLst>
                <a:ext uri="{FF2B5EF4-FFF2-40B4-BE49-F238E27FC236}">
                  <a16:creationId xmlns:a16="http://schemas.microsoft.com/office/drawing/2014/main" id="{220B7286-6565-49C3-BA9D-09F0C815285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63921" y="1642421"/>
              <a:ext cx="131770" cy="9516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2" name="Freeform 119">
              <a:extLst>
                <a:ext uri="{FF2B5EF4-FFF2-40B4-BE49-F238E27FC236}">
                  <a16:creationId xmlns:a16="http://schemas.microsoft.com/office/drawing/2014/main" id="{6B094CDA-F235-4C11-9C6F-7C1B871A7F4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46477" y="1980609"/>
              <a:ext cx="127008" cy="150669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3" name="Freeform 41">
              <a:extLst>
                <a:ext uri="{FF2B5EF4-FFF2-40B4-BE49-F238E27FC236}">
                  <a16:creationId xmlns:a16="http://schemas.microsoft.com/office/drawing/2014/main" id="{D37C2E27-37A9-4633-A2E9-E1843DC02E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74553" y="5296276"/>
              <a:ext cx="144471" cy="77713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4" name="Freeform 79">
              <a:extLst>
                <a:ext uri="{FF2B5EF4-FFF2-40B4-BE49-F238E27FC236}">
                  <a16:creationId xmlns:a16="http://schemas.microsoft.com/office/drawing/2014/main" id="{108C198A-526E-44BE-81E7-2BFCBC4C773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388754" y="2938685"/>
              <a:ext cx="123833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5" name="Freeform 79">
              <a:extLst>
                <a:ext uri="{FF2B5EF4-FFF2-40B4-BE49-F238E27FC236}">
                  <a16:creationId xmlns:a16="http://schemas.microsoft.com/office/drawing/2014/main" id="{0A3E28B7-AC82-4EFE-98B1-58E8825097F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069176" y="1831332"/>
              <a:ext cx="123833" cy="68198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6" name="Freeform 79">
              <a:extLst>
                <a:ext uri="{FF2B5EF4-FFF2-40B4-BE49-F238E27FC236}">
                  <a16:creationId xmlns:a16="http://schemas.microsoft.com/office/drawing/2014/main" id="{C1ADD59D-D6B1-4AA7-A3F2-69AA8C0A5B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3790" y="267546"/>
              <a:ext cx="125420" cy="69784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7" name="Freeform 74">
              <a:extLst>
                <a:ext uri="{FF2B5EF4-FFF2-40B4-BE49-F238E27FC236}">
                  <a16:creationId xmlns:a16="http://schemas.microsoft.com/office/drawing/2014/main" id="{71B5598E-B11C-4DAC-B312-43E6E50DAF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64793" y="938334"/>
              <a:ext cx="136534" cy="12053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8" name="Freeform 53">
              <a:extLst>
                <a:ext uri="{FF2B5EF4-FFF2-40B4-BE49-F238E27FC236}">
                  <a16:creationId xmlns:a16="http://schemas.microsoft.com/office/drawing/2014/main" id="{BDB45BF3-8CC6-4A68-9CBD-E911BC2F24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040626" y="5652693"/>
              <a:ext cx="128595" cy="79300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239" name="Freeform 85">
              <a:extLst>
                <a:ext uri="{FF2B5EF4-FFF2-40B4-BE49-F238E27FC236}">
                  <a16:creationId xmlns:a16="http://schemas.microsoft.com/office/drawing/2014/main" id="{D9DF991C-0D55-4F74-8BED-0CCC0852583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9646476" y="1839286"/>
              <a:ext cx="128595" cy="98332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3A3CFF61-0D28-4848-B36E-B893CF722A29}"/>
              </a:ext>
            </a:extLst>
          </p:cNvPr>
          <p:cNvSpPr/>
          <p:nvPr/>
        </p:nvSpPr>
        <p:spPr>
          <a:xfrm>
            <a:off x="6416433" y="402244"/>
            <a:ext cx="5639637" cy="607791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7650" name="Picture 2" descr="Francesca Bonnemaison - Escritores.org - Recursos para escritores">
            <a:extLst>
              <a:ext uri="{FF2B5EF4-FFF2-40B4-BE49-F238E27FC236}">
                <a16:creationId xmlns:a16="http://schemas.microsoft.com/office/drawing/2014/main" id="{26EAA0A3-1607-42F5-AA12-7595D9428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27" y="608599"/>
            <a:ext cx="5155070" cy="563235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0341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261">
            <a:extLst>
              <a:ext uri="{FF2B5EF4-FFF2-40B4-BE49-F238E27FC236}">
                <a16:creationId xmlns:a16="http://schemas.microsoft.com/office/drawing/2014/main" id="{3D744527-50FD-4EE9-84FC-92927D7A1CD9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63" name="Freeform 8">
              <a:extLst>
                <a:ext uri="{FF2B5EF4-FFF2-40B4-BE49-F238E27FC236}">
                  <a16:creationId xmlns:a16="http://schemas.microsoft.com/office/drawing/2014/main" id="{BE0DD9C4-908F-4FA7-BF96-74D21B82D5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4" name="Freeform 10">
              <a:extLst>
                <a:ext uri="{FF2B5EF4-FFF2-40B4-BE49-F238E27FC236}">
                  <a16:creationId xmlns:a16="http://schemas.microsoft.com/office/drawing/2014/main" id="{ECF9929F-235C-4D0D-BEAF-BB8D4CE546D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5" name="Freeform 15">
              <a:extLst>
                <a:ext uri="{FF2B5EF4-FFF2-40B4-BE49-F238E27FC236}">
                  <a16:creationId xmlns:a16="http://schemas.microsoft.com/office/drawing/2014/main" id="{FE0511C6-1D84-4FF6-843F-BC3610BFE3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6" name="Freeform 18">
              <a:extLst>
                <a:ext uri="{FF2B5EF4-FFF2-40B4-BE49-F238E27FC236}">
                  <a16:creationId xmlns:a16="http://schemas.microsoft.com/office/drawing/2014/main" id="{77F248D8-095A-4F91-AF68-868ADCB416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7" name="Freeform 19">
              <a:extLst>
                <a:ext uri="{FF2B5EF4-FFF2-40B4-BE49-F238E27FC236}">
                  <a16:creationId xmlns:a16="http://schemas.microsoft.com/office/drawing/2014/main" id="{8C0CADAF-3F6C-40CF-8970-FD57E3FC39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8" name="Freeform 20">
              <a:extLst>
                <a:ext uri="{FF2B5EF4-FFF2-40B4-BE49-F238E27FC236}">
                  <a16:creationId xmlns:a16="http://schemas.microsoft.com/office/drawing/2014/main" id="{E105BBAD-88E4-493F-9A78-4B395A09E3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69" name="Freeform 22">
              <a:extLst>
                <a:ext uri="{FF2B5EF4-FFF2-40B4-BE49-F238E27FC236}">
                  <a16:creationId xmlns:a16="http://schemas.microsoft.com/office/drawing/2014/main" id="{B75D0FC8-6D69-46A4-B888-CACD6936E94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0" name="Freeform 23">
              <a:extLst>
                <a:ext uri="{FF2B5EF4-FFF2-40B4-BE49-F238E27FC236}">
                  <a16:creationId xmlns:a16="http://schemas.microsoft.com/office/drawing/2014/main" id="{DD20AAAC-5EFA-46B3-BE6B-B6D466456E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1" name="Freeform 26">
              <a:extLst>
                <a:ext uri="{FF2B5EF4-FFF2-40B4-BE49-F238E27FC236}">
                  <a16:creationId xmlns:a16="http://schemas.microsoft.com/office/drawing/2014/main" id="{106D37F2-BEF0-4E86-89F6-DCFFB15AB9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2" name="Freeform 27">
              <a:extLst>
                <a:ext uri="{FF2B5EF4-FFF2-40B4-BE49-F238E27FC236}">
                  <a16:creationId xmlns:a16="http://schemas.microsoft.com/office/drawing/2014/main" id="{A34CD4D1-9D5D-48CC-AC86-34CE29D62A2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3" name="Freeform 28">
              <a:extLst>
                <a:ext uri="{FF2B5EF4-FFF2-40B4-BE49-F238E27FC236}">
                  <a16:creationId xmlns:a16="http://schemas.microsoft.com/office/drawing/2014/main" id="{6924BC90-88FF-4A39-A582-5DB0DFA480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4" name="Freeform 30">
              <a:extLst>
                <a:ext uri="{FF2B5EF4-FFF2-40B4-BE49-F238E27FC236}">
                  <a16:creationId xmlns:a16="http://schemas.microsoft.com/office/drawing/2014/main" id="{D58423C9-31BE-4440-B523-EC0B2DE36C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5" name="Freeform 43">
              <a:extLst>
                <a:ext uri="{FF2B5EF4-FFF2-40B4-BE49-F238E27FC236}">
                  <a16:creationId xmlns:a16="http://schemas.microsoft.com/office/drawing/2014/main" id="{9EFFBF89-2EA5-4E81-BA93-B9C15E01F9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6" name="Freeform 51">
              <a:extLst>
                <a:ext uri="{FF2B5EF4-FFF2-40B4-BE49-F238E27FC236}">
                  <a16:creationId xmlns:a16="http://schemas.microsoft.com/office/drawing/2014/main" id="{BE2A532E-6542-484D-8E0D-8331DE8C91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7" name="Freeform 52">
              <a:extLst>
                <a:ext uri="{FF2B5EF4-FFF2-40B4-BE49-F238E27FC236}">
                  <a16:creationId xmlns:a16="http://schemas.microsoft.com/office/drawing/2014/main" id="{09EF4F1E-1EB2-43A4-8A16-A472F55081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8" name="Freeform 53">
              <a:extLst>
                <a:ext uri="{FF2B5EF4-FFF2-40B4-BE49-F238E27FC236}">
                  <a16:creationId xmlns:a16="http://schemas.microsoft.com/office/drawing/2014/main" id="{8ED5ECC5-75C2-414D-99FF-376E90A649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79" name="Freeform 54">
              <a:extLst>
                <a:ext uri="{FF2B5EF4-FFF2-40B4-BE49-F238E27FC236}">
                  <a16:creationId xmlns:a16="http://schemas.microsoft.com/office/drawing/2014/main" id="{D3D73CAE-22DB-40B4-A3E8-47DCBF107F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0" name="Freeform 55">
              <a:extLst>
                <a:ext uri="{FF2B5EF4-FFF2-40B4-BE49-F238E27FC236}">
                  <a16:creationId xmlns:a16="http://schemas.microsoft.com/office/drawing/2014/main" id="{71F02DA5-BF7B-45C9-8047-2953932017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1" name="Freeform 56">
              <a:extLst>
                <a:ext uri="{FF2B5EF4-FFF2-40B4-BE49-F238E27FC236}">
                  <a16:creationId xmlns:a16="http://schemas.microsoft.com/office/drawing/2014/main" id="{D49C1323-4EBD-4DB1-8FB2-3D267969150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2" name="Freeform 57">
              <a:extLst>
                <a:ext uri="{FF2B5EF4-FFF2-40B4-BE49-F238E27FC236}">
                  <a16:creationId xmlns:a16="http://schemas.microsoft.com/office/drawing/2014/main" id="{A187A0BB-E24E-4673-87AE-C0786F738B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3" name="Freeform 59">
              <a:extLst>
                <a:ext uri="{FF2B5EF4-FFF2-40B4-BE49-F238E27FC236}">
                  <a16:creationId xmlns:a16="http://schemas.microsoft.com/office/drawing/2014/main" id="{661924F4-D4C2-48D8-A2EC-FBF70B5056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4" name="Freeform 60">
              <a:extLst>
                <a:ext uri="{FF2B5EF4-FFF2-40B4-BE49-F238E27FC236}">
                  <a16:creationId xmlns:a16="http://schemas.microsoft.com/office/drawing/2014/main" id="{0A65B251-B81A-44A8-B2CC-0DA7D65549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5" name="Freeform 61">
              <a:extLst>
                <a:ext uri="{FF2B5EF4-FFF2-40B4-BE49-F238E27FC236}">
                  <a16:creationId xmlns:a16="http://schemas.microsoft.com/office/drawing/2014/main" id="{3F9B8255-BE41-4FAC-8B0B-414EEB16BA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6" name="Freeform 5">
              <a:extLst>
                <a:ext uri="{FF2B5EF4-FFF2-40B4-BE49-F238E27FC236}">
                  <a16:creationId xmlns:a16="http://schemas.microsoft.com/office/drawing/2014/main" id="{F282E1A6-A1EE-4F50-A97C-581747D359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7" name="Freeform 6">
              <a:extLst>
                <a:ext uri="{FF2B5EF4-FFF2-40B4-BE49-F238E27FC236}">
                  <a16:creationId xmlns:a16="http://schemas.microsoft.com/office/drawing/2014/main" id="{FED24694-5535-4A9C-8665-B4BABE71E4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8" name="Freeform 7">
              <a:extLst>
                <a:ext uri="{FF2B5EF4-FFF2-40B4-BE49-F238E27FC236}">
                  <a16:creationId xmlns:a16="http://schemas.microsoft.com/office/drawing/2014/main" id="{57B1E001-B1F5-47F4-8B28-893632436DF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1C48AF92-DB8C-4B08-A866-777057BA20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0" name="Freeform 9">
              <a:extLst>
                <a:ext uri="{FF2B5EF4-FFF2-40B4-BE49-F238E27FC236}">
                  <a16:creationId xmlns:a16="http://schemas.microsoft.com/office/drawing/2014/main" id="{2A848CD8-38D5-4C2C-B50C-3AA49F1F68A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1" name="Freeform 11">
              <a:extLst>
                <a:ext uri="{FF2B5EF4-FFF2-40B4-BE49-F238E27FC236}">
                  <a16:creationId xmlns:a16="http://schemas.microsoft.com/office/drawing/2014/main" id="{57EFA880-227D-4685-A06C-28C774DE2E7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2" name="Freeform 12">
              <a:extLst>
                <a:ext uri="{FF2B5EF4-FFF2-40B4-BE49-F238E27FC236}">
                  <a16:creationId xmlns:a16="http://schemas.microsoft.com/office/drawing/2014/main" id="{62881240-BFF3-4DC6-9310-100011DEED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3" name="Freeform 13">
              <a:extLst>
                <a:ext uri="{FF2B5EF4-FFF2-40B4-BE49-F238E27FC236}">
                  <a16:creationId xmlns:a16="http://schemas.microsoft.com/office/drawing/2014/main" id="{DFEF3443-13E9-45F8-960B-2D2BB08172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4" name="Freeform 14">
              <a:extLst>
                <a:ext uri="{FF2B5EF4-FFF2-40B4-BE49-F238E27FC236}">
                  <a16:creationId xmlns:a16="http://schemas.microsoft.com/office/drawing/2014/main" id="{50AF7CE5-9A8F-42DA-9A4F-915DB848AE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5" name="Freeform 16">
              <a:extLst>
                <a:ext uri="{FF2B5EF4-FFF2-40B4-BE49-F238E27FC236}">
                  <a16:creationId xmlns:a16="http://schemas.microsoft.com/office/drawing/2014/main" id="{5C23CA33-7A0F-45DB-B364-88C4D945243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6" name="Freeform 17">
              <a:extLst>
                <a:ext uri="{FF2B5EF4-FFF2-40B4-BE49-F238E27FC236}">
                  <a16:creationId xmlns:a16="http://schemas.microsoft.com/office/drawing/2014/main" id="{AF0CCB73-970E-42CA-AA1E-3050A975B9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7" name="Freeform 21">
              <a:extLst>
                <a:ext uri="{FF2B5EF4-FFF2-40B4-BE49-F238E27FC236}">
                  <a16:creationId xmlns:a16="http://schemas.microsoft.com/office/drawing/2014/main" id="{A7FBBC2F-DAA3-4355-A3EE-5829571B26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8" name="Freeform 25">
              <a:extLst>
                <a:ext uri="{FF2B5EF4-FFF2-40B4-BE49-F238E27FC236}">
                  <a16:creationId xmlns:a16="http://schemas.microsoft.com/office/drawing/2014/main" id="{C2BE7C87-F458-4D79-9EEA-E6CB9ECA5D6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99" name="Freeform 29">
              <a:extLst>
                <a:ext uri="{FF2B5EF4-FFF2-40B4-BE49-F238E27FC236}">
                  <a16:creationId xmlns:a16="http://schemas.microsoft.com/office/drawing/2014/main" id="{E8414F95-2622-409B-99BB-665F6A3004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0" name="Freeform 31">
              <a:extLst>
                <a:ext uri="{FF2B5EF4-FFF2-40B4-BE49-F238E27FC236}">
                  <a16:creationId xmlns:a16="http://schemas.microsoft.com/office/drawing/2014/main" id="{5453B4D9-6F1F-4B20-98EC-BD8A971F37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1" name="Freeform 32">
              <a:extLst>
                <a:ext uri="{FF2B5EF4-FFF2-40B4-BE49-F238E27FC236}">
                  <a16:creationId xmlns:a16="http://schemas.microsoft.com/office/drawing/2014/main" id="{9DE6437C-265A-49B3-A224-502B340A1EC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2" name="Freeform 33">
              <a:extLst>
                <a:ext uri="{FF2B5EF4-FFF2-40B4-BE49-F238E27FC236}">
                  <a16:creationId xmlns:a16="http://schemas.microsoft.com/office/drawing/2014/main" id="{8DBF920B-C231-4DF5-843F-F766075831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3" name="Freeform 34">
              <a:extLst>
                <a:ext uri="{FF2B5EF4-FFF2-40B4-BE49-F238E27FC236}">
                  <a16:creationId xmlns:a16="http://schemas.microsoft.com/office/drawing/2014/main" id="{69F26426-ABEC-451A-8824-C54BAD6161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4" name="Freeform 35">
              <a:extLst>
                <a:ext uri="{FF2B5EF4-FFF2-40B4-BE49-F238E27FC236}">
                  <a16:creationId xmlns:a16="http://schemas.microsoft.com/office/drawing/2014/main" id="{C7937034-8A5A-4A22-89F0-A622C24F7F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5" name="Freeform 36">
              <a:extLst>
                <a:ext uri="{FF2B5EF4-FFF2-40B4-BE49-F238E27FC236}">
                  <a16:creationId xmlns:a16="http://schemas.microsoft.com/office/drawing/2014/main" id="{3C13B577-6954-4545-8C50-0A051C1D04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6" name="Freeform 37">
              <a:extLst>
                <a:ext uri="{FF2B5EF4-FFF2-40B4-BE49-F238E27FC236}">
                  <a16:creationId xmlns:a16="http://schemas.microsoft.com/office/drawing/2014/main" id="{A39EC157-6BA0-4205-BEBB-9A3DE3FBCF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7" name="Freeform 38">
              <a:extLst>
                <a:ext uri="{FF2B5EF4-FFF2-40B4-BE49-F238E27FC236}">
                  <a16:creationId xmlns:a16="http://schemas.microsoft.com/office/drawing/2014/main" id="{30424CB5-407F-4EDC-BB5C-013CA077B0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8" name="Freeform 39">
              <a:extLst>
                <a:ext uri="{FF2B5EF4-FFF2-40B4-BE49-F238E27FC236}">
                  <a16:creationId xmlns:a16="http://schemas.microsoft.com/office/drawing/2014/main" id="{B8A4362A-FD64-473C-B4E5-5A9BA961E3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09" name="Freeform 40">
              <a:extLst>
                <a:ext uri="{FF2B5EF4-FFF2-40B4-BE49-F238E27FC236}">
                  <a16:creationId xmlns:a16="http://schemas.microsoft.com/office/drawing/2014/main" id="{A2EA1D7C-E582-4666-A3B0-081E9AA45E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0" name="Freeform 41">
              <a:extLst>
                <a:ext uri="{FF2B5EF4-FFF2-40B4-BE49-F238E27FC236}">
                  <a16:creationId xmlns:a16="http://schemas.microsoft.com/office/drawing/2014/main" id="{28AC0E3B-6C43-4212-A0FA-F97FC432833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1" name="Freeform 42">
              <a:extLst>
                <a:ext uri="{FF2B5EF4-FFF2-40B4-BE49-F238E27FC236}">
                  <a16:creationId xmlns:a16="http://schemas.microsoft.com/office/drawing/2014/main" id="{E2482CA7-5419-42ED-BC2F-1212C8BCDD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2" name="Freeform 44">
              <a:extLst>
                <a:ext uri="{FF2B5EF4-FFF2-40B4-BE49-F238E27FC236}">
                  <a16:creationId xmlns:a16="http://schemas.microsoft.com/office/drawing/2014/main" id="{C06E7A2D-BCDE-4244-86E1-3179D35618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3" name="Freeform 45">
              <a:extLst>
                <a:ext uri="{FF2B5EF4-FFF2-40B4-BE49-F238E27FC236}">
                  <a16:creationId xmlns:a16="http://schemas.microsoft.com/office/drawing/2014/main" id="{96D8B0D3-F337-41AC-801A-EB8102CD55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4" name="Freeform 46">
              <a:extLst>
                <a:ext uri="{FF2B5EF4-FFF2-40B4-BE49-F238E27FC236}">
                  <a16:creationId xmlns:a16="http://schemas.microsoft.com/office/drawing/2014/main" id="{BE53CEB0-C9F7-4912-8A2C-69A40C27D3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5" name="Freeform 47">
              <a:extLst>
                <a:ext uri="{FF2B5EF4-FFF2-40B4-BE49-F238E27FC236}">
                  <a16:creationId xmlns:a16="http://schemas.microsoft.com/office/drawing/2014/main" id="{CCD81EA9-E9F1-442F-A11E-67C87C3277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6" name="Freeform 48">
              <a:extLst>
                <a:ext uri="{FF2B5EF4-FFF2-40B4-BE49-F238E27FC236}">
                  <a16:creationId xmlns:a16="http://schemas.microsoft.com/office/drawing/2014/main" id="{3D97D37B-C5EB-41E1-80AA-D0A933649D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7" name="Freeform 49">
              <a:extLst>
                <a:ext uri="{FF2B5EF4-FFF2-40B4-BE49-F238E27FC236}">
                  <a16:creationId xmlns:a16="http://schemas.microsoft.com/office/drawing/2014/main" id="{720C51DF-99A0-452D-A6FE-FBB25B6A551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8" name="Freeform 8">
              <a:extLst>
                <a:ext uri="{FF2B5EF4-FFF2-40B4-BE49-F238E27FC236}">
                  <a16:creationId xmlns:a16="http://schemas.microsoft.com/office/drawing/2014/main" id="{C44591B6-7C18-41A7-9BC7-334A678748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19" name="Freeform 106">
              <a:extLst>
                <a:ext uri="{FF2B5EF4-FFF2-40B4-BE49-F238E27FC236}">
                  <a16:creationId xmlns:a16="http://schemas.microsoft.com/office/drawing/2014/main" id="{2852E7C4-FC98-47DB-877D-6E1AFC21D75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ADCD77C-B4EE-41D4-8501-1908E9AD71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6DF088F-D7B6-4539-85EA-B1E3BB5099F5}"/>
              </a:ext>
            </a:extLst>
          </p:cNvPr>
          <p:cNvSpPr/>
          <p:nvPr/>
        </p:nvSpPr>
        <p:spPr>
          <a:xfrm>
            <a:off x="4452866" y="305315"/>
            <a:ext cx="7358133" cy="62857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60515B-12ED-4FE4-A575-6198EF4C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147" y="92976"/>
            <a:ext cx="6908907" cy="146492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Sensat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(1873-1961) </a:t>
            </a:r>
          </a:p>
        </p:txBody>
      </p:sp>
      <p:grpSp>
        <p:nvGrpSpPr>
          <p:cNvPr id="67" name="Group 133">
            <a:extLst>
              <a:ext uri="{FF2B5EF4-FFF2-40B4-BE49-F238E27FC236}">
                <a16:creationId xmlns:a16="http://schemas.microsoft.com/office/drawing/2014/main" id="{24A7B046-7783-4451-907D-E59608AEBE31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34227" y="5957752"/>
            <a:ext cx="12157773" cy="494218"/>
            <a:chOff x="18956" y="5952517"/>
            <a:chExt cx="12157773" cy="494218"/>
          </a:xfrm>
          <a:solidFill>
            <a:schemeClr val="bg1">
              <a:lumMod val="75000"/>
            </a:schemeClr>
          </a:solidFill>
        </p:grpSpPr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505CE44C-C161-44A1-9F84-14D98BED94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D14E856A-F55A-46AB-95B0-E9D402363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2BE04157-C905-4D68-BC92-95302AA8F6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805EB86B-6C53-4554-ACD8-CD5493C4F8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7E33729D-8972-49CA-AA90-92A24B9CF8D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E0116ACA-0A0C-4968-BEB4-42926CD42D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9D51335B-D632-460D-AAAF-D4817B3850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1C9AB68A-DD24-485C-8137-92037A11EE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60579F55-F6E9-42E8-B36F-4241812590B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7F553C2E-B5F2-401D-A878-C8D6F014A2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39CE42B0-5320-40B7-ACB3-E195311783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556E2F8D-2195-4159-B5DB-C46B479873F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64A8A525-2A2F-4B47-9F2B-0E9CBAE724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702443E2-4716-4651-A89B-863254954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EA6D4E79-C520-40D0-9D6D-DB1DF31D70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607A7035-B3AC-412F-AE58-99F9EFAAE8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9D41A490-296D-4FC1-9E68-BBDEE696BE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3D325585-F1FA-40A5-950F-430947959C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83412C1B-3973-43C9-8257-9EF1ED703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6149503B-28F1-4A2F-B4E5-3684A6A44B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id="{05E489F9-3B0E-4C09-8F31-C5B983F7822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id="{3585A469-C6D3-4B21-A399-8A078B08F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0" name="Freeform 61">
              <a:extLst>
                <a:ext uri="{FF2B5EF4-FFF2-40B4-BE49-F238E27FC236}">
                  <a16:creationId xmlns:a16="http://schemas.microsoft.com/office/drawing/2014/main" id="{D208DBFC-8880-4764-97B5-6368C4B38F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22C5A66B-1F89-481A-AD58-C59900F2C1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1DC236B5-6D36-4D84-AB4F-8410F8BBB9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53F9E8B2-ABDB-401B-8EF4-015DAFE10A6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4CD0A3DE-0943-4F73-BE4E-81E2EC333E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DCBD2363-918B-4AB8-B5D3-BD2449B22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558E623B-FD7F-42EA-B6E0-00F7E9CBA8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EBE69EE3-9183-4D9D-8663-C73B20CFD9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4870B063-0D86-451C-B303-240FABE4F6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14402" y="6314015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D80DE8BF-8691-453E-863C-1FD21F82B7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7E60228D-3267-4B52-B60E-0FE023B3B1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3EE238B8-2483-4000-B259-7EB6771B22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5BB39B36-74AC-41E0-8CAF-997507C43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E7386832-B72F-45FF-8988-8FD5D8F1D7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916AB323-99E2-4BE7-B9C8-C7FCD20EB5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89418E45-FDD5-400E-9D19-4CDE3235B24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8DC966F3-D081-4317-9C99-7B4FDF6D14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DAA82740-97DD-4C7C-8399-A035818B76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D9559ACC-09C9-455C-95B0-8FB1A312E9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32565CA6-AC72-4C7F-999D-5B999AE733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9AA11D42-A27B-410E-96FC-CC700A9C35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183FB83C-C58C-4063-9872-7518906870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100B1FA1-82DC-4B0B-864B-AF196924D5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64B50C48-23FB-419A-914A-4FB51235EB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4E5B62D8-DEE9-4214-BE7A-4DAF8485570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04920CE6-A211-4C38-8F7E-293D3B215D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712FE29A-F834-4A16-B5BC-CE41A8F496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37BCACE4-D332-47B8-8814-61A61560C2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8" name="Freeform 45">
              <a:extLst>
                <a:ext uri="{FF2B5EF4-FFF2-40B4-BE49-F238E27FC236}">
                  <a16:creationId xmlns:a16="http://schemas.microsoft.com/office/drawing/2014/main" id="{9991695A-FECF-491F-8542-61A27CE349F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3BF5F4A5-25CF-4FE8-9F9A-C7733F989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94C0EFDE-76B7-454F-8029-101709B67B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167C1EC2-6E5D-4A04-8E0D-FD7DB7E673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570A6166-7950-4CE7-961E-843D3A5EEC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3" name="Freeform 8">
              <a:extLst>
                <a:ext uri="{FF2B5EF4-FFF2-40B4-BE49-F238E27FC236}">
                  <a16:creationId xmlns:a16="http://schemas.microsoft.com/office/drawing/2014/main" id="{7B7335C8-D607-4B01-91F2-0F0D1B146E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01E034A0-FCC5-48F8-8A8B-57DF97E82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5" name="Freeform 19">
              <a:extLst>
                <a:ext uri="{FF2B5EF4-FFF2-40B4-BE49-F238E27FC236}">
                  <a16:creationId xmlns:a16="http://schemas.microsoft.com/office/drawing/2014/main" id="{3A8B3D60-E108-4DD7-A9C3-FE05C86268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6" name="Freeform 20">
              <a:extLst>
                <a:ext uri="{FF2B5EF4-FFF2-40B4-BE49-F238E27FC236}">
                  <a16:creationId xmlns:a16="http://schemas.microsoft.com/office/drawing/2014/main" id="{D654CAD8-AC9A-45AD-AA11-19E54EBFCF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id="{F9E44072-BC96-4640-8B72-53391BC78BD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id="{84C93439-3E3A-4DFA-B1C5-B2A734C3F1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id="{0D35B2D4-DE15-45B4-820C-99033E27F08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0" name="Freeform 55">
              <a:extLst>
                <a:ext uri="{FF2B5EF4-FFF2-40B4-BE49-F238E27FC236}">
                  <a16:creationId xmlns:a16="http://schemas.microsoft.com/office/drawing/2014/main" id="{1D5F6BF5-7FEE-4031-AA70-2429F8172B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1" name="Freeform 56">
              <a:extLst>
                <a:ext uri="{FF2B5EF4-FFF2-40B4-BE49-F238E27FC236}">
                  <a16:creationId xmlns:a16="http://schemas.microsoft.com/office/drawing/2014/main" id="{8CB9550C-40B6-42DD-84EA-78B7C3E362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2" name="Freeform 57">
              <a:extLst>
                <a:ext uri="{FF2B5EF4-FFF2-40B4-BE49-F238E27FC236}">
                  <a16:creationId xmlns:a16="http://schemas.microsoft.com/office/drawing/2014/main" id="{B7790C43-348E-4D60-9349-EF6A3C103D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3" name="Freeform 60">
              <a:extLst>
                <a:ext uri="{FF2B5EF4-FFF2-40B4-BE49-F238E27FC236}">
                  <a16:creationId xmlns:a16="http://schemas.microsoft.com/office/drawing/2014/main" id="{8F5E4C86-96F7-495B-A365-01ECD048593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4" name="Freeform 61">
              <a:extLst>
                <a:ext uri="{FF2B5EF4-FFF2-40B4-BE49-F238E27FC236}">
                  <a16:creationId xmlns:a16="http://schemas.microsoft.com/office/drawing/2014/main" id="{1AF51FCD-8F99-4738-AAF6-0CA0C0AA46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6FC7F2F7-033F-4F65-8A5C-9B4FEF4421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A16E9916-03DE-4E9A-8963-B2CAE873BC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BA765827-3C0A-4EE6-B21E-08498F0269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9BB7BD4F-57D4-4EEC-BBAC-6651BAA03BF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9" name="Freeform 9">
              <a:extLst>
                <a:ext uri="{FF2B5EF4-FFF2-40B4-BE49-F238E27FC236}">
                  <a16:creationId xmlns:a16="http://schemas.microsoft.com/office/drawing/2014/main" id="{5C2FC71D-BF69-44A8-A50E-B2531428BF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15A8D806-690C-402D-89E6-0E31923E9D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BBA83E1B-4F14-4B46-96B6-01917A1707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72DFD6F9-698B-4BD0-82FD-E30E1696EB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CE067466-119E-4364-AB27-0825139140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4" name="Freeform 16">
              <a:extLst>
                <a:ext uri="{FF2B5EF4-FFF2-40B4-BE49-F238E27FC236}">
                  <a16:creationId xmlns:a16="http://schemas.microsoft.com/office/drawing/2014/main" id="{1D2152A7-7984-4CB8-A750-47EF215C38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id="{8BA8687E-3661-45C2-8176-169900571F9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6" name="Freeform 21">
              <a:extLst>
                <a:ext uri="{FF2B5EF4-FFF2-40B4-BE49-F238E27FC236}">
                  <a16:creationId xmlns:a16="http://schemas.microsoft.com/office/drawing/2014/main" id="{427F2D0A-1982-414C-8E72-B2C058E317C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7" name="Freeform 25">
              <a:extLst>
                <a:ext uri="{FF2B5EF4-FFF2-40B4-BE49-F238E27FC236}">
                  <a16:creationId xmlns:a16="http://schemas.microsoft.com/office/drawing/2014/main" id="{46AB6B37-8CBA-49EF-ABC5-1162DCF218C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8" name="Freeform 29">
              <a:extLst>
                <a:ext uri="{FF2B5EF4-FFF2-40B4-BE49-F238E27FC236}">
                  <a16:creationId xmlns:a16="http://schemas.microsoft.com/office/drawing/2014/main" id="{59EF2AD5-C4FE-492D-AB9B-AA5ED2617A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9" name="Freeform 31">
              <a:extLst>
                <a:ext uri="{FF2B5EF4-FFF2-40B4-BE49-F238E27FC236}">
                  <a16:creationId xmlns:a16="http://schemas.microsoft.com/office/drawing/2014/main" id="{03D505CE-BFE1-4042-85CB-4A8775FB75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0" name="Freeform 32">
              <a:extLst>
                <a:ext uri="{FF2B5EF4-FFF2-40B4-BE49-F238E27FC236}">
                  <a16:creationId xmlns:a16="http://schemas.microsoft.com/office/drawing/2014/main" id="{06CB2546-72FE-4026-ABCB-A0DCC168F9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1" name="Freeform 33">
              <a:extLst>
                <a:ext uri="{FF2B5EF4-FFF2-40B4-BE49-F238E27FC236}">
                  <a16:creationId xmlns:a16="http://schemas.microsoft.com/office/drawing/2014/main" id="{475AD7F7-7E0B-4079-BC62-8623D8946C4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2" name="Freeform 34">
              <a:extLst>
                <a:ext uri="{FF2B5EF4-FFF2-40B4-BE49-F238E27FC236}">
                  <a16:creationId xmlns:a16="http://schemas.microsoft.com/office/drawing/2014/main" id="{F91B3E3B-FD7E-4B64-A4A7-50DCDC2D7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3" name="Freeform 35">
              <a:extLst>
                <a:ext uri="{FF2B5EF4-FFF2-40B4-BE49-F238E27FC236}">
                  <a16:creationId xmlns:a16="http://schemas.microsoft.com/office/drawing/2014/main" id="{BA041F62-86C5-4B6E-8129-5B8D7A6572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4" name="Freeform 36">
              <a:extLst>
                <a:ext uri="{FF2B5EF4-FFF2-40B4-BE49-F238E27FC236}">
                  <a16:creationId xmlns:a16="http://schemas.microsoft.com/office/drawing/2014/main" id="{2E4D0D25-EFA3-4FE4-BEC2-0968B02FBB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5" name="Freeform 37">
              <a:extLst>
                <a:ext uri="{FF2B5EF4-FFF2-40B4-BE49-F238E27FC236}">
                  <a16:creationId xmlns:a16="http://schemas.microsoft.com/office/drawing/2014/main" id="{4E148AC8-8540-489F-9ACC-7D48E37C7F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6" name="Freeform 38">
              <a:extLst>
                <a:ext uri="{FF2B5EF4-FFF2-40B4-BE49-F238E27FC236}">
                  <a16:creationId xmlns:a16="http://schemas.microsoft.com/office/drawing/2014/main" id="{6498350B-FC57-41DB-B564-05FC4ABBA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7" name="Freeform 39">
              <a:extLst>
                <a:ext uri="{FF2B5EF4-FFF2-40B4-BE49-F238E27FC236}">
                  <a16:creationId xmlns:a16="http://schemas.microsoft.com/office/drawing/2014/main" id="{A9289BD0-8B4B-4056-AD0B-68813DF4488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8" name="Freeform 40">
              <a:extLst>
                <a:ext uri="{FF2B5EF4-FFF2-40B4-BE49-F238E27FC236}">
                  <a16:creationId xmlns:a16="http://schemas.microsoft.com/office/drawing/2014/main" id="{855CFC3B-F342-4CB8-9CB0-BE93AEA6F6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9" name="Freeform 41">
              <a:extLst>
                <a:ext uri="{FF2B5EF4-FFF2-40B4-BE49-F238E27FC236}">
                  <a16:creationId xmlns:a16="http://schemas.microsoft.com/office/drawing/2014/main" id="{7F63E409-267A-43C5-8F2E-DE3FB3FBC90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0" name="Freeform 42">
              <a:extLst>
                <a:ext uri="{FF2B5EF4-FFF2-40B4-BE49-F238E27FC236}">
                  <a16:creationId xmlns:a16="http://schemas.microsoft.com/office/drawing/2014/main" id="{B22EFCE2-4846-40A1-9FD1-A9F91415E4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1" name="Freeform 44">
              <a:extLst>
                <a:ext uri="{FF2B5EF4-FFF2-40B4-BE49-F238E27FC236}">
                  <a16:creationId xmlns:a16="http://schemas.microsoft.com/office/drawing/2014/main" id="{9F6353F8-33BC-403F-BAA7-FF81C8A0054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2" name="Freeform 45">
              <a:extLst>
                <a:ext uri="{FF2B5EF4-FFF2-40B4-BE49-F238E27FC236}">
                  <a16:creationId xmlns:a16="http://schemas.microsoft.com/office/drawing/2014/main" id="{65F99514-71F4-4BF5-8379-0A84236229C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3" name="Freeform 46">
              <a:extLst>
                <a:ext uri="{FF2B5EF4-FFF2-40B4-BE49-F238E27FC236}">
                  <a16:creationId xmlns:a16="http://schemas.microsoft.com/office/drawing/2014/main" id="{CA99AFED-BCA8-4265-B910-CFC8E95667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4" name="Freeform 47">
              <a:extLst>
                <a:ext uri="{FF2B5EF4-FFF2-40B4-BE49-F238E27FC236}">
                  <a16:creationId xmlns:a16="http://schemas.microsoft.com/office/drawing/2014/main" id="{EFF2905A-ED21-4320-ADD0-47582B81F6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5" name="Freeform 48">
              <a:extLst>
                <a:ext uri="{FF2B5EF4-FFF2-40B4-BE49-F238E27FC236}">
                  <a16:creationId xmlns:a16="http://schemas.microsoft.com/office/drawing/2014/main" id="{292CB40B-5F40-4428-B196-0C93305BC0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6" name="Freeform 49">
              <a:extLst>
                <a:ext uri="{FF2B5EF4-FFF2-40B4-BE49-F238E27FC236}">
                  <a16:creationId xmlns:a16="http://schemas.microsoft.com/office/drawing/2014/main" id="{0210A84E-3672-4DF0-AD7A-88679A15E8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1A1A71-5519-47C4-B235-E69E0C2A3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3931" y="1209029"/>
            <a:ext cx="6924682" cy="5015323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900" b="1" dirty="0"/>
              <a:t>Educadora española </a:t>
            </a:r>
            <a:r>
              <a:rPr lang="es-CO" sz="1900" dirty="0"/>
              <a:t>vinculada a la educación pública en Cataluña.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900" b="0" i="0" dirty="0">
                <a:effectLst/>
              </a:rPr>
              <a:t>Intentó que los discentes fueran el centro del aprendizaje, haciéndolos protagonistas de su propia educación y haciéndolos partícipes de ella.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900" b="0" i="0" dirty="0">
                <a:solidFill>
                  <a:srgbClr val="202122"/>
                </a:solidFill>
                <a:effectLst/>
              </a:rPr>
              <a:t>Defendió una educación con proximidad a la naturaleza y la experimentación (aprendizaje significativo).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sz="1900" b="0" i="0" dirty="0">
                <a:solidFill>
                  <a:srgbClr val="202122"/>
                </a:solidFill>
                <a:effectLst/>
              </a:rPr>
              <a:t>Apostó por </a:t>
            </a:r>
            <a:r>
              <a:rPr lang="es-CO" sz="1900" b="0" i="0" dirty="0">
                <a:effectLst/>
              </a:rPr>
              <a:t>la renovación en la enseñanza de las ciencias y la racionalización de las asignaturas consideradas </a:t>
            </a:r>
            <a:r>
              <a:rPr lang="es-CO" sz="1900" b="0" i="0" dirty="0">
                <a:solidFill>
                  <a:srgbClr val="202122"/>
                </a:solidFill>
                <a:effectLst/>
              </a:rPr>
              <a:t>femeninas apoyando la transformación de la educación de las niñas.</a:t>
            </a:r>
          </a:p>
          <a:p>
            <a:pPr fontAlgn="auto">
              <a:lnSpc>
                <a:spcPct val="140000"/>
              </a:lnSpc>
              <a:spcAft>
                <a:spcPts val="0"/>
              </a:spcAft>
              <a:buClr>
                <a:schemeClr val="bg2">
                  <a:lumMod val="75000"/>
                </a:schemeClr>
              </a:buClr>
              <a:defRPr/>
            </a:pPr>
            <a:r>
              <a:rPr lang="es-CO" dirty="0">
                <a:solidFill>
                  <a:srgbClr val="202122"/>
                </a:solidFill>
              </a:rPr>
              <a:t>Obras: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sz="1700" b="0" i="0" dirty="0">
                <a:solidFill>
                  <a:srgbClr val="202122"/>
                </a:solidFill>
                <a:effectLst/>
              </a:rPr>
              <a:t>Les </a:t>
            </a:r>
            <a:r>
              <a:rPr lang="es-CO" sz="1700" b="0" i="0" dirty="0" err="1">
                <a:solidFill>
                  <a:srgbClr val="202122"/>
                </a:solidFill>
                <a:effectLst/>
              </a:rPr>
              <a:t>ciències</a:t>
            </a:r>
            <a:r>
              <a:rPr lang="es-CO" sz="1700" b="0" i="0" dirty="0">
                <a:solidFill>
                  <a:srgbClr val="202122"/>
                </a:solidFill>
                <a:effectLst/>
              </a:rPr>
              <a:t> en la vida de la llar (1923)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sz="1700" b="0" i="0" dirty="0">
                <a:solidFill>
                  <a:srgbClr val="202122"/>
                </a:solidFill>
                <a:effectLst/>
              </a:rPr>
              <a:t>Del </a:t>
            </a:r>
            <a:r>
              <a:rPr lang="es-CO" sz="1700" b="0" i="0" dirty="0" err="1">
                <a:solidFill>
                  <a:srgbClr val="202122"/>
                </a:solidFill>
                <a:effectLst/>
              </a:rPr>
              <a:t>vestit</a:t>
            </a:r>
            <a:r>
              <a:rPr lang="es-CO" sz="1700" b="0" i="0" dirty="0">
                <a:solidFill>
                  <a:srgbClr val="202122"/>
                </a:solidFill>
                <a:effectLst/>
              </a:rPr>
              <a:t> i la </a:t>
            </a:r>
            <a:r>
              <a:rPr lang="es-CO" sz="1700" b="0" i="0" dirty="0" err="1">
                <a:solidFill>
                  <a:srgbClr val="202122"/>
                </a:solidFill>
                <a:effectLst/>
              </a:rPr>
              <a:t>seva</a:t>
            </a:r>
            <a:r>
              <a:rPr lang="es-CO" sz="1700" b="0" i="0" dirty="0">
                <a:solidFill>
                  <a:srgbClr val="202122"/>
                </a:solidFill>
                <a:effectLst/>
              </a:rPr>
              <a:t> </a:t>
            </a:r>
            <a:r>
              <a:rPr lang="es-CO" sz="1700" b="0" i="0" dirty="0" err="1">
                <a:solidFill>
                  <a:srgbClr val="202122"/>
                </a:solidFill>
                <a:effectLst/>
              </a:rPr>
              <a:t>conservació</a:t>
            </a:r>
            <a:r>
              <a:rPr lang="es-CO" sz="1700" b="0" i="0" dirty="0">
                <a:solidFill>
                  <a:srgbClr val="202122"/>
                </a:solidFill>
                <a:effectLst/>
              </a:rPr>
              <a:t> (192?)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sz="1700" b="0" i="0" dirty="0" err="1">
                <a:solidFill>
                  <a:srgbClr val="202122"/>
                </a:solidFill>
                <a:effectLst/>
              </a:rPr>
              <a:t>Curs</a:t>
            </a:r>
            <a:r>
              <a:rPr lang="es-CO" sz="1700" b="0" i="0" dirty="0">
                <a:solidFill>
                  <a:srgbClr val="202122"/>
                </a:solidFill>
                <a:effectLst/>
              </a:rPr>
              <a:t> normal </a:t>
            </a:r>
            <a:r>
              <a:rPr lang="es-CO" sz="1700" b="0" i="0" dirty="0" err="1">
                <a:solidFill>
                  <a:srgbClr val="202122"/>
                </a:solidFill>
                <a:effectLst/>
              </a:rPr>
              <a:t>d'ensenyament</a:t>
            </a:r>
            <a:r>
              <a:rPr lang="es-CO" sz="1700" b="0" i="0" dirty="0">
                <a:solidFill>
                  <a:srgbClr val="202122"/>
                </a:solidFill>
                <a:effectLst/>
              </a:rPr>
              <a:t> </a:t>
            </a:r>
            <a:r>
              <a:rPr lang="es-CO" sz="1700" b="0" i="0" dirty="0" err="1">
                <a:solidFill>
                  <a:srgbClr val="202122"/>
                </a:solidFill>
                <a:effectLst/>
              </a:rPr>
              <a:t>domèstic</a:t>
            </a:r>
            <a:r>
              <a:rPr lang="es-CO" sz="1700" b="0" i="0" dirty="0">
                <a:solidFill>
                  <a:srgbClr val="202122"/>
                </a:solidFill>
                <a:effectLst/>
              </a:rPr>
              <a:t> per a </a:t>
            </a:r>
            <a:r>
              <a:rPr lang="es-CO" sz="1700" b="0" i="0" dirty="0" err="1">
                <a:solidFill>
                  <a:srgbClr val="202122"/>
                </a:solidFill>
                <a:effectLst/>
              </a:rPr>
              <a:t>mestresses</a:t>
            </a:r>
            <a:r>
              <a:rPr lang="es-CO" sz="1700" b="0" i="0" dirty="0">
                <a:solidFill>
                  <a:srgbClr val="202122"/>
                </a:solidFill>
                <a:effectLst/>
              </a:rPr>
              <a:t>. 1921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sz="1700" b="0" i="0" dirty="0" err="1">
                <a:solidFill>
                  <a:srgbClr val="202122"/>
                </a:solidFill>
                <a:effectLst/>
              </a:rPr>
              <a:t>Curs</a:t>
            </a:r>
            <a:r>
              <a:rPr lang="es-CO" sz="1700" b="0" i="0" dirty="0">
                <a:solidFill>
                  <a:srgbClr val="202122"/>
                </a:solidFill>
                <a:effectLst/>
              </a:rPr>
              <a:t> normal </a:t>
            </a:r>
            <a:r>
              <a:rPr lang="es-CO" sz="1700" b="0" i="0" dirty="0" err="1">
                <a:solidFill>
                  <a:srgbClr val="202122"/>
                </a:solidFill>
                <a:effectLst/>
              </a:rPr>
              <a:t>d'ensenyament</a:t>
            </a:r>
            <a:r>
              <a:rPr lang="es-CO" sz="1700" b="0" i="0" dirty="0">
                <a:solidFill>
                  <a:srgbClr val="202122"/>
                </a:solidFill>
                <a:effectLst/>
              </a:rPr>
              <a:t> </a:t>
            </a:r>
            <a:r>
              <a:rPr lang="es-CO" sz="1700" b="0" i="0" dirty="0" err="1">
                <a:solidFill>
                  <a:srgbClr val="202122"/>
                </a:solidFill>
                <a:effectLst/>
              </a:rPr>
              <a:t>tècnic</a:t>
            </a:r>
            <a:r>
              <a:rPr lang="es-CO" sz="1700" b="0" i="0" dirty="0">
                <a:solidFill>
                  <a:srgbClr val="202122"/>
                </a:solidFill>
                <a:effectLst/>
              </a:rPr>
              <a:t> per a </a:t>
            </a:r>
            <a:r>
              <a:rPr lang="es-CO" sz="1700" b="0" i="0" dirty="0" err="1">
                <a:solidFill>
                  <a:srgbClr val="202122"/>
                </a:solidFill>
                <a:effectLst/>
              </a:rPr>
              <a:t>mestresses</a:t>
            </a:r>
            <a:r>
              <a:rPr lang="es-CO" sz="1700" b="0" i="0" dirty="0">
                <a:solidFill>
                  <a:srgbClr val="202122"/>
                </a:solidFill>
                <a:effectLst/>
              </a:rPr>
              <a:t>. 1921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CO" sz="1700" b="0" i="0" dirty="0">
                <a:solidFill>
                  <a:srgbClr val="202122"/>
                </a:solidFill>
                <a:effectLst/>
              </a:rPr>
              <a:t>Cómo se enseña la economía doméstica (1927)</a:t>
            </a:r>
          </a:p>
        </p:txBody>
      </p:sp>
      <p:pic>
        <p:nvPicPr>
          <p:cNvPr id="26626" name="Picture 2" descr="Rosa Sensat - Escritores.org - Recursos para escritores">
            <a:extLst>
              <a:ext uri="{FF2B5EF4-FFF2-40B4-BE49-F238E27FC236}">
                <a16:creationId xmlns:a16="http://schemas.microsoft.com/office/drawing/2014/main" id="{8C9E0098-66C3-452B-96B9-CC3A9A934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75"/>
            <a:ext cx="4470605" cy="6877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1651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ohemianVTI">
  <a:themeElements>
    <a:clrScheme name="AnalogousFromLightSeed_2SEEDS">
      <a:dk1>
        <a:srgbClr val="000000"/>
      </a:dk1>
      <a:lt1>
        <a:srgbClr val="FFFFFF"/>
      </a:lt1>
      <a:dk2>
        <a:srgbClr val="22363C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3238</Words>
  <Application>Microsoft Office PowerPoint</Application>
  <PresentationFormat>Panorámica</PresentationFormat>
  <Paragraphs>233</Paragraphs>
  <Slides>32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Avenir Next LT Pro</vt:lpstr>
      <vt:lpstr>Calibri</vt:lpstr>
      <vt:lpstr>Modern Love</vt:lpstr>
      <vt:lpstr>Wingdings</vt:lpstr>
      <vt:lpstr>BohemianVTI</vt:lpstr>
      <vt:lpstr>Mujeres  representantes en el campo de las Ciencias Sociales</vt:lpstr>
      <vt:lpstr>Antonia Santos  (1782-1819)</vt:lpstr>
      <vt:lpstr>Policarpa Salavarrieta (1795-1817)</vt:lpstr>
      <vt:lpstr>Manuela Sáenz  (1797-1856)</vt:lpstr>
      <vt:lpstr>Concepción Arenal (1820-1893)</vt:lpstr>
      <vt:lpstr>Rosa (1866 – 1951) y Carolina Agazzi (1870 – 1945)</vt:lpstr>
      <vt:lpstr>Maria Montessori (1870-1952)</vt:lpstr>
      <vt:lpstr>Francesca Bonnemaison (1872-1949)</vt:lpstr>
      <vt:lpstr>Rosa Sensat (1873-1961) </vt:lpstr>
      <vt:lpstr>María de Maeztu (1881-1948)</vt:lpstr>
      <vt:lpstr>Helen Parkhurst  (1887-1953)</vt:lpstr>
      <vt:lpstr>María Cano Márquez (1887-1967)</vt:lpstr>
      <vt:lpstr>Simone de Beauvoir  (1908-1986)</vt:lpstr>
      <vt:lpstr>Rosa Parks (1913-2005) </vt:lpstr>
      <vt:lpstr>Ana María Freire (1917-2015) </vt:lpstr>
      <vt:lpstr>Virginia Gutiérrez de Pineda (1921-1999) </vt:lpstr>
      <vt:lpstr>Azucena Villaflor  (1924-1977)</vt:lpstr>
      <vt:lpstr>María Cristina Salazar de Fals (1931-2006)</vt:lpstr>
      <vt:lpstr>Julieta Kirkwood  (1936-1985)</vt:lpstr>
      <vt:lpstr>Claudette Colvin (1939)</vt:lpstr>
      <vt:lpstr>Marta Sanchez Soler (1941)</vt:lpstr>
      <vt:lpstr>Ivone Gebara (1944)</vt:lpstr>
      <vt:lpstr>Olga Lucía Zuluaga (1944)</vt:lpstr>
      <vt:lpstr>Martha Nussbaum (1947)</vt:lpstr>
      <vt:lpstr>Silvia Rivera Cusicanqui (1949)</vt:lpstr>
      <vt:lpstr>Tarcila Rivera (1950)</vt:lpstr>
      <vt:lpstr>Lottie Cunningham Wren  (1959)</vt:lpstr>
      <vt:lpstr>Rosa Luxemburgo  (1971-1919)</vt:lpstr>
      <vt:lpstr>Lola Cendales</vt:lpstr>
      <vt:lpstr>Estela Quintar</vt:lpstr>
      <vt:lpstr>Bibliografía </vt:lpstr>
      <vt:lpstr>Bibliografía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Mujeres  representantes en el campo de las Ciencias Sociales</dc:title>
  <dc:creator>Adriana López</dc:creator>
  <cp:lastModifiedBy>Lilly Johana PC</cp:lastModifiedBy>
  <cp:revision>34</cp:revision>
  <dcterms:created xsi:type="dcterms:W3CDTF">2021-02-25T05:41:28Z</dcterms:created>
  <dcterms:modified xsi:type="dcterms:W3CDTF">2022-03-02T00:50:56Z</dcterms:modified>
</cp:coreProperties>
</file>