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9144000" cy="6858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 sz="1600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7/21/2020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‹Nº›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313028" y="1984441"/>
            <a:ext cx="2620032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19" dirty="0" smtClean="0">
                <a:latin typeface="Times New Roman"/>
                <a:cs typeface="Times New Roman"/>
              </a:rPr>
              <a:t>“</a:t>
            </a:r>
            <a:r>
              <a:rPr sz="4000" b="1" spc="-194" dirty="0" smtClean="0">
                <a:latin typeface="Times New Roman"/>
                <a:cs typeface="Times New Roman"/>
              </a:rPr>
              <a:t>T</a:t>
            </a:r>
            <a:r>
              <a:rPr sz="4000" b="1" spc="-184" dirty="0" smtClean="0">
                <a:latin typeface="Times New Roman"/>
                <a:cs typeface="Times New Roman"/>
              </a:rPr>
              <a:t>o</a:t>
            </a:r>
            <a:r>
              <a:rPr sz="4000" b="1" spc="0" dirty="0" smtClean="0">
                <a:latin typeface="Times New Roman"/>
                <a:cs typeface="Times New Roman"/>
              </a:rPr>
              <a:t>p</a:t>
            </a:r>
            <a:r>
              <a:rPr sz="4000" b="1" spc="-9" dirty="0" smtClean="0">
                <a:latin typeface="Times New Roman"/>
                <a:cs typeface="Times New Roman"/>
              </a:rPr>
              <a:t>-</a:t>
            </a:r>
            <a:r>
              <a:rPr sz="4000" b="1" spc="-14" dirty="0" smtClean="0">
                <a:latin typeface="Times New Roman"/>
                <a:cs typeface="Times New Roman"/>
              </a:rPr>
              <a:t>D</a:t>
            </a:r>
            <a:r>
              <a:rPr sz="4000" b="1" spc="19" dirty="0" smtClean="0">
                <a:latin typeface="Times New Roman"/>
                <a:cs typeface="Times New Roman"/>
              </a:rPr>
              <a:t>o</a:t>
            </a:r>
            <a:r>
              <a:rPr sz="4000" b="1" spc="-4" dirty="0" smtClean="0">
                <a:latin typeface="Times New Roman"/>
                <a:cs typeface="Times New Roman"/>
              </a:rPr>
              <a:t>w</a:t>
            </a:r>
            <a:r>
              <a:rPr sz="4000" b="1" spc="0" dirty="0" smtClean="0">
                <a:latin typeface="Times New Roman"/>
                <a:cs typeface="Times New Roman"/>
              </a:rPr>
              <a:t>n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59327" y="1984441"/>
            <a:ext cx="1988715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-14" dirty="0" smtClean="0">
                <a:latin typeface="Times New Roman"/>
                <a:cs typeface="Times New Roman"/>
              </a:rPr>
              <a:t>N</a:t>
            </a:r>
            <a:r>
              <a:rPr sz="4000" b="1" spc="0" dirty="0" smtClean="0">
                <a:latin typeface="Times New Roman"/>
                <a:cs typeface="Times New Roman"/>
              </a:rPr>
              <a:t>et</a:t>
            </a:r>
            <a:r>
              <a:rPr sz="4000" b="1" spc="-14" dirty="0" smtClean="0">
                <a:latin typeface="Times New Roman"/>
                <a:cs typeface="Times New Roman"/>
              </a:rPr>
              <a:t>w</a:t>
            </a:r>
            <a:r>
              <a:rPr sz="4000" b="1" spc="19" dirty="0" smtClean="0">
                <a:latin typeface="Times New Roman"/>
                <a:cs typeface="Times New Roman"/>
              </a:rPr>
              <a:t>o</a:t>
            </a:r>
            <a:r>
              <a:rPr sz="4000" b="1" spc="0" dirty="0" smtClean="0">
                <a:latin typeface="Times New Roman"/>
                <a:cs typeface="Times New Roman"/>
              </a:rPr>
              <a:t>rk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72785" y="1984441"/>
            <a:ext cx="1821738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-14" dirty="0" smtClean="0">
                <a:latin typeface="Times New Roman"/>
                <a:cs typeface="Times New Roman"/>
              </a:rPr>
              <a:t>D</a:t>
            </a:r>
            <a:r>
              <a:rPr sz="4000" b="1" spc="0" dirty="0" smtClean="0">
                <a:latin typeface="Times New Roman"/>
                <a:cs typeface="Times New Roman"/>
              </a:rPr>
              <a:t>e</a:t>
            </a:r>
            <a:r>
              <a:rPr sz="4000" b="1" spc="9" dirty="0" smtClean="0">
                <a:latin typeface="Times New Roman"/>
                <a:cs typeface="Times New Roman"/>
              </a:rPr>
              <a:t>s</a:t>
            </a:r>
            <a:r>
              <a:rPr sz="4000" b="1" spc="4" dirty="0" smtClean="0">
                <a:latin typeface="Times New Roman"/>
                <a:cs typeface="Times New Roman"/>
              </a:rPr>
              <a:t>i</a:t>
            </a:r>
            <a:r>
              <a:rPr sz="4000" b="1" spc="19" dirty="0" smtClean="0">
                <a:latin typeface="Times New Roman"/>
                <a:cs typeface="Times New Roman"/>
              </a:rPr>
              <a:t>g</a:t>
            </a:r>
            <a:r>
              <a:rPr sz="4000" b="1" spc="-14" dirty="0" smtClean="0">
                <a:latin typeface="Times New Roman"/>
                <a:cs typeface="Times New Roman"/>
              </a:rPr>
              <a:t>n</a:t>
            </a:r>
            <a:r>
              <a:rPr sz="4000" b="1" spc="0" dirty="0" smtClean="0">
                <a:latin typeface="Times New Roman"/>
                <a:cs typeface="Times New Roman"/>
              </a:rPr>
              <a:t>”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27156" y="3203895"/>
            <a:ext cx="1600631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spc="-14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spc="-13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ma 8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816" y="4378932"/>
            <a:ext cx="175312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2550"/>
              </a:lnSpc>
              <a:spcBef>
                <a:spcPts val="127"/>
              </a:spcBef>
            </a:pPr>
            <a:endParaRPr sz="2400" b="1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54098" y="4378932"/>
            <a:ext cx="45987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2550"/>
              </a:lnSpc>
              <a:spcBef>
                <a:spcPts val="127"/>
              </a:spcBef>
            </a:pPr>
            <a:endParaRPr sz="2400" b="1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6800" y="4378932"/>
            <a:ext cx="67056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2550"/>
              </a:lnSpc>
              <a:spcBef>
                <a:spcPts val="127"/>
              </a:spcBef>
            </a:pPr>
            <a:r>
              <a:rPr lang="es-CO" sz="2800" b="1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Desarrollo de es</a:t>
            </a:r>
            <a:r>
              <a:rPr sz="2800" b="1" spc="4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tr</a:t>
            </a:r>
            <a:r>
              <a:rPr sz="2800" b="1" spc="0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b="1" spc="4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2800" b="1" spc="0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eg</a:t>
            </a:r>
            <a:r>
              <a:rPr sz="2800" b="1" spc="4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2800" b="1" spc="0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as</a:t>
            </a:r>
            <a:r>
              <a:rPr sz="2800" b="1" spc="-9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s-CO" sz="2800" b="1" spc="-9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b="1" spc="-9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2800" b="1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e </a:t>
            </a:r>
            <a:r>
              <a:rPr lang="es-CO" sz="2800" b="1" dirty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2800" b="1" spc="0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egu</a:t>
            </a:r>
            <a:r>
              <a:rPr sz="2800" b="1" spc="14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2800" b="1" spc="4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2800" b="1" spc="0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2800" b="1" spc="-9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b="1" spc="0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2800" b="1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de la</a:t>
            </a:r>
            <a:r>
              <a:rPr sz="2800" b="1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s-CO" sz="2800" b="1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2800" b="1" spc="0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ed</a:t>
            </a:r>
            <a:endParaRPr sz="2800" b="1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32075" y="5973348"/>
            <a:ext cx="3890233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spc="0" dirty="0" smtClean="0">
                <a:latin typeface="Times New Roman"/>
                <a:cs typeface="Times New Roman"/>
              </a:rPr>
              <a:t>C</a:t>
            </a:r>
            <a:r>
              <a:rPr sz="1400" spc="4" dirty="0" smtClean="0">
                <a:latin typeface="Times New Roman"/>
                <a:cs typeface="Times New Roman"/>
              </a:rPr>
              <a:t>o</a:t>
            </a:r>
            <a:r>
              <a:rPr sz="1400" spc="14" dirty="0" smtClean="0">
                <a:latin typeface="Times New Roman"/>
                <a:cs typeface="Times New Roman"/>
              </a:rPr>
              <a:t>p</a:t>
            </a:r>
            <a:r>
              <a:rPr sz="1400" spc="-4" dirty="0" smtClean="0">
                <a:latin typeface="Times New Roman"/>
                <a:cs typeface="Times New Roman"/>
              </a:rPr>
              <a:t>y</a:t>
            </a:r>
            <a:r>
              <a:rPr sz="1400" spc="0" dirty="0" smtClean="0">
                <a:latin typeface="Times New Roman"/>
                <a:cs typeface="Times New Roman"/>
              </a:rPr>
              <a:t>r</a:t>
            </a:r>
            <a:r>
              <a:rPr sz="1400" spc="4" dirty="0" smtClean="0">
                <a:latin typeface="Times New Roman"/>
                <a:cs typeface="Times New Roman"/>
              </a:rPr>
              <a:t>igh</a:t>
            </a:r>
            <a:r>
              <a:rPr sz="1400" spc="0" dirty="0" smtClean="0">
                <a:latin typeface="Times New Roman"/>
                <a:cs typeface="Times New Roman"/>
              </a:rPr>
              <a:t>t</a:t>
            </a:r>
            <a:r>
              <a:rPr sz="1400" spc="4" dirty="0" smtClean="0">
                <a:latin typeface="Times New Roman"/>
                <a:cs typeface="Times New Roman"/>
              </a:rPr>
              <a:t> </a:t>
            </a:r>
            <a:r>
              <a:rPr sz="1400" spc="4" dirty="0" smtClean="0">
                <a:latin typeface="Times New Roman"/>
                <a:cs typeface="Times New Roman"/>
              </a:rPr>
              <a:t>201</a:t>
            </a:r>
            <a:r>
              <a:rPr lang="es-CO" sz="1400" spc="4" dirty="0" smtClean="0">
                <a:latin typeface="Times New Roman"/>
                <a:cs typeface="Times New Roman"/>
              </a:rPr>
              <a:t>1</a:t>
            </a:r>
            <a:r>
              <a:rPr sz="1400" spc="4" dirty="0" smtClean="0">
                <a:latin typeface="Times New Roman"/>
                <a:cs typeface="Times New Roman"/>
              </a:rPr>
              <a:t> </a:t>
            </a:r>
            <a:r>
              <a:rPr sz="1400" spc="0" dirty="0" smtClean="0">
                <a:latin typeface="Times New Roman"/>
                <a:cs typeface="Times New Roman"/>
              </a:rPr>
              <a:t>C</a:t>
            </a:r>
            <a:r>
              <a:rPr sz="1400" spc="4" dirty="0" smtClean="0">
                <a:latin typeface="Times New Roman"/>
                <a:cs typeface="Times New Roman"/>
              </a:rPr>
              <a:t>is</a:t>
            </a:r>
            <a:r>
              <a:rPr sz="1400" spc="-9" dirty="0" smtClean="0">
                <a:latin typeface="Times New Roman"/>
                <a:cs typeface="Times New Roman"/>
              </a:rPr>
              <a:t>c</a:t>
            </a:r>
            <a:r>
              <a:rPr sz="1400" spc="0" dirty="0" smtClean="0">
                <a:latin typeface="Times New Roman"/>
                <a:cs typeface="Times New Roman"/>
              </a:rPr>
              <a:t>o</a:t>
            </a:r>
            <a:r>
              <a:rPr sz="1400" spc="4" dirty="0" smtClean="0">
                <a:latin typeface="Times New Roman"/>
                <a:cs typeface="Times New Roman"/>
              </a:rPr>
              <a:t> </a:t>
            </a:r>
            <a:r>
              <a:rPr sz="1400" spc="9" dirty="0" smtClean="0">
                <a:latin typeface="Times New Roman"/>
                <a:cs typeface="Times New Roman"/>
              </a:rPr>
              <a:t>P</a:t>
            </a:r>
            <a:r>
              <a:rPr sz="1400" spc="0" dirty="0" smtClean="0">
                <a:latin typeface="Times New Roman"/>
                <a:cs typeface="Times New Roman"/>
              </a:rPr>
              <a:t>re</a:t>
            </a:r>
            <a:r>
              <a:rPr sz="1400" spc="-4" dirty="0" smtClean="0">
                <a:latin typeface="Times New Roman"/>
                <a:cs typeface="Times New Roman"/>
              </a:rPr>
              <a:t>s</a:t>
            </a:r>
            <a:r>
              <a:rPr sz="1400" spc="0" dirty="0" smtClean="0">
                <a:latin typeface="Times New Roman"/>
                <a:cs typeface="Times New Roman"/>
              </a:rPr>
              <a:t>s</a:t>
            </a:r>
            <a:r>
              <a:rPr sz="1400" spc="4" dirty="0" smtClean="0">
                <a:latin typeface="Times New Roman"/>
                <a:cs typeface="Times New Roman"/>
              </a:rPr>
              <a:t> </a:t>
            </a:r>
            <a:r>
              <a:rPr sz="1400" spc="0" dirty="0" smtClean="0">
                <a:latin typeface="Times New Roman"/>
                <a:cs typeface="Times New Roman"/>
              </a:rPr>
              <a:t>&amp; </a:t>
            </a:r>
            <a:r>
              <a:rPr sz="1400" spc="-4" dirty="0" smtClean="0">
                <a:latin typeface="Times New Roman"/>
                <a:cs typeface="Times New Roman"/>
              </a:rPr>
              <a:t>P</a:t>
            </a:r>
            <a:r>
              <a:rPr sz="1400" spc="0" dirty="0" smtClean="0">
                <a:latin typeface="Times New Roman"/>
                <a:cs typeface="Times New Roman"/>
              </a:rPr>
              <a:t>r</a:t>
            </a:r>
            <a:r>
              <a:rPr sz="1400" spc="4" dirty="0" smtClean="0">
                <a:latin typeface="Times New Roman"/>
                <a:cs typeface="Times New Roman"/>
              </a:rPr>
              <a:t>is</a:t>
            </a:r>
            <a:r>
              <a:rPr sz="1400" spc="-9" dirty="0" smtClean="0">
                <a:latin typeface="Times New Roman"/>
                <a:cs typeface="Times New Roman"/>
              </a:rPr>
              <a:t>c</a:t>
            </a:r>
            <a:r>
              <a:rPr sz="1400" spc="19" dirty="0" smtClean="0">
                <a:latin typeface="Times New Roman"/>
                <a:cs typeface="Times New Roman"/>
              </a:rPr>
              <a:t>i</a:t>
            </a:r>
            <a:r>
              <a:rPr sz="1400" spc="-4" dirty="0" smtClean="0">
                <a:latin typeface="Times New Roman"/>
                <a:cs typeface="Times New Roman"/>
              </a:rPr>
              <a:t>l</a:t>
            </a:r>
            <a:r>
              <a:rPr sz="1400" spc="19" dirty="0" smtClean="0">
                <a:latin typeface="Times New Roman"/>
                <a:cs typeface="Times New Roman"/>
              </a:rPr>
              <a:t>l</a:t>
            </a:r>
            <a:r>
              <a:rPr sz="1400" spc="0" dirty="0" smtClean="0">
                <a:latin typeface="Times New Roman"/>
                <a:cs typeface="Times New Roman"/>
              </a:rPr>
              <a:t>a </a:t>
            </a:r>
            <a:r>
              <a:rPr sz="1400" spc="-4" dirty="0" smtClean="0">
                <a:latin typeface="Times New Roman"/>
                <a:cs typeface="Times New Roman"/>
              </a:rPr>
              <a:t>O</a:t>
            </a:r>
            <a:r>
              <a:rPr sz="1400" spc="19" dirty="0" smtClean="0">
                <a:latin typeface="Times New Roman"/>
                <a:cs typeface="Times New Roman"/>
              </a:rPr>
              <a:t>p</a:t>
            </a:r>
            <a:r>
              <a:rPr sz="1400" spc="4" dirty="0" smtClean="0">
                <a:latin typeface="Times New Roman"/>
                <a:cs typeface="Times New Roman"/>
              </a:rPr>
              <a:t>p</a:t>
            </a:r>
            <a:r>
              <a:rPr sz="1400" spc="-9" dirty="0" smtClean="0">
                <a:latin typeface="Times New Roman"/>
                <a:cs typeface="Times New Roman"/>
              </a:rPr>
              <a:t>e</a:t>
            </a:r>
            <a:r>
              <a:rPr sz="1400" spc="9" dirty="0" smtClean="0">
                <a:latin typeface="Times New Roman"/>
                <a:cs typeface="Times New Roman"/>
              </a:rPr>
              <a:t>n</a:t>
            </a:r>
            <a:r>
              <a:rPr sz="1400" spc="4" dirty="0" smtClean="0">
                <a:latin typeface="Times New Roman"/>
                <a:cs typeface="Times New Roman"/>
              </a:rPr>
              <a:t>h</a:t>
            </a:r>
            <a:r>
              <a:rPr sz="1400" spc="0" dirty="0" smtClean="0">
                <a:latin typeface="Times New Roman"/>
                <a:cs typeface="Times New Roman"/>
              </a:rPr>
              <a:t>e</a:t>
            </a:r>
            <a:r>
              <a:rPr sz="1400" spc="4" dirty="0" smtClean="0">
                <a:latin typeface="Times New Roman"/>
                <a:cs typeface="Times New Roman"/>
              </a:rPr>
              <a:t>i</a:t>
            </a:r>
            <a:r>
              <a:rPr sz="1400" spc="-9" dirty="0" smtClean="0">
                <a:latin typeface="Times New Roman"/>
                <a:cs typeface="Times New Roman"/>
              </a:rPr>
              <a:t>m</a:t>
            </a:r>
            <a:r>
              <a:rPr sz="1400" spc="0" dirty="0" smtClean="0">
                <a:latin typeface="Times New Roman"/>
                <a:cs typeface="Times New Roman"/>
              </a:rPr>
              <a:t>er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58303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3" y="2505075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2952115" y="1974850"/>
            <a:ext cx="3247390" cy="11753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25140" y="4428490"/>
            <a:ext cx="3247390" cy="1181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20698" y="342877"/>
            <a:ext cx="6143270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3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32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2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3200" spc="-1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79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3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étr</a:t>
            </a:r>
            <a:r>
              <a:rPr sz="32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co 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ara </a:t>
            </a:r>
            <a:r>
              <a:rPr sz="3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ara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nt</a:t>
            </a:r>
            <a:r>
              <a:rPr sz="3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za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 </a:t>
            </a:r>
            <a:r>
              <a:rPr sz="32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32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6764" y="888469"/>
            <a:ext cx="29926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fi</a:t>
            </a:r>
            <a:r>
              <a:rPr sz="32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sz="32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3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3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dad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endParaRPr sz="32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81754" y="888469"/>
            <a:ext cx="235706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9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2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3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ti</a:t>
            </a:r>
            <a:r>
              <a:rPr sz="3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3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ió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32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54115" y="888469"/>
            <a:ext cx="26710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32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36509" y="888469"/>
            <a:ext cx="175844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3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eg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ri</a:t>
            </a:r>
            <a:r>
              <a:rPr sz="3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3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endParaRPr sz="32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54935" y="3618133"/>
            <a:ext cx="4268428" cy="4155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535"/>
              </a:lnSpc>
              <a:spcBef>
                <a:spcPts val="76"/>
              </a:spcBef>
            </a:pPr>
            <a:r>
              <a:rPr sz="1400" b="1" spc="-4" dirty="0" smtClean="0">
                <a:latin typeface="Times New Roman"/>
                <a:cs typeface="Times New Roman"/>
              </a:rPr>
              <a:t>Fi</a:t>
            </a:r>
            <a:r>
              <a:rPr sz="1400" b="1" spc="19" dirty="0" smtClean="0">
                <a:latin typeface="Times New Roman"/>
                <a:cs typeface="Times New Roman"/>
              </a:rPr>
              <a:t>g</a:t>
            </a:r>
            <a:r>
              <a:rPr sz="1400" b="1" spc="0" dirty="0" smtClean="0">
                <a:latin typeface="Times New Roman"/>
                <a:cs typeface="Times New Roman"/>
              </a:rPr>
              <a:t>ura</a:t>
            </a:r>
            <a:r>
              <a:rPr sz="1400" b="1" spc="-9" dirty="0" smtClean="0">
                <a:latin typeface="Times New Roman"/>
                <a:cs typeface="Times New Roman"/>
              </a:rPr>
              <a:t> </a:t>
            </a:r>
            <a:r>
              <a:rPr sz="1400" b="1" spc="19" dirty="0" smtClean="0">
                <a:latin typeface="Times New Roman"/>
                <a:cs typeface="Times New Roman"/>
              </a:rPr>
              <a:t>8</a:t>
            </a:r>
            <a:r>
              <a:rPr sz="1400" b="1" spc="0" dirty="0" smtClean="0">
                <a:latin typeface="Times New Roman"/>
                <a:cs typeface="Times New Roman"/>
              </a:rPr>
              <a:t>-</a:t>
            </a:r>
            <a:r>
              <a:rPr sz="1400" b="1" spc="19" dirty="0" smtClean="0">
                <a:latin typeface="Times New Roman"/>
                <a:cs typeface="Times New Roman"/>
              </a:rPr>
              <a:t>1</a:t>
            </a:r>
            <a:r>
              <a:rPr sz="1400" b="1" spc="0" dirty="0" smtClean="0">
                <a:latin typeface="Times New Roman"/>
                <a:cs typeface="Times New Roman"/>
              </a:rPr>
              <a:t>.</a:t>
            </a:r>
            <a:r>
              <a:rPr sz="1400" b="1" spc="-14" dirty="0" smtClean="0">
                <a:latin typeface="Times New Roman"/>
                <a:cs typeface="Times New Roman"/>
              </a:rPr>
              <a:t> </a:t>
            </a:r>
            <a:r>
              <a:rPr sz="1400" b="1" spc="-9" dirty="0" err="1" smtClean="0">
                <a:latin typeface="Times New Roman"/>
                <a:cs typeface="Times New Roman"/>
              </a:rPr>
              <a:t>G</a:t>
            </a:r>
            <a:r>
              <a:rPr sz="1400" b="1" spc="19" dirty="0" err="1" smtClean="0">
                <a:latin typeface="Times New Roman"/>
                <a:cs typeface="Times New Roman"/>
              </a:rPr>
              <a:t>a</a:t>
            </a:r>
            <a:r>
              <a:rPr sz="1400" b="1" spc="0" dirty="0" err="1" smtClean="0">
                <a:latin typeface="Times New Roman"/>
                <a:cs typeface="Times New Roman"/>
              </a:rPr>
              <a:t>r</a:t>
            </a:r>
            <a:r>
              <a:rPr sz="1400" b="1" spc="4" dirty="0" err="1" smtClean="0">
                <a:latin typeface="Times New Roman"/>
                <a:cs typeface="Times New Roman"/>
              </a:rPr>
              <a:t>a</a:t>
            </a:r>
            <a:r>
              <a:rPr sz="1400" b="1" spc="0" dirty="0" err="1" smtClean="0">
                <a:latin typeface="Times New Roman"/>
                <a:cs typeface="Times New Roman"/>
              </a:rPr>
              <a:t>n</a:t>
            </a:r>
            <a:r>
              <a:rPr sz="1400" b="1" spc="-9" dirty="0" err="1" smtClean="0">
                <a:latin typeface="Times New Roman"/>
                <a:cs typeface="Times New Roman"/>
              </a:rPr>
              <a:t>t</a:t>
            </a:r>
            <a:r>
              <a:rPr sz="1400" b="1" spc="4" dirty="0" err="1" smtClean="0">
                <a:latin typeface="Times New Roman"/>
                <a:cs typeface="Times New Roman"/>
              </a:rPr>
              <a:t>i</a:t>
            </a:r>
            <a:r>
              <a:rPr sz="1400" b="1" spc="0" dirty="0" err="1" smtClean="0">
                <a:latin typeface="Times New Roman"/>
                <a:cs typeface="Times New Roman"/>
              </a:rPr>
              <a:t>z</a:t>
            </a:r>
            <a:r>
              <a:rPr sz="1400" b="1" spc="9" dirty="0" err="1" smtClean="0">
                <a:latin typeface="Times New Roman"/>
                <a:cs typeface="Times New Roman"/>
              </a:rPr>
              <a:t>a</a:t>
            </a:r>
            <a:r>
              <a:rPr lang="es-CO" sz="1400" b="1" spc="9" dirty="0" smtClean="0">
                <a:latin typeface="Times New Roman"/>
                <a:cs typeface="Times New Roman"/>
              </a:rPr>
              <a:t>r </a:t>
            </a:r>
            <a:r>
              <a:rPr sz="1400" b="1" spc="4" dirty="0" smtClean="0">
                <a:latin typeface="Times New Roman"/>
                <a:cs typeface="Times New Roman"/>
              </a:rPr>
              <a:t>l</a:t>
            </a:r>
            <a:r>
              <a:rPr sz="1400" b="1" spc="0" dirty="0" smtClean="0">
                <a:latin typeface="Times New Roman"/>
                <a:cs typeface="Times New Roman"/>
              </a:rPr>
              <a:t>a</a:t>
            </a:r>
            <a:r>
              <a:rPr sz="1400" b="1" spc="4" dirty="0" smtClean="0">
                <a:latin typeface="Times New Roman"/>
                <a:cs typeface="Times New Roman"/>
              </a:rPr>
              <a:t> </a:t>
            </a:r>
            <a:r>
              <a:rPr sz="1400" b="1" spc="4" dirty="0" smtClean="0">
                <a:latin typeface="Times New Roman"/>
                <a:cs typeface="Times New Roman"/>
              </a:rPr>
              <a:t>Co</a:t>
            </a:r>
            <a:r>
              <a:rPr sz="1400" b="1" spc="0" dirty="0" smtClean="0">
                <a:latin typeface="Times New Roman"/>
                <a:cs typeface="Times New Roman"/>
              </a:rPr>
              <a:t>nf</a:t>
            </a:r>
            <a:r>
              <a:rPr sz="1400" b="1" spc="19" dirty="0" smtClean="0">
                <a:latin typeface="Times New Roman"/>
                <a:cs typeface="Times New Roman"/>
              </a:rPr>
              <a:t>i</a:t>
            </a:r>
            <a:r>
              <a:rPr sz="1400" b="1" spc="0" dirty="0" smtClean="0">
                <a:latin typeface="Times New Roman"/>
                <a:cs typeface="Times New Roman"/>
              </a:rPr>
              <a:t>d</a:t>
            </a:r>
            <a:r>
              <a:rPr sz="1400" b="1" spc="-14" dirty="0" smtClean="0">
                <a:latin typeface="Times New Roman"/>
                <a:cs typeface="Times New Roman"/>
              </a:rPr>
              <a:t>e</a:t>
            </a:r>
            <a:r>
              <a:rPr sz="1400" b="1" spc="0" dirty="0" smtClean="0">
                <a:latin typeface="Times New Roman"/>
                <a:cs typeface="Times New Roman"/>
              </a:rPr>
              <a:t>nc</a:t>
            </a:r>
            <a:r>
              <a:rPr sz="1400" b="1" spc="-4" dirty="0" smtClean="0">
                <a:latin typeface="Times New Roman"/>
                <a:cs typeface="Times New Roman"/>
              </a:rPr>
              <a:t>i</a:t>
            </a:r>
            <a:r>
              <a:rPr sz="1400" b="1" spc="19" dirty="0" smtClean="0">
                <a:latin typeface="Times New Roman"/>
                <a:cs typeface="Times New Roman"/>
              </a:rPr>
              <a:t>a</a:t>
            </a:r>
            <a:r>
              <a:rPr sz="1400" b="1" spc="-4" dirty="0" smtClean="0">
                <a:latin typeface="Times New Roman"/>
                <a:cs typeface="Times New Roman"/>
              </a:rPr>
              <a:t>l</a:t>
            </a:r>
            <a:r>
              <a:rPr sz="1400" b="1" spc="19" dirty="0" smtClean="0">
                <a:latin typeface="Times New Roman"/>
                <a:cs typeface="Times New Roman"/>
              </a:rPr>
              <a:t>i</a:t>
            </a:r>
            <a:r>
              <a:rPr sz="1400" b="1" spc="-9" dirty="0" smtClean="0">
                <a:latin typeface="Times New Roman"/>
                <a:cs typeface="Times New Roman"/>
              </a:rPr>
              <a:t>d</a:t>
            </a:r>
            <a:r>
              <a:rPr sz="1400" b="1" spc="19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d</a:t>
            </a:r>
            <a:r>
              <a:rPr sz="1400" b="1" spc="-14" dirty="0" smtClean="0">
                <a:latin typeface="Times New Roman"/>
                <a:cs typeface="Times New Roman"/>
              </a:rPr>
              <a:t> </a:t>
            </a:r>
            <a:r>
              <a:rPr sz="1400" b="1" spc="19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l</a:t>
            </a:r>
            <a:r>
              <a:rPr sz="1400" b="1" spc="4" dirty="0" smtClean="0">
                <a:latin typeface="Times New Roman"/>
                <a:cs typeface="Times New Roman"/>
              </a:rPr>
              <a:t> </a:t>
            </a:r>
            <a:r>
              <a:rPr sz="1400" b="1" spc="-4" dirty="0" smtClean="0">
                <a:latin typeface="Times New Roman"/>
                <a:cs typeface="Times New Roman"/>
              </a:rPr>
              <a:t>C</a:t>
            </a:r>
            <a:r>
              <a:rPr sz="1400" b="1" spc="4" dirty="0" smtClean="0">
                <a:latin typeface="Times New Roman"/>
                <a:cs typeface="Times New Roman"/>
              </a:rPr>
              <a:t>i</a:t>
            </a:r>
            <a:r>
              <a:rPr sz="1400" b="1" spc="0" dirty="0" smtClean="0">
                <a:latin typeface="Times New Roman"/>
                <a:cs typeface="Times New Roman"/>
              </a:rPr>
              <a:t>fr</a:t>
            </a:r>
            <a:r>
              <a:rPr sz="1400" b="1" spc="19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r</a:t>
            </a:r>
            <a:endParaRPr sz="1400" dirty="0">
              <a:latin typeface="Times New Roman"/>
              <a:cs typeface="Times New Roman"/>
            </a:endParaRPr>
          </a:p>
          <a:p>
            <a:pPr marL="837018" marR="849931" algn="ctr">
              <a:lnSpc>
                <a:spcPct val="95825"/>
              </a:lnSpc>
            </a:pPr>
            <a:r>
              <a:rPr sz="1400" b="1" spc="0" dirty="0" smtClean="0">
                <a:latin typeface="Times New Roman"/>
                <a:cs typeface="Times New Roman"/>
              </a:rPr>
              <a:t>u</a:t>
            </a:r>
            <a:r>
              <a:rPr sz="1400" b="1" spc="4" dirty="0" smtClean="0">
                <a:latin typeface="Times New Roman"/>
                <a:cs typeface="Times New Roman"/>
              </a:rPr>
              <a:t>s</a:t>
            </a:r>
            <a:r>
              <a:rPr sz="1400" b="1" spc="19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n</a:t>
            </a:r>
            <a:r>
              <a:rPr sz="1400" b="1" spc="-14" dirty="0" smtClean="0">
                <a:latin typeface="Times New Roman"/>
                <a:cs typeface="Times New Roman"/>
              </a:rPr>
              <a:t>d</a:t>
            </a:r>
            <a:r>
              <a:rPr sz="1400" b="1" spc="0" dirty="0" smtClean="0">
                <a:latin typeface="Times New Roman"/>
                <a:cs typeface="Times New Roman"/>
              </a:rPr>
              <a:t>o</a:t>
            </a:r>
            <a:r>
              <a:rPr sz="1400" b="1" spc="14" dirty="0" smtClean="0">
                <a:latin typeface="Times New Roman"/>
                <a:cs typeface="Times New Roman"/>
              </a:rPr>
              <a:t> </a:t>
            </a:r>
            <a:r>
              <a:rPr sz="1400" b="1" spc="-4" dirty="0" smtClean="0">
                <a:latin typeface="Times New Roman"/>
                <a:cs typeface="Times New Roman"/>
              </a:rPr>
              <a:t>s</a:t>
            </a:r>
            <a:r>
              <a:rPr sz="1400" b="1" spc="4" dirty="0" smtClean="0">
                <a:latin typeface="Times New Roman"/>
                <a:cs typeface="Times New Roman"/>
              </a:rPr>
              <a:t>i</a:t>
            </a:r>
            <a:r>
              <a:rPr sz="1400" b="1" spc="9" dirty="0" smtClean="0">
                <a:latin typeface="Times New Roman"/>
                <a:cs typeface="Times New Roman"/>
              </a:rPr>
              <a:t>s</a:t>
            </a:r>
            <a:r>
              <a:rPr sz="1400" b="1" spc="0" dirty="0" smtClean="0">
                <a:latin typeface="Times New Roman"/>
                <a:cs typeface="Times New Roman"/>
              </a:rPr>
              <a:t>te</a:t>
            </a:r>
            <a:r>
              <a:rPr sz="1400" b="1" spc="-19" dirty="0" smtClean="0">
                <a:latin typeface="Times New Roman"/>
                <a:cs typeface="Times New Roman"/>
              </a:rPr>
              <a:t>m</a:t>
            </a:r>
            <a:r>
              <a:rPr sz="1400" b="1" spc="0" dirty="0" smtClean="0">
                <a:latin typeface="Times New Roman"/>
                <a:cs typeface="Times New Roman"/>
              </a:rPr>
              <a:t>a</a:t>
            </a:r>
            <a:r>
              <a:rPr sz="1400" b="1" spc="14" dirty="0" smtClean="0">
                <a:latin typeface="Times New Roman"/>
                <a:cs typeface="Times New Roman"/>
              </a:rPr>
              <a:t> </a:t>
            </a:r>
            <a:r>
              <a:rPr sz="1400" b="1" spc="0" dirty="0" smtClean="0">
                <a:latin typeface="Times New Roman"/>
                <a:cs typeface="Times New Roman"/>
              </a:rPr>
              <a:t>de </a:t>
            </a:r>
            <a:r>
              <a:rPr sz="1400" b="1" spc="4" dirty="0" smtClean="0">
                <a:latin typeface="Times New Roman"/>
                <a:cs typeface="Times New Roman"/>
              </a:rPr>
              <a:t>C</a:t>
            </a:r>
            <a:r>
              <a:rPr sz="1400" b="1" spc="19" dirty="0" smtClean="0">
                <a:latin typeface="Times New Roman"/>
                <a:cs typeface="Times New Roman"/>
              </a:rPr>
              <a:t>l</a:t>
            </a:r>
            <a:r>
              <a:rPr sz="1400" b="1" spc="-4" dirty="0" smtClean="0">
                <a:latin typeface="Times New Roman"/>
                <a:cs typeface="Times New Roman"/>
              </a:rPr>
              <a:t>a</a:t>
            </a:r>
            <a:r>
              <a:rPr sz="1400" b="1" spc="19" dirty="0" smtClean="0">
                <a:latin typeface="Times New Roman"/>
                <a:cs typeface="Times New Roman"/>
              </a:rPr>
              <a:t>v</a:t>
            </a:r>
            <a:r>
              <a:rPr sz="1400" b="1" spc="0" dirty="0" smtClean="0">
                <a:latin typeface="Times New Roman"/>
                <a:cs typeface="Times New Roman"/>
              </a:rPr>
              <a:t>e </a:t>
            </a:r>
            <a:r>
              <a:rPr sz="1400" b="1" spc="-4" dirty="0" smtClean="0">
                <a:latin typeface="Times New Roman"/>
                <a:cs typeface="Times New Roman"/>
              </a:rPr>
              <a:t>P</a:t>
            </a:r>
            <a:r>
              <a:rPr sz="1400" b="1" spc="0" dirty="0" smtClean="0">
                <a:latin typeface="Times New Roman"/>
                <a:cs typeface="Times New Roman"/>
              </a:rPr>
              <a:t>úb</a:t>
            </a:r>
            <a:r>
              <a:rPr sz="1400" b="1" spc="-4" dirty="0" smtClean="0">
                <a:latin typeface="Times New Roman"/>
                <a:cs typeface="Times New Roman"/>
              </a:rPr>
              <a:t>l</a:t>
            </a:r>
            <a:r>
              <a:rPr sz="1400" b="1" spc="19" dirty="0" smtClean="0">
                <a:latin typeface="Times New Roman"/>
                <a:cs typeface="Times New Roman"/>
              </a:rPr>
              <a:t>i</a:t>
            </a:r>
            <a:r>
              <a:rPr sz="1400" b="1" spc="-9" dirty="0" smtClean="0">
                <a:latin typeface="Times New Roman"/>
                <a:cs typeface="Times New Roman"/>
              </a:rPr>
              <a:t>c</a:t>
            </a:r>
            <a:r>
              <a:rPr sz="1400" b="1" spc="9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48942" y="5946932"/>
            <a:ext cx="5677866" cy="4155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535"/>
              </a:lnSpc>
              <a:spcBef>
                <a:spcPts val="76"/>
              </a:spcBef>
            </a:pPr>
            <a:r>
              <a:rPr sz="1400" b="1" spc="-4" dirty="0" smtClean="0">
                <a:latin typeface="Times New Roman"/>
                <a:cs typeface="Times New Roman"/>
              </a:rPr>
              <a:t>F</a:t>
            </a:r>
            <a:r>
              <a:rPr sz="1400" b="1" spc="4" dirty="0" smtClean="0">
                <a:latin typeface="Times New Roman"/>
                <a:cs typeface="Times New Roman"/>
              </a:rPr>
              <a:t>i</a:t>
            </a:r>
            <a:r>
              <a:rPr sz="1400" b="1" spc="19" dirty="0" smtClean="0">
                <a:latin typeface="Times New Roman"/>
                <a:cs typeface="Times New Roman"/>
              </a:rPr>
              <a:t>g</a:t>
            </a:r>
            <a:r>
              <a:rPr sz="1400" b="1" spc="0" dirty="0" smtClean="0">
                <a:latin typeface="Times New Roman"/>
                <a:cs typeface="Times New Roman"/>
              </a:rPr>
              <a:t>u</a:t>
            </a:r>
            <a:r>
              <a:rPr sz="1400" b="1" spc="-14" dirty="0" smtClean="0">
                <a:latin typeface="Times New Roman"/>
                <a:cs typeface="Times New Roman"/>
              </a:rPr>
              <a:t>r</a:t>
            </a:r>
            <a:r>
              <a:rPr sz="1400" b="1" spc="0" dirty="0" smtClean="0">
                <a:latin typeface="Times New Roman"/>
                <a:cs typeface="Times New Roman"/>
              </a:rPr>
              <a:t>a</a:t>
            </a:r>
            <a:r>
              <a:rPr sz="1400" b="1" spc="4" dirty="0" smtClean="0">
                <a:latin typeface="Times New Roman"/>
                <a:cs typeface="Times New Roman"/>
              </a:rPr>
              <a:t> </a:t>
            </a:r>
            <a:r>
              <a:rPr sz="1400" b="1" spc="19" dirty="0" smtClean="0">
                <a:latin typeface="Times New Roman"/>
                <a:cs typeface="Times New Roman"/>
              </a:rPr>
              <a:t>8</a:t>
            </a:r>
            <a:r>
              <a:rPr sz="1400" b="1" spc="0" dirty="0" smtClean="0">
                <a:latin typeface="Times New Roman"/>
                <a:cs typeface="Times New Roman"/>
              </a:rPr>
              <a:t>-</a:t>
            </a:r>
            <a:r>
              <a:rPr sz="1400" b="1" spc="4" dirty="0" smtClean="0">
                <a:latin typeface="Times New Roman"/>
                <a:cs typeface="Times New Roman"/>
              </a:rPr>
              <a:t>2</a:t>
            </a:r>
            <a:r>
              <a:rPr sz="1400" b="1" spc="0" dirty="0" smtClean="0">
                <a:latin typeface="Times New Roman"/>
                <a:cs typeface="Times New Roman"/>
              </a:rPr>
              <a:t>.</a:t>
            </a:r>
            <a:r>
              <a:rPr sz="1400" b="1" spc="-4" dirty="0" smtClean="0">
                <a:latin typeface="Times New Roman"/>
                <a:cs typeface="Times New Roman"/>
              </a:rPr>
              <a:t> </a:t>
            </a:r>
            <a:r>
              <a:rPr sz="1400" b="1" spc="-9" dirty="0" err="1" smtClean="0">
                <a:latin typeface="Times New Roman"/>
                <a:cs typeface="Times New Roman"/>
              </a:rPr>
              <a:t>G</a:t>
            </a:r>
            <a:r>
              <a:rPr sz="1400" b="1" spc="19" dirty="0" err="1" smtClean="0">
                <a:latin typeface="Times New Roman"/>
                <a:cs typeface="Times New Roman"/>
              </a:rPr>
              <a:t>a</a:t>
            </a:r>
            <a:r>
              <a:rPr sz="1400" b="1" spc="-9" dirty="0" err="1" smtClean="0">
                <a:latin typeface="Times New Roman"/>
                <a:cs typeface="Times New Roman"/>
              </a:rPr>
              <a:t>r</a:t>
            </a:r>
            <a:r>
              <a:rPr sz="1400" b="1" spc="4" dirty="0" err="1" smtClean="0">
                <a:latin typeface="Times New Roman"/>
                <a:cs typeface="Times New Roman"/>
              </a:rPr>
              <a:t>a</a:t>
            </a:r>
            <a:r>
              <a:rPr sz="1400" b="1" spc="0" dirty="0" err="1" smtClean="0">
                <a:latin typeface="Times New Roman"/>
                <a:cs typeface="Times New Roman"/>
              </a:rPr>
              <a:t>nt</a:t>
            </a:r>
            <a:r>
              <a:rPr sz="1400" b="1" spc="4" dirty="0" err="1" smtClean="0">
                <a:latin typeface="Times New Roman"/>
                <a:cs typeface="Times New Roman"/>
              </a:rPr>
              <a:t>i</a:t>
            </a:r>
            <a:r>
              <a:rPr sz="1400" b="1" spc="0" dirty="0" err="1" smtClean="0">
                <a:latin typeface="Times New Roman"/>
                <a:cs typeface="Times New Roman"/>
              </a:rPr>
              <a:t>z</a:t>
            </a:r>
            <a:r>
              <a:rPr sz="1400" b="1" spc="4" dirty="0" err="1" smtClean="0">
                <a:latin typeface="Times New Roman"/>
                <a:cs typeface="Times New Roman"/>
              </a:rPr>
              <a:t>a</a:t>
            </a:r>
            <a:r>
              <a:rPr lang="es-CO" sz="1400" b="1" spc="4" dirty="0" smtClean="0">
                <a:latin typeface="Times New Roman"/>
                <a:cs typeface="Times New Roman"/>
              </a:rPr>
              <a:t>r</a:t>
            </a:r>
            <a:r>
              <a:rPr sz="1400" b="1" spc="-29" dirty="0" smtClean="0">
                <a:latin typeface="Times New Roman"/>
                <a:cs typeface="Times New Roman"/>
              </a:rPr>
              <a:t> </a:t>
            </a:r>
            <a:r>
              <a:rPr sz="1400" b="1" spc="-29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utent</a:t>
            </a:r>
            <a:r>
              <a:rPr sz="1400" b="1" spc="4" dirty="0" smtClean="0">
                <a:latin typeface="Times New Roman"/>
                <a:cs typeface="Times New Roman"/>
              </a:rPr>
              <a:t>i</a:t>
            </a:r>
            <a:r>
              <a:rPr sz="1400" b="1" spc="-9" dirty="0" smtClean="0">
                <a:latin typeface="Times New Roman"/>
                <a:cs typeface="Times New Roman"/>
              </a:rPr>
              <a:t>c</a:t>
            </a:r>
            <a:r>
              <a:rPr sz="1400" b="1" spc="4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c</a:t>
            </a:r>
            <a:r>
              <a:rPr sz="1400" b="1" spc="-4" dirty="0" smtClean="0">
                <a:latin typeface="Times New Roman"/>
                <a:cs typeface="Times New Roman"/>
              </a:rPr>
              <a:t>i</a:t>
            </a:r>
            <a:r>
              <a:rPr sz="1400" b="1" spc="4" dirty="0" smtClean="0">
                <a:latin typeface="Times New Roman"/>
                <a:cs typeface="Times New Roman"/>
              </a:rPr>
              <a:t>ó</a:t>
            </a:r>
            <a:r>
              <a:rPr sz="1400" b="1" spc="0" dirty="0" smtClean="0">
                <a:latin typeface="Times New Roman"/>
                <a:cs typeface="Times New Roman"/>
              </a:rPr>
              <a:t>n y</a:t>
            </a:r>
            <a:r>
              <a:rPr sz="1400" b="1" spc="9" dirty="0" smtClean="0">
                <a:latin typeface="Times New Roman"/>
                <a:cs typeface="Times New Roman"/>
              </a:rPr>
              <a:t> </a:t>
            </a:r>
            <a:r>
              <a:rPr sz="1400" b="1" spc="-4" dirty="0" smtClean="0">
                <a:latin typeface="Times New Roman"/>
                <a:cs typeface="Times New Roman"/>
              </a:rPr>
              <a:t>l</a:t>
            </a:r>
            <a:r>
              <a:rPr sz="1400" b="1" spc="0" dirty="0" smtClean="0">
                <a:latin typeface="Times New Roman"/>
                <a:cs typeface="Times New Roman"/>
              </a:rPr>
              <a:t>a</a:t>
            </a:r>
            <a:r>
              <a:rPr sz="1400" b="1" spc="14" dirty="0" smtClean="0">
                <a:latin typeface="Times New Roman"/>
                <a:cs typeface="Times New Roman"/>
              </a:rPr>
              <a:t> </a:t>
            </a:r>
            <a:r>
              <a:rPr sz="1400" b="1" spc="4" dirty="0" smtClean="0">
                <a:latin typeface="Times New Roman"/>
                <a:cs typeface="Times New Roman"/>
              </a:rPr>
              <a:t>I</a:t>
            </a:r>
            <a:r>
              <a:rPr sz="1400" b="1" spc="0" dirty="0" smtClean="0">
                <a:latin typeface="Times New Roman"/>
                <a:cs typeface="Times New Roman"/>
              </a:rPr>
              <a:t>nte</a:t>
            </a:r>
            <a:r>
              <a:rPr sz="1400" b="1" spc="4" dirty="0" smtClean="0">
                <a:latin typeface="Times New Roman"/>
                <a:cs typeface="Times New Roman"/>
              </a:rPr>
              <a:t>g</a:t>
            </a:r>
            <a:r>
              <a:rPr sz="1400" b="1" spc="-9" dirty="0" smtClean="0">
                <a:latin typeface="Times New Roman"/>
                <a:cs typeface="Times New Roman"/>
              </a:rPr>
              <a:t>r</a:t>
            </a:r>
            <a:r>
              <a:rPr sz="1400" b="1" spc="4" dirty="0" smtClean="0">
                <a:latin typeface="Times New Roman"/>
                <a:cs typeface="Times New Roman"/>
              </a:rPr>
              <a:t>i</a:t>
            </a:r>
            <a:r>
              <a:rPr sz="1400" b="1" spc="-9" dirty="0" smtClean="0">
                <a:latin typeface="Times New Roman"/>
                <a:cs typeface="Times New Roman"/>
              </a:rPr>
              <a:t>d</a:t>
            </a:r>
            <a:r>
              <a:rPr sz="1400" b="1" spc="19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d </a:t>
            </a:r>
            <a:r>
              <a:rPr sz="1400" b="1" spc="-4" dirty="0" smtClean="0">
                <a:latin typeface="Times New Roman"/>
                <a:cs typeface="Times New Roman"/>
              </a:rPr>
              <a:t>po</a:t>
            </a:r>
            <a:r>
              <a:rPr sz="1400" b="1" spc="0" dirty="0" smtClean="0">
                <a:latin typeface="Times New Roman"/>
                <a:cs typeface="Times New Roman"/>
              </a:rPr>
              <a:t>r</a:t>
            </a:r>
            <a:r>
              <a:rPr sz="1400" b="1" spc="-25" dirty="0" smtClean="0">
                <a:latin typeface="Times New Roman"/>
                <a:cs typeface="Times New Roman"/>
              </a:rPr>
              <a:t> </a:t>
            </a:r>
            <a:r>
              <a:rPr sz="1400" b="1" spc="-4" dirty="0" smtClean="0">
                <a:latin typeface="Times New Roman"/>
                <a:cs typeface="Times New Roman"/>
              </a:rPr>
              <a:t>F</a:t>
            </a:r>
            <a:r>
              <a:rPr sz="1400" b="1" spc="19" dirty="0" smtClean="0">
                <a:latin typeface="Times New Roman"/>
                <a:cs typeface="Times New Roman"/>
              </a:rPr>
              <a:t>i</a:t>
            </a:r>
            <a:r>
              <a:rPr sz="1400" b="1" spc="0" dirty="0" smtClean="0">
                <a:latin typeface="Times New Roman"/>
                <a:cs typeface="Times New Roman"/>
              </a:rPr>
              <a:t>r</a:t>
            </a:r>
            <a:r>
              <a:rPr sz="1400" b="1" spc="-14" dirty="0" smtClean="0">
                <a:latin typeface="Times New Roman"/>
                <a:cs typeface="Times New Roman"/>
              </a:rPr>
              <a:t>m</a:t>
            </a:r>
            <a:r>
              <a:rPr sz="1400" b="1" spc="0" dirty="0" smtClean="0">
                <a:latin typeface="Times New Roman"/>
                <a:cs typeface="Times New Roman"/>
              </a:rPr>
              <a:t>a</a:t>
            </a:r>
            <a:r>
              <a:rPr sz="1400" b="1" spc="4" dirty="0" smtClean="0">
                <a:latin typeface="Times New Roman"/>
                <a:cs typeface="Times New Roman"/>
              </a:rPr>
              <a:t> Di</a:t>
            </a:r>
            <a:r>
              <a:rPr sz="1400" b="1" spc="14" dirty="0" smtClean="0">
                <a:latin typeface="Times New Roman"/>
                <a:cs typeface="Times New Roman"/>
              </a:rPr>
              <a:t>g</a:t>
            </a:r>
            <a:r>
              <a:rPr sz="1400" b="1" spc="4" dirty="0" smtClean="0">
                <a:latin typeface="Times New Roman"/>
                <a:cs typeface="Times New Roman"/>
              </a:rPr>
              <a:t>i</a:t>
            </a:r>
            <a:r>
              <a:rPr sz="1400" b="1" spc="-9" dirty="0" smtClean="0">
                <a:latin typeface="Times New Roman"/>
                <a:cs typeface="Times New Roman"/>
              </a:rPr>
              <a:t>t</a:t>
            </a:r>
            <a:r>
              <a:rPr sz="1400" b="1" spc="19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l</a:t>
            </a:r>
            <a:endParaRPr sz="1400" dirty="0">
              <a:latin typeface="Times New Roman"/>
              <a:cs typeface="Times New Roman"/>
            </a:endParaRPr>
          </a:p>
          <a:p>
            <a:pPr marL="1543011" marR="1552995" algn="ctr">
              <a:lnSpc>
                <a:spcPct val="95825"/>
              </a:lnSpc>
            </a:pPr>
            <a:r>
              <a:rPr sz="1400" b="1" spc="0" dirty="0" smtClean="0">
                <a:latin typeface="Times New Roman"/>
                <a:cs typeface="Times New Roman"/>
              </a:rPr>
              <a:t>u</a:t>
            </a:r>
            <a:r>
              <a:rPr sz="1400" b="1" spc="19" dirty="0" smtClean="0">
                <a:latin typeface="Times New Roman"/>
                <a:cs typeface="Times New Roman"/>
              </a:rPr>
              <a:t>s</a:t>
            </a:r>
            <a:r>
              <a:rPr sz="1400" b="1" spc="4" dirty="0" smtClean="0">
                <a:latin typeface="Times New Roman"/>
                <a:cs typeface="Times New Roman"/>
              </a:rPr>
              <a:t>a</a:t>
            </a:r>
            <a:r>
              <a:rPr sz="1400" b="1" spc="0" dirty="0" smtClean="0">
                <a:latin typeface="Times New Roman"/>
                <a:cs typeface="Times New Roman"/>
              </a:rPr>
              <a:t>n</a:t>
            </a:r>
            <a:r>
              <a:rPr sz="1400" b="1" spc="-14" dirty="0" smtClean="0">
                <a:latin typeface="Times New Roman"/>
                <a:cs typeface="Times New Roman"/>
              </a:rPr>
              <a:t>d</a:t>
            </a:r>
            <a:r>
              <a:rPr sz="1400" b="1" spc="0" dirty="0" smtClean="0">
                <a:latin typeface="Times New Roman"/>
                <a:cs typeface="Times New Roman"/>
              </a:rPr>
              <a:t>o</a:t>
            </a:r>
            <a:r>
              <a:rPr sz="1400" b="1" spc="14" dirty="0" smtClean="0">
                <a:latin typeface="Times New Roman"/>
                <a:cs typeface="Times New Roman"/>
              </a:rPr>
              <a:t> </a:t>
            </a:r>
            <a:r>
              <a:rPr sz="1400" b="1" spc="-4" dirty="0" smtClean="0">
                <a:latin typeface="Times New Roman"/>
                <a:cs typeface="Times New Roman"/>
              </a:rPr>
              <a:t>s</a:t>
            </a:r>
            <a:r>
              <a:rPr sz="1400" b="1" spc="19" dirty="0" smtClean="0">
                <a:latin typeface="Times New Roman"/>
                <a:cs typeface="Times New Roman"/>
              </a:rPr>
              <a:t>i</a:t>
            </a:r>
            <a:r>
              <a:rPr sz="1400" b="1" spc="4" dirty="0" smtClean="0">
                <a:latin typeface="Times New Roman"/>
                <a:cs typeface="Times New Roman"/>
              </a:rPr>
              <a:t>s</a:t>
            </a:r>
            <a:r>
              <a:rPr sz="1400" b="1" spc="0" dirty="0" smtClean="0">
                <a:latin typeface="Times New Roman"/>
                <a:cs typeface="Times New Roman"/>
              </a:rPr>
              <a:t>te</a:t>
            </a:r>
            <a:r>
              <a:rPr sz="1400" b="1" spc="-14" dirty="0" smtClean="0">
                <a:latin typeface="Times New Roman"/>
                <a:cs typeface="Times New Roman"/>
              </a:rPr>
              <a:t>m</a:t>
            </a:r>
            <a:r>
              <a:rPr sz="1400" b="1" spc="0" dirty="0" smtClean="0">
                <a:latin typeface="Times New Roman"/>
                <a:cs typeface="Times New Roman"/>
              </a:rPr>
              <a:t>a</a:t>
            </a:r>
            <a:r>
              <a:rPr sz="1400" b="1" spc="4" dirty="0" smtClean="0">
                <a:latin typeface="Times New Roman"/>
                <a:cs typeface="Times New Roman"/>
              </a:rPr>
              <a:t> </a:t>
            </a:r>
            <a:r>
              <a:rPr sz="1400" b="1" spc="0" dirty="0" smtClean="0">
                <a:latin typeface="Times New Roman"/>
                <a:cs typeface="Times New Roman"/>
              </a:rPr>
              <a:t>de </a:t>
            </a:r>
            <a:r>
              <a:rPr sz="1400" b="1" spc="4" dirty="0" smtClean="0">
                <a:latin typeface="Times New Roman"/>
                <a:cs typeface="Times New Roman"/>
              </a:rPr>
              <a:t>Cl</a:t>
            </a:r>
            <a:r>
              <a:rPr sz="1400" b="1" spc="14" dirty="0" smtClean="0">
                <a:latin typeface="Times New Roman"/>
                <a:cs typeface="Times New Roman"/>
              </a:rPr>
              <a:t>a</a:t>
            </a:r>
            <a:r>
              <a:rPr sz="1400" b="1" spc="4" dirty="0" smtClean="0">
                <a:latin typeface="Times New Roman"/>
                <a:cs typeface="Times New Roman"/>
              </a:rPr>
              <a:t>v</a:t>
            </a:r>
            <a:r>
              <a:rPr sz="1400" b="1" spc="0" dirty="0" smtClean="0">
                <a:latin typeface="Times New Roman"/>
                <a:cs typeface="Times New Roman"/>
              </a:rPr>
              <a:t>e </a:t>
            </a:r>
            <a:r>
              <a:rPr sz="1400" b="1" spc="-4" dirty="0" smtClean="0">
                <a:latin typeface="Times New Roman"/>
                <a:cs typeface="Times New Roman"/>
              </a:rPr>
              <a:t>P</a:t>
            </a:r>
            <a:r>
              <a:rPr sz="1400" b="1" spc="0" dirty="0" smtClean="0">
                <a:latin typeface="Times New Roman"/>
                <a:cs typeface="Times New Roman"/>
              </a:rPr>
              <a:t>ú</a:t>
            </a:r>
            <a:r>
              <a:rPr sz="1400" b="1" spc="-14" dirty="0" smtClean="0">
                <a:latin typeface="Times New Roman"/>
                <a:cs typeface="Times New Roman"/>
              </a:rPr>
              <a:t>b</a:t>
            </a:r>
            <a:r>
              <a:rPr sz="1400" b="1" spc="4" dirty="0" smtClean="0">
                <a:latin typeface="Times New Roman"/>
                <a:cs typeface="Times New Roman"/>
              </a:rPr>
              <a:t>li</a:t>
            </a:r>
            <a:r>
              <a:rPr sz="1400" b="1" spc="0" dirty="0" smtClean="0">
                <a:latin typeface="Times New Roman"/>
                <a:cs typeface="Times New Roman"/>
              </a:rPr>
              <a:t>c</a:t>
            </a:r>
            <a:r>
              <a:rPr sz="1400" b="1" spc="4" dirty="0" smtClean="0">
                <a:latin typeface="Times New Roman"/>
                <a:cs typeface="Times New Roman"/>
              </a:rPr>
              <a:t>a.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10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763016" y="223293"/>
            <a:ext cx="6864854" cy="12583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odu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z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ción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el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iseño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83896">
              <a:lnSpc>
                <a:spcPct val="95825"/>
              </a:lnSpc>
              <a:spcBef>
                <a:spcPts val="15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Se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4540" y="1853542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79728" y="1879450"/>
            <a:ext cx="7410647" cy="17147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 marR="48635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fensa </a:t>
            </a:r>
            <a:r>
              <a:rPr sz="32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n p</a:t>
            </a:r>
            <a:r>
              <a:rPr sz="3200" spc="-9" dirty="0" smtClean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f</a:t>
            </a:r>
            <a:r>
              <a:rPr sz="32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nd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endParaRPr sz="32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229107" indent="-216407">
              <a:lnSpc>
                <a:spcPts val="3360"/>
              </a:lnSpc>
              <a:spcBef>
                <a:spcPts val="74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ur</a:t>
            </a:r>
            <a:r>
              <a:rPr sz="2800" spc="9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dad</a:t>
            </a:r>
            <a:r>
              <a:rPr sz="2800" spc="-88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 </a:t>
            </a:r>
            <a:r>
              <a:rPr sz="2800" spc="1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ed</a:t>
            </a:r>
            <a:r>
              <a:rPr sz="2800" spc="-3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debe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9" dirty="0" smtClean="0">
                <a:latin typeface="Times New Roman"/>
                <a:cs typeface="Times New Roman"/>
              </a:rPr>
              <a:t>í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4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ser</a:t>
            </a:r>
            <a:r>
              <a:rPr sz="2800" spc="-32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36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, con</a:t>
            </a:r>
            <a:r>
              <a:rPr sz="2800" spc="-40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d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f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es</a:t>
            </a:r>
            <a:r>
              <a:rPr sz="2800" spc="-7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é</a:t>
            </a:r>
            <a:r>
              <a:rPr sz="2800" spc="0" dirty="0" smtClean="0">
                <a:latin typeface="Times New Roman"/>
                <a:cs typeface="Times New Roman"/>
              </a:rPr>
              <a:t>cni</a:t>
            </a:r>
            <a:r>
              <a:rPr sz="2800" spc="9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pr</a:t>
            </a:r>
            <a:r>
              <a:rPr sz="2800" spc="1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teger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19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ed (</a:t>
            </a:r>
            <a:r>
              <a:rPr sz="2800" spc="-4" dirty="0" smtClean="0">
                <a:latin typeface="Times New Roman"/>
                <a:cs typeface="Times New Roman"/>
              </a:rPr>
              <a:t>“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rr</a:t>
            </a:r>
            <a:r>
              <a:rPr sz="2800" spc="0" dirty="0" smtClean="0">
                <a:latin typeface="Times New Roman"/>
                <a:cs typeface="Times New Roman"/>
              </a:rPr>
              <a:t>ica</a:t>
            </a:r>
            <a:r>
              <a:rPr sz="2800" spc="-1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as</a:t>
            </a:r>
            <a:r>
              <a:rPr sz="2800" spc="-29" dirty="0" smtClean="0">
                <a:latin typeface="Times New Roman"/>
                <a:cs typeface="Times New Roman"/>
              </a:rPr>
              <a:t>”</a:t>
            </a:r>
            <a:r>
              <a:rPr sz="2800" spc="0" dirty="0" smtClean="0">
                <a:latin typeface="Times New Roman"/>
                <a:cs typeface="Times New Roman"/>
              </a:rPr>
              <a:t>)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540" y="3621636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81252" y="3647544"/>
            <a:ext cx="516311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ngu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id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p</a:t>
            </a:r>
            <a:r>
              <a:rPr sz="3200" spc="-4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ción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59246" y="3647544"/>
            <a:ext cx="72007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stá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95338" y="3647544"/>
            <a:ext cx="46979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80424" y="3647544"/>
            <a:ext cx="74287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á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728" y="4106815"/>
            <a:ext cx="731342" cy="398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0"/>
              </a:lnSpc>
              <a:spcBef>
                <a:spcPts val="155"/>
              </a:spcBef>
            </a:pPr>
            <a:r>
              <a:rPr sz="4200" baseline="3105" dirty="0" smtClean="0">
                <a:latin typeface="Times New Roman"/>
                <a:cs typeface="Times New Roman"/>
              </a:rPr>
              <a:t>–</a:t>
            </a:r>
            <a:r>
              <a:rPr sz="4200" spc="-394" baseline="3105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18437" y="4125103"/>
            <a:ext cx="1084603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ej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rse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10383" y="4125103"/>
            <a:ext cx="159898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rpr</a:t>
            </a:r>
            <a:r>
              <a:rPr sz="2800" spc="-4" dirty="0" smtClean="0">
                <a:latin typeface="Times New Roman"/>
                <a:cs typeface="Times New Roman"/>
              </a:rPr>
              <a:t>en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11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657" y="3674806"/>
            <a:ext cx="3552959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bject 9"/>
          <p:cNvSpPr txBox="1"/>
          <p:nvPr/>
        </p:nvSpPr>
        <p:spPr>
          <a:xfrm>
            <a:off x="763016" y="223293"/>
            <a:ext cx="6864854" cy="12583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odu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z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ción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el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iseño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83896">
              <a:lnSpc>
                <a:spcPct val="95825"/>
              </a:lnSpc>
              <a:spcBef>
                <a:spcPts val="15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Se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1928218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9728" y="1954126"/>
            <a:ext cx="5874791" cy="2021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Aseg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odo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 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mp</a:t>
            </a:r>
            <a:r>
              <a:rPr sz="3200" spc="4" dirty="0" smtClean="0">
                <a:latin typeface="Times New Roman"/>
                <a:cs typeface="Times New Roman"/>
              </a:rPr>
              <a:t>onen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es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ts val="3425"/>
              </a:lnSpc>
              <a:spcBef>
                <a:spcPts val="2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eñ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du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r: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ts val="3030"/>
              </a:lnSpc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x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8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in</a:t>
            </a:r>
            <a:r>
              <a:rPr sz="2800" spc="9" dirty="0" smtClean="0">
                <a:latin typeface="Times New Roman"/>
                <a:cs typeface="Times New Roman"/>
              </a:rPr>
              <a:t>t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endParaRPr sz="2800">
              <a:latin typeface="Times New Roman"/>
              <a:cs typeface="Times New Roman"/>
            </a:endParaRPr>
          </a:p>
          <a:p>
            <a:pPr marL="12700" marR="61036">
              <a:lnSpc>
                <a:spcPts val="3000"/>
              </a:lnSpc>
            </a:pPr>
            <a:r>
              <a:rPr sz="4200" baseline="3105" dirty="0" smtClean="0">
                <a:latin typeface="Times New Roman"/>
                <a:cs typeface="Times New Roman"/>
              </a:rPr>
              <a:t>–</a:t>
            </a:r>
            <a:r>
              <a:rPr sz="4200" spc="-394" baseline="3105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do</a:t>
            </a:r>
            <a:r>
              <a:rPr sz="2800" spc="-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es</a:t>
            </a:r>
            <a:r>
              <a:rPr sz="2800" spc="-11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9" dirty="0" smtClean="0">
                <a:latin typeface="Times New Roman"/>
                <a:cs typeface="Times New Roman"/>
              </a:rPr>
              <a:t>ú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4" dirty="0" smtClean="0">
                <a:latin typeface="Times New Roman"/>
                <a:cs typeface="Times New Roman"/>
              </a:rPr>
              <a:t>li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7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ci</a:t>
            </a:r>
            <a:r>
              <a:rPr sz="2800" spc="4" dirty="0" smtClean="0">
                <a:latin typeface="Times New Roman"/>
                <a:cs typeface="Times New Roman"/>
              </a:rPr>
              <a:t>o-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  <a:p>
            <a:pPr marL="12700" marR="61036">
              <a:lnSpc>
                <a:spcPts val="3050"/>
              </a:lnSpc>
              <a:spcBef>
                <a:spcPts val="2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edes</a:t>
            </a:r>
            <a:r>
              <a:rPr sz="2800" spc="-64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acc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2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6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4" dirty="0" smtClean="0">
                <a:latin typeface="Times New Roman"/>
                <a:cs typeface="Times New Roman"/>
              </a:rPr>
              <a:t> </a:t>
            </a:r>
            <a:r>
              <a:rPr sz="2800" spc="-39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9810" y="1954126"/>
            <a:ext cx="49334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un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728" y="3958987"/>
            <a:ext cx="6030672" cy="15528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10"/>
              </a:lnSpc>
              <a:spcBef>
                <a:spcPts val="155"/>
              </a:spcBef>
            </a:pPr>
            <a:r>
              <a:rPr sz="4200" baseline="3105" dirty="0" smtClean="0">
                <a:latin typeface="Times New Roman"/>
                <a:cs typeface="Times New Roman"/>
              </a:rPr>
              <a:t>–</a:t>
            </a:r>
            <a:r>
              <a:rPr sz="4200" spc="-394" baseline="3105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96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lang="es-CO" sz="2800" spc="-4" dirty="0">
                <a:latin typeface="Times New Roman"/>
                <a:cs typeface="Times New Roman"/>
              </a:rPr>
              <a:t>r</a:t>
            </a:r>
            <a:r>
              <a:rPr sz="2800" spc="0" dirty="0" err="1" smtClean="0">
                <a:latin typeface="Times New Roman"/>
                <a:cs typeface="Times New Roman"/>
              </a:rPr>
              <a:t>ed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4" dirty="0" smtClean="0">
                <a:latin typeface="Times New Roman"/>
                <a:cs typeface="Times New Roman"/>
              </a:rPr>
              <a:t> </a:t>
            </a:r>
            <a:r>
              <a:rPr lang="es-CO" sz="2800" spc="-14" dirty="0">
                <a:latin typeface="Times New Roman"/>
                <a:cs typeface="Times New Roman"/>
              </a:rPr>
              <a:t>g</a:t>
            </a:r>
            <a:r>
              <a:rPr sz="2800" spc="0" dirty="0" err="1" smtClean="0">
                <a:latin typeface="Times New Roman"/>
                <a:cs typeface="Times New Roman"/>
              </a:rPr>
              <a:t>esti</a:t>
            </a:r>
            <a:r>
              <a:rPr sz="2800" spc="9" dirty="0" err="1" smtClean="0">
                <a:latin typeface="Times New Roman"/>
                <a:cs typeface="Times New Roman"/>
              </a:rPr>
              <a:t>ó</a:t>
            </a:r>
            <a:r>
              <a:rPr sz="2800" spc="0" dirty="0" err="1" smtClean="0">
                <a:latin typeface="Times New Roman"/>
                <a:cs typeface="Times New Roman"/>
              </a:rPr>
              <a:t>n</a:t>
            </a:r>
            <a:r>
              <a:rPr lang="es-CO" sz="2800" spc="0" dirty="0" smtClean="0">
                <a:latin typeface="Times New Roman"/>
                <a:cs typeface="Times New Roman"/>
              </a:rPr>
              <a:t> de red</a:t>
            </a:r>
            <a:endParaRPr sz="2800" dirty="0">
              <a:latin typeface="Times New Roman"/>
              <a:cs typeface="Times New Roman"/>
            </a:endParaRPr>
          </a:p>
          <a:p>
            <a:pPr marL="12700" marR="56235">
              <a:lnSpc>
                <a:spcPts val="3010"/>
              </a:lnSpc>
            </a:pPr>
            <a:r>
              <a:rPr sz="4200" baseline="3105" dirty="0" smtClean="0">
                <a:latin typeface="Times New Roman"/>
                <a:cs typeface="Times New Roman"/>
              </a:rPr>
              <a:t>–</a:t>
            </a:r>
            <a:r>
              <a:rPr sz="4200" spc="-394" baseline="3105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anjas</a:t>
            </a:r>
            <a:r>
              <a:rPr sz="2800" spc="-2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41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9" dirty="0" smtClean="0">
                <a:latin typeface="Times New Roman"/>
                <a:cs typeface="Times New Roman"/>
              </a:rPr>
              <a:t>d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es</a:t>
            </a:r>
            <a:endParaRPr sz="2800" dirty="0">
              <a:latin typeface="Times New Roman"/>
              <a:cs typeface="Times New Roman"/>
            </a:endParaRPr>
          </a:p>
          <a:p>
            <a:pPr marL="12700" marR="56235">
              <a:lnSpc>
                <a:spcPts val="3015"/>
              </a:lnSpc>
              <a:spcBef>
                <a:spcPts val="0"/>
              </a:spcBef>
            </a:pPr>
            <a:r>
              <a:rPr sz="4200" baseline="3105" dirty="0" smtClean="0">
                <a:latin typeface="Times New Roman"/>
                <a:cs typeface="Times New Roman"/>
              </a:rPr>
              <a:t>–</a:t>
            </a:r>
            <a:r>
              <a:rPr sz="4200" spc="-394" baseline="3105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96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rio</a:t>
            </a:r>
            <a:endParaRPr sz="2800" dirty="0">
              <a:latin typeface="Times New Roman"/>
              <a:cs typeface="Times New Roman"/>
            </a:endParaRPr>
          </a:p>
          <a:p>
            <a:pPr marL="12700" marR="56235">
              <a:lnSpc>
                <a:spcPts val="3050"/>
              </a:lnSpc>
              <a:spcBef>
                <a:spcPts val="1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edes</a:t>
            </a:r>
            <a:r>
              <a:rPr sz="2800" spc="-6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29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lá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4" dirty="0" smtClean="0">
                <a:latin typeface="Times New Roman"/>
                <a:cs typeface="Times New Roman"/>
              </a:rPr>
              <a:t>ri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51501" y="3978799"/>
            <a:ext cx="41615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76697" y="3978799"/>
            <a:ext cx="64718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12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447800" y="3017097"/>
            <a:ext cx="6241796" cy="30573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163951" y="555525"/>
            <a:ext cx="289101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isco SAFE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3540" y="1473793"/>
            <a:ext cx="22885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9948" y="1499701"/>
            <a:ext cx="663412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-765" dirty="0" smtClean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3200" u="heavy" spc="-14" dirty="0" smtClean="0">
                <a:solidFill>
                  <a:srgbClr val="CCCCFF"/>
                </a:solidFill>
                <a:latin typeface="Times New Roman"/>
                <a:cs typeface="Times New Roman"/>
              </a:rPr>
              <a:t>S</a:t>
            </a:r>
            <a:r>
              <a:rPr sz="3200" u="heavy" spc="0" dirty="0" smtClean="0">
                <a:solidFill>
                  <a:srgbClr val="CCCCFF"/>
                </a:solidFill>
                <a:latin typeface="Times New Roman"/>
                <a:cs typeface="Times New Roman"/>
              </a:rPr>
              <a:t>A</a:t>
            </a:r>
            <a:r>
              <a:rPr sz="3200" u="heavy" spc="-4" dirty="0" smtClean="0">
                <a:solidFill>
                  <a:srgbClr val="CCCCFF"/>
                </a:solidFill>
                <a:latin typeface="Times New Roman"/>
                <a:cs typeface="Times New Roman"/>
              </a:rPr>
              <a:t>F</a:t>
            </a:r>
            <a:r>
              <a:rPr sz="3200" u="heavy" spc="0" dirty="0" smtClean="0">
                <a:solidFill>
                  <a:srgbClr val="CCCCFF"/>
                </a:solidFill>
                <a:latin typeface="Times New Roman"/>
                <a:cs typeface="Times New Roman"/>
              </a:rPr>
              <a:t>ESe</a:t>
            </a:r>
            <a:r>
              <a:rPr sz="3200" u="heavy" spc="14" dirty="0" smtClean="0">
                <a:solidFill>
                  <a:srgbClr val="CCCCFF"/>
                </a:solidFill>
                <a:latin typeface="Times New Roman"/>
                <a:cs typeface="Times New Roman"/>
              </a:rPr>
              <a:t>c</a:t>
            </a:r>
            <a:r>
              <a:rPr sz="3200" u="heavy" spc="9" dirty="0" smtClean="0">
                <a:solidFill>
                  <a:srgbClr val="CCCCFF"/>
                </a:solidFill>
                <a:latin typeface="Times New Roman"/>
                <a:cs typeface="Times New Roman"/>
              </a:rPr>
              <a:t>u</a:t>
            </a:r>
            <a:r>
              <a:rPr sz="3200" u="heavy" spc="0" dirty="0" smtClean="0">
                <a:solidFill>
                  <a:srgbClr val="CCCCFF"/>
                </a:solidFill>
                <a:latin typeface="Times New Roman"/>
                <a:cs typeface="Times New Roman"/>
              </a:rPr>
              <a:t>r</a:t>
            </a:r>
            <a:r>
              <a:rPr sz="3200" u="heavy" spc="-14" dirty="0" smtClean="0">
                <a:solidFill>
                  <a:srgbClr val="CCCCFF"/>
                </a:solidFill>
                <a:latin typeface="Times New Roman"/>
                <a:cs typeface="Times New Roman"/>
              </a:rPr>
              <a:t>i</a:t>
            </a:r>
            <a:r>
              <a:rPr sz="3200" u="heavy" spc="-4" dirty="0" smtClean="0">
                <a:solidFill>
                  <a:srgbClr val="CCCCFF"/>
                </a:solidFill>
                <a:latin typeface="Times New Roman"/>
                <a:cs typeface="Times New Roman"/>
              </a:rPr>
              <a:t>t</a:t>
            </a:r>
            <a:r>
              <a:rPr sz="3200" u="heavy" spc="19" dirty="0" smtClean="0">
                <a:solidFill>
                  <a:srgbClr val="CCCCFF"/>
                </a:solidFill>
                <a:latin typeface="Times New Roman"/>
                <a:cs typeface="Times New Roman"/>
              </a:rPr>
              <a:t>y</a:t>
            </a:r>
            <a:r>
              <a:rPr sz="3200" u="heavy" spc="0" dirty="0" smtClean="0">
                <a:solidFill>
                  <a:srgbClr val="CCCCFF"/>
                </a:solidFill>
                <a:latin typeface="Times New Roman"/>
                <a:cs typeface="Times New Roman"/>
              </a:rPr>
              <a:t>R</a:t>
            </a:r>
            <a:r>
              <a:rPr sz="3200" u="heavy" spc="-4" dirty="0" smtClean="0">
                <a:solidFill>
                  <a:srgbClr val="CCCCFF"/>
                </a:solidFill>
                <a:latin typeface="Times New Roman"/>
                <a:cs typeface="Times New Roman"/>
              </a:rPr>
              <a:t>e</a:t>
            </a:r>
            <a:r>
              <a:rPr sz="3200" u="heavy" spc="0" dirty="0" smtClean="0">
                <a:solidFill>
                  <a:srgbClr val="CCCCFF"/>
                </a:solidFill>
                <a:latin typeface="Times New Roman"/>
                <a:cs typeface="Times New Roman"/>
              </a:rPr>
              <a:t>f</a:t>
            </a:r>
            <a:r>
              <a:rPr sz="3200" u="heavy" spc="-4" dirty="0" smtClean="0">
                <a:solidFill>
                  <a:srgbClr val="CCCCFF"/>
                </a:solidFill>
                <a:latin typeface="Times New Roman"/>
                <a:cs typeface="Times New Roman"/>
              </a:rPr>
              <a:t>e</a:t>
            </a:r>
            <a:r>
              <a:rPr sz="3200" u="heavy" spc="0" dirty="0" smtClean="0">
                <a:solidFill>
                  <a:srgbClr val="CCCCFF"/>
                </a:solidFill>
                <a:latin typeface="Times New Roman"/>
                <a:cs typeface="Times New Roman"/>
              </a:rPr>
              <a:t>r</a:t>
            </a:r>
            <a:r>
              <a:rPr sz="3200" u="heavy" spc="4" dirty="0" smtClean="0">
                <a:solidFill>
                  <a:srgbClr val="CCCCFF"/>
                </a:solidFill>
                <a:latin typeface="Times New Roman"/>
                <a:cs typeface="Times New Roman"/>
              </a:rPr>
              <a:t>en</a:t>
            </a:r>
            <a:r>
              <a:rPr sz="3200" u="heavy" spc="-4" dirty="0" smtClean="0">
                <a:solidFill>
                  <a:srgbClr val="CCCCFF"/>
                </a:solidFill>
                <a:latin typeface="Times New Roman"/>
                <a:cs typeface="Times New Roman"/>
              </a:rPr>
              <a:t>c</a:t>
            </a:r>
            <a:r>
              <a:rPr sz="3200" u="heavy" spc="14" dirty="0" smtClean="0">
                <a:solidFill>
                  <a:srgbClr val="CCCCFF"/>
                </a:solidFill>
                <a:latin typeface="Times New Roman"/>
                <a:cs typeface="Times New Roman"/>
              </a:rPr>
              <a:t>e</a:t>
            </a:r>
            <a:r>
              <a:rPr sz="3200" u="heavy" spc="-14" dirty="0" smtClean="0">
                <a:solidFill>
                  <a:srgbClr val="CCCCFF"/>
                </a:solidFill>
                <a:latin typeface="Times New Roman"/>
                <a:cs typeface="Times New Roman"/>
              </a:rPr>
              <a:t>M</a:t>
            </a:r>
            <a:r>
              <a:rPr sz="3200" u="heavy" spc="-4" dirty="0" smtClean="0">
                <a:solidFill>
                  <a:srgbClr val="CCCCFF"/>
                </a:solidFill>
                <a:latin typeface="Times New Roman"/>
                <a:cs typeface="Times New Roman"/>
              </a:rPr>
              <a:t>o</a:t>
            </a:r>
            <a:r>
              <a:rPr sz="3200" u="heavy" spc="4" dirty="0" smtClean="0">
                <a:solidFill>
                  <a:srgbClr val="CCCCFF"/>
                </a:solidFill>
                <a:latin typeface="Times New Roman"/>
                <a:cs typeface="Times New Roman"/>
              </a:rPr>
              <a:t>de</a:t>
            </a:r>
            <a:r>
              <a:rPr sz="3200" u="heavy" spc="0" dirty="0" smtClean="0">
                <a:solidFill>
                  <a:srgbClr val="CCCCFF"/>
                </a:solidFill>
                <a:latin typeface="Times New Roman"/>
                <a:cs typeface="Times New Roman"/>
              </a:rPr>
              <a:t>l</a:t>
            </a:r>
            <a:r>
              <a:rPr sz="3200" spc="79" dirty="0" smtClean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8424" y="2042245"/>
            <a:ext cx="524385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-25" dirty="0" smtClean="0">
                <a:latin typeface="Times New Roman"/>
                <a:cs typeface="Times New Roman"/>
              </a:rPr>
              <a:t>r</a:t>
            </a:r>
            <a:r>
              <a:rPr sz="3200" spc="-29" dirty="0" smtClean="0">
                <a:latin typeface="Times New Roman"/>
                <a:cs typeface="Times New Roman"/>
              </a:rPr>
              <a:t>g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la s</a:t>
            </a:r>
            <a:r>
              <a:rPr sz="3200" spc="-4" dirty="0" smtClean="0">
                <a:latin typeface="Times New Roman"/>
                <a:cs typeface="Times New Roman"/>
              </a:rPr>
              <a:t>eg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ri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ca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58637" y="2042245"/>
            <a:ext cx="132998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mó</a:t>
            </a:r>
            <a:r>
              <a:rPr sz="3200" spc="4" dirty="0" smtClean="0">
                <a:latin typeface="Times New Roman"/>
                <a:cs typeface="Times New Roman"/>
              </a:rPr>
              <a:t>du</a:t>
            </a:r>
            <a:r>
              <a:rPr sz="3200" spc="0" dirty="0" smtClean="0">
                <a:latin typeface="Times New Roman"/>
                <a:cs typeface="Times New Roman"/>
              </a:rPr>
              <a:t>lo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03185" y="2042245"/>
            <a:ext cx="47131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89596" y="2042245"/>
            <a:ext cx="44838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su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8424" y="2584789"/>
            <a:ext cx="202917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9" dirty="0" smtClean="0">
                <a:latin typeface="Times New Roman"/>
                <a:cs typeface="Times New Roman"/>
              </a:rPr>
              <a:t>q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ura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44267" y="2584789"/>
            <a:ext cx="46979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29353" y="2584789"/>
            <a:ext cx="60642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9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51071" y="2584789"/>
            <a:ext cx="153220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od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-94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13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5966460" y="1143000"/>
            <a:ext cx="2635503" cy="20542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4540" y="227865"/>
            <a:ext cx="2813507" cy="12522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eg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ur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do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83896">
              <a:lnSpc>
                <a:spcPct val="95825"/>
              </a:lnSpc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te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net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08578" y="227865"/>
            <a:ext cx="72958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68692" y="227865"/>
            <a:ext cx="275098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iones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49846" y="227865"/>
            <a:ext cx="63804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2536294"/>
            <a:ext cx="228853" cy="23836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1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4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9728" y="2562202"/>
            <a:ext cx="7163087" cy="28698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 marR="57398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egu</a:t>
            </a:r>
            <a:r>
              <a:rPr sz="3200" spc="0" dirty="0" smtClean="0">
                <a:latin typeface="Times New Roman"/>
                <a:cs typeface="Times New Roman"/>
              </a:rPr>
              <a:t>ri</a:t>
            </a:r>
            <a:r>
              <a:rPr sz="3200" spc="-9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físi</a:t>
            </a:r>
            <a:r>
              <a:rPr sz="3200" spc="-9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 dirty="0">
              <a:latin typeface="Times New Roman"/>
              <a:cs typeface="Times New Roman"/>
            </a:endParaRPr>
          </a:p>
          <a:p>
            <a:pPr marL="14223" marR="57398">
              <a:lnSpc>
                <a:spcPct val="95825"/>
              </a:lnSpc>
            </a:pPr>
            <a:r>
              <a:rPr sz="3200" i="1" spc="0" dirty="0" smtClean="0">
                <a:latin typeface="Times New Roman"/>
                <a:cs typeface="Times New Roman"/>
              </a:rPr>
              <a:t>F</a:t>
            </a:r>
            <a:r>
              <a:rPr sz="3200" i="1" spc="-14" dirty="0" smtClean="0">
                <a:latin typeface="Times New Roman"/>
                <a:cs typeface="Times New Roman"/>
              </a:rPr>
              <a:t>i</a:t>
            </a:r>
            <a:r>
              <a:rPr sz="3200" i="1" spc="-59" dirty="0" smtClean="0">
                <a:latin typeface="Times New Roman"/>
                <a:cs typeface="Times New Roman"/>
              </a:rPr>
              <a:t>r</a:t>
            </a:r>
            <a:r>
              <a:rPr sz="3200" i="1" spc="-44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wal</a:t>
            </a:r>
            <a:r>
              <a:rPr sz="3200" i="1" spc="-14" dirty="0" smtClean="0">
                <a:latin typeface="Times New Roman"/>
                <a:cs typeface="Times New Roman"/>
              </a:rPr>
              <a:t>l</a:t>
            </a:r>
            <a:r>
              <a:rPr sz="3200" i="1" spc="0" dirty="0" smtClean="0">
                <a:latin typeface="Times New Roman"/>
                <a:cs typeface="Times New Roman"/>
              </a:rPr>
              <a:t>s</a:t>
            </a:r>
            <a:r>
              <a:rPr sz="3200" i="1" spc="1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y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-4" dirty="0" smtClean="0">
                <a:latin typeface="Times New Roman"/>
                <a:cs typeface="Times New Roman"/>
              </a:rPr>
              <a:t>ilt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aq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etes</a:t>
            </a:r>
            <a:endParaRPr sz="3200" dirty="0">
              <a:latin typeface="Times New Roman"/>
              <a:cs typeface="Times New Roman"/>
            </a:endParaRPr>
          </a:p>
          <a:p>
            <a:pPr marL="12700" indent="1523">
              <a:lnSpc>
                <a:spcPct val="99849"/>
              </a:lnSpc>
              <a:spcBef>
                <a:spcPts val="1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eg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34" dirty="0" smtClean="0">
                <a:latin typeface="Times New Roman"/>
                <a:cs typeface="Times New Roman"/>
              </a:rPr>
              <a:t>(</a:t>
            </a:r>
            <a:r>
              <a:rPr sz="3200" i="1" spc="-14" dirty="0" smtClean="0">
                <a:latin typeface="Times New Roman"/>
                <a:cs typeface="Times New Roman"/>
              </a:rPr>
              <a:t>l</a:t>
            </a:r>
            <a:r>
              <a:rPr sz="3200" i="1" spc="4" dirty="0" smtClean="0">
                <a:latin typeface="Times New Roman"/>
                <a:cs typeface="Times New Roman"/>
              </a:rPr>
              <a:t>og</a:t>
            </a:r>
            <a:r>
              <a:rPr sz="3200" i="1" spc="0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) </a:t>
            </a:r>
            <a:r>
              <a:rPr sz="3200" spc="4" dirty="0" smtClean="0">
                <a:latin typeface="Times New Roman"/>
                <a:cs typeface="Times New Roman"/>
              </a:rPr>
              <a:t>au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ca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ón</a:t>
            </a:r>
            <a:r>
              <a:rPr sz="3200" spc="0" dirty="0" smtClean="0">
                <a:latin typeface="Times New Roman"/>
                <a:cs typeface="Times New Roman"/>
              </a:rPr>
              <a:t>, a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zac</a:t>
            </a:r>
            <a:r>
              <a:rPr sz="3200" spc="0" dirty="0" smtClean="0">
                <a:latin typeface="Times New Roman"/>
                <a:cs typeface="Times New Roman"/>
              </a:rPr>
              <a:t>ión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un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a y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-4" dirty="0" smtClean="0">
                <a:latin typeface="Times New Roman"/>
                <a:cs typeface="Times New Roman"/>
              </a:rPr>
              <a:t>ie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-25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dos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ro</a:t>
            </a:r>
            <a:r>
              <a:rPr sz="3200" spc="4" dirty="0" smtClean="0">
                <a:latin typeface="Times New Roman"/>
                <a:cs typeface="Times New Roman"/>
              </a:rPr>
              <a:t>toc</a:t>
            </a:r>
            <a:r>
              <a:rPr sz="3200" spc="-4" dirty="0" smtClean="0">
                <a:latin typeface="Times New Roman"/>
                <a:cs typeface="Times New Roman"/>
              </a:rPr>
              <a:t>ol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am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q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an </a:t>
            </a:r>
            <a:r>
              <a:rPr sz="3200" spc="4" dirty="0" smtClean="0">
                <a:latin typeface="Times New Roman"/>
                <a:cs typeface="Times New Roman"/>
              </a:rPr>
              <a:t>au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0" dirty="0" smtClean="0">
                <a:latin typeface="Times New Roman"/>
                <a:cs typeface="Times New Roman"/>
              </a:rPr>
              <a:t>ti</a:t>
            </a:r>
            <a:r>
              <a:rPr sz="3200" spc="-1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14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508508" y="380265"/>
            <a:ext cx="8202899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se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gu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ra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 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los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res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ú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lic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3016" y="1306045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9728" y="1331953"/>
            <a:ext cx="7249729" cy="4152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-4" dirty="0" smtClean="0">
                <a:latin typeface="Times New Roman"/>
                <a:cs typeface="Times New Roman"/>
              </a:rPr>
              <a:t>id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Z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(</a:t>
            </a:r>
            <a:r>
              <a:rPr sz="3200" spc="4" dirty="0" smtClean="0">
                <a:latin typeface="Times New Roman"/>
                <a:cs typeface="Times New Roman"/>
              </a:rPr>
              <a:t>zo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41"/>
              </a:lnSpc>
            </a:pP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it</a:t>
            </a:r>
            <a:r>
              <a:rPr sz="3200" spc="-1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riza</a:t>
            </a:r>
            <a:r>
              <a:rPr sz="3200" spc="4" dirty="0" smtClean="0">
                <a:latin typeface="Times New Roman"/>
                <a:cs typeface="Times New Roman"/>
              </a:rPr>
              <a:t>da</a:t>
            </a:r>
            <a:r>
              <a:rPr sz="3200" spc="0" dirty="0" smtClean="0">
                <a:latin typeface="Times New Roman"/>
                <a:cs typeface="Times New Roman"/>
              </a:rPr>
              <a:t>)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ro</a:t>
            </a:r>
            <a:r>
              <a:rPr sz="3200" spc="4" dirty="0" smtClean="0">
                <a:latin typeface="Times New Roman"/>
                <a:cs typeface="Times New Roman"/>
              </a:rPr>
              <a:t>teg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da </a:t>
            </a:r>
            <a:r>
              <a:rPr sz="3200" spc="4" dirty="0" smtClean="0">
                <a:latin typeface="Times New Roman"/>
                <a:cs typeface="Times New Roman"/>
              </a:rPr>
              <a:t>co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4" dirty="0" smtClean="0">
                <a:latin typeface="Times New Roman"/>
                <a:cs typeface="Times New Roman"/>
              </a:rPr>
              <a:t> </a:t>
            </a:r>
            <a:r>
              <a:rPr sz="3200" i="1" spc="-4" dirty="0" smtClean="0">
                <a:latin typeface="Times New Roman"/>
                <a:cs typeface="Times New Roman"/>
              </a:rPr>
              <a:t>fi</a:t>
            </a:r>
            <a:r>
              <a:rPr sz="3200" i="1" spc="-69" dirty="0" smtClean="0">
                <a:latin typeface="Times New Roman"/>
                <a:cs typeface="Times New Roman"/>
              </a:rPr>
              <a:t>r</a:t>
            </a:r>
            <a:r>
              <a:rPr sz="3200" i="1" spc="-54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w</a:t>
            </a:r>
            <a:r>
              <a:rPr sz="3200" i="1" spc="4" dirty="0" smtClean="0">
                <a:latin typeface="Times New Roman"/>
                <a:cs typeface="Times New Roman"/>
              </a:rPr>
              <a:t>a</a:t>
            </a:r>
            <a:r>
              <a:rPr sz="3200" i="1" spc="-4" dirty="0" smtClean="0">
                <a:latin typeface="Times New Roman"/>
                <a:cs typeface="Times New Roman"/>
              </a:rPr>
              <a:t>lls 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-14" dirty="0" smtClean="0">
                <a:latin typeface="Times New Roman"/>
                <a:cs typeface="Times New Roman"/>
              </a:rPr>
              <a:t>j</a:t>
            </a:r>
            <a:r>
              <a:rPr sz="3200" spc="4" dirty="0" smtClean="0">
                <a:latin typeface="Times New Roman"/>
                <a:cs typeface="Times New Roman"/>
              </a:rPr>
              <a:t>ecu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un</a:t>
            </a:r>
            <a:r>
              <a:rPr sz="3200" spc="44" dirty="0" smtClean="0">
                <a:latin typeface="Times New Roman"/>
                <a:cs typeface="Times New Roman"/>
              </a:rPr>
              <a:t> </a:t>
            </a:r>
            <a:r>
              <a:rPr sz="3200" i="1" spc="-14" dirty="0" smtClean="0">
                <a:latin typeface="Times New Roman"/>
                <a:cs typeface="Times New Roman"/>
              </a:rPr>
              <a:t>f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-59" dirty="0" smtClean="0">
                <a:latin typeface="Times New Roman"/>
                <a:cs typeface="Times New Roman"/>
              </a:rPr>
              <a:t>r</a:t>
            </a:r>
            <a:r>
              <a:rPr sz="3200" i="1" spc="-54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w</a:t>
            </a:r>
            <a:r>
              <a:rPr sz="3200" i="1" spc="4" dirty="0" smtClean="0">
                <a:latin typeface="Times New Roman"/>
                <a:cs typeface="Times New Roman"/>
              </a:rPr>
              <a:t>a</a:t>
            </a:r>
            <a:r>
              <a:rPr sz="3200" i="1" spc="-4" dirty="0" smtClean="0">
                <a:latin typeface="Times New Roman"/>
                <a:cs typeface="Times New Roman"/>
              </a:rPr>
              <a:t>l</a:t>
            </a:r>
            <a:r>
              <a:rPr sz="3200" i="1" spc="0" dirty="0" smtClean="0">
                <a:latin typeface="Times New Roman"/>
                <a:cs typeface="Times New Roman"/>
              </a:rPr>
              <a:t>l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 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is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o s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do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ro</a:t>
            </a:r>
            <a:r>
              <a:rPr sz="3200" spc="4" dirty="0" smtClean="0">
                <a:latin typeface="Times New Roman"/>
                <a:cs typeface="Times New Roman"/>
              </a:rPr>
              <a:t>teg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rse “D</a:t>
            </a:r>
            <a:r>
              <a:rPr sz="3200" spc="1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ega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v</a:t>
            </a:r>
            <a:r>
              <a:rPr sz="3200" spc="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ci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” (D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 dirty="0">
              <a:latin typeface="Times New Roman"/>
              <a:cs typeface="Times New Roman"/>
            </a:endParaRPr>
          </a:p>
          <a:p>
            <a:pPr marL="12700" marR="57398">
              <a:lnSpc>
                <a:spcPts val="3170"/>
              </a:lnSpc>
              <a:spcBef>
                <a:spcPts val="158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L</a:t>
            </a:r>
            <a:r>
              <a:rPr sz="4200" spc="9" baseline="-1035" dirty="0" smtClean="0">
                <a:latin typeface="Times New Roman"/>
                <a:cs typeface="Times New Roman"/>
              </a:rPr>
              <a:t>i</a:t>
            </a:r>
            <a:r>
              <a:rPr sz="4200" spc="-14" baseline="-1035" dirty="0" smtClean="0">
                <a:latin typeface="Times New Roman"/>
                <a:cs typeface="Times New Roman"/>
              </a:rPr>
              <a:t>m</a:t>
            </a:r>
            <a:r>
              <a:rPr sz="4200" spc="0" baseline="-1035" dirty="0" smtClean="0">
                <a:latin typeface="Times New Roman"/>
                <a:cs typeface="Times New Roman"/>
              </a:rPr>
              <a:t>i</a:t>
            </a:r>
            <a:r>
              <a:rPr sz="4200" spc="9" baseline="-1035" dirty="0" smtClean="0">
                <a:latin typeface="Times New Roman"/>
                <a:cs typeface="Times New Roman"/>
              </a:rPr>
              <a:t>t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r</a:t>
            </a:r>
            <a:r>
              <a:rPr sz="4200" spc="-31" baseline="-1035" dirty="0" smtClean="0">
                <a:latin typeface="Times New Roman"/>
                <a:cs typeface="Times New Roman"/>
              </a:rPr>
              <a:t> </a:t>
            </a:r>
            <a:r>
              <a:rPr sz="4200" spc="-4" baseline="-1035" dirty="0" smtClean="0">
                <a:latin typeface="Times New Roman"/>
                <a:cs typeface="Times New Roman"/>
              </a:rPr>
              <a:t>e</a:t>
            </a:r>
            <a:r>
              <a:rPr sz="4200" spc="0" baseline="-1035" dirty="0" smtClean="0">
                <a:latin typeface="Times New Roman"/>
                <a:cs typeface="Times New Roman"/>
              </a:rPr>
              <a:t>l n</a:t>
            </a:r>
            <a:r>
              <a:rPr sz="4200" spc="9" baseline="-1035" dirty="0" smtClean="0">
                <a:latin typeface="Times New Roman"/>
                <a:cs typeface="Times New Roman"/>
              </a:rPr>
              <a:t>ú</a:t>
            </a:r>
            <a:r>
              <a:rPr sz="4200" spc="-9" baseline="-1035" dirty="0" smtClean="0">
                <a:latin typeface="Times New Roman"/>
                <a:cs typeface="Times New Roman"/>
              </a:rPr>
              <a:t>m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o</a:t>
            </a:r>
            <a:r>
              <a:rPr sz="4200" spc="-73" baseline="-1035" dirty="0" smtClean="0">
                <a:latin typeface="Times New Roman"/>
                <a:cs typeface="Times New Roman"/>
              </a:rPr>
              <a:t> 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e</a:t>
            </a:r>
            <a:r>
              <a:rPr sz="4200" spc="-33" baseline="-1035" dirty="0" smtClean="0">
                <a:latin typeface="Times New Roman"/>
                <a:cs typeface="Times New Roman"/>
              </a:rPr>
              <a:t> </a:t>
            </a:r>
            <a:r>
              <a:rPr sz="4200" spc="-4" baseline="-1035" dirty="0" smtClean="0">
                <a:latin typeface="Times New Roman"/>
                <a:cs typeface="Times New Roman"/>
              </a:rPr>
              <a:t>c</a:t>
            </a:r>
            <a:r>
              <a:rPr sz="4200" spc="4" baseline="-1035" dirty="0" smtClean="0">
                <a:latin typeface="Times New Roman"/>
                <a:cs typeface="Times New Roman"/>
              </a:rPr>
              <a:t>on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19" baseline="-1035" dirty="0" smtClean="0">
                <a:latin typeface="Times New Roman"/>
                <a:cs typeface="Times New Roman"/>
              </a:rPr>
              <a:t>x</a:t>
            </a:r>
            <a:r>
              <a:rPr sz="4200" spc="4" baseline="-1035" dirty="0" smtClean="0">
                <a:latin typeface="Times New Roman"/>
                <a:cs typeface="Times New Roman"/>
              </a:rPr>
              <a:t>io</a:t>
            </a:r>
            <a:r>
              <a:rPr sz="4200" spc="19" baseline="-1035" dirty="0" smtClean="0">
                <a:latin typeface="Times New Roman"/>
                <a:cs typeface="Times New Roman"/>
              </a:rPr>
              <a:t>n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0" baseline="-1035" dirty="0" smtClean="0">
                <a:latin typeface="Times New Roman"/>
                <a:cs typeface="Times New Roman"/>
              </a:rPr>
              <a:t>s</a:t>
            </a:r>
            <a:r>
              <a:rPr sz="4200" spc="-100" baseline="-1035" dirty="0" smtClean="0">
                <a:latin typeface="Times New Roman"/>
                <a:cs typeface="Times New Roman"/>
              </a:rPr>
              <a:t> </a:t>
            </a:r>
            <a:r>
              <a:rPr sz="4200" spc="9" baseline="-1035" dirty="0" smtClean="0">
                <a:latin typeface="Times New Roman"/>
                <a:cs typeface="Times New Roman"/>
              </a:rPr>
              <a:t>p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r</a:t>
            </a:r>
            <a:r>
              <a:rPr sz="4200" spc="-37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tie</a:t>
            </a:r>
            <a:r>
              <a:rPr sz="4200" spc="-25" baseline="-1035" dirty="0" smtClean="0">
                <a:latin typeface="Times New Roman"/>
                <a:cs typeface="Times New Roman"/>
              </a:rPr>
              <a:t>m</a:t>
            </a:r>
            <a:r>
              <a:rPr sz="4200" spc="4" baseline="-1035" dirty="0" smtClean="0">
                <a:latin typeface="Times New Roman"/>
                <a:cs typeface="Times New Roman"/>
              </a:rPr>
              <a:t>po</a:t>
            </a:r>
            <a:endParaRPr sz="2800" dirty="0">
              <a:latin typeface="Times New Roman"/>
              <a:cs typeface="Times New Roman"/>
            </a:endParaRPr>
          </a:p>
          <a:p>
            <a:pPr marL="12700" marR="57398">
              <a:lnSpc>
                <a:spcPct val="95825"/>
              </a:lnSpc>
              <a:spcBef>
                <a:spcPts val="3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Us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si</a:t>
            </a:r>
            <a:r>
              <a:rPr sz="3200" spc="-1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te</a:t>
            </a:r>
            <a:r>
              <a:rPr sz="3200" spc="9" dirty="0" smtClean="0">
                <a:latin typeface="Times New Roman"/>
                <a:cs typeface="Times New Roman"/>
              </a:rPr>
              <a:t>m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ope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ac</a:t>
            </a:r>
            <a:r>
              <a:rPr sz="3200" spc="0" dirty="0" smtClean="0">
                <a:latin typeface="Times New Roman"/>
                <a:cs typeface="Times New Roman"/>
              </a:rPr>
              <a:t>ión co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fia</a:t>
            </a:r>
            <a:r>
              <a:rPr sz="3200" spc="-14" dirty="0" smtClean="0">
                <a:latin typeface="Times New Roman"/>
                <a:cs typeface="Times New Roman"/>
              </a:rPr>
              <a:t>b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 dirty="0">
              <a:latin typeface="Times New Roman"/>
              <a:cs typeface="Times New Roman"/>
            </a:endParaRPr>
          </a:p>
          <a:p>
            <a:pPr marL="12700" marR="57398">
              <a:lnSpc>
                <a:spcPts val="3415"/>
              </a:lnSpc>
              <a:spcBef>
                <a:spcPts val="170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0" baseline="-2070" dirty="0" smtClean="0">
                <a:latin typeface="Times New Roman"/>
                <a:cs typeface="Times New Roman"/>
              </a:rPr>
              <a:t>aplic</a:t>
            </a:r>
            <a:r>
              <a:rPr sz="4200" spc="-14" baseline="-2070" dirty="0" smtClean="0">
                <a:latin typeface="Times New Roman"/>
                <a:cs typeface="Times New Roman"/>
              </a:rPr>
              <a:t>a</a:t>
            </a:r>
            <a:r>
              <a:rPr sz="4200" spc="0" baseline="-2070" dirty="0" smtClean="0">
                <a:latin typeface="Times New Roman"/>
                <a:cs typeface="Times New Roman"/>
              </a:rPr>
              <a:t>r</a:t>
            </a:r>
            <a:r>
              <a:rPr sz="4200" spc="-9" baseline="-2070" dirty="0" smtClean="0">
                <a:latin typeface="Times New Roman"/>
                <a:cs typeface="Times New Roman"/>
              </a:rPr>
              <a:t> </a:t>
            </a:r>
            <a:r>
              <a:rPr sz="4200" spc="14" baseline="-2070" dirty="0" smtClean="0">
                <a:latin typeface="Times New Roman"/>
                <a:cs typeface="Times New Roman"/>
              </a:rPr>
              <a:t>l</a:t>
            </a:r>
            <a:r>
              <a:rPr sz="4200" spc="0" baseline="-2070" dirty="0" smtClean="0">
                <a:latin typeface="Times New Roman"/>
                <a:cs typeface="Times New Roman"/>
              </a:rPr>
              <a:t>os</a:t>
            </a:r>
            <a:r>
              <a:rPr sz="4200" spc="-19" baseline="-2070" dirty="0" smtClean="0">
                <a:latin typeface="Times New Roman"/>
                <a:cs typeface="Times New Roman"/>
              </a:rPr>
              <a:t> </a:t>
            </a:r>
            <a:r>
              <a:rPr sz="4200" spc="0" baseline="-2070" dirty="0" smtClean="0">
                <a:latin typeface="Times New Roman"/>
                <a:cs typeface="Times New Roman"/>
              </a:rPr>
              <a:t>úl</a:t>
            </a:r>
            <a:r>
              <a:rPr sz="4200" spc="4" baseline="-2070" dirty="0" smtClean="0">
                <a:latin typeface="Times New Roman"/>
                <a:cs typeface="Times New Roman"/>
              </a:rPr>
              <a:t>t</a:t>
            </a:r>
            <a:r>
              <a:rPr sz="4200" spc="9" baseline="-2070" dirty="0" smtClean="0">
                <a:latin typeface="Times New Roman"/>
                <a:cs typeface="Times New Roman"/>
              </a:rPr>
              <a:t>i</a:t>
            </a:r>
            <a:r>
              <a:rPr sz="4200" spc="-25" baseline="-2070" dirty="0" smtClean="0">
                <a:latin typeface="Times New Roman"/>
                <a:cs typeface="Times New Roman"/>
              </a:rPr>
              <a:t>m</a:t>
            </a:r>
            <a:r>
              <a:rPr sz="4200" spc="19" baseline="-2070" dirty="0" smtClean="0">
                <a:latin typeface="Times New Roman"/>
                <a:cs typeface="Times New Roman"/>
              </a:rPr>
              <a:t>o</a:t>
            </a:r>
            <a:r>
              <a:rPr sz="4200" spc="0" baseline="-2070" dirty="0" smtClean="0">
                <a:latin typeface="Times New Roman"/>
                <a:cs typeface="Times New Roman"/>
              </a:rPr>
              <a:t>s</a:t>
            </a:r>
            <a:r>
              <a:rPr sz="4200" spc="-46" baseline="-2070" dirty="0" smtClean="0">
                <a:latin typeface="Times New Roman"/>
                <a:cs typeface="Times New Roman"/>
              </a:rPr>
              <a:t> </a:t>
            </a:r>
            <a:r>
              <a:rPr sz="4200" spc="19" baseline="-2070" dirty="0" smtClean="0">
                <a:latin typeface="Times New Roman"/>
                <a:cs typeface="Times New Roman"/>
              </a:rPr>
              <a:t>p</a:t>
            </a:r>
            <a:r>
              <a:rPr sz="4200" spc="-14" baseline="-2070" dirty="0" smtClean="0">
                <a:latin typeface="Times New Roman"/>
                <a:cs typeface="Times New Roman"/>
              </a:rPr>
              <a:t>a</a:t>
            </a:r>
            <a:r>
              <a:rPr sz="4200" spc="4" baseline="-2070" dirty="0" smtClean="0">
                <a:latin typeface="Times New Roman"/>
                <a:cs typeface="Times New Roman"/>
              </a:rPr>
              <a:t>r</a:t>
            </a:r>
            <a:r>
              <a:rPr sz="4200" spc="0" baseline="-2070" dirty="0" smtClean="0">
                <a:latin typeface="Times New Roman"/>
                <a:cs typeface="Times New Roman"/>
              </a:rPr>
              <a:t>ches</a:t>
            </a:r>
            <a:r>
              <a:rPr sz="4200" spc="-87" baseline="-2070" dirty="0" smtClean="0">
                <a:latin typeface="Times New Roman"/>
                <a:cs typeface="Times New Roman"/>
              </a:rPr>
              <a:t> </a:t>
            </a:r>
            <a:r>
              <a:rPr sz="4200" spc="19" baseline="-2070" dirty="0" smtClean="0">
                <a:latin typeface="Times New Roman"/>
                <a:cs typeface="Times New Roman"/>
              </a:rPr>
              <a:t>d</a:t>
            </a:r>
            <a:r>
              <a:rPr sz="4200" spc="0" baseline="-2070" dirty="0" smtClean="0">
                <a:latin typeface="Times New Roman"/>
                <a:cs typeface="Times New Roman"/>
              </a:rPr>
              <a:t>e</a:t>
            </a:r>
            <a:r>
              <a:rPr sz="4200" spc="-23" baseline="-2070" dirty="0" smtClean="0">
                <a:latin typeface="Times New Roman"/>
                <a:cs typeface="Times New Roman"/>
              </a:rPr>
              <a:t> </a:t>
            </a:r>
            <a:r>
              <a:rPr sz="4200" spc="0" baseline="-2070" dirty="0" smtClean="0">
                <a:latin typeface="Times New Roman"/>
                <a:cs typeface="Times New Roman"/>
              </a:rPr>
              <a:t>se</a:t>
            </a:r>
            <a:r>
              <a:rPr sz="4200" spc="9" baseline="-2070" dirty="0" smtClean="0">
                <a:latin typeface="Times New Roman"/>
                <a:cs typeface="Times New Roman"/>
              </a:rPr>
              <a:t>g</a:t>
            </a:r>
            <a:r>
              <a:rPr sz="4200" spc="4" baseline="-2070" dirty="0" smtClean="0">
                <a:latin typeface="Times New Roman"/>
                <a:cs typeface="Times New Roman"/>
              </a:rPr>
              <a:t>uri</a:t>
            </a:r>
            <a:r>
              <a:rPr sz="4200" spc="19" baseline="-2070" dirty="0" smtClean="0">
                <a:latin typeface="Times New Roman"/>
                <a:cs typeface="Times New Roman"/>
              </a:rPr>
              <a:t>d</a:t>
            </a:r>
            <a:r>
              <a:rPr sz="4200" spc="-14" baseline="-2070" dirty="0" smtClean="0">
                <a:latin typeface="Times New Roman"/>
                <a:cs typeface="Times New Roman"/>
              </a:rPr>
              <a:t>a</a:t>
            </a:r>
            <a:r>
              <a:rPr sz="4200" spc="0" baseline="-2070" dirty="0" smtClean="0">
                <a:latin typeface="Times New Roman"/>
                <a:cs typeface="Times New Roman"/>
              </a:rPr>
              <a:t>d</a:t>
            </a:r>
            <a:endParaRPr sz="2800" dirty="0">
              <a:latin typeface="Times New Roman"/>
              <a:cs typeface="Times New Roman"/>
            </a:endParaRPr>
          </a:p>
          <a:p>
            <a:pPr marL="12700" marR="57398">
              <a:lnSpc>
                <a:spcPct val="95825"/>
              </a:lnSpc>
            </a:pPr>
            <a:r>
              <a:rPr sz="3200" spc="-4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an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en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 la mo</a:t>
            </a:r>
            <a:r>
              <a:rPr sz="3200" spc="4" dirty="0" smtClean="0">
                <a:latin typeface="Times New Roman"/>
                <a:cs typeface="Times New Roman"/>
              </a:rPr>
              <a:t>du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 dirty="0">
              <a:latin typeface="Times New Roman"/>
              <a:cs typeface="Times New Roman"/>
            </a:endParaRPr>
          </a:p>
          <a:p>
            <a:pPr marL="12700" marR="57398">
              <a:lnSpc>
                <a:spcPts val="3320"/>
              </a:lnSpc>
              <a:spcBef>
                <a:spcPts val="166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-4" baseline="-1035" dirty="0" smtClean="0">
                <a:latin typeface="Times New Roman"/>
                <a:cs typeface="Times New Roman"/>
              </a:rPr>
              <a:t>U</a:t>
            </a:r>
            <a:r>
              <a:rPr sz="4200" spc="0" baseline="-1035" dirty="0" smtClean="0">
                <a:latin typeface="Times New Roman"/>
                <a:cs typeface="Times New Roman"/>
              </a:rPr>
              <a:t>n</a:t>
            </a:r>
            <a:r>
              <a:rPr sz="4200" spc="-34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s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4" baseline="-1035" dirty="0" smtClean="0">
                <a:latin typeface="Times New Roman"/>
                <a:cs typeface="Times New Roman"/>
              </a:rPr>
              <a:t>rvi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or</a:t>
            </a:r>
            <a:r>
              <a:rPr sz="4200" spc="-79" baseline="-1035" dirty="0" smtClean="0">
                <a:latin typeface="Times New Roman"/>
                <a:cs typeface="Times New Roman"/>
              </a:rPr>
              <a:t> </a:t>
            </a:r>
            <a:r>
              <a:rPr sz="4200" spc="-4" baseline="-1035" dirty="0" smtClean="0">
                <a:latin typeface="Times New Roman"/>
                <a:cs typeface="Times New Roman"/>
              </a:rPr>
              <a:t>w</a:t>
            </a:r>
            <a:r>
              <a:rPr sz="4200" spc="0" baseline="-1035" dirty="0" smtClean="0">
                <a:latin typeface="Times New Roman"/>
                <a:cs typeface="Times New Roman"/>
              </a:rPr>
              <a:t>eb</a:t>
            </a:r>
            <a:r>
              <a:rPr sz="4200" spc="-46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no</a:t>
            </a:r>
            <a:r>
              <a:rPr sz="4200" spc="-27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debe</a:t>
            </a:r>
            <a:r>
              <a:rPr sz="4200" spc="-52" baseline="-1035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c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4" baseline="-1035" dirty="0" smtClean="0">
                <a:latin typeface="Times New Roman"/>
                <a:cs typeface="Times New Roman"/>
              </a:rPr>
              <a:t>rr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0" baseline="-1035" dirty="0" smtClean="0">
                <a:latin typeface="Times New Roman"/>
                <a:cs typeface="Times New Roman"/>
              </a:rPr>
              <a:t>r</a:t>
            </a:r>
            <a:r>
              <a:rPr sz="4200" spc="-41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o</a:t>
            </a:r>
            <a:r>
              <a:rPr sz="4200" spc="14" baseline="-1035" dirty="0" smtClean="0">
                <a:latin typeface="Times New Roman"/>
                <a:cs typeface="Times New Roman"/>
              </a:rPr>
              <a:t>t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os</a:t>
            </a:r>
            <a:r>
              <a:rPr sz="4200" spc="-55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s</a:t>
            </a:r>
            <a:r>
              <a:rPr sz="4200" spc="-4" baseline="-1035" dirty="0" smtClean="0">
                <a:latin typeface="Times New Roman"/>
                <a:cs typeface="Times New Roman"/>
              </a:rPr>
              <a:t>e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19" baseline="-1035" dirty="0" smtClean="0">
                <a:latin typeface="Times New Roman"/>
                <a:cs typeface="Times New Roman"/>
              </a:rPr>
              <a:t>v</a:t>
            </a:r>
            <a:r>
              <a:rPr sz="4200" spc="4" baseline="-1035" dirty="0" smtClean="0">
                <a:latin typeface="Times New Roman"/>
                <a:cs typeface="Times New Roman"/>
              </a:rPr>
              <a:t>i</a:t>
            </a:r>
            <a:r>
              <a:rPr sz="4200" spc="-14" baseline="-1035" dirty="0" smtClean="0">
                <a:latin typeface="Times New Roman"/>
                <a:cs typeface="Times New Roman"/>
              </a:rPr>
              <a:t>c</a:t>
            </a:r>
            <a:r>
              <a:rPr sz="4200" spc="4" baseline="-1035" dirty="0" smtClean="0">
                <a:latin typeface="Times New Roman"/>
                <a:cs typeface="Times New Roman"/>
              </a:rPr>
              <a:t>i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3016" y="2278738"/>
            <a:ext cx="228853" cy="921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3016" y="3682596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3016" y="4604997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15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object 60"/>
          <p:cNvSpPr/>
          <p:nvPr/>
        </p:nvSpPr>
        <p:spPr>
          <a:xfrm>
            <a:off x="155575" y="2301240"/>
            <a:ext cx="2256790" cy="16306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19400" y="3114040"/>
            <a:ext cx="3276600" cy="20955"/>
          </a:xfrm>
          <a:custGeom>
            <a:avLst/>
            <a:gdLst/>
            <a:ahLst/>
            <a:cxnLst/>
            <a:rect l="l" t="t" r="r" b="b"/>
            <a:pathLst>
              <a:path w="3276600" h="20955">
                <a:moveTo>
                  <a:pt x="0" y="20955"/>
                </a:moveTo>
                <a:lnTo>
                  <a:pt x="3276600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342640" y="3114040"/>
            <a:ext cx="20955" cy="552450"/>
          </a:xfrm>
          <a:custGeom>
            <a:avLst/>
            <a:gdLst/>
            <a:ahLst/>
            <a:cxnLst/>
            <a:rect l="l" t="t" r="r" b="b"/>
            <a:pathLst>
              <a:path w="20955" h="552450">
                <a:moveTo>
                  <a:pt x="20955" y="552450"/>
                </a:moveTo>
                <a:lnTo>
                  <a:pt x="0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61840" y="3114040"/>
            <a:ext cx="20955" cy="552450"/>
          </a:xfrm>
          <a:custGeom>
            <a:avLst/>
            <a:gdLst/>
            <a:ahLst/>
            <a:cxnLst/>
            <a:rect l="l" t="t" r="r" b="b"/>
            <a:pathLst>
              <a:path w="20955" h="552450">
                <a:moveTo>
                  <a:pt x="20955" y="552450"/>
                </a:moveTo>
                <a:lnTo>
                  <a:pt x="0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205480" y="3558540"/>
            <a:ext cx="358774" cy="610870"/>
          </a:xfrm>
          <a:custGeom>
            <a:avLst/>
            <a:gdLst/>
            <a:ahLst/>
            <a:cxnLst/>
            <a:rect l="l" t="t" r="r" b="b"/>
            <a:pathLst>
              <a:path w="358774" h="610870">
                <a:moveTo>
                  <a:pt x="0" y="610870"/>
                </a:moveTo>
                <a:lnTo>
                  <a:pt x="358774" y="610870"/>
                </a:lnTo>
                <a:lnTo>
                  <a:pt x="358774" y="0"/>
                </a:lnTo>
                <a:lnTo>
                  <a:pt x="0" y="0"/>
                </a:lnTo>
                <a:lnTo>
                  <a:pt x="0" y="61087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205480" y="3558540"/>
            <a:ext cx="358774" cy="610870"/>
          </a:xfrm>
          <a:custGeom>
            <a:avLst/>
            <a:gdLst/>
            <a:ahLst/>
            <a:cxnLst/>
            <a:rect l="l" t="t" r="r" b="b"/>
            <a:pathLst>
              <a:path w="358774" h="610870">
                <a:moveTo>
                  <a:pt x="0" y="610870"/>
                </a:moveTo>
                <a:lnTo>
                  <a:pt x="358774" y="610870"/>
                </a:lnTo>
                <a:lnTo>
                  <a:pt x="358774" y="0"/>
                </a:lnTo>
                <a:lnTo>
                  <a:pt x="0" y="0"/>
                </a:lnTo>
                <a:lnTo>
                  <a:pt x="0" y="61087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205480" y="3510279"/>
            <a:ext cx="407034" cy="48260"/>
          </a:xfrm>
          <a:custGeom>
            <a:avLst/>
            <a:gdLst/>
            <a:ahLst/>
            <a:cxnLst/>
            <a:rect l="l" t="t" r="r" b="b"/>
            <a:pathLst>
              <a:path w="407034" h="48260">
                <a:moveTo>
                  <a:pt x="0" y="48260"/>
                </a:moveTo>
                <a:lnTo>
                  <a:pt x="358774" y="48260"/>
                </a:lnTo>
                <a:lnTo>
                  <a:pt x="407034" y="0"/>
                </a:lnTo>
                <a:lnTo>
                  <a:pt x="4953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205480" y="3510279"/>
            <a:ext cx="407034" cy="48260"/>
          </a:xfrm>
          <a:custGeom>
            <a:avLst/>
            <a:gdLst/>
            <a:ahLst/>
            <a:cxnLst/>
            <a:rect l="l" t="t" r="r" b="b"/>
            <a:pathLst>
              <a:path w="407034" h="48260">
                <a:moveTo>
                  <a:pt x="0" y="48260"/>
                </a:moveTo>
                <a:lnTo>
                  <a:pt x="358774" y="48260"/>
                </a:lnTo>
                <a:lnTo>
                  <a:pt x="407034" y="0"/>
                </a:lnTo>
                <a:lnTo>
                  <a:pt x="4953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205480" y="3510279"/>
            <a:ext cx="407034" cy="48260"/>
          </a:xfrm>
          <a:custGeom>
            <a:avLst/>
            <a:gdLst/>
            <a:ahLst/>
            <a:cxnLst/>
            <a:rect l="l" t="t" r="r" b="b"/>
            <a:pathLst>
              <a:path w="407034" h="48260">
                <a:moveTo>
                  <a:pt x="0" y="48260"/>
                </a:moveTo>
                <a:lnTo>
                  <a:pt x="49530" y="0"/>
                </a:lnTo>
                <a:lnTo>
                  <a:pt x="407034" y="0"/>
                </a:lnTo>
                <a:lnTo>
                  <a:pt x="358774" y="48260"/>
                </a:lnTo>
                <a:lnTo>
                  <a:pt x="0" y="4826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227070" y="3593465"/>
            <a:ext cx="159384" cy="76200"/>
          </a:xfrm>
          <a:custGeom>
            <a:avLst/>
            <a:gdLst/>
            <a:ahLst/>
            <a:cxnLst/>
            <a:rect l="l" t="t" r="r" b="b"/>
            <a:pathLst>
              <a:path w="159384" h="76200">
                <a:moveTo>
                  <a:pt x="0" y="76200"/>
                </a:moveTo>
                <a:lnTo>
                  <a:pt x="159384" y="76200"/>
                </a:lnTo>
                <a:lnTo>
                  <a:pt x="159384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227070" y="3594100"/>
            <a:ext cx="159384" cy="74930"/>
          </a:xfrm>
          <a:custGeom>
            <a:avLst/>
            <a:gdLst/>
            <a:ahLst/>
            <a:cxnLst/>
            <a:rect l="l" t="t" r="r" b="b"/>
            <a:pathLst>
              <a:path w="159384" h="74929">
                <a:moveTo>
                  <a:pt x="0" y="74930"/>
                </a:moveTo>
                <a:lnTo>
                  <a:pt x="159384" y="74930"/>
                </a:lnTo>
                <a:lnTo>
                  <a:pt x="159384" y="0"/>
                </a:lnTo>
                <a:lnTo>
                  <a:pt x="0" y="0"/>
                </a:lnTo>
                <a:lnTo>
                  <a:pt x="0" y="74930"/>
                </a:lnTo>
                <a:close/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200400" y="3629660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26162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200400" y="3629660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564890" y="3510279"/>
            <a:ext cx="48260" cy="659130"/>
          </a:xfrm>
          <a:custGeom>
            <a:avLst/>
            <a:gdLst/>
            <a:ahLst/>
            <a:cxnLst/>
            <a:rect l="l" t="t" r="r" b="b"/>
            <a:pathLst>
              <a:path w="48260" h="659130">
                <a:moveTo>
                  <a:pt x="0" y="659130"/>
                </a:moveTo>
                <a:lnTo>
                  <a:pt x="48260" y="608330"/>
                </a:lnTo>
                <a:lnTo>
                  <a:pt x="48260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564890" y="3510279"/>
            <a:ext cx="48260" cy="659130"/>
          </a:xfrm>
          <a:custGeom>
            <a:avLst/>
            <a:gdLst/>
            <a:ahLst/>
            <a:cxnLst/>
            <a:rect l="l" t="t" r="r" b="b"/>
            <a:pathLst>
              <a:path w="48260" h="659130">
                <a:moveTo>
                  <a:pt x="0" y="659130"/>
                </a:moveTo>
                <a:lnTo>
                  <a:pt x="48260" y="608330"/>
                </a:lnTo>
                <a:lnTo>
                  <a:pt x="48260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564890" y="3510279"/>
            <a:ext cx="48260" cy="659130"/>
          </a:xfrm>
          <a:custGeom>
            <a:avLst/>
            <a:gdLst/>
            <a:ahLst/>
            <a:cxnLst/>
            <a:rect l="l" t="t" r="r" b="b"/>
            <a:pathLst>
              <a:path w="48260" h="659130">
                <a:moveTo>
                  <a:pt x="0" y="659130"/>
                </a:moveTo>
                <a:lnTo>
                  <a:pt x="48260" y="608330"/>
                </a:lnTo>
                <a:lnTo>
                  <a:pt x="48260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199765" y="4123690"/>
            <a:ext cx="426085" cy="0"/>
          </a:xfrm>
          <a:custGeom>
            <a:avLst/>
            <a:gdLst/>
            <a:ahLst/>
            <a:cxnLst/>
            <a:rect l="l" t="t" r="r" b="b"/>
            <a:pathLst>
              <a:path w="426085">
                <a:moveTo>
                  <a:pt x="426085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199765" y="4123690"/>
            <a:ext cx="426085" cy="0"/>
          </a:xfrm>
          <a:custGeom>
            <a:avLst/>
            <a:gdLst/>
            <a:ahLst/>
            <a:cxnLst/>
            <a:rect l="l" t="t" r="r" b="b"/>
            <a:pathLst>
              <a:path w="426085">
                <a:moveTo>
                  <a:pt x="0" y="0"/>
                </a:moveTo>
                <a:lnTo>
                  <a:pt x="426085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199765" y="3798570"/>
            <a:ext cx="426085" cy="0"/>
          </a:xfrm>
          <a:custGeom>
            <a:avLst/>
            <a:gdLst/>
            <a:ahLst/>
            <a:cxnLst/>
            <a:rect l="l" t="t" r="r" b="b"/>
            <a:pathLst>
              <a:path w="426085">
                <a:moveTo>
                  <a:pt x="426085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199765" y="3798570"/>
            <a:ext cx="426085" cy="0"/>
          </a:xfrm>
          <a:custGeom>
            <a:avLst/>
            <a:gdLst/>
            <a:ahLst/>
            <a:cxnLst/>
            <a:rect l="l" t="t" r="r" b="b"/>
            <a:pathLst>
              <a:path w="426085">
                <a:moveTo>
                  <a:pt x="0" y="0"/>
                </a:moveTo>
                <a:lnTo>
                  <a:pt x="426085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200400" y="411861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200400" y="411861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200400" y="3796029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200400" y="3796029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227070" y="3594100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7493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227070" y="3590289"/>
            <a:ext cx="159384" cy="0"/>
          </a:xfrm>
          <a:custGeom>
            <a:avLst/>
            <a:gdLst/>
            <a:ahLst/>
            <a:cxnLst/>
            <a:rect l="l" t="t" r="r" b="b"/>
            <a:pathLst>
              <a:path w="159384">
                <a:moveTo>
                  <a:pt x="0" y="0"/>
                </a:moveTo>
                <a:lnTo>
                  <a:pt x="159384" y="0"/>
                </a:lnTo>
              </a:path>
            </a:pathLst>
          </a:custGeom>
          <a:ln w="2540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970020" y="3576320"/>
            <a:ext cx="243204" cy="521334"/>
          </a:xfrm>
          <a:custGeom>
            <a:avLst/>
            <a:gdLst/>
            <a:ahLst/>
            <a:cxnLst/>
            <a:rect l="l" t="t" r="r" b="b"/>
            <a:pathLst>
              <a:path w="243204" h="521334">
                <a:moveTo>
                  <a:pt x="0" y="521334"/>
                </a:moveTo>
                <a:lnTo>
                  <a:pt x="243204" y="521334"/>
                </a:lnTo>
                <a:lnTo>
                  <a:pt x="243204" y="0"/>
                </a:lnTo>
                <a:lnTo>
                  <a:pt x="0" y="0"/>
                </a:lnTo>
                <a:lnTo>
                  <a:pt x="0" y="521334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970020" y="3576320"/>
            <a:ext cx="243204" cy="521334"/>
          </a:xfrm>
          <a:custGeom>
            <a:avLst/>
            <a:gdLst/>
            <a:ahLst/>
            <a:cxnLst/>
            <a:rect l="l" t="t" r="r" b="b"/>
            <a:pathLst>
              <a:path w="243204" h="521334">
                <a:moveTo>
                  <a:pt x="0" y="521334"/>
                </a:moveTo>
                <a:lnTo>
                  <a:pt x="243204" y="521334"/>
                </a:lnTo>
                <a:lnTo>
                  <a:pt x="243204" y="0"/>
                </a:lnTo>
                <a:lnTo>
                  <a:pt x="0" y="0"/>
                </a:lnTo>
                <a:lnTo>
                  <a:pt x="0" y="52133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213860" y="3512820"/>
            <a:ext cx="63500" cy="589914"/>
          </a:xfrm>
          <a:custGeom>
            <a:avLst/>
            <a:gdLst/>
            <a:ahLst/>
            <a:cxnLst/>
            <a:rect l="l" t="t" r="r" b="b"/>
            <a:pathLst>
              <a:path w="63500" h="589914">
                <a:moveTo>
                  <a:pt x="0" y="589914"/>
                </a:moveTo>
                <a:lnTo>
                  <a:pt x="63500" y="525144"/>
                </a:lnTo>
                <a:lnTo>
                  <a:pt x="63500" y="0"/>
                </a:lnTo>
                <a:lnTo>
                  <a:pt x="0" y="65404"/>
                </a:lnTo>
                <a:lnTo>
                  <a:pt x="0" y="58991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213860" y="3512820"/>
            <a:ext cx="63500" cy="589914"/>
          </a:xfrm>
          <a:custGeom>
            <a:avLst/>
            <a:gdLst/>
            <a:ahLst/>
            <a:cxnLst/>
            <a:rect l="l" t="t" r="r" b="b"/>
            <a:pathLst>
              <a:path w="63500" h="589914">
                <a:moveTo>
                  <a:pt x="0" y="589914"/>
                </a:moveTo>
                <a:lnTo>
                  <a:pt x="63500" y="525144"/>
                </a:lnTo>
                <a:lnTo>
                  <a:pt x="63500" y="0"/>
                </a:lnTo>
                <a:lnTo>
                  <a:pt x="0" y="65404"/>
                </a:lnTo>
                <a:lnTo>
                  <a:pt x="0" y="58991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213860" y="3512820"/>
            <a:ext cx="63500" cy="589914"/>
          </a:xfrm>
          <a:custGeom>
            <a:avLst/>
            <a:gdLst/>
            <a:ahLst/>
            <a:cxnLst/>
            <a:rect l="l" t="t" r="r" b="b"/>
            <a:pathLst>
              <a:path w="63500" h="589914">
                <a:moveTo>
                  <a:pt x="0" y="589914"/>
                </a:moveTo>
                <a:lnTo>
                  <a:pt x="63500" y="525144"/>
                </a:lnTo>
                <a:lnTo>
                  <a:pt x="63500" y="0"/>
                </a:lnTo>
                <a:lnTo>
                  <a:pt x="0" y="65404"/>
                </a:lnTo>
                <a:lnTo>
                  <a:pt x="0" y="58991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970020" y="3512820"/>
            <a:ext cx="306704" cy="63500"/>
          </a:xfrm>
          <a:custGeom>
            <a:avLst/>
            <a:gdLst/>
            <a:ahLst/>
            <a:cxnLst/>
            <a:rect l="l" t="t" r="r" b="b"/>
            <a:pathLst>
              <a:path w="306704" h="63500">
                <a:moveTo>
                  <a:pt x="0" y="63500"/>
                </a:moveTo>
                <a:lnTo>
                  <a:pt x="243204" y="63500"/>
                </a:lnTo>
                <a:lnTo>
                  <a:pt x="306704" y="0"/>
                </a:lnTo>
                <a:lnTo>
                  <a:pt x="65404" y="0"/>
                </a:lnTo>
                <a:lnTo>
                  <a:pt x="0" y="6350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970020" y="3512820"/>
            <a:ext cx="306704" cy="63500"/>
          </a:xfrm>
          <a:custGeom>
            <a:avLst/>
            <a:gdLst/>
            <a:ahLst/>
            <a:cxnLst/>
            <a:rect l="l" t="t" r="r" b="b"/>
            <a:pathLst>
              <a:path w="306704" h="63500">
                <a:moveTo>
                  <a:pt x="0" y="63500"/>
                </a:moveTo>
                <a:lnTo>
                  <a:pt x="243204" y="63500"/>
                </a:lnTo>
                <a:lnTo>
                  <a:pt x="306704" y="0"/>
                </a:lnTo>
                <a:lnTo>
                  <a:pt x="65404" y="0"/>
                </a:lnTo>
                <a:lnTo>
                  <a:pt x="0" y="6350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970020" y="3512820"/>
            <a:ext cx="306704" cy="63500"/>
          </a:xfrm>
          <a:custGeom>
            <a:avLst/>
            <a:gdLst/>
            <a:ahLst/>
            <a:cxnLst/>
            <a:rect l="l" t="t" r="r" b="b"/>
            <a:pathLst>
              <a:path w="306704" h="63500">
                <a:moveTo>
                  <a:pt x="0" y="63500"/>
                </a:moveTo>
                <a:lnTo>
                  <a:pt x="65404" y="0"/>
                </a:lnTo>
                <a:lnTo>
                  <a:pt x="306704" y="0"/>
                </a:lnTo>
                <a:lnTo>
                  <a:pt x="243204" y="63500"/>
                </a:lnTo>
                <a:lnTo>
                  <a:pt x="0" y="6350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089400" y="3506470"/>
            <a:ext cx="0" cy="729614"/>
          </a:xfrm>
          <a:custGeom>
            <a:avLst/>
            <a:gdLst/>
            <a:ahLst/>
            <a:cxnLst/>
            <a:rect l="l" t="t" r="r" b="b"/>
            <a:pathLst>
              <a:path h="729614">
                <a:moveTo>
                  <a:pt x="0" y="0"/>
                </a:moveTo>
                <a:lnTo>
                  <a:pt x="0" y="729614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023360" y="3506470"/>
            <a:ext cx="140335" cy="129539"/>
          </a:xfrm>
          <a:custGeom>
            <a:avLst/>
            <a:gdLst/>
            <a:ahLst/>
            <a:cxnLst/>
            <a:rect l="l" t="t" r="r" b="b"/>
            <a:pathLst>
              <a:path w="140335" h="129539">
                <a:moveTo>
                  <a:pt x="139700" y="0"/>
                </a:moveTo>
                <a:lnTo>
                  <a:pt x="0" y="129539"/>
                </a:lnTo>
                <a:lnTo>
                  <a:pt x="140335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962400" y="360426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962400" y="360426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962400" y="363092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962400" y="363092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962400" y="36512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962400" y="36512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962400" y="367792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962400" y="367792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962400" y="370332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962400" y="370332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962400" y="372999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962400" y="372999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962400" y="375031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962400" y="375031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962400" y="377697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962400" y="377697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962400" y="38036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962400" y="38036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962400" y="382651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962400" y="382651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962400" y="385317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962400" y="385317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962400" y="387604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962400" y="387604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962400" y="390271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962400" y="390271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962400" y="392557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962400" y="392557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962400" y="395224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962400" y="395224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962400" y="397764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962400" y="397764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962400" y="399922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962400" y="399922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962400" y="402462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962400" y="402462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962400" y="405130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962400" y="405130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962400" y="407797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23876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962400" y="407797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147820" y="3506470"/>
            <a:ext cx="0" cy="341629"/>
          </a:xfrm>
          <a:custGeom>
            <a:avLst/>
            <a:gdLst/>
            <a:ahLst/>
            <a:cxnLst/>
            <a:rect l="l" t="t" r="r" b="b"/>
            <a:pathLst>
              <a:path h="341629">
                <a:moveTo>
                  <a:pt x="0" y="0"/>
                </a:moveTo>
                <a:lnTo>
                  <a:pt x="0" y="341629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269740" y="4072254"/>
            <a:ext cx="445770" cy="31750"/>
          </a:xfrm>
          <a:custGeom>
            <a:avLst/>
            <a:gdLst/>
            <a:ahLst/>
            <a:cxnLst/>
            <a:rect l="l" t="t" r="r" b="b"/>
            <a:pathLst>
              <a:path w="445770" h="31750">
                <a:moveTo>
                  <a:pt x="0" y="31750"/>
                </a:moveTo>
                <a:lnTo>
                  <a:pt x="445770" y="31750"/>
                </a:lnTo>
                <a:lnTo>
                  <a:pt x="445770" y="0"/>
                </a:lnTo>
                <a:lnTo>
                  <a:pt x="0" y="0"/>
                </a:lnTo>
                <a:lnTo>
                  <a:pt x="0" y="3175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269740" y="4072254"/>
            <a:ext cx="445770" cy="31750"/>
          </a:xfrm>
          <a:custGeom>
            <a:avLst/>
            <a:gdLst/>
            <a:ahLst/>
            <a:cxnLst/>
            <a:rect l="l" t="t" r="r" b="b"/>
            <a:pathLst>
              <a:path w="445770" h="31750">
                <a:moveTo>
                  <a:pt x="0" y="31750"/>
                </a:moveTo>
                <a:lnTo>
                  <a:pt x="445770" y="31750"/>
                </a:lnTo>
                <a:lnTo>
                  <a:pt x="445770" y="0"/>
                </a:lnTo>
                <a:lnTo>
                  <a:pt x="0" y="0"/>
                </a:lnTo>
                <a:lnTo>
                  <a:pt x="0" y="3175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704715" y="4023995"/>
            <a:ext cx="0" cy="16510"/>
          </a:xfrm>
          <a:custGeom>
            <a:avLst/>
            <a:gdLst/>
            <a:ahLst/>
            <a:cxnLst/>
            <a:rect l="l" t="t" r="r" b="b"/>
            <a:pathLst>
              <a:path h="16510">
                <a:moveTo>
                  <a:pt x="0" y="0"/>
                </a:moveTo>
                <a:lnTo>
                  <a:pt x="0" y="16509"/>
                </a:lnTo>
              </a:path>
            </a:pathLst>
          </a:custGeom>
          <a:ln w="6350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710430" y="4024629"/>
            <a:ext cx="5080" cy="2539"/>
          </a:xfrm>
          <a:custGeom>
            <a:avLst/>
            <a:gdLst/>
            <a:ahLst/>
            <a:cxnLst/>
            <a:rect l="l" t="t" r="r" b="b"/>
            <a:pathLst>
              <a:path w="5080" h="2539">
                <a:moveTo>
                  <a:pt x="0" y="254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715510" y="4019550"/>
            <a:ext cx="1904" cy="5080"/>
          </a:xfrm>
          <a:custGeom>
            <a:avLst/>
            <a:gdLst/>
            <a:ahLst/>
            <a:cxnLst/>
            <a:rect l="l" t="t" r="r" b="b"/>
            <a:pathLst>
              <a:path w="1904" h="5079">
                <a:moveTo>
                  <a:pt x="0" y="508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730750" y="4011929"/>
            <a:ext cx="4445" cy="2539"/>
          </a:xfrm>
          <a:custGeom>
            <a:avLst/>
            <a:gdLst/>
            <a:ahLst/>
            <a:cxnLst/>
            <a:rect l="l" t="t" r="r" b="b"/>
            <a:pathLst>
              <a:path w="4445" h="2539">
                <a:moveTo>
                  <a:pt x="0" y="2540"/>
                </a:moveTo>
                <a:lnTo>
                  <a:pt x="4445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750435" y="4003675"/>
            <a:ext cx="0" cy="18414"/>
          </a:xfrm>
          <a:custGeom>
            <a:avLst/>
            <a:gdLst/>
            <a:ahLst/>
            <a:cxnLst/>
            <a:rect l="l" t="t" r="r" b="b"/>
            <a:pathLst>
              <a:path h="18414">
                <a:moveTo>
                  <a:pt x="0" y="0"/>
                </a:moveTo>
                <a:lnTo>
                  <a:pt x="0" y="18414"/>
                </a:lnTo>
              </a:path>
            </a:pathLst>
          </a:custGeom>
          <a:ln w="6350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757420" y="4004310"/>
            <a:ext cx="4444" cy="1904"/>
          </a:xfrm>
          <a:custGeom>
            <a:avLst/>
            <a:gdLst/>
            <a:ahLst/>
            <a:cxnLst/>
            <a:rect l="l" t="t" r="r" b="b"/>
            <a:pathLst>
              <a:path w="4444" h="1904">
                <a:moveTo>
                  <a:pt x="0" y="1904"/>
                </a:moveTo>
                <a:lnTo>
                  <a:pt x="4444" y="0"/>
                </a:lnTo>
              </a:path>
            </a:pathLst>
          </a:custGeom>
          <a:ln w="1777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762500" y="4004310"/>
            <a:ext cx="4445" cy="0"/>
          </a:xfrm>
          <a:custGeom>
            <a:avLst/>
            <a:gdLst/>
            <a:ahLst/>
            <a:cxnLst/>
            <a:rect l="l" t="t" r="r" b="b"/>
            <a:pathLst>
              <a:path w="4445">
                <a:moveTo>
                  <a:pt x="0" y="0"/>
                </a:moveTo>
                <a:lnTo>
                  <a:pt x="4445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767580" y="4004310"/>
            <a:ext cx="2540" cy="0"/>
          </a:xfrm>
          <a:custGeom>
            <a:avLst/>
            <a:gdLst/>
            <a:ahLst/>
            <a:cxnLst/>
            <a:rect l="l" t="t" r="r" b="b"/>
            <a:pathLst>
              <a:path w="2540">
                <a:moveTo>
                  <a:pt x="0" y="0"/>
                </a:moveTo>
                <a:lnTo>
                  <a:pt x="254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770120" y="400431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776470" y="4004310"/>
            <a:ext cx="4444" cy="0"/>
          </a:xfrm>
          <a:custGeom>
            <a:avLst/>
            <a:gdLst/>
            <a:ahLst/>
            <a:cxnLst/>
            <a:rect l="l" t="t" r="r" b="b"/>
            <a:pathLst>
              <a:path w="4444">
                <a:moveTo>
                  <a:pt x="0" y="0"/>
                </a:moveTo>
                <a:lnTo>
                  <a:pt x="444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781550" y="400431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784090" y="4004310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789170" y="4004310"/>
            <a:ext cx="4444" cy="0"/>
          </a:xfrm>
          <a:custGeom>
            <a:avLst/>
            <a:gdLst/>
            <a:ahLst/>
            <a:cxnLst/>
            <a:rect l="l" t="t" r="r" b="b"/>
            <a:pathLst>
              <a:path w="4444">
                <a:moveTo>
                  <a:pt x="0" y="0"/>
                </a:moveTo>
                <a:lnTo>
                  <a:pt x="444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794250" y="400431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796790" y="4004310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801870" y="400431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808220" y="400431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810760" y="4004310"/>
            <a:ext cx="4444" cy="0"/>
          </a:xfrm>
          <a:custGeom>
            <a:avLst/>
            <a:gdLst/>
            <a:ahLst/>
            <a:cxnLst/>
            <a:rect l="l" t="t" r="r" b="b"/>
            <a:pathLst>
              <a:path w="4444">
                <a:moveTo>
                  <a:pt x="0" y="0"/>
                </a:moveTo>
                <a:lnTo>
                  <a:pt x="444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815840" y="4004310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820920" y="400431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823460" y="4004310"/>
            <a:ext cx="4444" cy="0"/>
          </a:xfrm>
          <a:custGeom>
            <a:avLst/>
            <a:gdLst/>
            <a:ahLst/>
            <a:cxnLst/>
            <a:rect l="l" t="t" r="r" b="b"/>
            <a:pathLst>
              <a:path w="4444">
                <a:moveTo>
                  <a:pt x="0" y="0"/>
                </a:moveTo>
                <a:lnTo>
                  <a:pt x="444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828540" y="4004310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833620" y="4004310"/>
            <a:ext cx="3175" cy="1904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0"/>
                </a:moveTo>
                <a:lnTo>
                  <a:pt x="3175" y="1904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853305" y="4003675"/>
            <a:ext cx="0" cy="10160"/>
          </a:xfrm>
          <a:custGeom>
            <a:avLst/>
            <a:gdLst/>
            <a:ahLst/>
            <a:cxnLst/>
            <a:rect l="l" t="t" r="r" b="b"/>
            <a:pathLst>
              <a:path h="10160">
                <a:moveTo>
                  <a:pt x="0" y="0"/>
                </a:moveTo>
                <a:lnTo>
                  <a:pt x="0" y="10160"/>
                </a:lnTo>
              </a:path>
            </a:pathLst>
          </a:custGeom>
          <a:ln w="5080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860290" y="4011929"/>
            <a:ext cx="3810" cy="2539"/>
          </a:xfrm>
          <a:custGeom>
            <a:avLst/>
            <a:gdLst/>
            <a:ahLst/>
            <a:cxnLst/>
            <a:rect l="l" t="t" r="r" b="b"/>
            <a:pathLst>
              <a:path w="3810" h="2539">
                <a:moveTo>
                  <a:pt x="0" y="0"/>
                </a:moveTo>
                <a:lnTo>
                  <a:pt x="3810" y="254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871720" y="4011929"/>
            <a:ext cx="0" cy="10159"/>
          </a:xfrm>
          <a:custGeom>
            <a:avLst/>
            <a:gdLst/>
            <a:ahLst/>
            <a:cxnLst/>
            <a:rect l="l" t="t" r="r" b="b"/>
            <a:pathLst>
              <a:path h="10159">
                <a:moveTo>
                  <a:pt x="0" y="0"/>
                </a:moveTo>
                <a:lnTo>
                  <a:pt x="0" y="10160"/>
                </a:lnTo>
              </a:path>
            </a:pathLst>
          </a:custGeom>
          <a:ln w="5080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876800" y="4019550"/>
            <a:ext cx="4445" cy="5080"/>
          </a:xfrm>
          <a:custGeom>
            <a:avLst/>
            <a:gdLst/>
            <a:ahLst/>
            <a:cxnLst/>
            <a:rect l="l" t="t" r="r" b="b"/>
            <a:pathLst>
              <a:path w="4445" h="5079">
                <a:moveTo>
                  <a:pt x="0" y="0"/>
                </a:moveTo>
                <a:lnTo>
                  <a:pt x="4445" y="508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881880" y="4024629"/>
            <a:ext cx="2540" cy="2539"/>
          </a:xfrm>
          <a:custGeom>
            <a:avLst/>
            <a:gdLst/>
            <a:ahLst/>
            <a:cxnLst/>
            <a:rect l="l" t="t" r="r" b="b"/>
            <a:pathLst>
              <a:path w="2540" h="2539">
                <a:moveTo>
                  <a:pt x="0" y="0"/>
                </a:moveTo>
                <a:lnTo>
                  <a:pt x="2540" y="254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889500" y="403352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895850" y="403860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908550" y="405130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911090" y="4053840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80">
                <a:moveTo>
                  <a:pt x="0" y="0"/>
                </a:moveTo>
                <a:lnTo>
                  <a:pt x="5080" y="508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916170" y="4064000"/>
            <a:ext cx="6350" cy="1905"/>
          </a:xfrm>
          <a:custGeom>
            <a:avLst/>
            <a:gdLst/>
            <a:ahLst/>
            <a:cxnLst/>
            <a:rect l="l" t="t" r="r" b="b"/>
            <a:pathLst>
              <a:path w="6350" h="1904">
                <a:moveTo>
                  <a:pt x="0" y="0"/>
                </a:moveTo>
                <a:lnTo>
                  <a:pt x="6350" y="1905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922520" y="407797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922520" y="413004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1904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916170" y="4137660"/>
            <a:ext cx="6350" cy="4444"/>
          </a:xfrm>
          <a:custGeom>
            <a:avLst/>
            <a:gdLst/>
            <a:ahLst/>
            <a:cxnLst/>
            <a:rect l="l" t="t" r="r" b="b"/>
            <a:pathLst>
              <a:path w="6350" h="4444">
                <a:moveTo>
                  <a:pt x="6350" y="0"/>
                </a:moveTo>
                <a:lnTo>
                  <a:pt x="0" y="4444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911090" y="4145279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79">
                <a:moveTo>
                  <a:pt x="5080" y="0"/>
                </a:moveTo>
                <a:lnTo>
                  <a:pt x="0" y="508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4906010" y="4024629"/>
            <a:ext cx="0" cy="139700"/>
          </a:xfrm>
          <a:custGeom>
            <a:avLst/>
            <a:gdLst/>
            <a:ahLst/>
            <a:cxnLst/>
            <a:rect l="l" t="t" r="r" b="b"/>
            <a:pathLst>
              <a:path h="139700">
                <a:moveTo>
                  <a:pt x="0" y="0"/>
                </a:moveTo>
                <a:lnTo>
                  <a:pt x="0" y="139700"/>
                </a:lnTo>
              </a:path>
            </a:pathLst>
          </a:custGeom>
          <a:ln w="5080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710430" y="4038600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754880" y="4011929"/>
            <a:ext cx="0" cy="34289"/>
          </a:xfrm>
          <a:custGeom>
            <a:avLst/>
            <a:gdLst/>
            <a:ahLst/>
            <a:cxnLst/>
            <a:rect l="l" t="t" r="r" b="b"/>
            <a:pathLst>
              <a:path h="34289">
                <a:moveTo>
                  <a:pt x="0" y="0"/>
                </a:moveTo>
                <a:lnTo>
                  <a:pt x="0" y="34290"/>
                </a:lnTo>
              </a:path>
            </a:pathLst>
          </a:custGeom>
          <a:ln w="6350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4762500" y="4011929"/>
            <a:ext cx="4445" cy="2539"/>
          </a:xfrm>
          <a:custGeom>
            <a:avLst/>
            <a:gdLst/>
            <a:ahLst/>
            <a:cxnLst/>
            <a:rect l="l" t="t" r="r" b="b"/>
            <a:pathLst>
              <a:path w="4445" h="2539">
                <a:moveTo>
                  <a:pt x="0" y="2540"/>
                </a:moveTo>
                <a:lnTo>
                  <a:pt x="4445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767580" y="4011929"/>
            <a:ext cx="2540" cy="0"/>
          </a:xfrm>
          <a:custGeom>
            <a:avLst/>
            <a:gdLst/>
            <a:ahLst/>
            <a:cxnLst/>
            <a:rect l="l" t="t" r="r" b="b"/>
            <a:pathLst>
              <a:path w="2540">
                <a:moveTo>
                  <a:pt x="0" y="0"/>
                </a:moveTo>
                <a:lnTo>
                  <a:pt x="254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770120" y="401192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776470" y="4011929"/>
            <a:ext cx="4444" cy="0"/>
          </a:xfrm>
          <a:custGeom>
            <a:avLst/>
            <a:gdLst/>
            <a:ahLst/>
            <a:cxnLst/>
            <a:rect l="l" t="t" r="r" b="b"/>
            <a:pathLst>
              <a:path w="4444">
                <a:moveTo>
                  <a:pt x="0" y="0"/>
                </a:moveTo>
                <a:lnTo>
                  <a:pt x="444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4781550" y="4011929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4784090" y="4011929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789170" y="4011929"/>
            <a:ext cx="4444" cy="0"/>
          </a:xfrm>
          <a:custGeom>
            <a:avLst/>
            <a:gdLst/>
            <a:ahLst/>
            <a:cxnLst/>
            <a:rect l="l" t="t" r="r" b="b"/>
            <a:pathLst>
              <a:path w="4444">
                <a:moveTo>
                  <a:pt x="0" y="0"/>
                </a:moveTo>
                <a:lnTo>
                  <a:pt x="444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794250" y="4011929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796790" y="4011929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4801870" y="401192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4808220" y="4011929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4810760" y="4011929"/>
            <a:ext cx="4444" cy="0"/>
          </a:xfrm>
          <a:custGeom>
            <a:avLst/>
            <a:gdLst/>
            <a:ahLst/>
            <a:cxnLst/>
            <a:rect l="l" t="t" r="r" b="b"/>
            <a:pathLst>
              <a:path w="4444">
                <a:moveTo>
                  <a:pt x="0" y="0"/>
                </a:moveTo>
                <a:lnTo>
                  <a:pt x="444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815840" y="4011929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820920" y="4011929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823460" y="4011929"/>
            <a:ext cx="4444" cy="0"/>
          </a:xfrm>
          <a:custGeom>
            <a:avLst/>
            <a:gdLst/>
            <a:ahLst/>
            <a:cxnLst/>
            <a:rect l="l" t="t" r="r" b="b"/>
            <a:pathLst>
              <a:path w="4444">
                <a:moveTo>
                  <a:pt x="0" y="0"/>
                </a:moveTo>
                <a:lnTo>
                  <a:pt x="444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4828540" y="4011929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4833620" y="4011929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3175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837430" y="4011929"/>
            <a:ext cx="5080" cy="2539"/>
          </a:xfrm>
          <a:custGeom>
            <a:avLst/>
            <a:gdLst/>
            <a:ahLst/>
            <a:cxnLst/>
            <a:rect l="l" t="t" r="r" b="b"/>
            <a:pathLst>
              <a:path w="5080" h="2539">
                <a:moveTo>
                  <a:pt x="0" y="0"/>
                </a:moveTo>
                <a:lnTo>
                  <a:pt x="5080" y="254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895850" y="404114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4898390" y="4046220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4908550" y="4053840"/>
            <a:ext cx="1904" cy="5080"/>
          </a:xfrm>
          <a:custGeom>
            <a:avLst/>
            <a:gdLst/>
            <a:ahLst/>
            <a:cxnLst/>
            <a:rect l="l" t="t" r="r" b="b"/>
            <a:pathLst>
              <a:path w="1904" h="5080">
                <a:moveTo>
                  <a:pt x="0" y="0"/>
                </a:moveTo>
                <a:lnTo>
                  <a:pt x="1904" y="508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4911090" y="4064000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508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4916170" y="40728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922520" y="4080510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0" y="0"/>
                </a:moveTo>
                <a:lnTo>
                  <a:pt x="1904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922520" y="4132579"/>
            <a:ext cx="1904" cy="0"/>
          </a:xfrm>
          <a:custGeom>
            <a:avLst/>
            <a:gdLst/>
            <a:ahLst/>
            <a:cxnLst/>
            <a:rect l="l" t="t" r="r" b="b"/>
            <a:pathLst>
              <a:path w="1904">
                <a:moveTo>
                  <a:pt x="1904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916170" y="414274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908550" y="4155440"/>
            <a:ext cx="1904" cy="2540"/>
          </a:xfrm>
          <a:custGeom>
            <a:avLst/>
            <a:gdLst/>
            <a:ahLst/>
            <a:cxnLst/>
            <a:rect l="l" t="t" r="r" b="b"/>
            <a:pathLst>
              <a:path w="1904" h="2539">
                <a:moveTo>
                  <a:pt x="1904" y="0"/>
                </a:moveTo>
                <a:lnTo>
                  <a:pt x="0" y="254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903470" y="41643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92926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904740" y="4011929"/>
            <a:ext cx="0" cy="157480"/>
          </a:xfrm>
          <a:custGeom>
            <a:avLst/>
            <a:gdLst/>
            <a:ahLst/>
            <a:cxnLst/>
            <a:rect l="l" t="t" r="r" b="b"/>
            <a:pathLst>
              <a:path h="157479">
                <a:moveTo>
                  <a:pt x="0" y="0"/>
                </a:moveTo>
                <a:lnTo>
                  <a:pt x="0" y="157480"/>
                </a:lnTo>
              </a:path>
            </a:pathLst>
          </a:custGeom>
          <a:ln w="6350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898390" y="41668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850130" y="4110990"/>
            <a:ext cx="124460" cy="66040"/>
          </a:xfrm>
          <a:custGeom>
            <a:avLst/>
            <a:gdLst/>
            <a:ahLst/>
            <a:cxnLst/>
            <a:rect l="l" t="t" r="r" b="b"/>
            <a:pathLst>
              <a:path w="124460" h="66039">
                <a:moveTo>
                  <a:pt x="0" y="66040"/>
                </a:moveTo>
                <a:lnTo>
                  <a:pt x="78740" y="66040"/>
                </a:lnTo>
                <a:lnTo>
                  <a:pt x="124460" y="0"/>
                </a:lnTo>
                <a:lnTo>
                  <a:pt x="45720" y="0"/>
                </a:lnTo>
                <a:lnTo>
                  <a:pt x="0" y="6604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850130" y="4110990"/>
            <a:ext cx="124460" cy="66040"/>
          </a:xfrm>
          <a:custGeom>
            <a:avLst/>
            <a:gdLst/>
            <a:ahLst/>
            <a:cxnLst/>
            <a:rect l="l" t="t" r="r" b="b"/>
            <a:pathLst>
              <a:path w="124460" h="66039">
                <a:moveTo>
                  <a:pt x="0" y="66040"/>
                </a:moveTo>
                <a:lnTo>
                  <a:pt x="78740" y="66040"/>
                </a:lnTo>
                <a:lnTo>
                  <a:pt x="124460" y="0"/>
                </a:lnTo>
                <a:lnTo>
                  <a:pt x="45720" y="0"/>
                </a:lnTo>
                <a:lnTo>
                  <a:pt x="0" y="6604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850130" y="4110990"/>
            <a:ext cx="124460" cy="66040"/>
          </a:xfrm>
          <a:custGeom>
            <a:avLst/>
            <a:gdLst/>
            <a:ahLst/>
            <a:cxnLst/>
            <a:rect l="l" t="t" r="r" b="b"/>
            <a:pathLst>
              <a:path w="124460" h="66039">
                <a:moveTo>
                  <a:pt x="0" y="66040"/>
                </a:moveTo>
                <a:lnTo>
                  <a:pt x="45720" y="0"/>
                </a:lnTo>
                <a:lnTo>
                  <a:pt x="124460" y="0"/>
                </a:lnTo>
                <a:lnTo>
                  <a:pt x="78740" y="66040"/>
                </a:lnTo>
                <a:lnTo>
                  <a:pt x="0" y="6604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928870" y="4110990"/>
            <a:ext cx="45084" cy="81280"/>
          </a:xfrm>
          <a:custGeom>
            <a:avLst/>
            <a:gdLst/>
            <a:ahLst/>
            <a:cxnLst/>
            <a:rect l="l" t="t" r="r" b="b"/>
            <a:pathLst>
              <a:path w="45084" h="81280">
                <a:moveTo>
                  <a:pt x="0" y="81280"/>
                </a:moveTo>
                <a:lnTo>
                  <a:pt x="45084" y="39370"/>
                </a:lnTo>
                <a:lnTo>
                  <a:pt x="45084" y="0"/>
                </a:lnTo>
                <a:lnTo>
                  <a:pt x="0" y="60960"/>
                </a:lnTo>
                <a:lnTo>
                  <a:pt x="0" y="8128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4928870" y="4110990"/>
            <a:ext cx="45084" cy="81280"/>
          </a:xfrm>
          <a:custGeom>
            <a:avLst/>
            <a:gdLst/>
            <a:ahLst/>
            <a:cxnLst/>
            <a:rect l="l" t="t" r="r" b="b"/>
            <a:pathLst>
              <a:path w="45084" h="81280">
                <a:moveTo>
                  <a:pt x="0" y="81280"/>
                </a:moveTo>
                <a:lnTo>
                  <a:pt x="45084" y="39370"/>
                </a:lnTo>
                <a:lnTo>
                  <a:pt x="45084" y="0"/>
                </a:lnTo>
                <a:lnTo>
                  <a:pt x="0" y="60960"/>
                </a:lnTo>
                <a:lnTo>
                  <a:pt x="0" y="8128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4928870" y="4110990"/>
            <a:ext cx="45084" cy="81280"/>
          </a:xfrm>
          <a:custGeom>
            <a:avLst/>
            <a:gdLst/>
            <a:ahLst/>
            <a:cxnLst/>
            <a:rect l="l" t="t" r="r" b="b"/>
            <a:pathLst>
              <a:path w="45084" h="81280">
                <a:moveTo>
                  <a:pt x="0" y="81280"/>
                </a:moveTo>
                <a:lnTo>
                  <a:pt x="45084" y="39370"/>
                </a:lnTo>
                <a:lnTo>
                  <a:pt x="45084" y="0"/>
                </a:lnTo>
                <a:lnTo>
                  <a:pt x="0" y="60960"/>
                </a:lnTo>
                <a:lnTo>
                  <a:pt x="0" y="8128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4850130" y="4187190"/>
            <a:ext cx="78740" cy="0"/>
          </a:xfrm>
          <a:custGeom>
            <a:avLst/>
            <a:gdLst/>
            <a:ahLst/>
            <a:cxnLst/>
            <a:rect l="l" t="t" r="r" b="b"/>
            <a:pathLst>
              <a:path w="78740">
                <a:moveTo>
                  <a:pt x="0" y="0"/>
                </a:moveTo>
                <a:lnTo>
                  <a:pt x="78740" y="0"/>
                </a:lnTo>
              </a:path>
            </a:pathLst>
          </a:custGeom>
          <a:ln w="21588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4850130" y="4187190"/>
            <a:ext cx="78740" cy="0"/>
          </a:xfrm>
          <a:custGeom>
            <a:avLst/>
            <a:gdLst/>
            <a:ahLst/>
            <a:cxnLst/>
            <a:rect l="l" t="t" r="r" b="b"/>
            <a:pathLst>
              <a:path w="78740">
                <a:moveTo>
                  <a:pt x="0" y="0"/>
                </a:moveTo>
                <a:lnTo>
                  <a:pt x="78740" y="0"/>
                </a:lnTo>
              </a:path>
            </a:pathLst>
          </a:custGeom>
          <a:ln w="21588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850130" y="4177029"/>
            <a:ext cx="78739" cy="19685"/>
          </a:xfrm>
          <a:custGeom>
            <a:avLst/>
            <a:gdLst/>
            <a:ahLst/>
            <a:cxnLst/>
            <a:rect l="l" t="t" r="r" b="b"/>
            <a:pathLst>
              <a:path w="78739" h="19685">
                <a:moveTo>
                  <a:pt x="0" y="19685"/>
                </a:moveTo>
                <a:lnTo>
                  <a:pt x="78739" y="19685"/>
                </a:lnTo>
                <a:lnTo>
                  <a:pt x="78739" y="0"/>
                </a:lnTo>
                <a:lnTo>
                  <a:pt x="0" y="0"/>
                </a:lnTo>
                <a:lnTo>
                  <a:pt x="0" y="19685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4269740" y="4072890"/>
            <a:ext cx="445770" cy="30480"/>
          </a:xfrm>
          <a:custGeom>
            <a:avLst/>
            <a:gdLst/>
            <a:ahLst/>
            <a:cxnLst/>
            <a:rect l="l" t="t" r="r" b="b"/>
            <a:pathLst>
              <a:path w="445770" h="30480">
                <a:moveTo>
                  <a:pt x="0" y="30480"/>
                </a:moveTo>
                <a:lnTo>
                  <a:pt x="445770" y="30480"/>
                </a:lnTo>
                <a:lnTo>
                  <a:pt x="445770" y="0"/>
                </a:lnTo>
                <a:lnTo>
                  <a:pt x="0" y="0"/>
                </a:lnTo>
                <a:lnTo>
                  <a:pt x="0" y="3048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4715510" y="3986529"/>
            <a:ext cx="65404" cy="116839"/>
          </a:xfrm>
          <a:custGeom>
            <a:avLst/>
            <a:gdLst/>
            <a:ahLst/>
            <a:cxnLst/>
            <a:rect l="l" t="t" r="r" b="b"/>
            <a:pathLst>
              <a:path w="65404" h="116839">
                <a:moveTo>
                  <a:pt x="0" y="116840"/>
                </a:moveTo>
                <a:lnTo>
                  <a:pt x="65404" y="46990"/>
                </a:lnTo>
                <a:lnTo>
                  <a:pt x="65404" y="0"/>
                </a:lnTo>
                <a:lnTo>
                  <a:pt x="0" y="80010"/>
                </a:lnTo>
                <a:lnTo>
                  <a:pt x="0" y="11684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4715510" y="3986529"/>
            <a:ext cx="65404" cy="116839"/>
          </a:xfrm>
          <a:custGeom>
            <a:avLst/>
            <a:gdLst/>
            <a:ahLst/>
            <a:cxnLst/>
            <a:rect l="l" t="t" r="r" b="b"/>
            <a:pathLst>
              <a:path w="65404" h="116839">
                <a:moveTo>
                  <a:pt x="0" y="116840"/>
                </a:moveTo>
                <a:lnTo>
                  <a:pt x="65404" y="46990"/>
                </a:lnTo>
                <a:lnTo>
                  <a:pt x="65404" y="0"/>
                </a:lnTo>
                <a:lnTo>
                  <a:pt x="0" y="80010"/>
                </a:lnTo>
                <a:lnTo>
                  <a:pt x="0" y="11684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715510" y="3986529"/>
            <a:ext cx="65404" cy="116839"/>
          </a:xfrm>
          <a:custGeom>
            <a:avLst/>
            <a:gdLst/>
            <a:ahLst/>
            <a:cxnLst/>
            <a:rect l="l" t="t" r="r" b="b"/>
            <a:pathLst>
              <a:path w="65404" h="116839">
                <a:moveTo>
                  <a:pt x="0" y="116840"/>
                </a:moveTo>
                <a:lnTo>
                  <a:pt x="65404" y="46990"/>
                </a:lnTo>
                <a:lnTo>
                  <a:pt x="65404" y="0"/>
                </a:lnTo>
                <a:lnTo>
                  <a:pt x="0" y="80010"/>
                </a:lnTo>
                <a:lnTo>
                  <a:pt x="0" y="11684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230370" y="3526790"/>
            <a:ext cx="619125" cy="57150"/>
          </a:xfrm>
          <a:custGeom>
            <a:avLst/>
            <a:gdLst/>
            <a:ahLst/>
            <a:cxnLst/>
            <a:rect l="l" t="t" r="r" b="b"/>
            <a:pathLst>
              <a:path w="619125" h="57150">
                <a:moveTo>
                  <a:pt x="0" y="57150"/>
                </a:moveTo>
                <a:lnTo>
                  <a:pt x="558800" y="57150"/>
                </a:lnTo>
                <a:lnTo>
                  <a:pt x="619125" y="0"/>
                </a:lnTo>
                <a:lnTo>
                  <a:pt x="60325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4230370" y="3526790"/>
            <a:ext cx="619125" cy="57150"/>
          </a:xfrm>
          <a:custGeom>
            <a:avLst/>
            <a:gdLst/>
            <a:ahLst/>
            <a:cxnLst/>
            <a:rect l="l" t="t" r="r" b="b"/>
            <a:pathLst>
              <a:path w="619125" h="57150">
                <a:moveTo>
                  <a:pt x="0" y="57150"/>
                </a:moveTo>
                <a:lnTo>
                  <a:pt x="558800" y="57150"/>
                </a:lnTo>
                <a:lnTo>
                  <a:pt x="619125" y="0"/>
                </a:lnTo>
                <a:lnTo>
                  <a:pt x="60325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4230370" y="3526790"/>
            <a:ext cx="619125" cy="57150"/>
          </a:xfrm>
          <a:custGeom>
            <a:avLst/>
            <a:gdLst/>
            <a:ahLst/>
            <a:cxnLst/>
            <a:rect l="l" t="t" r="r" b="b"/>
            <a:pathLst>
              <a:path w="619125" h="57150">
                <a:moveTo>
                  <a:pt x="0" y="57150"/>
                </a:moveTo>
                <a:lnTo>
                  <a:pt x="60325" y="0"/>
                </a:lnTo>
                <a:lnTo>
                  <a:pt x="619125" y="0"/>
                </a:lnTo>
                <a:lnTo>
                  <a:pt x="558800" y="57150"/>
                </a:lnTo>
                <a:lnTo>
                  <a:pt x="0" y="5715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4269740" y="4011929"/>
            <a:ext cx="487680" cy="60959"/>
          </a:xfrm>
          <a:custGeom>
            <a:avLst/>
            <a:gdLst/>
            <a:ahLst/>
            <a:cxnLst/>
            <a:rect l="l" t="t" r="r" b="b"/>
            <a:pathLst>
              <a:path w="487680" h="60959">
                <a:moveTo>
                  <a:pt x="0" y="60960"/>
                </a:moveTo>
                <a:lnTo>
                  <a:pt x="445770" y="60960"/>
                </a:lnTo>
                <a:lnTo>
                  <a:pt x="487680" y="0"/>
                </a:lnTo>
                <a:lnTo>
                  <a:pt x="45720" y="0"/>
                </a:lnTo>
                <a:lnTo>
                  <a:pt x="0" y="609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4269740" y="4011929"/>
            <a:ext cx="487680" cy="60959"/>
          </a:xfrm>
          <a:custGeom>
            <a:avLst/>
            <a:gdLst/>
            <a:ahLst/>
            <a:cxnLst/>
            <a:rect l="l" t="t" r="r" b="b"/>
            <a:pathLst>
              <a:path w="487680" h="60959">
                <a:moveTo>
                  <a:pt x="0" y="60960"/>
                </a:moveTo>
                <a:lnTo>
                  <a:pt x="445770" y="60960"/>
                </a:lnTo>
                <a:lnTo>
                  <a:pt x="487680" y="0"/>
                </a:lnTo>
                <a:lnTo>
                  <a:pt x="45720" y="0"/>
                </a:lnTo>
                <a:lnTo>
                  <a:pt x="0" y="609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269740" y="4011929"/>
            <a:ext cx="487680" cy="60959"/>
          </a:xfrm>
          <a:custGeom>
            <a:avLst/>
            <a:gdLst/>
            <a:ahLst/>
            <a:cxnLst/>
            <a:rect l="l" t="t" r="r" b="b"/>
            <a:pathLst>
              <a:path w="487680" h="60959">
                <a:moveTo>
                  <a:pt x="0" y="60960"/>
                </a:moveTo>
                <a:lnTo>
                  <a:pt x="45720" y="0"/>
                </a:lnTo>
                <a:lnTo>
                  <a:pt x="487680" y="0"/>
                </a:lnTo>
                <a:lnTo>
                  <a:pt x="445770" y="60960"/>
                </a:lnTo>
                <a:lnTo>
                  <a:pt x="0" y="6096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789170" y="3526790"/>
            <a:ext cx="60325" cy="487680"/>
          </a:xfrm>
          <a:custGeom>
            <a:avLst/>
            <a:gdLst/>
            <a:ahLst/>
            <a:cxnLst/>
            <a:rect l="l" t="t" r="r" b="b"/>
            <a:pathLst>
              <a:path w="60325" h="487680">
                <a:moveTo>
                  <a:pt x="0" y="487680"/>
                </a:moveTo>
                <a:lnTo>
                  <a:pt x="60325" y="427990"/>
                </a:lnTo>
                <a:lnTo>
                  <a:pt x="60325" y="0"/>
                </a:lnTo>
                <a:lnTo>
                  <a:pt x="0" y="57150"/>
                </a:lnTo>
                <a:lnTo>
                  <a:pt x="0" y="48768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789170" y="3526790"/>
            <a:ext cx="60325" cy="487680"/>
          </a:xfrm>
          <a:custGeom>
            <a:avLst/>
            <a:gdLst/>
            <a:ahLst/>
            <a:cxnLst/>
            <a:rect l="l" t="t" r="r" b="b"/>
            <a:pathLst>
              <a:path w="60325" h="487680">
                <a:moveTo>
                  <a:pt x="0" y="487680"/>
                </a:moveTo>
                <a:lnTo>
                  <a:pt x="60325" y="427990"/>
                </a:lnTo>
                <a:lnTo>
                  <a:pt x="60325" y="0"/>
                </a:lnTo>
                <a:lnTo>
                  <a:pt x="0" y="57150"/>
                </a:lnTo>
                <a:lnTo>
                  <a:pt x="0" y="48768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4789170" y="3526790"/>
            <a:ext cx="60325" cy="487680"/>
          </a:xfrm>
          <a:custGeom>
            <a:avLst/>
            <a:gdLst/>
            <a:ahLst/>
            <a:cxnLst/>
            <a:rect l="l" t="t" r="r" b="b"/>
            <a:pathLst>
              <a:path w="60325" h="487680">
                <a:moveTo>
                  <a:pt x="0" y="487680"/>
                </a:moveTo>
                <a:lnTo>
                  <a:pt x="60325" y="427990"/>
                </a:lnTo>
                <a:lnTo>
                  <a:pt x="60325" y="0"/>
                </a:lnTo>
                <a:lnTo>
                  <a:pt x="0" y="57150"/>
                </a:lnTo>
                <a:lnTo>
                  <a:pt x="0" y="48768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230370" y="4014470"/>
            <a:ext cx="558800" cy="23494"/>
          </a:xfrm>
          <a:custGeom>
            <a:avLst/>
            <a:gdLst/>
            <a:ahLst/>
            <a:cxnLst/>
            <a:rect l="l" t="t" r="r" b="b"/>
            <a:pathLst>
              <a:path w="558800" h="23495">
                <a:moveTo>
                  <a:pt x="65404" y="23494"/>
                </a:moveTo>
                <a:lnTo>
                  <a:pt x="504825" y="23494"/>
                </a:lnTo>
                <a:lnTo>
                  <a:pt x="558800" y="0"/>
                </a:lnTo>
                <a:lnTo>
                  <a:pt x="0" y="0"/>
                </a:lnTo>
                <a:lnTo>
                  <a:pt x="65404" y="23494"/>
                </a:lnTo>
                <a:close/>
              </a:path>
            </a:pathLst>
          </a:custGeom>
          <a:solidFill>
            <a:srgbClr val="A3A3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230370" y="4014470"/>
            <a:ext cx="558800" cy="23494"/>
          </a:xfrm>
          <a:custGeom>
            <a:avLst/>
            <a:gdLst/>
            <a:ahLst/>
            <a:cxnLst/>
            <a:rect l="l" t="t" r="r" b="b"/>
            <a:pathLst>
              <a:path w="558800" h="23495">
                <a:moveTo>
                  <a:pt x="65404" y="23494"/>
                </a:moveTo>
                <a:lnTo>
                  <a:pt x="504825" y="23494"/>
                </a:lnTo>
                <a:lnTo>
                  <a:pt x="558800" y="0"/>
                </a:lnTo>
                <a:lnTo>
                  <a:pt x="0" y="0"/>
                </a:lnTo>
                <a:lnTo>
                  <a:pt x="65404" y="23494"/>
                </a:lnTo>
                <a:close/>
              </a:path>
            </a:pathLst>
          </a:custGeom>
          <a:solidFill>
            <a:srgbClr val="A3A3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230370" y="4014470"/>
            <a:ext cx="558800" cy="23494"/>
          </a:xfrm>
          <a:custGeom>
            <a:avLst/>
            <a:gdLst/>
            <a:ahLst/>
            <a:cxnLst/>
            <a:rect l="l" t="t" r="r" b="b"/>
            <a:pathLst>
              <a:path w="558800" h="23495">
                <a:moveTo>
                  <a:pt x="65404" y="23494"/>
                </a:moveTo>
                <a:lnTo>
                  <a:pt x="0" y="0"/>
                </a:lnTo>
                <a:lnTo>
                  <a:pt x="558800" y="0"/>
                </a:lnTo>
                <a:lnTo>
                  <a:pt x="504825" y="23494"/>
                </a:lnTo>
                <a:lnTo>
                  <a:pt x="65404" y="2349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230370" y="3583940"/>
            <a:ext cx="558800" cy="430530"/>
          </a:xfrm>
          <a:custGeom>
            <a:avLst/>
            <a:gdLst/>
            <a:ahLst/>
            <a:cxnLst/>
            <a:rect l="l" t="t" r="r" b="b"/>
            <a:pathLst>
              <a:path w="558800" h="430530">
                <a:moveTo>
                  <a:pt x="0" y="430530"/>
                </a:moveTo>
                <a:lnTo>
                  <a:pt x="558800" y="430530"/>
                </a:lnTo>
                <a:lnTo>
                  <a:pt x="558800" y="0"/>
                </a:lnTo>
                <a:lnTo>
                  <a:pt x="0" y="0"/>
                </a:lnTo>
                <a:lnTo>
                  <a:pt x="0" y="43053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4230370" y="3583940"/>
            <a:ext cx="558800" cy="430530"/>
          </a:xfrm>
          <a:custGeom>
            <a:avLst/>
            <a:gdLst/>
            <a:ahLst/>
            <a:cxnLst/>
            <a:rect l="l" t="t" r="r" b="b"/>
            <a:pathLst>
              <a:path w="558800" h="430530">
                <a:moveTo>
                  <a:pt x="0" y="430530"/>
                </a:moveTo>
                <a:lnTo>
                  <a:pt x="558800" y="430530"/>
                </a:lnTo>
                <a:lnTo>
                  <a:pt x="558800" y="0"/>
                </a:lnTo>
                <a:lnTo>
                  <a:pt x="0" y="0"/>
                </a:lnTo>
                <a:lnTo>
                  <a:pt x="0" y="43053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4277360" y="3638550"/>
            <a:ext cx="463550" cy="334010"/>
          </a:xfrm>
          <a:custGeom>
            <a:avLst/>
            <a:gdLst/>
            <a:ahLst/>
            <a:cxnLst/>
            <a:rect l="l" t="t" r="r" b="b"/>
            <a:pathLst>
              <a:path w="463550" h="334010">
                <a:moveTo>
                  <a:pt x="0" y="334010"/>
                </a:moveTo>
                <a:lnTo>
                  <a:pt x="463550" y="334010"/>
                </a:lnTo>
                <a:lnTo>
                  <a:pt x="463550" y="0"/>
                </a:lnTo>
                <a:lnTo>
                  <a:pt x="0" y="0"/>
                </a:lnTo>
                <a:lnTo>
                  <a:pt x="0" y="3340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277360" y="3638550"/>
            <a:ext cx="463550" cy="334010"/>
          </a:xfrm>
          <a:custGeom>
            <a:avLst/>
            <a:gdLst/>
            <a:ahLst/>
            <a:cxnLst/>
            <a:rect l="l" t="t" r="r" b="b"/>
            <a:pathLst>
              <a:path w="463550" h="334010">
                <a:moveTo>
                  <a:pt x="0" y="334010"/>
                </a:moveTo>
                <a:lnTo>
                  <a:pt x="463550" y="334010"/>
                </a:lnTo>
                <a:lnTo>
                  <a:pt x="463550" y="0"/>
                </a:lnTo>
                <a:lnTo>
                  <a:pt x="0" y="0"/>
                </a:lnTo>
                <a:lnTo>
                  <a:pt x="0" y="33401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4121150" y="4090670"/>
            <a:ext cx="694054" cy="100965"/>
          </a:xfrm>
          <a:custGeom>
            <a:avLst/>
            <a:gdLst/>
            <a:ahLst/>
            <a:cxnLst/>
            <a:rect l="l" t="t" r="r" b="b"/>
            <a:pathLst>
              <a:path w="694054" h="100965">
                <a:moveTo>
                  <a:pt x="0" y="100964"/>
                </a:moveTo>
                <a:lnTo>
                  <a:pt x="607060" y="100964"/>
                </a:lnTo>
                <a:lnTo>
                  <a:pt x="694054" y="0"/>
                </a:lnTo>
                <a:lnTo>
                  <a:pt x="86995" y="0"/>
                </a:lnTo>
                <a:lnTo>
                  <a:pt x="0" y="10096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4121150" y="4090670"/>
            <a:ext cx="694054" cy="100965"/>
          </a:xfrm>
          <a:custGeom>
            <a:avLst/>
            <a:gdLst/>
            <a:ahLst/>
            <a:cxnLst/>
            <a:rect l="l" t="t" r="r" b="b"/>
            <a:pathLst>
              <a:path w="694054" h="100965">
                <a:moveTo>
                  <a:pt x="0" y="100964"/>
                </a:moveTo>
                <a:lnTo>
                  <a:pt x="607060" y="100964"/>
                </a:lnTo>
                <a:lnTo>
                  <a:pt x="694054" y="0"/>
                </a:lnTo>
                <a:lnTo>
                  <a:pt x="86995" y="0"/>
                </a:lnTo>
                <a:lnTo>
                  <a:pt x="0" y="10096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121150" y="4090670"/>
            <a:ext cx="694054" cy="100965"/>
          </a:xfrm>
          <a:custGeom>
            <a:avLst/>
            <a:gdLst/>
            <a:ahLst/>
            <a:cxnLst/>
            <a:rect l="l" t="t" r="r" b="b"/>
            <a:pathLst>
              <a:path w="694054" h="100965">
                <a:moveTo>
                  <a:pt x="0" y="100964"/>
                </a:moveTo>
                <a:lnTo>
                  <a:pt x="86995" y="0"/>
                </a:lnTo>
                <a:lnTo>
                  <a:pt x="694054" y="0"/>
                </a:lnTo>
                <a:lnTo>
                  <a:pt x="607060" y="100964"/>
                </a:lnTo>
                <a:lnTo>
                  <a:pt x="0" y="10096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728210" y="4090670"/>
            <a:ext cx="86994" cy="125094"/>
          </a:xfrm>
          <a:custGeom>
            <a:avLst/>
            <a:gdLst/>
            <a:ahLst/>
            <a:cxnLst/>
            <a:rect l="l" t="t" r="r" b="b"/>
            <a:pathLst>
              <a:path w="86994" h="125095">
                <a:moveTo>
                  <a:pt x="0" y="125094"/>
                </a:moveTo>
                <a:lnTo>
                  <a:pt x="86994" y="38734"/>
                </a:lnTo>
                <a:lnTo>
                  <a:pt x="86994" y="0"/>
                </a:lnTo>
                <a:lnTo>
                  <a:pt x="0" y="100964"/>
                </a:lnTo>
                <a:lnTo>
                  <a:pt x="0" y="12509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728210" y="4090670"/>
            <a:ext cx="86994" cy="125094"/>
          </a:xfrm>
          <a:custGeom>
            <a:avLst/>
            <a:gdLst/>
            <a:ahLst/>
            <a:cxnLst/>
            <a:rect l="l" t="t" r="r" b="b"/>
            <a:pathLst>
              <a:path w="86994" h="125095">
                <a:moveTo>
                  <a:pt x="0" y="125094"/>
                </a:moveTo>
                <a:lnTo>
                  <a:pt x="86994" y="38734"/>
                </a:lnTo>
                <a:lnTo>
                  <a:pt x="86994" y="0"/>
                </a:lnTo>
                <a:lnTo>
                  <a:pt x="0" y="100964"/>
                </a:lnTo>
                <a:lnTo>
                  <a:pt x="0" y="12509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4728210" y="4090670"/>
            <a:ext cx="86994" cy="125094"/>
          </a:xfrm>
          <a:custGeom>
            <a:avLst/>
            <a:gdLst/>
            <a:ahLst/>
            <a:cxnLst/>
            <a:rect l="l" t="t" r="r" b="b"/>
            <a:pathLst>
              <a:path w="86994" h="125095">
                <a:moveTo>
                  <a:pt x="0" y="125094"/>
                </a:moveTo>
                <a:lnTo>
                  <a:pt x="86994" y="38734"/>
                </a:lnTo>
                <a:lnTo>
                  <a:pt x="86994" y="0"/>
                </a:lnTo>
                <a:lnTo>
                  <a:pt x="0" y="100964"/>
                </a:lnTo>
                <a:lnTo>
                  <a:pt x="0" y="12509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4121150" y="4191635"/>
            <a:ext cx="607060" cy="25400"/>
          </a:xfrm>
          <a:custGeom>
            <a:avLst/>
            <a:gdLst/>
            <a:ahLst/>
            <a:cxnLst/>
            <a:rect l="l" t="t" r="r" b="b"/>
            <a:pathLst>
              <a:path w="607060" h="25400">
                <a:moveTo>
                  <a:pt x="0" y="25400"/>
                </a:moveTo>
                <a:lnTo>
                  <a:pt x="607060" y="25400"/>
                </a:lnTo>
                <a:lnTo>
                  <a:pt x="60706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4121150" y="4191635"/>
            <a:ext cx="607060" cy="25400"/>
          </a:xfrm>
          <a:custGeom>
            <a:avLst/>
            <a:gdLst/>
            <a:ahLst/>
            <a:cxnLst/>
            <a:rect l="l" t="t" r="r" b="b"/>
            <a:pathLst>
              <a:path w="607060" h="25400">
                <a:moveTo>
                  <a:pt x="0" y="25400"/>
                </a:moveTo>
                <a:lnTo>
                  <a:pt x="607060" y="25400"/>
                </a:lnTo>
                <a:lnTo>
                  <a:pt x="60706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4121150" y="4192270"/>
            <a:ext cx="607060" cy="24130"/>
          </a:xfrm>
          <a:custGeom>
            <a:avLst/>
            <a:gdLst/>
            <a:ahLst/>
            <a:cxnLst/>
            <a:rect l="l" t="t" r="r" b="b"/>
            <a:pathLst>
              <a:path w="607060" h="24129">
                <a:moveTo>
                  <a:pt x="0" y="24129"/>
                </a:moveTo>
                <a:lnTo>
                  <a:pt x="607060" y="24129"/>
                </a:lnTo>
                <a:lnTo>
                  <a:pt x="607060" y="0"/>
                </a:lnTo>
                <a:lnTo>
                  <a:pt x="0" y="0"/>
                </a:lnTo>
                <a:lnTo>
                  <a:pt x="0" y="24129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552440" y="3114040"/>
            <a:ext cx="20955" cy="552450"/>
          </a:xfrm>
          <a:custGeom>
            <a:avLst/>
            <a:gdLst/>
            <a:ahLst/>
            <a:cxnLst/>
            <a:rect l="l" t="t" r="r" b="b"/>
            <a:pathLst>
              <a:path w="20955" h="552450">
                <a:moveTo>
                  <a:pt x="20955" y="552450"/>
                </a:moveTo>
                <a:lnTo>
                  <a:pt x="0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415280" y="3558540"/>
            <a:ext cx="359410" cy="610870"/>
          </a:xfrm>
          <a:custGeom>
            <a:avLst/>
            <a:gdLst/>
            <a:ahLst/>
            <a:cxnLst/>
            <a:rect l="l" t="t" r="r" b="b"/>
            <a:pathLst>
              <a:path w="359410" h="610870">
                <a:moveTo>
                  <a:pt x="0" y="610870"/>
                </a:moveTo>
                <a:lnTo>
                  <a:pt x="359410" y="610870"/>
                </a:lnTo>
                <a:lnTo>
                  <a:pt x="359410" y="0"/>
                </a:lnTo>
                <a:lnTo>
                  <a:pt x="0" y="0"/>
                </a:lnTo>
                <a:lnTo>
                  <a:pt x="0" y="61087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5415280" y="3558540"/>
            <a:ext cx="359410" cy="610870"/>
          </a:xfrm>
          <a:custGeom>
            <a:avLst/>
            <a:gdLst/>
            <a:ahLst/>
            <a:cxnLst/>
            <a:rect l="l" t="t" r="r" b="b"/>
            <a:pathLst>
              <a:path w="359410" h="610870">
                <a:moveTo>
                  <a:pt x="0" y="610870"/>
                </a:moveTo>
                <a:lnTo>
                  <a:pt x="359410" y="610870"/>
                </a:lnTo>
                <a:lnTo>
                  <a:pt x="359410" y="0"/>
                </a:lnTo>
                <a:lnTo>
                  <a:pt x="0" y="0"/>
                </a:lnTo>
                <a:lnTo>
                  <a:pt x="0" y="61087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5415280" y="3510279"/>
            <a:ext cx="407670" cy="48260"/>
          </a:xfrm>
          <a:custGeom>
            <a:avLst/>
            <a:gdLst/>
            <a:ahLst/>
            <a:cxnLst/>
            <a:rect l="l" t="t" r="r" b="b"/>
            <a:pathLst>
              <a:path w="407670" h="48260">
                <a:moveTo>
                  <a:pt x="0" y="48260"/>
                </a:moveTo>
                <a:lnTo>
                  <a:pt x="359410" y="48260"/>
                </a:lnTo>
                <a:lnTo>
                  <a:pt x="407670" y="0"/>
                </a:lnTo>
                <a:lnTo>
                  <a:pt x="4826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5415280" y="3510279"/>
            <a:ext cx="407670" cy="48260"/>
          </a:xfrm>
          <a:custGeom>
            <a:avLst/>
            <a:gdLst/>
            <a:ahLst/>
            <a:cxnLst/>
            <a:rect l="l" t="t" r="r" b="b"/>
            <a:pathLst>
              <a:path w="407670" h="48260">
                <a:moveTo>
                  <a:pt x="0" y="48260"/>
                </a:moveTo>
                <a:lnTo>
                  <a:pt x="359410" y="48260"/>
                </a:lnTo>
                <a:lnTo>
                  <a:pt x="407670" y="0"/>
                </a:lnTo>
                <a:lnTo>
                  <a:pt x="4826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5415280" y="3510279"/>
            <a:ext cx="407670" cy="48260"/>
          </a:xfrm>
          <a:custGeom>
            <a:avLst/>
            <a:gdLst/>
            <a:ahLst/>
            <a:cxnLst/>
            <a:rect l="l" t="t" r="r" b="b"/>
            <a:pathLst>
              <a:path w="407670" h="48260">
                <a:moveTo>
                  <a:pt x="0" y="48260"/>
                </a:moveTo>
                <a:lnTo>
                  <a:pt x="48260" y="0"/>
                </a:lnTo>
                <a:lnTo>
                  <a:pt x="407670" y="0"/>
                </a:lnTo>
                <a:lnTo>
                  <a:pt x="359410" y="48260"/>
                </a:lnTo>
                <a:lnTo>
                  <a:pt x="0" y="4826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5436870" y="3593465"/>
            <a:ext cx="158750" cy="76200"/>
          </a:xfrm>
          <a:custGeom>
            <a:avLst/>
            <a:gdLst/>
            <a:ahLst/>
            <a:cxnLst/>
            <a:rect l="l" t="t" r="r" b="b"/>
            <a:pathLst>
              <a:path w="158750" h="76200">
                <a:moveTo>
                  <a:pt x="0" y="76200"/>
                </a:moveTo>
                <a:lnTo>
                  <a:pt x="158750" y="76200"/>
                </a:lnTo>
                <a:lnTo>
                  <a:pt x="158750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5436870" y="3594100"/>
            <a:ext cx="158750" cy="74930"/>
          </a:xfrm>
          <a:custGeom>
            <a:avLst/>
            <a:gdLst/>
            <a:ahLst/>
            <a:cxnLst/>
            <a:rect l="l" t="t" r="r" b="b"/>
            <a:pathLst>
              <a:path w="158750" h="74929">
                <a:moveTo>
                  <a:pt x="0" y="74930"/>
                </a:moveTo>
                <a:lnTo>
                  <a:pt x="158750" y="74930"/>
                </a:lnTo>
                <a:lnTo>
                  <a:pt x="158750" y="0"/>
                </a:lnTo>
                <a:lnTo>
                  <a:pt x="0" y="0"/>
                </a:lnTo>
                <a:lnTo>
                  <a:pt x="0" y="74930"/>
                </a:lnTo>
                <a:close/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5410200" y="3629660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26162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5410200" y="3629660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5774690" y="3510279"/>
            <a:ext cx="48260" cy="659130"/>
          </a:xfrm>
          <a:custGeom>
            <a:avLst/>
            <a:gdLst/>
            <a:ahLst/>
            <a:cxnLst/>
            <a:rect l="l" t="t" r="r" b="b"/>
            <a:pathLst>
              <a:path w="48260" h="659130">
                <a:moveTo>
                  <a:pt x="0" y="659130"/>
                </a:moveTo>
                <a:lnTo>
                  <a:pt x="48260" y="608330"/>
                </a:lnTo>
                <a:lnTo>
                  <a:pt x="48260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5774690" y="3510279"/>
            <a:ext cx="48260" cy="659130"/>
          </a:xfrm>
          <a:custGeom>
            <a:avLst/>
            <a:gdLst/>
            <a:ahLst/>
            <a:cxnLst/>
            <a:rect l="l" t="t" r="r" b="b"/>
            <a:pathLst>
              <a:path w="48260" h="659130">
                <a:moveTo>
                  <a:pt x="0" y="659130"/>
                </a:moveTo>
                <a:lnTo>
                  <a:pt x="48260" y="608330"/>
                </a:lnTo>
                <a:lnTo>
                  <a:pt x="48260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5774690" y="3510279"/>
            <a:ext cx="48260" cy="659130"/>
          </a:xfrm>
          <a:custGeom>
            <a:avLst/>
            <a:gdLst/>
            <a:ahLst/>
            <a:cxnLst/>
            <a:rect l="l" t="t" r="r" b="b"/>
            <a:pathLst>
              <a:path w="48260" h="659130">
                <a:moveTo>
                  <a:pt x="0" y="659130"/>
                </a:moveTo>
                <a:lnTo>
                  <a:pt x="48260" y="608330"/>
                </a:lnTo>
                <a:lnTo>
                  <a:pt x="48260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5410200" y="412369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5410200" y="412369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5410200" y="379857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5410200" y="379857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5409565" y="411861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5409565" y="411861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5409565" y="3796029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5409565" y="3796029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5436870" y="3594100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7493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5436870" y="3590289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750" y="0"/>
                </a:lnTo>
              </a:path>
            </a:pathLst>
          </a:custGeom>
          <a:ln w="2540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2209800" y="2848610"/>
            <a:ext cx="757555" cy="5467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6019800" y="2301240"/>
            <a:ext cx="2869565" cy="16306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763016" y="329973"/>
            <a:ext cx="566203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15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15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po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í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idad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938399" y="2488239"/>
            <a:ext cx="320153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-14" dirty="0" smtClean="0">
                <a:latin typeface="Times New Roman"/>
                <a:cs typeface="Times New Roman"/>
              </a:rPr>
              <a:t>Z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na</a:t>
            </a:r>
            <a:r>
              <a:rPr sz="2000" b="1" spc="19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desm</a:t>
            </a:r>
            <a:r>
              <a:rPr sz="2000" b="1" spc="-4" dirty="0" smtClean="0">
                <a:latin typeface="Times New Roman"/>
                <a:cs typeface="Times New Roman"/>
              </a:rPr>
              <a:t>il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t</a:t>
            </a:r>
            <a:r>
              <a:rPr sz="2000" b="1" spc="1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14" dirty="0" smtClean="0">
                <a:latin typeface="Times New Roman"/>
                <a:cs typeface="Times New Roman"/>
              </a:rPr>
              <a:t>z</a:t>
            </a:r>
            <a:r>
              <a:rPr sz="2000" b="1" spc="19" dirty="0" smtClean="0">
                <a:latin typeface="Times New Roman"/>
                <a:cs typeface="Times New Roman"/>
              </a:rPr>
              <a:t>a</a:t>
            </a:r>
            <a:r>
              <a:rPr sz="2000" b="1" spc="-9" dirty="0" smtClean="0">
                <a:latin typeface="Times New Roman"/>
                <a:cs typeface="Times New Roman"/>
              </a:rPr>
              <a:t>d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r>
              <a:rPr sz="2000" b="1" spc="9" dirty="0" smtClean="0">
                <a:latin typeface="Times New Roman"/>
                <a:cs typeface="Times New Roman"/>
              </a:rPr>
              <a:t> </a:t>
            </a:r>
            <a:r>
              <a:rPr sz="2000" b="1" spc="14" dirty="0" smtClean="0">
                <a:latin typeface="Times New Roman"/>
                <a:cs typeface="Times New Roman"/>
              </a:rPr>
              <a:t>(</a:t>
            </a:r>
            <a:r>
              <a:rPr sz="2000" b="1" spc="-4" dirty="0" smtClean="0">
                <a:latin typeface="Times New Roman"/>
                <a:cs typeface="Times New Roman"/>
              </a:rPr>
              <a:t>D</a:t>
            </a:r>
            <a:r>
              <a:rPr sz="2000" b="1" spc="-9" dirty="0" smtClean="0">
                <a:latin typeface="Times New Roman"/>
                <a:cs typeface="Times New Roman"/>
              </a:rPr>
              <a:t>M</a:t>
            </a:r>
            <a:r>
              <a:rPr sz="2000" b="1" spc="-14" dirty="0" smtClean="0">
                <a:latin typeface="Times New Roman"/>
                <a:cs typeface="Times New Roman"/>
              </a:rPr>
              <a:t>Z</a:t>
            </a:r>
            <a:r>
              <a:rPr sz="2000" b="1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95376" y="2823519"/>
            <a:ext cx="1391196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5368" marR="453791" algn="ctr">
              <a:lnSpc>
                <a:spcPts val="2145"/>
              </a:lnSpc>
              <a:spcBef>
                <a:spcPts val="107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ed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ct val="95825"/>
              </a:lnSpc>
            </a:pPr>
            <a:r>
              <a:rPr sz="2000" b="1" spc="4" dirty="0" smtClean="0">
                <a:latin typeface="Times New Roman"/>
                <a:cs typeface="Times New Roman"/>
              </a:rPr>
              <a:t>C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9" dirty="0" smtClean="0">
                <a:latin typeface="Times New Roman"/>
                <a:cs typeface="Times New Roman"/>
              </a:rPr>
              <a:t>p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a</a:t>
            </a:r>
            <a:r>
              <a:rPr sz="2000" b="1" spc="14" dirty="0" smtClean="0">
                <a:latin typeface="Times New Roman"/>
                <a:cs typeface="Times New Roman"/>
              </a:rPr>
              <a:t>t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latin typeface="Times New Roman"/>
                <a:cs typeface="Times New Roman"/>
              </a:rPr>
              <a:t>v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241285" y="2899719"/>
            <a:ext cx="95302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In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net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758567" y="4483409"/>
            <a:ext cx="62120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-59" dirty="0" smtClean="0">
                <a:latin typeface="Times New Roman"/>
                <a:cs typeface="Times New Roman"/>
              </a:rPr>
              <a:t>We</a:t>
            </a:r>
            <a:r>
              <a:rPr sz="2000" b="1" spc="0" dirty="0" smtClean="0">
                <a:latin typeface="Times New Roman"/>
                <a:cs typeface="Times New Roman"/>
              </a:rPr>
              <a:t>b,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380359" y="4483409"/>
            <a:ext cx="63645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D</a:t>
            </a:r>
            <a:r>
              <a:rPr sz="2000" b="1" spc="14" dirty="0" smtClean="0">
                <a:latin typeface="Times New Roman"/>
                <a:cs typeface="Times New Roman"/>
              </a:rPr>
              <a:t>N</a:t>
            </a:r>
            <a:r>
              <a:rPr sz="2000" b="1" spc="-9" dirty="0" smtClean="0">
                <a:latin typeface="Times New Roman"/>
                <a:cs typeface="Times New Roman"/>
              </a:rPr>
              <a:t>S,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020439" y="4483409"/>
            <a:ext cx="121286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b="1" spc="-25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19" dirty="0" smtClean="0">
                <a:latin typeface="Times New Roman"/>
                <a:cs typeface="Times New Roman"/>
              </a:rPr>
              <a:t>v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9" dirty="0" smtClean="0">
                <a:latin typeface="Times New Roman"/>
                <a:cs typeface="Times New Roman"/>
              </a:rPr>
              <a:t>d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-39" dirty="0" smtClean="0">
                <a:latin typeface="Times New Roman"/>
                <a:cs typeface="Times New Roman"/>
              </a:rPr>
              <a:t>re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235321" y="4483409"/>
            <a:ext cx="31808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de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553837" y="4483409"/>
            <a:ext cx="83433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C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-9" dirty="0" smtClean="0">
                <a:latin typeface="Times New Roman"/>
                <a:cs typeface="Times New Roman"/>
              </a:rPr>
              <a:t>r</a:t>
            </a:r>
            <a:r>
              <a:rPr sz="2000" b="1" spc="-25" dirty="0" smtClean="0">
                <a:latin typeface="Times New Roman"/>
                <a:cs typeface="Times New Roman"/>
              </a:rPr>
              <a:t>r</a:t>
            </a:r>
            <a:r>
              <a:rPr sz="2000" b="1" spc="-39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16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121150" y="4204335"/>
            <a:ext cx="607060" cy="120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970020" y="3583940"/>
            <a:ext cx="119379" cy="546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089400" y="3583940"/>
            <a:ext cx="58420" cy="546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147820" y="3583940"/>
            <a:ext cx="73977" cy="546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4221797" y="3583940"/>
            <a:ext cx="567372" cy="546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3970020" y="3638550"/>
            <a:ext cx="119379" cy="882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50"/>
              </a:lnSpc>
              <a:spcBef>
                <a:spcPts val="44"/>
              </a:spcBef>
            </a:pPr>
            <a:endParaRPr sz="650"/>
          </a:p>
        </p:txBody>
      </p:sp>
      <p:sp>
        <p:nvSpPr>
          <p:cNvPr id="43" name="object 43"/>
          <p:cNvSpPr txBox="1"/>
          <p:nvPr/>
        </p:nvSpPr>
        <p:spPr>
          <a:xfrm>
            <a:off x="4089400" y="3638550"/>
            <a:ext cx="58420" cy="882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50"/>
              </a:lnSpc>
              <a:spcBef>
                <a:spcPts val="44"/>
              </a:spcBef>
            </a:pPr>
            <a:endParaRPr sz="650"/>
          </a:p>
        </p:txBody>
      </p:sp>
      <p:sp>
        <p:nvSpPr>
          <p:cNvPr id="42" name="object 42"/>
          <p:cNvSpPr txBox="1"/>
          <p:nvPr/>
        </p:nvSpPr>
        <p:spPr>
          <a:xfrm>
            <a:off x="4147820" y="3638550"/>
            <a:ext cx="73977" cy="882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50"/>
              </a:lnSpc>
              <a:spcBef>
                <a:spcPts val="44"/>
              </a:spcBef>
            </a:pPr>
            <a:endParaRPr sz="650"/>
          </a:p>
        </p:txBody>
      </p:sp>
      <p:sp>
        <p:nvSpPr>
          <p:cNvPr id="41" name="object 41"/>
          <p:cNvSpPr txBox="1"/>
          <p:nvPr/>
        </p:nvSpPr>
        <p:spPr>
          <a:xfrm>
            <a:off x="4221797" y="3638550"/>
            <a:ext cx="55562" cy="334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4277360" y="3638550"/>
            <a:ext cx="463550" cy="334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4740910" y="3638550"/>
            <a:ext cx="48260" cy="375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3970020" y="3726815"/>
            <a:ext cx="119379" cy="749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40"/>
              </a:spcBef>
            </a:pPr>
            <a:endParaRPr sz="550"/>
          </a:p>
        </p:txBody>
      </p:sp>
      <p:sp>
        <p:nvSpPr>
          <p:cNvPr id="37" name="object 37"/>
          <p:cNvSpPr txBox="1"/>
          <p:nvPr/>
        </p:nvSpPr>
        <p:spPr>
          <a:xfrm>
            <a:off x="4089400" y="3726815"/>
            <a:ext cx="58420" cy="749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40"/>
              </a:spcBef>
            </a:pPr>
            <a:endParaRPr sz="550"/>
          </a:p>
        </p:txBody>
      </p:sp>
      <p:sp>
        <p:nvSpPr>
          <p:cNvPr id="36" name="object 36"/>
          <p:cNvSpPr txBox="1"/>
          <p:nvPr/>
        </p:nvSpPr>
        <p:spPr>
          <a:xfrm>
            <a:off x="4147820" y="3726815"/>
            <a:ext cx="73977" cy="749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40"/>
              </a:spcBef>
            </a:pPr>
            <a:endParaRPr sz="550"/>
          </a:p>
        </p:txBody>
      </p:sp>
      <p:sp>
        <p:nvSpPr>
          <p:cNvPr id="35" name="object 35"/>
          <p:cNvSpPr txBox="1"/>
          <p:nvPr/>
        </p:nvSpPr>
        <p:spPr>
          <a:xfrm>
            <a:off x="3970020" y="3801745"/>
            <a:ext cx="119379" cy="628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089400" y="3801745"/>
            <a:ext cx="58420" cy="628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147820" y="3801745"/>
            <a:ext cx="73977" cy="628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970020" y="3864610"/>
            <a:ext cx="119379" cy="495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089400" y="3864610"/>
            <a:ext cx="132397" cy="495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970020" y="3914140"/>
            <a:ext cx="119379" cy="58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089400" y="3914140"/>
            <a:ext cx="132397" cy="58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970020" y="3972560"/>
            <a:ext cx="119379" cy="419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089400" y="3972560"/>
            <a:ext cx="132397" cy="419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221797" y="3972560"/>
            <a:ext cx="519112" cy="419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970020" y="4014470"/>
            <a:ext cx="119379" cy="736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9"/>
              </a:spcBef>
            </a:pPr>
            <a:endParaRPr sz="550"/>
          </a:p>
        </p:txBody>
      </p:sp>
      <p:sp>
        <p:nvSpPr>
          <p:cNvPr id="24" name="object 24"/>
          <p:cNvSpPr txBox="1"/>
          <p:nvPr/>
        </p:nvSpPr>
        <p:spPr>
          <a:xfrm>
            <a:off x="4089400" y="4014470"/>
            <a:ext cx="132397" cy="736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9"/>
              </a:spcBef>
            </a:pPr>
            <a:endParaRPr sz="550"/>
          </a:p>
        </p:txBody>
      </p:sp>
      <p:sp>
        <p:nvSpPr>
          <p:cNvPr id="23" name="object 23"/>
          <p:cNvSpPr txBox="1"/>
          <p:nvPr/>
        </p:nvSpPr>
        <p:spPr>
          <a:xfrm>
            <a:off x="4221797" y="4014470"/>
            <a:ext cx="519112" cy="736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9"/>
              </a:spcBef>
            </a:pPr>
            <a:endParaRPr sz="550"/>
          </a:p>
        </p:txBody>
      </p:sp>
      <p:sp>
        <p:nvSpPr>
          <p:cNvPr id="22" name="object 22"/>
          <p:cNvSpPr txBox="1"/>
          <p:nvPr/>
        </p:nvSpPr>
        <p:spPr>
          <a:xfrm>
            <a:off x="4740910" y="4014470"/>
            <a:ext cx="164147" cy="736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9"/>
              </a:spcBef>
            </a:pPr>
            <a:endParaRPr sz="550"/>
          </a:p>
        </p:txBody>
      </p:sp>
      <p:sp>
        <p:nvSpPr>
          <p:cNvPr id="21" name="object 21"/>
          <p:cNvSpPr txBox="1"/>
          <p:nvPr/>
        </p:nvSpPr>
        <p:spPr>
          <a:xfrm>
            <a:off x="3970020" y="4088129"/>
            <a:ext cx="119379" cy="1479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4089400" y="4088129"/>
            <a:ext cx="815657" cy="1479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905057" y="4187062"/>
            <a:ext cx="23812" cy="49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415280" y="3558540"/>
            <a:ext cx="420370" cy="711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0"/>
              </a:spcBef>
            </a:pPr>
            <a:endParaRPr sz="550"/>
          </a:p>
        </p:txBody>
      </p:sp>
      <p:sp>
        <p:nvSpPr>
          <p:cNvPr id="17" name="object 17"/>
          <p:cNvSpPr txBox="1"/>
          <p:nvPr/>
        </p:nvSpPr>
        <p:spPr>
          <a:xfrm>
            <a:off x="5774690" y="3558540"/>
            <a:ext cx="60960" cy="238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5415280" y="3629660"/>
            <a:ext cx="359410" cy="393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415280" y="3669029"/>
            <a:ext cx="359410" cy="1282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5595620" y="3669029"/>
            <a:ext cx="179069" cy="6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415280" y="3797300"/>
            <a:ext cx="359410" cy="3238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5774690" y="3797300"/>
            <a:ext cx="60960" cy="3238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5415280" y="4121150"/>
            <a:ext cx="359410" cy="48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774690" y="4121150"/>
            <a:ext cx="60960" cy="48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05480" y="3575557"/>
            <a:ext cx="180974" cy="934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6"/>
              </a:spcBef>
            </a:pPr>
            <a:endParaRPr sz="700"/>
          </a:p>
        </p:txBody>
      </p:sp>
      <p:sp>
        <p:nvSpPr>
          <p:cNvPr id="8" name="object 8"/>
          <p:cNvSpPr txBox="1"/>
          <p:nvPr/>
        </p:nvSpPr>
        <p:spPr>
          <a:xfrm>
            <a:off x="3386454" y="3575557"/>
            <a:ext cx="177800" cy="934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6"/>
              </a:spcBef>
            </a:pPr>
            <a:endParaRPr sz="700"/>
          </a:p>
        </p:txBody>
      </p:sp>
      <p:sp>
        <p:nvSpPr>
          <p:cNvPr id="7" name="object 7"/>
          <p:cNvSpPr txBox="1"/>
          <p:nvPr/>
        </p:nvSpPr>
        <p:spPr>
          <a:xfrm>
            <a:off x="3564254" y="3558540"/>
            <a:ext cx="61595" cy="238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3205480" y="3669029"/>
            <a:ext cx="358774" cy="1282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205480" y="3797300"/>
            <a:ext cx="358774" cy="3238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564254" y="3797300"/>
            <a:ext cx="61595" cy="3238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205480" y="4121150"/>
            <a:ext cx="358774" cy="48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564254" y="4121150"/>
            <a:ext cx="61595" cy="48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61"/>
          <p:cNvSpPr/>
          <p:nvPr/>
        </p:nvSpPr>
        <p:spPr>
          <a:xfrm>
            <a:off x="4425950" y="1361439"/>
            <a:ext cx="1270" cy="2686050"/>
          </a:xfrm>
          <a:custGeom>
            <a:avLst/>
            <a:gdLst/>
            <a:ahLst/>
            <a:cxnLst/>
            <a:rect l="l" t="t" r="r" b="b"/>
            <a:pathLst>
              <a:path w="1270" h="2686050">
                <a:moveTo>
                  <a:pt x="0" y="2686050"/>
                </a:moveTo>
                <a:lnTo>
                  <a:pt x="1270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907665" y="928369"/>
            <a:ext cx="2997835" cy="12007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455670" y="1214120"/>
            <a:ext cx="1943100" cy="636904"/>
          </a:xfrm>
          <a:custGeom>
            <a:avLst/>
            <a:gdLst/>
            <a:ahLst/>
            <a:cxnLst/>
            <a:rect l="l" t="t" r="r" b="b"/>
            <a:pathLst>
              <a:path w="1943100" h="636904">
                <a:moveTo>
                  <a:pt x="1943100" y="318134"/>
                </a:moveTo>
                <a:lnTo>
                  <a:pt x="1942464" y="316229"/>
                </a:lnTo>
                <a:lnTo>
                  <a:pt x="1941829" y="305434"/>
                </a:lnTo>
                <a:lnTo>
                  <a:pt x="1940559" y="295275"/>
                </a:lnTo>
                <a:lnTo>
                  <a:pt x="1938019" y="284479"/>
                </a:lnTo>
                <a:lnTo>
                  <a:pt x="1934209" y="274319"/>
                </a:lnTo>
                <a:lnTo>
                  <a:pt x="1929764" y="264794"/>
                </a:lnTo>
                <a:lnTo>
                  <a:pt x="1924684" y="254634"/>
                </a:lnTo>
                <a:lnTo>
                  <a:pt x="1917700" y="245109"/>
                </a:lnTo>
                <a:lnTo>
                  <a:pt x="1910714" y="234950"/>
                </a:lnTo>
                <a:lnTo>
                  <a:pt x="1901825" y="225425"/>
                </a:lnTo>
                <a:lnTo>
                  <a:pt x="1892300" y="215900"/>
                </a:lnTo>
                <a:lnTo>
                  <a:pt x="1881504" y="206375"/>
                </a:lnTo>
                <a:lnTo>
                  <a:pt x="1870075" y="196850"/>
                </a:lnTo>
                <a:lnTo>
                  <a:pt x="1856739" y="187959"/>
                </a:lnTo>
                <a:lnTo>
                  <a:pt x="1843404" y="178434"/>
                </a:lnTo>
                <a:lnTo>
                  <a:pt x="1828164" y="168909"/>
                </a:lnTo>
                <a:lnTo>
                  <a:pt x="1812289" y="159384"/>
                </a:lnTo>
                <a:lnTo>
                  <a:pt x="1798319" y="151764"/>
                </a:lnTo>
                <a:lnTo>
                  <a:pt x="1784350" y="144779"/>
                </a:lnTo>
                <a:lnTo>
                  <a:pt x="1770379" y="137794"/>
                </a:lnTo>
                <a:lnTo>
                  <a:pt x="1755775" y="130809"/>
                </a:lnTo>
                <a:lnTo>
                  <a:pt x="1740534" y="123825"/>
                </a:lnTo>
                <a:lnTo>
                  <a:pt x="1725294" y="117475"/>
                </a:lnTo>
                <a:lnTo>
                  <a:pt x="1709419" y="111125"/>
                </a:lnTo>
                <a:lnTo>
                  <a:pt x="1692909" y="104775"/>
                </a:lnTo>
                <a:lnTo>
                  <a:pt x="1676400" y="99059"/>
                </a:lnTo>
                <a:lnTo>
                  <a:pt x="1658619" y="93344"/>
                </a:lnTo>
                <a:lnTo>
                  <a:pt x="1641475" y="87629"/>
                </a:lnTo>
                <a:lnTo>
                  <a:pt x="1623059" y="81914"/>
                </a:lnTo>
                <a:lnTo>
                  <a:pt x="1604009" y="76200"/>
                </a:lnTo>
                <a:lnTo>
                  <a:pt x="1584959" y="71119"/>
                </a:lnTo>
                <a:lnTo>
                  <a:pt x="1564639" y="66039"/>
                </a:lnTo>
                <a:lnTo>
                  <a:pt x="1544319" y="60959"/>
                </a:lnTo>
                <a:lnTo>
                  <a:pt x="1523364" y="56514"/>
                </a:lnTo>
                <a:lnTo>
                  <a:pt x="1501775" y="52069"/>
                </a:lnTo>
                <a:lnTo>
                  <a:pt x="1479550" y="46989"/>
                </a:lnTo>
                <a:lnTo>
                  <a:pt x="1456689" y="42544"/>
                </a:lnTo>
                <a:lnTo>
                  <a:pt x="1433194" y="38734"/>
                </a:lnTo>
                <a:lnTo>
                  <a:pt x="1409700" y="34289"/>
                </a:lnTo>
                <a:lnTo>
                  <a:pt x="1386839" y="30479"/>
                </a:lnTo>
                <a:lnTo>
                  <a:pt x="1363344" y="27304"/>
                </a:lnTo>
                <a:lnTo>
                  <a:pt x="1340484" y="23494"/>
                </a:lnTo>
                <a:lnTo>
                  <a:pt x="1316989" y="20319"/>
                </a:lnTo>
                <a:lnTo>
                  <a:pt x="1293494" y="17779"/>
                </a:lnTo>
                <a:lnTo>
                  <a:pt x="1270000" y="15239"/>
                </a:lnTo>
                <a:lnTo>
                  <a:pt x="1246504" y="12700"/>
                </a:lnTo>
                <a:lnTo>
                  <a:pt x="1223009" y="10159"/>
                </a:lnTo>
                <a:lnTo>
                  <a:pt x="1198879" y="8254"/>
                </a:lnTo>
                <a:lnTo>
                  <a:pt x="1174750" y="6350"/>
                </a:lnTo>
                <a:lnTo>
                  <a:pt x="1150619" y="5079"/>
                </a:lnTo>
                <a:lnTo>
                  <a:pt x="1125854" y="3175"/>
                </a:lnTo>
                <a:lnTo>
                  <a:pt x="1101089" y="1904"/>
                </a:lnTo>
                <a:lnTo>
                  <a:pt x="1075689" y="1269"/>
                </a:lnTo>
                <a:lnTo>
                  <a:pt x="1050289" y="634"/>
                </a:lnTo>
                <a:lnTo>
                  <a:pt x="1024254" y="0"/>
                </a:lnTo>
                <a:lnTo>
                  <a:pt x="918209" y="0"/>
                </a:lnTo>
                <a:lnTo>
                  <a:pt x="892175" y="634"/>
                </a:lnTo>
                <a:lnTo>
                  <a:pt x="866775" y="1269"/>
                </a:lnTo>
                <a:lnTo>
                  <a:pt x="841375" y="1904"/>
                </a:lnTo>
                <a:lnTo>
                  <a:pt x="816609" y="3175"/>
                </a:lnTo>
                <a:lnTo>
                  <a:pt x="791844" y="5079"/>
                </a:lnTo>
                <a:lnTo>
                  <a:pt x="767079" y="6350"/>
                </a:lnTo>
                <a:lnTo>
                  <a:pt x="742950" y="8254"/>
                </a:lnTo>
                <a:lnTo>
                  <a:pt x="718819" y="10159"/>
                </a:lnTo>
                <a:lnTo>
                  <a:pt x="695325" y="12700"/>
                </a:lnTo>
                <a:lnTo>
                  <a:pt x="671194" y="15239"/>
                </a:lnTo>
                <a:lnTo>
                  <a:pt x="647700" y="17779"/>
                </a:lnTo>
                <a:lnTo>
                  <a:pt x="624204" y="20319"/>
                </a:lnTo>
                <a:lnTo>
                  <a:pt x="600709" y="23494"/>
                </a:lnTo>
                <a:lnTo>
                  <a:pt x="577850" y="27304"/>
                </a:lnTo>
                <a:lnTo>
                  <a:pt x="554354" y="30479"/>
                </a:lnTo>
                <a:lnTo>
                  <a:pt x="531494" y="34289"/>
                </a:lnTo>
                <a:lnTo>
                  <a:pt x="508000" y="38734"/>
                </a:lnTo>
                <a:lnTo>
                  <a:pt x="484504" y="42544"/>
                </a:lnTo>
                <a:lnTo>
                  <a:pt x="461644" y="46989"/>
                </a:lnTo>
                <a:lnTo>
                  <a:pt x="439419" y="52069"/>
                </a:lnTo>
                <a:lnTo>
                  <a:pt x="417829" y="56514"/>
                </a:lnTo>
                <a:lnTo>
                  <a:pt x="396875" y="60959"/>
                </a:lnTo>
                <a:lnTo>
                  <a:pt x="376554" y="66039"/>
                </a:lnTo>
                <a:lnTo>
                  <a:pt x="356869" y="71119"/>
                </a:lnTo>
                <a:lnTo>
                  <a:pt x="337184" y="76200"/>
                </a:lnTo>
                <a:lnTo>
                  <a:pt x="318769" y="81914"/>
                </a:lnTo>
                <a:lnTo>
                  <a:pt x="300354" y="87629"/>
                </a:lnTo>
                <a:lnTo>
                  <a:pt x="282575" y="93344"/>
                </a:lnTo>
                <a:lnTo>
                  <a:pt x="265429" y="99059"/>
                </a:lnTo>
                <a:lnTo>
                  <a:pt x="248919" y="104775"/>
                </a:lnTo>
                <a:lnTo>
                  <a:pt x="233044" y="111125"/>
                </a:lnTo>
                <a:lnTo>
                  <a:pt x="217169" y="117475"/>
                </a:lnTo>
                <a:lnTo>
                  <a:pt x="201294" y="123825"/>
                </a:lnTo>
                <a:lnTo>
                  <a:pt x="186689" y="130809"/>
                </a:lnTo>
                <a:lnTo>
                  <a:pt x="172084" y="137794"/>
                </a:lnTo>
                <a:lnTo>
                  <a:pt x="158114" y="144779"/>
                </a:lnTo>
                <a:lnTo>
                  <a:pt x="144144" y="151764"/>
                </a:lnTo>
                <a:lnTo>
                  <a:pt x="130175" y="159384"/>
                </a:lnTo>
                <a:lnTo>
                  <a:pt x="127000" y="161289"/>
                </a:lnTo>
                <a:lnTo>
                  <a:pt x="111125" y="170814"/>
                </a:lnTo>
                <a:lnTo>
                  <a:pt x="96519" y="180339"/>
                </a:lnTo>
                <a:lnTo>
                  <a:pt x="82550" y="189864"/>
                </a:lnTo>
                <a:lnTo>
                  <a:pt x="70484" y="198754"/>
                </a:lnTo>
                <a:lnTo>
                  <a:pt x="58419" y="208279"/>
                </a:lnTo>
                <a:lnTo>
                  <a:pt x="48259" y="217804"/>
                </a:lnTo>
                <a:lnTo>
                  <a:pt x="38734" y="227329"/>
                </a:lnTo>
                <a:lnTo>
                  <a:pt x="30479" y="236854"/>
                </a:lnTo>
                <a:lnTo>
                  <a:pt x="22859" y="247014"/>
                </a:lnTo>
                <a:lnTo>
                  <a:pt x="17144" y="256539"/>
                </a:lnTo>
                <a:lnTo>
                  <a:pt x="11429" y="266700"/>
                </a:lnTo>
                <a:lnTo>
                  <a:pt x="6984" y="276225"/>
                </a:lnTo>
                <a:lnTo>
                  <a:pt x="3809" y="287019"/>
                </a:lnTo>
                <a:lnTo>
                  <a:pt x="1269" y="297179"/>
                </a:lnTo>
                <a:lnTo>
                  <a:pt x="0" y="307339"/>
                </a:lnTo>
                <a:lnTo>
                  <a:pt x="0" y="321309"/>
                </a:lnTo>
                <a:lnTo>
                  <a:pt x="634" y="332104"/>
                </a:lnTo>
                <a:lnTo>
                  <a:pt x="1904" y="342264"/>
                </a:lnTo>
                <a:lnTo>
                  <a:pt x="4444" y="353059"/>
                </a:lnTo>
                <a:lnTo>
                  <a:pt x="8254" y="363219"/>
                </a:lnTo>
                <a:lnTo>
                  <a:pt x="12700" y="372744"/>
                </a:lnTo>
                <a:lnTo>
                  <a:pt x="18414" y="382904"/>
                </a:lnTo>
                <a:lnTo>
                  <a:pt x="24764" y="393064"/>
                </a:lnTo>
                <a:lnTo>
                  <a:pt x="32384" y="402589"/>
                </a:lnTo>
                <a:lnTo>
                  <a:pt x="40639" y="412114"/>
                </a:lnTo>
                <a:lnTo>
                  <a:pt x="50800" y="421639"/>
                </a:lnTo>
                <a:lnTo>
                  <a:pt x="60959" y="431164"/>
                </a:lnTo>
                <a:lnTo>
                  <a:pt x="73025" y="440689"/>
                </a:lnTo>
                <a:lnTo>
                  <a:pt x="85725" y="450214"/>
                </a:lnTo>
                <a:lnTo>
                  <a:pt x="99694" y="459739"/>
                </a:lnTo>
                <a:lnTo>
                  <a:pt x="114300" y="469264"/>
                </a:lnTo>
                <a:lnTo>
                  <a:pt x="130175" y="478154"/>
                </a:lnTo>
                <a:lnTo>
                  <a:pt x="144144" y="485775"/>
                </a:lnTo>
                <a:lnTo>
                  <a:pt x="158114" y="493394"/>
                </a:lnTo>
                <a:lnTo>
                  <a:pt x="172084" y="500379"/>
                </a:lnTo>
                <a:lnTo>
                  <a:pt x="186689" y="507364"/>
                </a:lnTo>
                <a:lnTo>
                  <a:pt x="201294" y="513714"/>
                </a:lnTo>
                <a:lnTo>
                  <a:pt x="217169" y="520700"/>
                </a:lnTo>
                <a:lnTo>
                  <a:pt x="233044" y="527050"/>
                </a:lnTo>
                <a:lnTo>
                  <a:pt x="248919" y="532764"/>
                </a:lnTo>
                <a:lnTo>
                  <a:pt x="265429" y="539114"/>
                </a:lnTo>
                <a:lnTo>
                  <a:pt x="282575" y="544829"/>
                </a:lnTo>
                <a:lnTo>
                  <a:pt x="300354" y="550544"/>
                </a:lnTo>
                <a:lnTo>
                  <a:pt x="318769" y="556259"/>
                </a:lnTo>
                <a:lnTo>
                  <a:pt x="337184" y="561339"/>
                </a:lnTo>
                <a:lnTo>
                  <a:pt x="356869" y="566419"/>
                </a:lnTo>
                <a:lnTo>
                  <a:pt x="376554" y="571500"/>
                </a:lnTo>
                <a:lnTo>
                  <a:pt x="396875" y="576579"/>
                </a:lnTo>
                <a:lnTo>
                  <a:pt x="417829" y="581659"/>
                </a:lnTo>
                <a:lnTo>
                  <a:pt x="439419" y="586104"/>
                </a:lnTo>
                <a:lnTo>
                  <a:pt x="461644" y="590550"/>
                </a:lnTo>
                <a:lnTo>
                  <a:pt x="484504" y="594994"/>
                </a:lnTo>
                <a:lnTo>
                  <a:pt x="508000" y="599439"/>
                </a:lnTo>
                <a:lnTo>
                  <a:pt x="531494" y="603250"/>
                </a:lnTo>
                <a:lnTo>
                  <a:pt x="554354" y="607059"/>
                </a:lnTo>
                <a:lnTo>
                  <a:pt x="577850" y="610869"/>
                </a:lnTo>
                <a:lnTo>
                  <a:pt x="600709" y="614044"/>
                </a:lnTo>
                <a:lnTo>
                  <a:pt x="624204" y="617219"/>
                </a:lnTo>
                <a:lnTo>
                  <a:pt x="647700" y="619759"/>
                </a:lnTo>
                <a:lnTo>
                  <a:pt x="671194" y="622300"/>
                </a:lnTo>
                <a:lnTo>
                  <a:pt x="695325" y="624839"/>
                </a:lnTo>
                <a:lnTo>
                  <a:pt x="718819" y="627379"/>
                </a:lnTo>
                <a:lnTo>
                  <a:pt x="742950" y="629284"/>
                </a:lnTo>
                <a:lnTo>
                  <a:pt x="767079" y="630554"/>
                </a:lnTo>
                <a:lnTo>
                  <a:pt x="791844" y="632459"/>
                </a:lnTo>
                <a:lnTo>
                  <a:pt x="816609" y="633729"/>
                </a:lnTo>
                <a:lnTo>
                  <a:pt x="841375" y="634364"/>
                </a:lnTo>
                <a:lnTo>
                  <a:pt x="866775" y="635634"/>
                </a:lnTo>
                <a:lnTo>
                  <a:pt x="892175" y="636269"/>
                </a:lnTo>
                <a:lnTo>
                  <a:pt x="918209" y="636904"/>
                </a:lnTo>
                <a:lnTo>
                  <a:pt x="1024254" y="636904"/>
                </a:lnTo>
                <a:lnTo>
                  <a:pt x="1050289" y="636269"/>
                </a:lnTo>
                <a:lnTo>
                  <a:pt x="1075689" y="635634"/>
                </a:lnTo>
                <a:lnTo>
                  <a:pt x="1101089" y="634364"/>
                </a:lnTo>
                <a:lnTo>
                  <a:pt x="1125854" y="633729"/>
                </a:lnTo>
                <a:lnTo>
                  <a:pt x="1150619" y="632459"/>
                </a:lnTo>
                <a:lnTo>
                  <a:pt x="1174750" y="630554"/>
                </a:lnTo>
                <a:lnTo>
                  <a:pt x="1198879" y="629284"/>
                </a:lnTo>
                <a:lnTo>
                  <a:pt x="1223009" y="627379"/>
                </a:lnTo>
                <a:lnTo>
                  <a:pt x="1246504" y="624839"/>
                </a:lnTo>
                <a:lnTo>
                  <a:pt x="1270000" y="622300"/>
                </a:lnTo>
                <a:lnTo>
                  <a:pt x="1293494" y="619759"/>
                </a:lnTo>
                <a:lnTo>
                  <a:pt x="1316989" y="617219"/>
                </a:lnTo>
                <a:lnTo>
                  <a:pt x="1340484" y="614044"/>
                </a:lnTo>
                <a:lnTo>
                  <a:pt x="1363344" y="610869"/>
                </a:lnTo>
                <a:lnTo>
                  <a:pt x="1386839" y="607059"/>
                </a:lnTo>
                <a:lnTo>
                  <a:pt x="1409700" y="603250"/>
                </a:lnTo>
                <a:lnTo>
                  <a:pt x="1433194" y="599439"/>
                </a:lnTo>
                <a:lnTo>
                  <a:pt x="1456689" y="594994"/>
                </a:lnTo>
                <a:lnTo>
                  <a:pt x="1479550" y="590550"/>
                </a:lnTo>
                <a:lnTo>
                  <a:pt x="1501775" y="586104"/>
                </a:lnTo>
                <a:lnTo>
                  <a:pt x="1523364" y="581659"/>
                </a:lnTo>
                <a:lnTo>
                  <a:pt x="1544319" y="576579"/>
                </a:lnTo>
                <a:lnTo>
                  <a:pt x="1564639" y="571500"/>
                </a:lnTo>
                <a:lnTo>
                  <a:pt x="1584959" y="566419"/>
                </a:lnTo>
                <a:lnTo>
                  <a:pt x="1604009" y="561339"/>
                </a:lnTo>
                <a:lnTo>
                  <a:pt x="1623059" y="556259"/>
                </a:lnTo>
                <a:lnTo>
                  <a:pt x="1641475" y="550544"/>
                </a:lnTo>
                <a:lnTo>
                  <a:pt x="1658619" y="544829"/>
                </a:lnTo>
                <a:lnTo>
                  <a:pt x="1676400" y="539114"/>
                </a:lnTo>
                <a:lnTo>
                  <a:pt x="1692909" y="532764"/>
                </a:lnTo>
                <a:lnTo>
                  <a:pt x="1709419" y="527050"/>
                </a:lnTo>
                <a:lnTo>
                  <a:pt x="1725294" y="520700"/>
                </a:lnTo>
                <a:lnTo>
                  <a:pt x="1740534" y="513714"/>
                </a:lnTo>
                <a:lnTo>
                  <a:pt x="1755775" y="507364"/>
                </a:lnTo>
                <a:lnTo>
                  <a:pt x="1770379" y="500379"/>
                </a:lnTo>
                <a:lnTo>
                  <a:pt x="1784350" y="493394"/>
                </a:lnTo>
                <a:lnTo>
                  <a:pt x="1798319" y="485775"/>
                </a:lnTo>
                <a:lnTo>
                  <a:pt x="1812289" y="478154"/>
                </a:lnTo>
                <a:lnTo>
                  <a:pt x="1831975" y="466725"/>
                </a:lnTo>
                <a:lnTo>
                  <a:pt x="1846579" y="457200"/>
                </a:lnTo>
                <a:lnTo>
                  <a:pt x="1860550" y="447675"/>
                </a:lnTo>
                <a:lnTo>
                  <a:pt x="1872614" y="438150"/>
                </a:lnTo>
                <a:lnTo>
                  <a:pt x="1884044" y="428625"/>
                </a:lnTo>
                <a:lnTo>
                  <a:pt x="1894839" y="419100"/>
                </a:lnTo>
                <a:lnTo>
                  <a:pt x="1903729" y="409575"/>
                </a:lnTo>
                <a:lnTo>
                  <a:pt x="1911984" y="400050"/>
                </a:lnTo>
                <a:lnTo>
                  <a:pt x="1919604" y="389889"/>
                </a:lnTo>
                <a:lnTo>
                  <a:pt x="1925954" y="380364"/>
                </a:lnTo>
                <a:lnTo>
                  <a:pt x="1931034" y="370204"/>
                </a:lnTo>
                <a:lnTo>
                  <a:pt x="1935479" y="360044"/>
                </a:lnTo>
                <a:lnTo>
                  <a:pt x="1938654" y="349884"/>
                </a:lnTo>
                <a:lnTo>
                  <a:pt x="1941194" y="339725"/>
                </a:lnTo>
                <a:lnTo>
                  <a:pt x="1942464" y="328929"/>
                </a:lnTo>
                <a:lnTo>
                  <a:pt x="1943100" y="3181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903220" y="923289"/>
            <a:ext cx="3021964" cy="12166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037329" y="2932429"/>
            <a:ext cx="754379" cy="5467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865370" y="4333240"/>
            <a:ext cx="634" cy="628650"/>
          </a:xfrm>
          <a:custGeom>
            <a:avLst/>
            <a:gdLst/>
            <a:ahLst/>
            <a:cxnLst/>
            <a:rect l="l" t="t" r="r" b="b"/>
            <a:pathLst>
              <a:path w="634" h="628650">
                <a:moveTo>
                  <a:pt x="0" y="628650"/>
                </a:moveTo>
                <a:lnTo>
                  <a:pt x="634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895850" y="3841750"/>
            <a:ext cx="290195" cy="652780"/>
          </a:xfrm>
          <a:custGeom>
            <a:avLst/>
            <a:gdLst/>
            <a:ahLst/>
            <a:cxnLst/>
            <a:rect l="l" t="t" r="r" b="b"/>
            <a:pathLst>
              <a:path w="290195" h="652779">
                <a:moveTo>
                  <a:pt x="290195" y="370839"/>
                </a:moveTo>
                <a:lnTo>
                  <a:pt x="290195" y="0"/>
                </a:lnTo>
                <a:lnTo>
                  <a:pt x="288925" y="0"/>
                </a:lnTo>
                <a:lnTo>
                  <a:pt x="0" y="276860"/>
                </a:lnTo>
                <a:lnTo>
                  <a:pt x="0" y="652780"/>
                </a:lnTo>
                <a:lnTo>
                  <a:pt x="290195" y="370839"/>
                </a:lnTo>
                <a:close/>
              </a:path>
            </a:pathLst>
          </a:custGeom>
          <a:solidFill>
            <a:srgbClr val="76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904740" y="3848100"/>
            <a:ext cx="289560" cy="649605"/>
          </a:xfrm>
          <a:custGeom>
            <a:avLst/>
            <a:gdLst/>
            <a:ahLst/>
            <a:cxnLst/>
            <a:rect l="l" t="t" r="r" b="b"/>
            <a:pathLst>
              <a:path w="289560" h="649604">
                <a:moveTo>
                  <a:pt x="0" y="649605"/>
                </a:moveTo>
                <a:lnTo>
                  <a:pt x="289560" y="372110"/>
                </a:lnTo>
                <a:lnTo>
                  <a:pt x="289560" y="0"/>
                </a:lnTo>
                <a:lnTo>
                  <a:pt x="0" y="279400"/>
                </a:lnTo>
                <a:lnTo>
                  <a:pt x="0" y="649605"/>
                </a:lnTo>
                <a:close/>
              </a:path>
            </a:pathLst>
          </a:custGeom>
          <a:solidFill>
            <a:srgbClr val="76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186045" y="3841750"/>
            <a:ext cx="0" cy="370839"/>
          </a:xfrm>
          <a:custGeom>
            <a:avLst/>
            <a:gdLst/>
            <a:ahLst/>
            <a:cxnLst/>
            <a:rect l="l" t="t" r="r" b="b"/>
            <a:pathLst>
              <a:path h="370839">
                <a:moveTo>
                  <a:pt x="0" y="370839"/>
                </a:moveTo>
                <a:lnTo>
                  <a:pt x="0" y="0"/>
                </a:lnTo>
              </a:path>
            </a:pathLst>
          </a:custGeom>
          <a:ln w="1778">
            <a:solidFill>
              <a:srgbClr val="8D8D8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895850" y="3841750"/>
            <a:ext cx="290195" cy="652780"/>
          </a:xfrm>
          <a:custGeom>
            <a:avLst/>
            <a:gdLst/>
            <a:ahLst/>
            <a:cxnLst/>
            <a:rect l="l" t="t" r="r" b="b"/>
            <a:pathLst>
              <a:path w="290195" h="652779">
                <a:moveTo>
                  <a:pt x="288925" y="0"/>
                </a:moveTo>
                <a:lnTo>
                  <a:pt x="0" y="276860"/>
                </a:lnTo>
                <a:lnTo>
                  <a:pt x="0" y="652780"/>
                </a:lnTo>
                <a:lnTo>
                  <a:pt x="290195" y="370839"/>
                </a:lnTo>
              </a:path>
            </a:pathLst>
          </a:custGeom>
          <a:ln w="1778">
            <a:solidFill>
              <a:srgbClr val="8D8D8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722495" y="4035425"/>
            <a:ext cx="511175" cy="495935"/>
          </a:xfrm>
          <a:custGeom>
            <a:avLst/>
            <a:gdLst/>
            <a:ahLst/>
            <a:cxnLst/>
            <a:rect l="l" t="t" r="r" b="b"/>
            <a:pathLst>
              <a:path w="511175" h="495935">
                <a:moveTo>
                  <a:pt x="511175" y="0"/>
                </a:moveTo>
                <a:lnTo>
                  <a:pt x="0" y="495935"/>
                </a:lnTo>
              </a:path>
            </a:pathLst>
          </a:custGeom>
          <a:ln w="1777">
            <a:solidFill>
              <a:srgbClr val="8D8D8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722495" y="4035425"/>
            <a:ext cx="511175" cy="495935"/>
          </a:xfrm>
          <a:custGeom>
            <a:avLst/>
            <a:gdLst/>
            <a:ahLst/>
            <a:cxnLst/>
            <a:rect l="l" t="t" r="r" b="b"/>
            <a:pathLst>
              <a:path w="511175" h="495935">
                <a:moveTo>
                  <a:pt x="0" y="495935"/>
                </a:moveTo>
                <a:lnTo>
                  <a:pt x="511175" y="0"/>
                </a:lnTo>
              </a:path>
            </a:pathLst>
          </a:custGeom>
          <a:ln w="1777">
            <a:solidFill>
              <a:srgbClr val="8D8D8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569970" y="3841750"/>
            <a:ext cx="1605914" cy="273050"/>
          </a:xfrm>
          <a:custGeom>
            <a:avLst/>
            <a:gdLst/>
            <a:ahLst/>
            <a:cxnLst/>
            <a:rect l="l" t="t" r="r" b="b"/>
            <a:pathLst>
              <a:path w="1605914" h="273050">
                <a:moveTo>
                  <a:pt x="1605914" y="0"/>
                </a:moveTo>
                <a:lnTo>
                  <a:pt x="280034" y="0"/>
                </a:lnTo>
                <a:lnTo>
                  <a:pt x="0" y="273050"/>
                </a:lnTo>
                <a:lnTo>
                  <a:pt x="1325244" y="273050"/>
                </a:lnTo>
                <a:lnTo>
                  <a:pt x="1605914" y="0"/>
                </a:lnTo>
                <a:close/>
              </a:path>
            </a:pathLst>
          </a:custGeom>
          <a:solidFill>
            <a:srgbClr val="FF535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578860" y="3848100"/>
            <a:ext cx="1607185" cy="270510"/>
          </a:xfrm>
          <a:custGeom>
            <a:avLst/>
            <a:gdLst/>
            <a:ahLst/>
            <a:cxnLst/>
            <a:rect l="l" t="t" r="r" b="b"/>
            <a:pathLst>
              <a:path w="1607185" h="270510">
                <a:moveTo>
                  <a:pt x="1325244" y="270510"/>
                </a:moveTo>
                <a:lnTo>
                  <a:pt x="1607185" y="0"/>
                </a:lnTo>
                <a:lnTo>
                  <a:pt x="280035" y="0"/>
                </a:lnTo>
                <a:lnTo>
                  <a:pt x="0" y="270510"/>
                </a:lnTo>
                <a:lnTo>
                  <a:pt x="1325244" y="270510"/>
                </a:lnTo>
                <a:close/>
              </a:path>
            </a:pathLst>
          </a:custGeom>
          <a:solidFill>
            <a:srgbClr val="FF535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569970" y="3841750"/>
            <a:ext cx="1605914" cy="273050"/>
          </a:xfrm>
          <a:custGeom>
            <a:avLst/>
            <a:gdLst/>
            <a:ahLst/>
            <a:cxnLst/>
            <a:rect l="l" t="t" r="r" b="b"/>
            <a:pathLst>
              <a:path w="1605914" h="273050">
                <a:moveTo>
                  <a:pt x="280034" y="0"/>
                </a:moveTo>
                <a:lnTo>
                  <a:pt x="0" y="273050"/>
                </a:lnTo>
                <a:lnTo>
                  <a:pt x="1325244" y="273050"/>
                </a:lnTo>
                <a:lnTo>
                  <a:pt x="1605914" y="0"/>
                </a:lnTo>
              </a:path>
            </a:pathLst>
          </a:custGeom>
          <a:ln w="1778">
            <a:solidFill>
              <a:srgbClr val="E6EBE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386580" y="3841750"/>
            <a:ext cx="558800" cy="539750"/>
          </a:xfrm>
          <a:custGeom>
            <a:avLst/>
            <a:gdLst/>
            <a:ahLst/>
            <a:cxnLst/>
            <a:rect l="l" t="t" r="r" b="b"/>
            <a:pathLst>
              <a:path w="558800" h="539750">
                <a:moveTo>
                  <a:pt x="558800" y="0"/>
                </a:moveTo>
                <a:lnTo>
                  <a:pt x="0" y="53975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386580" y="3841750"/>
            <a:ext cx="558800" cy="539750"/>
          </a:xfrm>
          <a:custGeom>
            <a:avLst/>
            <a:gdLst/>
            <a:ahLst/>
            <a:cxnLst/>
            <a:rect l="l" t="t" r="r" b="b"/>
            <a:pathLst>
              <a:path w="558800" h="539750">
                <a:moveTo>
                  <a:pt x="0" y="539750"/>
                </a:moveTo>
                <a:lnTo>
                  <a:pt x="558800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174490" y="3841750"/>
            <a:ext cx="556260" cy="539750"/>
          </a:xfrm>
          <a:custGeom>
            <a:avLst/>
            <a:gdLst/>
            <a:ahLst/>
            <a:cxnLst/>
            <a:rect l="l" t="t" r="r" b="b"/>
            <a:pathLst>
              <a:path w="556260" h="539750">
                <a:moveTo>
                  <a:pt x="556260" y="0"/>
                </a:moveTo>
                <a:lnTo>
                  <a:pt x="0" y="53975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174490" y="3841750"/>
            <a:ext cx="556260" cy="539750"/>
          </a:xfrm>
          <a:custGeom>
            <a:avLst/>
            <a:gdLst/>
            <a:ahLst/>
            <a:cxnLst/>
            <a:rect l="l" t="t" r="r" b="b"/>
            <a:pathLst>
              <a:path w="556260" h="539750">
                <a:moveTo>
                  <a:pt x="0" y="539750"/>
                </a:moveTo>
                <a:lnTo>
                  <a:pt x="556260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963670" y="3841750"/>
            <a:ext cx="556259" cy="539750"/>
          </a:xfrm>
          <a:custGeom>
            <a:avLst/>
            <a:gdLst/>
            <a:ahLst/>
            <a:cxnLst/>
            <a:rect l="l" t="t" r="r" b="b"/>
            <a:pathLst>
              <a:path w="556259" h="539750">
                <a:moveTo>
                  <a:pt x="556259" y="0"/>
                </a:moveTo>
                <a:lnTo>
                  <a:pt x="0" y="53975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963670" y="3841750"/>
            <a:ext cx="556259" cy="539750"/>
          </a:xfrm>
          <a:custGeom>
            <a:avLst/>
            <a:gdLst/>
            <a:ahLst/>
            <a:cxnLst/>
            <a:rect l="l" t="t" r="r" b="b"/>
            <a:pathLst>
              <a:path w="556259" h="539750">
                <a:moveTo>
                  <a:pt x="0" y="539750"/>
                </a:moveTo>
                <a:lnTo>
                  <a:pt x="556259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722370" y="4333240"/>
            <a:ext cx="634" cy="628650"/>
          </a:xfrm>
          <a:custGeom>
            <a:avLst/>
            <a:gdLst/>
            <a:ahLst/>
            <a:cxnLst/>
            <a:rect l="l" t="t" r="r" b="b"/>
            <a:pathLst>
              <a:path w="634" h="628650">
                <a:moveTo>
                  <a:pt x="0" y="628650"/>
                </a:moveTo>
                <a:lnTo>
                  <a:pt x="634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747770" y="3841750"/>
            <a:ext cx="556259" cy="539750"/>
          </a:xfrm>
          <a:custGeom>
            <a:avLst/>
            <a:gdLst/>
            <a:ahLst/>
            <a:cxnLst/>
            <a:rect l="l" t="t" r="r" b="b"/>
            <a:pathLst>
              <a:path w="556259" h="539750">
                <a:moveTo>
                  <a:pt x="556259" y="0"/>
                </a:moveTo>
                <a:lnTo>
                  <a:pt x="0" y="53975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747770" y="3841750"/>
            <a:ext cx="556259" cy="539750"/>
          </a:xfrm>
          <a:custGeom>
            <a:avLst/>
            <a:gdLst/>
            <a:ahLst/>
            <a:cxnLst/>
            <a:rect l="l" t="t" r="r" b="b"/>
            <a:pathLst>
              <a:path w="556259" h="539750">
                <a:moveTo>
                  <a:pt x="0" y="539750"/>
                </a:moveTo>
                <a:lnTo>
                  <a:pt x="556259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569970" y="3841750"/>
            <a:ext cx="494029" cy="478789"/>
          </a:xfrm>
          <a:custGeom>
            <a:avLst/>
            <a:gdLst/>
            <a:ahLst/>
            <a:cxnLst/>
            <a:rect l="l" t="t" r="r" b="b"/>
            <a:pathLst>
              <a:path w="494029" h="478789">
                <a:moveTo>
                  <a:pt x="494029" y="0"/>
                </a:moveTo>
                <a:lnTo>
                  <a:pt x="0" y="478789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569970" y="3841750"/>
            <a:ext cx="494029" cy="478789"/>
          </a:xfrm>
          <a:custGeom>
            <a:avLst/>
            <a:gdLst/>
            <a:ahLst/>
            <a:cxnLst/>
            <a:rect l="l" t="t" r="r" b="b"/>
            <a:pathLst>
              <a:path w="494029" h="478789">
                <a:moveTo>
                  <a:pt x="0" y="478789"/>
                </a:moveTo>
                <a:lnTo>
                  <a:pt x="494029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98170" y="4953000"/>
            <a:ext cx="3276600" cy="635"/>
          </a:xfrm>
          <a:custGeom>
            <a:avLst/>
            <a:gdLst/>
            <a:ahLst/>
            <a:cxnLst/>
            <a:rect l="l" t="t" r="r" b="b"/>
            <a:pathLst>
              <a:path w="3276600" h="635">
                <a:moveTo>
                  <a:pt x="0" y="0"/>
                </a:moveTo>
                <a:lnTo>
                  <a:pt x="3276600" y="635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712970" y="4953000"/>
            <a:ext cx="2819400" cy="635"/>
          </a:xfrm>
          <a:custGeom>
            <a:avLst/>
            <a:gdLst/>
            <a:ahLst/>
            <a:cxnLst/>
            <a:rect l="l" t="t" r="r" b="b"/>
            <a:pathLst>
              <a:path w="2819400" h="635">
                <a:moveTo>
                  <a:pt x="0" y="0"/>
                </a:moveTo>
                <a:lnTo>
                  <a:pt x="2819400" y="635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715000" y="4281170"/>
            <a:ext cx="3001009" cy="120078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263640" y="4566920"/>
            <a:ext cx="1943100" cy="636905"/>
          </a:xfrm>
          <a:custGeom>
            <a:avLst/>
            <a:gdLst/>
            <a:ahLst/>
            <a:cxnLst/>
            <a:rect l="l" t="t" r="r" b="b"/>
            <a:pathLst>
              <a:path w="1943100" h="636904">
                <a:moveTo>
                  <a:pt x="1943100" y="318134"/>
                </a:moveTo>
                <a:lnTo>
                  <a:pt x="1942464" y="316864"/>
                </a:lnTo>
                <a:lnTo>
                  <a:pt x="1942464" y="306069"/>
                </a:lnTo>
                <a:lnTo>
                  <a:pt x="1940560" y="295909"/>
                </a:lnTo>
                <a:lnTo>
                  <a:pt x="1938019" y="285114"/>
                </a:lnTo>
                <a:lnTo>
                  <a:pt x="1934844" y="274954"/>
                </a:lnTo>
                <a:lnTo>
                  <a:pt x="1930400" y="264794"/>
                </a:lnTo>
                <a:lnTo>
                  <a:pt x="1924685" y="255269"/>
                </a:lnTo>
                <a:lnTo>
                  <a:pt x="1918335" y="245109"/>
                </a:lnTo>
                <a:lnTo>
                  <a:pt x="1910714" y="235584"/>
                </a:lnTo>
                <a:lnTo>
                  <a:pt x="1902460" y="226059"/>
                </a:lnTo>
                <a:lnTo>
                  <a:pt x="1892935" y="216534"/>
                </a:lnTo>
                <a:lnTo>
                  <a:pt x="1882139" y="207009"/>
                </a:lnTo>
                <a:lnTo>
                  <a:pt x="1870710" y="197484"/>
                </a:lnTo>
                <a:lnTo>
                  <a:pt x="1858010" y="187959"/>
                </a:lnTo>
                <a:lnTo>
                  <a:pt x="1844039" y="178434"/>
                </a:lnTo>
                <a:lnTo>
                  <a:pt x="1829435" y="168909"/>
                </a:lnTo>
                <a:lnTo>
                  <a:pt x="1813560" y="159384"/>
                </a:lnTo>
                <a:lnTo>
                  <a:pt x="1799589" y="151764"/>
                </a:lnTo>
                <a:lnTo>
                  <a:pt x="1785619" y="144779"/>
                </a:lnTo>
                <a:lnTo>
                  <a:pt x="1771014" y="137794"/>
                </a:lnTo>
                <a:lnTo>
                  <a:pt x="1756410" y="130809"/>
                </a:lnTo>
                <a:lnTo>
                  <a:pt x="1741169" y="123824"/>
                </a:lnTo>
                <a:lnTo>
                  <a:pt x="1725930" y="117474"/>
                </a:lnTo>
                <a:lnTo>
                  <a:pt x="1709419" y="111124"/>
                </a:lnTo>
                <a:lnTo>
                  <a:pt x="1693544" y="104774"/>
                </a:lnTo>
                <a:lnTo>
                  <a:pt x="1676400" y="99059"/>
                </a:lnTo>
                <a:lnTo>
                  <a:pt x="1659255" y="93344"/>
                </a:lnTo>
                <a:lnTo>
                  <a:pt x="1641475" y="87629"/>
                </a:lnTo>
                <a:lnTo>
                  <a:pt x="1623060" y="81914"/>
                </a:lnTo>
                <a:lnTo>
                  <a:pt x="1604010" y="76199"/>
                </a:lnTo>
                <a:lnTo>
                  <a:pt x="1584960" y="71119"/>
                </a:lnTo>
                <a:lnTo>
                  <a:pt x="1564639" y="66039"/>
                </a:lnTo>
                <a:lnTo>
                  <a:pt x="1544319" y="60959"/>
                </a:lnTo>
                <a:lnTo>
                  <a:pt x="1523364" y="56514"/>
                </a:lnTo>
                <a:lnTo>
                  <a:pt x="1501775" y="52069"/>
                </a:lnTo>
                <a:lnTo>
                  <a:pt x="1479550" y="46989"/>
                </a:lnTo>
                <a:lnTo>
                  <a:pt x="1456689" y="42544"/>
                </a:lnTo>
                <a:lnTo>
                  <a:pt x="1433194" y="38734"/>
                </a:lnTo>
                <a:lnTo>
                  <a:pt x="1410335" y="34289"/>
                </a:lnTo>
                <a:lnTo>
                  <a:pt x="1387475" y="30479"/>
                </a:lnTo>
                <a:lnTo>
                  <a:pt x="1363980" y="27304"/>
                </a:lnTo>
                <a:lnTo>
                  <a:pt x="1341119" y="23494"/>
                </a:lnTo>
                <a:lnTo>
                  <a:pt x="1317625" y="20319"/>
                </a:lnTo>
                <a:lnTo>
                  <a:pt x="1294130" y="17779"/>
                </a:lnTo>
                <a:lnTo>
                  <a:pt x="1270635" y="15239"/>
                </a:lnTo>
                <a:lnTo>
                  <a:pt x="1247139" y="12699"/>
                </a:lnTo>
                <a:lnTo>
                  <a:pt x="1223010" y="10159"/>
                </a:lnTo>
                <a:lnTo>
                  <a:pt x="1199514" y="8254"/>
                </a:lnTo>
                <a:lnTo>
                  <a:pt x="1175385" y="6349"/>
                </a:lnTo>
                <a:lnTo>
                  <a:pt x="1150619" y="5079"/>
                </a:lnTo>
                <a:lnTo>
                  <a:pt x="1125855" y="3174"/>
                </a:lnTo>
                <a:lnTo>
                  <a:pt x="1101089" y="1904"/>
                </a:lnTo>
                <a:lnTo>
                  <a:pt x="1075689" y="1269"/>
                </a:lnTo>
                <a:lnTo>
                  <a:pt x="1050289" y="634"/>
                </a:lnTo>
                <a:lnTo>
                  <a:pt x="1024255" y="0"/>
                </a:lnTo>
                <a:lnTo>
                  <a:pt x="918210" y="0"/>
                </a:lnTo>
                <a:lnTo>
                  <a:pt x="892175" y="634"/>
                </a:lnTo>
                <a:lnTo>
                  <a:pt x="866775" y="1269"/>
                </a:lnTo>
                <a:lnTo>
                  <a:pt x="841375" y="1904"/>
                </a:lnTo>
                <a:lnTo>
                  <a:pt x="816610" y="3174"/>
                </a:lnTo>
                <a:lnTo>
                  <a:pt x="791844" y="5079"/>
                </a:lnTo>
                <a:lnTo>
                  <a:pt x="767714" y="6349"/>
                </a:lnTo>
                <a:lnTo>
                  <a:pt x="743585" y="8254"/>
                </a:lnTo>
                <a:lnTo>
                  <a:pt x="719455" y="10159"/>
                </a:lnTo>
                <a:lnTo>
                  <a:pt x="695960" y="12699"/>
                </a:lnTo>
                <a:lnTo>
                  <a:pt x="672464" y="15239"/>
                </a:lnTo>
                <a:lnTo>
                  <a:pt x="648969" y="17779"/>
                </a:lnTo>
                <a:lnTo>
                  <a:pt x="625475" y="20319"/>
                </a:lnTo>
                <a:lnTo>
                  <a:pt x="601980" y="23494"/>
                </a:lnTo>
                <a:lnTo>
                  <a:pt x="579119" y="27304"/>
                </a:lnTo>
                <a:lnTo>
                  <a:pt x="555625" y="30479"/>
                </a:lnTo>
                <a:lnTo>
                  <a:pt x="532764" y="34289"/>
                </a:lnTo>
                <a:lnTo>
                  <a:pt x="509269" y="38734"/>
                </a:lnTo>
                <a:lnTo>
                  <a:pt x="486410" y="42544"/>
                </a:lnTo>
                <a:lnTo>
                  <a:pt x="462914" y="46989"/>
                </a:lnTo>
                <a:lnTo>
                  <a:pt x="440689" y="52069"/>
                </a:lnTo>
                <a:lnTo>
                  <a:pt x="419100" y="56514"/>
                </a:lnTo>
                <a:lnTo>
                  <a:pt x="398144" y="60959"/>
                </a:lnTo>
                <a:lnTo>
                  <a:pt x="377825" y="66039"/>
                </a:lnTo>
                <a:lnTo>
                  <a:pt x="357505" y="71119"/>
                </a:lnTo>
                <a:lnTo>
                  <a:pt x="338455" y="76199"/>
                </a:lnTo>
                <a:lnTo>
                  <a:pt x="319405" y="81914"/>
                </a:lnTo>
                <a:lnTo>
                  <a:pt x="300989" y="87629"/>
                </a:lnTo>
                <a:lnTo>
                  <a:pt x="283210" y="93344"/>
                </a:lnTo>
                <a:lnTo>
                  <a:pt x="266064" y="99059"/>
                </a:lnTo>
                <a:lnTo>
                  <a:pt x="249555" y="104774"/>
                </a:lnTo>
                <a:lnTo>
                  <a:pt x="233045" y="111124"/>
                </a:lnTo>
                <a:lnTo>
                  <a:pt x="217170" y="117474"/>
                </a:lnTo>
                <a:lnTo>
                  <a:pt x="201930" y="123824"/>
                </a:lnTo>
                <a:lnTo>
                  <a:pt x="186689" y="130809"/>
                </a:lnTo>
                <a:lnTo>
                  <a:pt x="172085" y="137794"/>
                </a:lnTo>
                <a:lnTo>
                  <a:pt x="158114" y="144779"/>
                </a:lnTo>
                <a:lnTo>
                  <a:pt x="144145" y="151764"/>
                </a:lnTo>
                <a:lnTo>
                  <a:pt x="130810" y="159384"/>
                </a:lnTo>
                <a:lnTo>
                  <a:pt x="127000" y="161289"/>
                </a:lnTo>
                <a:lnTo>
                  <a:pt x="111125" y="170814"/>
                </a:lnTo>
                <a:lnTo>
                  <a:pt x="96520" y="180339"/>
                </a:lnTo>
                <a:lnTo>
                  <a:pt x="82550" y="189864"/>
                </a:lnTo>
                <a:lnTo>
                  <a:pt x="70485" y="198754"/>
                </a:lnTo>
                <a:lnTo>
                  <a:pt x="58420" y="208279"/>
                </a:lnTo>
                <a:lnTo>
                  <a:pt x="48260" y="217804"/>
                </a:lnTo>
                <a:lnTo>
                  <a:pt x="38735" y="227329"/>
                </a:lnTo>
                <a:lnTo>
                  <a:pt x="30480" y="236854"/>
                </a:lnTo>
                <a:lnTo>
                  <a:pt x="22860" y="247014"/>
                </a:lnTo>
                <a:lnTo>
                  <a:pt x="17145" y="256539"/>
                </a:lnTo>
                <a:lnTo>
                  <a:pt x="11430" y="266699"/>
                </a:lnTo>
                <a:lnTo>
                  <a:pt x="6985" y="276224"/>
                </a:lnTo>
                <a:lnTo>
                  <a:pt x="3810" y="287019"/>
                </a:lnTo>
                <a:lnTo>
                  <a:pt x="1270" y="297179"/>
                </a:lnTo>
                <a:lnTo>
                  <a:pt x="0" y="307339"/>
                </a:lnTo>
                <a:lnTo>
                  <a:pt x="0" y="321309"/>
                </a:lnTo>
                <a:lnTo>
                  <a:pt x="635" y="332104"/>
                </a:lnTo>
                <a:lnTo>
                  <a:pt x="1905" y="342264"/>
                </a:lnTo>
                <a:lnTo>
                  <a:pt x="4445" y="353059"/>
                </a:lnTo>
                <a:lnTo>
                  <a:pt x="8255" y="363219"/>
                </a:lnTo>
                <a:lnTo>
                  <a:pt x="12700" y="372744"/>
                </a:lnTo>
                <a:lnTo>
                  <a:pt x="18414" y="382904"/>
                </a:lnTo>
                <a:lnTo>
                  <a:pt x="24764" y="393064"/>
                </a:lnTo>
                <a:lnTo>
                  <a:pt x="32385" y="402589"/>
                </a:lnTo>
                <a:lnTo>
                  <a:pt x="40639" y="412114"/>
                </a:lnTo>
                <a:lnTo>
                  <a:pt x="50800" y="421639"/>
                </a:lnTo>
                <a:lnTo>
                  <a:pt x="60960" y="431164"/>
                </a:lnTo>
                <a:lnTo>
                  <a:pt x="73025" y="440689"/>
                </a:lnTo>
                <a:lnTo>
                  <a:pt x="85725" y="450214"/>
                </a:lnTo>
                <a:lnTo>
                  <a:pt x="99695" y="459739"/>
                </a:lnTo>
                <a:lnTo>
                  <a:pt x="114300" y="469264"/>
                </a:lnTo>
                <a:lnTo>
                  <a:pt x="130810" y="478154"/>
                </a:lnTo>
                <a:lnTo>
                  <a:pt x="144145" y="485774"/>
                </a:lnTo>
                <a:lnTo>
                  <a:pt x="158114" y="493394"/>
                </a:lnTo>
                <a:lnTo>
                  <a:pt x="172085" y="500379"/>
                </a:lnTo>
                <a:lnTo>
                  <a:pt x="186689" y="507364"/>
                </a:lnTo>
                <a:lnTo>
                  <a:pt x="201930" y="513714"/>
                </a:lnTo>
                <a:lnTo>
                  <a:pt x="217170" y="520699"/>
                </a:lnTo>
                <a:lnTo>
                  <a:pt x="233045" y="527049"/>
                </a:lnTo>
                <a:lnTo>
                  <a:pt x="249555" y="532764"/>
                </a:lnTo>
                <a:lnTo>
                  <a:pt x="266064" y="539114"/>
                </a:lnTo>
                <a:lnTo>
                  <a:pt x="283210" y="544829"/>
                </a:lnTo>
                <a:lnTo>
                  <a:pt x="300989" y="550544"/>
                </a:lnTo>
                <a:lnTo>
                  <a:pt x="319405" y="556259"/>
                </a:lnTo>
                <a:lnTo>
                  <a:pt x="338455" y="561339"/>
                </a:lnTo>
                <a:lnTo>
                  <a:pt x="357505" y="566419"/>
                </a:lnTo>
                <a:lnTo>
                  <a:pt x="377825" y="571499"/>
                </a:lnTo>
                <a:lnTo>
                  <a:pt x="398144" y="576579"/>
                </a:lnTo>
                <a:lnTo>
                  <a:pt x="419100" y="581659"/>
                </a:lnTo>
                <a:lnTo>
                  <a:pt x="440689" y="586104"/>
                </a:lnTo>
                <a:lnTo>
                  <a:pt x="462914" y="590549"/>
                </a:lnTo>
                <a:lnTo>
                  <a:pt x="486410" y="594994"/>
                </a:lnTo>
                <a:lnTo>
                  <a:pt x="509269" y="599439"/>
                </a:lnTo>
                <a:lnTo>
                  <a:pt x="532764" y="603249"/>
                </a:lnTo>
                <a:lnTo>
                  <a:pt x="555625" y="607059"/>
                </a:lnTo>
                <a:lnTo>
                  <a:pt x="579119" y="610869"/>
                </a:lnTo>
                <a:lnTo>
                  <a:pt x="601980" y="614044"/>
                </a:lnTo>
                <a:lnTo>
                  <a:pt x="625475" y="617219"/>
                </a:lnTo>
                <a:lnTo>
                  <a:pt x="648969" y="619759"/>
                </a:lnTo>
                <a:lnTo>
                  <a:pt x="672464" y="622299"/>
                </a:lnTo>
                <a:lnTo>
                  <a:pt x="695960" y="624839"/>
                </a:lnTo>
                <a:lnTo>
                  <a:pt x="719455" y="627379"/>
                </a:lnTo>
                <a:lnTo>
                  <a:pt x="743585" y="629284"/>
                </a:lnTo>
                <a:lnTo>
                  <a:pt x="767714" y="630554"/>
                </a:lnTo>
                <a:lnTo>
                  <a:pt x="791844" y="632459"/>
                </a:lnTo>
                <a:lnTo>
                  <a:pt x="816610" y="633729"/>
                </a:lnTo>
                <a:lnTo>
                  <a:pt x="841375" y="634364"/>
                </a:lnTo>
                <a:lnTo>
                  <a:pt x="866775" y="635634"/>
                </a:lnTo>
                <a:lnTo>
                  <a:pt x="892175" y="636269"/>
                </a:lnTo>
                <a:lnTo>
                  <a:pt x="918210" y="636904"/>
                </a:lnTo>
                <a:lnTo>
                  <a:pt x="1024255" y="636904"/>
                </a:lnTo>
                <a:lnTo>
                  <a:pt x="1050289" y="636269"/>
                </a:lnTo>
                <a:lnTo>
                  <a:pt x="1075689" y="635634"/>
                </a:lnTo>
                <a:lnTo>
                  <a:pt x="1101089" y="634364"/>
                </a:lnTo>
                <a:lnTo>
                  <a:pt x="1125855" y="633729"/>
                </a:lnTo>
                <a:lnTo>
                  <a:pt x="1150619" y="632459"/>
                </a:lnTo>
                <a:lnTo>
                  <a:pt x="1175385" y="630554"/>
                </a:lnTo>
                <a:lnTo>
                  <a:pt x="1199514" y="629284"/>
                </a:lnTo>
                <a:lnTo>
                  <a:pt x="1223010" y="627379"/>
                </a:lnTo>
                <a:lnTo>
                  <a:pt x="1247139" y="624839"/>
                </a:lnTo>
                <a:lnTo>
                  <a:pt x="1270635" y="622299"/>
                </a:lnTo>
                <a:lnTo>
                  <a:pt x="1294130" y="619759"/>
                </a:lnTo>
                <a:lnTo>
                  <a:pt x="1317625" y="617219"/>
                </a:lnTo>
                <a:lnTo>
                  <a:pt x="1341119" y="614044"/>
                </a:lnTo>
                <a:lnTo>
                  <a:pt x="1363980" y="610869"/>
                </a:lnTo>
                <a:lnTo>
                  <a:pt x="1387475" y="607059"/>
                </a:lnTo>
                <a:lnTo>
                  <a:pt x="1410335" y="603249"/>
                </a:lnTo>
                <a:lnTo>
                  <a:pt x="1433194" y="599439"/>
                </a:lnTo>
                <a:lnTo>
                  <a:pt x="1456689" y="594994"/>
                </a:lnTo>
                <a:lnTo>
                  <a:pt x="1479550" y="590549"/>
                </a:lnTo>
                <a:lnTo>
                  <a:pt x="1501775" y="586104"/>
                </a:lnTo>
                <a:lnTo>
                  <a:pt x="1523364" y="581659"/>
                </a:lnTo>
                <a:lnTo>
                  <a:pt x="1544319" y="576579"/>
                </a:lnTo>
                <a:lnTo>
                  <a:pt x="1564639" y="571499"/>
                </a:lnTo>
                <a:lnTo>
                  <a:pt x="1584960" y="566419"/>
                </a:lnTo>
                <a:lnTo>
                  <a:pt x="1604010" y="561339"/>
                </a:lnTo>
                <a:lnTo>
                  <a:pt x="1623060" y="556259"/>
                </a:lnTo>
                <a:lnTo>
                  <a:pt x="1641475" y="550544"/>
                </a:lnTo>
                <a:lnTo>
                  <a:pt x="1659255" y="544829"/>
                </a:lnTo>
                <a:lnTo>
                  <a:pt x="1676400" y="539114"/>
                </a:lnTo>
                <a:lnTo>
                  <a:pt x="1693544" y="532764"/>
                </a:lnTo>
                <a:lnTo>
                  <a:pt x="1709419" y="527049"/>
                </a:lnTo>
                <a:lnTo>
                  <a:pt x="1725930" y="520699"/>
                </a:lnTo>
                <a:lnTo>
                  <a:pt x="1741169" y="513714"/>
                </a:lnTo>
                <a:lnTo>
                  <a:pt x="1756410" y="507364"/>
                </a:lnTo>
                <a:lnTo>
                  <a:pt x="1771014" y="500379"/>
                </a:lnTo>
                <a:lnTo>
                  <a:pt x="1785619" y="493394"/>
                </a:lnTo>
                <a:lnTo>
                  <a:pt x="1799589" y="485774"/>
                </a:lnTo>
                <a:lnTo>
                  <a:pt x="1813560" y="478154"/>
                </a:lnTo>
                <a:lnTo>
                  <a:pt x="1816735" y="476249"/>
                </a:lnTo>
                <a:lnTo>
                  <a:pt x="1832610" y="466724"/>
                </a:lnTo>
                <a:lnTo>
                  <a:pt x="1847214" y="457834"/>
                </a:lnTo>
                <a:lnTo>
                  <a:pt x="1860550" y="448309"/>
                </a:lnTo>
                <a:lnTo>
                  <a:pt x="1872614" y="438784"/>
                </a:lnTo>
                <a:lnTo>
                  <a:pt x="1884044" y="429259"/>
                </a:lnTo>
                <a:lnTo>
                  <a:pt x="1894839" y="419734"/>
                </a:lnTo>
                <a:lnTo>
                  <a:pt x="1903730" y="410209"/>
                </a:lnTo>
                <a:lnTo>
                  <a:pt x="1911985" y="400049"/>
                </a:lnTo>
                <a:lnTo>
                  <a:pt x="1919605" y="390524"/>
                </a:lnTo>
                <a:lnTo>
                  <a:pt x="1925955" y="380364"/>
                </a:lnTo>
                <a:lnTo>
                  <a:pt x="1931035" y="370204"/>
                </a:lnTo>
                <a:lnTo>
                  <a:pt x="1935480" y="360044"/>
                </a:lnTo>
                <a:lnTo>
                  <a:pt x="1938655" y="349884"/>
                </a:lnTo>
                <a:lnTo>
                  <a:pt x="1941194" y="339724"/>
                </a:lnTo>
                <a:lnTo>
                  <a:pt x="1942464" y="328929"/>
                </a:lnTo>
                <a:lnTo>
                  <a:pt x="1943100" y="3181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710555" y="4271645"/>
            <a:ext cx="3021964" cy="1219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131570" y="4942840"/>
            <a:ext cx="1270" cy="552450"/>
          </a:xfrm>
          <a:custGeom>
            <a:avLst/>
            <a:gdLst/>
            <a:ahLst/>
            <a:cxnLst/>
            <a:rect l="l" t="t" r="r" b="b"/>
            <a:pathLst>
              <a:path w="1270" h="552450">
                <a:moveTo>
                  <a:pt x="0" y="552450"/>
                </a:moveTo>
                <a:lnTo>
                  <a:pt x="1270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350770" y="4942840"/>
            <a:ext cx="635" cy="552450"/>
          </a:xfrm>
          <a:custGeom>
            <a:avLst/>
            <a:gdLst/>
            <a:ahLst/>
            <a:cxnLst/>
            <a:rect l="l" t="t" r="r" b="b"/>
            <a:pathLst>
              <a:path w="635" h="552450">
                <a:moveTo>
                  <a:pt x="0" y="552450"/>
                </a:moveTo>
                <a:lnTo>
                  <a:pt x="635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85519" y="5387340"/>
            <a:ext cx="358140" cy="610235"/>
          </a:xfrm>
          <a:custGeom>
            <a:avLst/>
            <a:gdLst/>
            <a:ahLst/>
            <a:cxnLst/>
            <a:rect l="l" t="t" r="r" b="b"/>
            <a:pathLst>
              <a:path w="358140" h="610235">
                <a:moveTo>
                  <a:pt x="0" y="610235"/>
                </a:moveTo>
                <a:lnTo>
                  <a:pt x="358140" y="610235"/>
                </a:lnTo>
                <a:lnTo>
                  <a:pt x="358140" y="0"/>
                </a:lnTo>
                <a:lnTo>
                  <a:pt x="0" y="0"/>
                </a:lnTo>
                <a:lnTo>
                  <a:pt x="0" y="610235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85519" y="5387340"/>
            <a:ext cx="358140" cy="610235"/>
          </a:xfrm>
          <a:custGeom>
            <a:avLst/>
            <a:gdLst/>
            <a:ahLst/>
            <a:cxnLst/>
            <a:rect l="l" t="t" r="r" b="b"/>
            <a:pathLst>
              <a:path w="358140" h="610235">
                <a:moveTo>
                  <a:pt x="0" y="610235"/>
                </a:moveTo>
                <a:lnTo>
                  <a:pt x="358140" y="610235"/>
                </a:lnTo>
                <a:lnTo>
                  <a:pt x="358140" y="0"/>
                </a:lnTo>
                <a:lnTo>
                  <a:pt x="0" y="0"/>
                </a:lnTo>
                <a:lnTo>
                  <a:pt x="0" y="610235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85519" y="5339080"/>
            <a:ext cx="406400" cy="48259"/>
          </a:xfrm>
          <a:custGeom>
            <a:avLst/>
            <a:gdLst/>
            <a:ahLst/>
            <a:cxnLst/>
            <a:rect l="l" t="t" r="r" b="b"/>
            <a:pathLst>
              <a:path w="406400" h="48260">
                <a:moveTo>
                  <a:pt x="0" y="48260"/>
                </a:moveTo>
                <a:lnTo>
                  <a:pt x="358140" y="48260"/>
                </a:lnTo>
                <a:lnTo>
                  <a:pt x="406400" y="0"/>
                </a:lnTo>
                <a:lnTo>
                  <a:pt x="4826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85519" y="5339080"/>
            <a:ext cx="406400" cy="48259"/>
          </a:xfrm>
          <a:custGeom>
            <a:avLst/>
            <a:gdLst/>
            <a:ahLst/>
            <a:cxnLst/>
            <a:rect l="l" t="t" r="r" b="b"/>
            <a:pathLst>
              <a:path w="406400" h="48260">
                <a:moveTo>
                  <a:pt x="0" y="48260"/>
                </a:moveTo>
                <a:lnTo>
                  <a:pt x="358140" y="48260"/>
                </a:lnTo>
                <a:lnTo>
                  <a:pt x="406400" y="0"/>
                </a:lnTo>
                <a:lnTo>
                  <a:pt x="4826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85519" y="5339080"/>
            <a:ext cx="406400" cy="48259"/>
          </a:xfrm>
          <a:custGeom>
            <a:avLst/>
            <a:gdLst/>
            <a:ahLst/>
            <a:cxnLst/>
            <a:rect l="l" t="t" r="r" b="b"/>
            <a:pathLst>
              <a:path w="406400" h="48260">
                <a:moveTo>
                  <a:pt x="0" y="48260"/>
                </a:moveTo>
                <a:lnTo>
                  <a:pt x="48260" y="0"/>
                </a:lnTo>
                <a:lnTo>
                  <a:pt x="406400" y="0"/>
                </a:lnTo>
                <a:lnTo>
                  <a:pt x="358140" y="48260"/>
                </a:lnTo>
                <a:lnTo>
                  <a:pt x="0" y="48260"/>
                </a:lnTo>
                <a:close/>
              </a:path>
            </a:pathLst>
          </a:custGeom>
          <a:ln w="177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07110" y="5422265"/>
            <a:ext cx="158750" cy="76200"/>
          </a:xfrm>
          <a:custGeom>
            <a:avLst/>
            <a:gdLst/>
            <a:ahLst/>
            <a:cxnLst/>
            <a:rect l="l" t="t" r="r" b="b"/>
            <a:pathLst>
              <a:path w="158750" h="76200">
                <a:moveTo>
                  <a:pt x="0" y="76200"/>
                </a:moveTo>
                <a:lnTo>
                  <a:pt x="158750" y="76200"/>
                </a:lnTo>
                <a:lnTo>
                  <a:pt x="158750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007110" y="5422900"/>
            <a:ext cx="158750" cy="74930"/>
          </a:xfrm>
          <a:custGeom>
            <a:avLst/>
            <a:gdLst/>
            <a:ahLst/>
            <a:cxnLst/>
            <a:rect l="l" t="t" r="r" b="b"/>
            <a:pathLst>
              <a:path w="158750" h="74929">
                <a:moveTo>
                  <a:pt x="0" y="74930"/>
                </a:moveTo>
                <a:lnTo>
                  <a:pt x="158750" y="74930"/>
                </a:lnTo>
                <a:lnTo>
                  <a:pt x="158750" y="0"/>
                </a:lnTo>
                <a:lnTo>
                  <a:pt x="0" y="0"/>
                </a:lnTo>
                <a:lnTo>
                  <a:pt x="0" y="74930"/>
                </a:lnTo>
                <a:close/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78535" y="5458460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5">
                <a:moveTo>
                  <a:pt x="262255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78535" y="5458460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5">
                <a:moveTo>
                  <a:pt x="0" y="0"/>
                </a:moveTo>
                <a:lnTo>
                  <a:pt x="262255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343660" y="5339080"/>
            <a:ext cx="47625" cy="659129"/>
          </a:xfrm>
          <a:custGeom>
            <a:avLst/>
            <a:gdLst/>
            <a:ahLst/>
            <a:cxnLst/>
            <a:rect l="l" t="t" r="r" b="b"/>
            <a:pathLst>
              <a:path w="47625" h="659129">
                <a:moveTo>
                  <a:pt x="0" y="659130"/>
                </a:moveTo>
                <a:lnTo>
                  <a:pt x="47625" y="608330"/>
                </a:lnTo>
                <a:lnTo>
                  <a:pt x="47625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343660" y="5339080"/>
            <a:ext cx="47625" cy="659129"/>
          </a:xfrm>
          <a:custGeom>
            <a:avLst/>
            <a:gdLst/>
            <a:ahLst/>
            <a:cxnLst/>
            <a:rect l="l" t="t" r="r" b="b"/>
            <a:pathLst>
              <a:path w="47625" h="659129">
                <a:moveTo>
                  <a:pt x="0" y="659130"/>
                </a:moveTo>
                <a:lnTo>
                  <a:pt x="47625" y="608330"/>
                </a:lnTo>
                <a:lnTo>
                  <a:pt x="47625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343660" y="5339080"/>
            <a:ext cx="47625" cy="659129"/>
          </a:xfrm>
          <a:custGeom>
            <a:avLst/>
            <a:gdLst/>
            <a:ahLst/>
            <a:cxnLst/>
            <a:rect l="l" t="t" r="r" b="b"/>
            <a:pathLst>
              <a:path w="47625" h="659129">
                <a:moveTo>
                  <a:pt x="0" y="659130"/>
                </a:moveTo>
                <a:lnTo>
                  <a:pt x="47625" y="608330"/>
                </a:lnTo>
                <a:lnTo>
                  <a:pt x="47625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78535" y="595249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78535" y="595249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78535" y="562737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78535" y="562737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78535" y="594741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78535" y="594741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78535" y="562483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78535" y="562483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007110" y="5422900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7493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007110" y="5418772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750" y="0"/>
                </a:lnTo>
              </a:path>
            </a:pathLst>
          </a:custGeom>
          <a:ln w="1905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992630" y="5341620"/>
            <a:ext cx="63500" cy="589915"/>
          </a:xfrm>
          <a:custGeom>
            <a:avLst/>
            <a:gdLst/>
            <a:ahLst/>
            <a:cxnLst/>
            <a:rect l="l" t="t" r="r" b="b"/>
            <a:pathLst>
              <a:path w="63500" h="589914">
                <a:moveTo>
                  <a:pt x="0" y="589914"/>
                </a:moveTo>
                <a:lnTo>
                  <a:pt x="63500" y="525144"/>
                </a:lnTo>
                <a:lnTo>
                  <a:pt x="63500" y="0"/>
                </a:lnTo>
                <a:lnTo>
                  <a:pt x="0" y="65404"/>
                </a:lnTo>
                <a:lnTo>
                  <a:pt x="0" y="58991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992630" y="5341620"/>
            <a:ext cx="63500" cy="589915"/>
          </a:xfrm>
          <a:custGeom>
            <a:avLst/>
            <a:gdLst/>
            <a:ahLst/>
            <a:cxnLst/>
            <a:rect l="l" t="t" r="r" b="b"/>
            <a:pathLst>
              <a:path w="63500" h="589914">
                <a:moveTo>
                  <a:pt x="0" y="589914"/>
                </a:moveTo>
                <a:lnTo>
                  <a:pt x="63500" y="525144"/>
                </a:lnTo>
                <a:lnTo>
                  <a:pt x="63500" y="0"/>
                </a:lnTo>
                <a:lnTo>
                  <a:pt x="0" y="65404"/>
                </a:lnTo>
                <a:lnTo>
                  <a:pt x="0" y="58991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992630" y="5341620"/>
            <a:ext cx="63500" cy="589915"/>
          </a:xfrm>
          <a:custGeom>
            <a:avLst/>
            <a:gdLst/>
            <a:ahLst/>
            <a:cxnLst/>
            <a:rect l="l" t="t" r="r" b="b"/>
            <a:pathLst>
              <a:path w="63500" h="589914">
                <a:moveTo>
                  <a:pt x="0" y="589914"/>
                </a:moveTo>
                <a:lnTo>
                  <a:pt x="63500" y="525144"/>
                </a:lnTo>
                <a:lnTo>
                  <a:pt x="63500" y="0"/>
                </a:lnTo>
                <a:lnTo>
                  <a:pt x="0" y="65404"/>
                </a:lnTo>
                <a:lnTo>
                  <a:pt x="0" y="58991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748789" y="5341620"/>
            <a:ext cx="307340" cy="62865"/>
          </a:xfrm>
          <a:custGeom>
            <a:avLst/>
            <a:gdLst/>
            <a:ahLst/>
            <a:cxnLst/>
            <a:rect l="l" t="t" r="r" b="b"/>
            <a:pathLst>
              <a:path w="307340" h="62864">
                <a:moveTo>
                  <a:pt x="0" y="62864"/>
                </a:moveTo>
                <a:lnTo>
                  <a:pt x="243840" y="62864"/>
                </a:lnTo>
                <a:lnTo>
                  <a:pt x="307340" y="0"/>
                </a:lnTo>
                <a:lnTo>
                  <a:pt x="67310" y="0"/>
                </a:lnTo>
                <a:lnTo>
                  <a:pt x="0" y="6286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748789" y="5341620"/>
            <a:ext cx="307340" cy="62865"/>
          </a:xfrm>
          <a:custGeom>
            <a:avLst/>
            <a:gdLst/>
            <a:ahLst/>
            <a:cxnLst/>
            <a:rect l="l" t="t" r="r" b="b"/>
            <a:pathLst>
              <a:path w="307340" h="62864">
                <a:moveTo>
                  <a:pt x="0" y="62864"/>
                </a:moveTo>
                <a:lnTo>
                  <a:pt x="243840" y="62864"/>
                </a:lnTo>
                <a:lnTo>
                  <a:pt x="307340" y="0"/>
                </a:lnTo>
                <a:lnTo>
                  <a:pt x="67310" y="0"/>
                </a:lnTo>
                <a:lnTo>
                  <a:pt x="0" y="6286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748789" y="5341620"/>
            <a:ext cx="307340" cy="62865"/>
          </a:xfrm>
          <a:custGeom>
            <a:avLst/>
            <a:gdLst/>
            <a:ahLst/>
            <a:cxnLst/>
            <a:rect l="l" t="t" r="r" b="b"/>
            <a:pathLst>
              <a:path w="307340" h="62864">
                <a:moveTo>
                  <a:pt x="0" y="62864"/>
                </a:moveTo>
                <a:lnTo>
                  <a:pt x="67310" y="0"/>
                </a:lnTo>
                <a:lnTo>
                  <a:pt x="307340" y="0"/>
                </a:lnTo>
                <a:lnTo>
                  <a:pt x="243840" y="62864"/>
                </a:lnTo>
                <a:lnTo>
                  <a:pt x="0" y="62864"/>
                </a:lnTo>
                <a:close/>
              </a:path>
            </a:pathLst>
          </a:custGeom>
          <a:ln w="177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802130" y="5335270"/>
            <a:ext cx="140334" cy="129540"/>
          </a:xfrm>
          <a:custGeom>
            <a:avLst/>
            <a:gdLst/>
            <a:ahLst/>
            <a:cxnLst/>
            <a:rect l="l" t="t" r="r" b="b"/>
            <a:pathLst>
              <a:path w="140334" h="129539">
                <a:moveTo>
                  <a:pt x="140334" y="0"/>
                </a:moveTo>
                <a:lnTo>
                  <a:pt x="0" y="129539"/>
                </a:lnTo>
                <a:lnTo>
                  <a:pt x="140334" y="0"/>
                </a:lnTo>
              </a:path>
            </a:pathLst>
          </a:custGeom>
          <a:ln w="177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009139" y="5355590"/>
            <a:ext cx="619760" cy="57150"/>
          </a:xfrm>
          <a:custGeom>
            <a:avLst/>
            <a:gdLst/>
            <a:ahLst/>
            <a:cxnLst/>
            <a:rect l="l" t="t" r="r" b="b"/>
            <a:pathLst>
              <a:path w="619760" h="57150">
                <a:moveTo>
                  <a:pt x="0" y="57150"/>
                </a:moveTo>
                <a:lnTo>
                  <a:pt x="558800" y="57150"/>
                </a:lnTo>
                <a:lnTo>
                  <a:pt x="619760" y="0"/>
                </a:lnTo>
                <a:lnTo>
                  <a:pt x="6096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009139" y="5355590"/>
            <a:ext cx="619760" cy="57150"/>
          </a:xfrm>
          <a:custGeom>
            <a:avLst/>
            <a:gdLst/>
            <a:ahLst/>
            <a:cxnLst/>
            <a:rect l="l" t="t" r="r" b="b"/>
            <a:pathLst>
              <a:path w="619760" h="57150">
                <a:moveTo>
                  <a:pt x="0" y="57150"/>
                </a:moveTo>
                <a:lnTo>
                  <a:pt x="558800" y="57150"/>
                </a:lnTo>
                <a:lnTo>
                  <a:pt x="619760" y="0"/>
                </a:lnTo>
                <a:lnTo>
                  <a:pt x="6096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009139" y="5355590"/>
            <a:ext cx="619760" cy="57150"/>
          </a:xfrm>
          <a:custGeom>
            <a:avLst/>
            <a:gdLst/>
            <a:ahLst/>
            <a:cxnLst/>
            <a:rect l="l" t="t" r="r" b="b"/>
            <a:pathLst>
              <a:path w="619760" h="57150">
                <a:moveTo>
                  <a:pt x="0" y="57150"/>
                </a:moveTo>
                <a:lnTo>
                  <a:pt x="60960" y="0"/>
                </a:lnTo>
                <a:lnTo>
                  <a:pt x="619760" y="0"/>
                </a:lnTo>
                <a:lnTo>
                  <a:pt x="558800" y="57150"/>
                </a:lnTo>
                <a:lnTo>
                  <a:pt x="0" y="5715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048510" y="5840730"/>
            <a:ext cx="487044" cy="60959"/>
          </a:xfrm>
          <a:custGeom>
            <a:avLst/>
            <a:gdLst/>
            <a:ahLst/>
            <a:cxnLst/>
            <a:rect l="l" t="t" r="r" b="b"/>
            <a:pathLst>
              <a:path w="487044" h="60960">
                <a:moveTo>
                  <a:pt x="0" y="60960"/>
                </a:moveTo>
                <a:lnTo>
                  <a:pt x="445134" y="60960"/>
                </a:lnTo>
                <a:lnTo>
                  <a:pt x="487044" y="0"/>
                </a:lnTo>
                <a:lnTo>
                  <a:pt x="45084" y="0"/>
                </a:lnTo>
                <a:lnTo>
                  <a:pt x="0" y="609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048510" y="5840730"/>
            <a:ext cx="487044" cy="60959"/>
          </a:xfrm>
          <a:custGeom>
            <a:avLst/>
            <a:gdLst/>
            <a:ahLst/>
            <a:cxnLst/>
            <a:rect l="l" t="t" r="r" b="b"/>
            <a:pathLst>
              <a:path w="487044" h="60960">
                <a:moveTo>
                  <a:pt x="0" y="60960"/>
                </a:moveTo>
                <a:lnTo>
                  <a:pt x="445134" y="60960"/>
                </a:lnTo>
                <a:lnTo>
                  <a:pt x="487044" y="0"/>
                </a:lnTo>
                <a:lnTo>
                  <a:pt x="45084" y="0"/>
                </a:lnTo>
                <a:lnTo>
                  <a:pt x="0" y="609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048510" y="5840730"/>
            <a:ext cx="487044" cy="60959"/>
          </a:xfrm>
          <a:custGeom>
            <a:avLst/>
            <a:gdLst/>
            <a:ahLst/>
            <a:cxnLst/>
            <a:rect l="l" t="t" r="r" b="b"/>
            <a:pathLst>
              <a:path w="487044" h="60960">
                <a:moveTo>
                  <a:pt x="0" y="60960"/>
                </a:moveTo>
                <a:lnTo>
                  <a:pt x="45084" y="0"/>
                </a:lnTo>
                <a:lnTo>
                  <a:pt x="487044" y="0"/>
                </a:lnTo>
                <a:lnTo>
                  <a:pt x="445134" y="60960"/>
                </a:lnTo>
                <a:lnTo>
                  <a:pt x="0" y="6096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567940" y="5355590"/>
            <a:ext cx="60960" cy="487679"/>
          </a:xfrm>
          <a:custGeom>
            <a:avLst/>
            <a:gdLst/>
            <a:ahLst/>
            <a:cxnLst/>
            <a:rect l="l" t="t" r="r" b="b"/>
            <a:pathLst>
              <a:path w="60960" h="487679">
                <a:moveTo>
                  <a:pt x="0" y="487680"/>
                </a:moveTo>
                <a:lnTo>
                  <a:pt x="60960" y="427990"/>
                </a:lnTo>
                <a:lnTo>
                  <a:pt x="60960" y="0"/>
                </a:lnTo>
                <a:lnTo>
                  <a:pt x="0" y="57150"/>
                </a:lnTo>
                <a:lnTo>
                  <a:pt x="0" y="48768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567940" y="5355590"/>
            <a:ext cx="60960" cy="487679"/>
          </a:xfrm>
          <a:custGeom>
            <a:avLst/>
            <a:gdLst/>
            <a:ahLst/>
            <a:cxnLst/>
            <a:rect l="l" t="t" r="r" b="b"/>
            <a:pathLst>
              <a:path w="60960" h="487679">
                <a:moveTo>
                  <a:pt x="0" y="487680"/>
                </a:moveTo>
                <a:lnTo>
                  <a:pt x="60960" y="427990"/>
                </a:lnTo>
                <a:lnTo>
                  <a:pt x="60960" y="0"/>
                </a:lnTo>
                <a:lnTo>
                  <a:pt x="0" y="57150"/>
                </a:lnTo>
                <a:lnTo>
                  <a:pt x="0" y="48768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567940" y="5355590"/>
            <a:ext cx="60960" cy="487679"/>
          </a:xfrm>
          <a:custGeom>
            <a:avLst/>
            <a:gdLst/>
            <a:ahLst/>
            <a:cxnLst/>
            <a:rect l="l" t="t" r="r" b="b"/>
            <a:pathLst>
              <a:path w="60960" h="487679">
                <a:moveTo>
                  <a:pt x="0" y="487680"/>
                </a:moveTo>
                <a:lnTo>
                  <a:pt x="60960" y="427990"/>
                </a:lnTo>
                <a:lnTo>
                  <a:pt x="60960" y="0"/>
                </a:lnTo>
                <a:lnTo>
                  <a:pt x="0" y="57150"/>
                </a:lnTo>
                <a:lnTo>
                  <a:pt x="0" y="487680"/>
                </a:lnTo>
                <a:close/>
              </a:path>
            </a:pathLst>
          </a:custGeom>
          <a:ln w="177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009139" y="5843270"/>
            <a:ext cx="558800" cy="23495"/>
          </a:xfrm>
          <a:custGeom>
            <a:avLst/>
            <a:gdLst/>
            <a:ahLst/>
            <a:cxnLst/>
            <a:rect l="l" t="t" r="r" b="b"/>
            <a:pathLst>
              <a:path w="558800" h="23495">
                <a:moveTo>
                  <a:pt x="66040" y="23494"/>
                </a:moveTo>
                <a:lnTo>
                  <a:pt x="505460" y="23494"/>
                </a:lnTo>
                <a:lnTo>
                  <a:pt x="558800" y="0"/>
                </a:lnTo>
                <a:lnTo>
                  <a:pt x="0" y="0"/>
                </a:lnTo>
                <a:lnTo>
                  <a:pt x="66040" y="23494"/>
                </a:lnTo>
                <a:close/>
              </a:path>
            </a:pathLst>
          </a:custGeom>
          <a:solidFill>
            <a:srgbClr val="A3A3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009139" y="5843270"/>
            <a:ext cx="558800" cy="23495"/>
          </a:xfrm>
          <a:custGeom>
            <a:avLst/>
            <a:gdLst/>
            <a:ahLst/>
            <a:cxnLst/>
            <a:rect l="l" t="t" r="r" b="b"/>
            <a:pathLst>
              <a:path w="558800" h="23495">
                <a:moveTo>
                  <a:pt x="66040" y="23494"/>
                </a:moveTo>
                <a:lnTo>
                  <a:pt x="505460" y="23494"/>
                </a:lnTo>
                <a:lnTo>
                  <a:pt x="558800" y="0"/>
                </a:lnTo>
                <a:lnTo>
                  <a:pt x="0" y="0"/>
                </a:lnTo>
                <a:lnTo>
                  <a:pt x="66040" y="23494"/>
                </a:lnTo>
                <a:close/>
              </a:path>
            </a:pathLst>
          </a:custGeom>
          <a:solidFill>
            <a:srgbClr val="A3A3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009139" y="5843270"/>
            <a:ext cx="558800" cy="23495"/>
          </a:xfrm>
          <a:custGeom>
            <a:avLst/>
            <a:gdLst/>
            <a:ahLst/>
            <a:cxnLst/>
            <a:rect l="l" t="t" r="r" b="b"/>
            <a:pathLst>
              <a:path w="558800" h="23495">
                <a:moveTo>
                  <a:pt x="66040" y="23494"/>
                </a:moveTo>
                <a:lnTo>
                  <a:pt x="0" y="0"/>
                </a:lnTo>
                <a:lnTo>
                  <a:pt x="558800" y="0"/>
                </a:lnTo>
                <a:lnTo>
                  <a:pt x="505460" y="23494"/>
                </a:lnTo>
                <a:lnTo>
                  <a:pt x="66040" y="2349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899920" y="5919470"/>
            <a:ext cx="694690" cy="100965"/>
          </a:xfrm>
          <a:custGeom>
            <a:avLst/>
            <a:gdLst/>
            <a:ahLst/>
            <a:cxnLst/>
            <a:rect l="l" t="t" r="r" b="b"/>
            <a:pathLst>
              <a:path w="694690" h="100964">
                <a:moveTo>
                  <a:pt x="0" y="100964"/>
                </a:moveTo>
                <a:lnTo>
                  <a:pt x="607060" y="100964"/>
                </a:lnTo>
                <a:lnTo>
                  <a:pt x="694690" y="0"/>
                </a:lnTo>
                <a:lnTo>
                  <a:pt x="87630" y="0"/>
                </a:lnTo>
                <a:lnTo>
                  <a:pt x="0" y="10096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899920" y="5919470"/>
            <a:ext cx="694690" cy="100965"/>
          </a:xfrm>
          <a:custGeom>
            <a:avLst/>
            <a:gdLst/>
            <a:ahLst/>
            <a:cxnLst/>
            <a:rect l="l" t="t" r="r" b="b"/>
            <a:pathLst>
              <a:path w="694690" h="100964">
                <a:moveTo>
                  <a:pt x="0" y="100964"/>
                </a:moveTo>
                <a:lnTo>
                  <a:pt x="607060" y="100964"/>
                </a:lnTo>
                <a:lnTo>
                  <a:pt x="694690" y="0"/>
                </a:lnTo>
                <a:lnTo>
                  <a:pt x="87630" y="0"/>
                </a:lnTo>
                <a:lnTo>
                  <a:pt x="0" y="10096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899920" y="5919470"/>
            <a:ext cx="694690" cy="100965"/>
          </a:xfrm>
          <a:custGeom>
            <a:avLst/>
            <a:gdLst/>
            <a:ahLst/>
            <a:cxnLst/>
            <a:rect l="l" t="t" r="r" b="b"/>
            <a:pathLst>
              <a:path w="694690" h="100964">
                <a:moveTo>
                  <a:pt x="0" y="100964"/>
                </a:moveTo>
                <a:lnTo>
                  <a:pt x="87630" y="0"/>
                </a:lnTo>
                <a:lnTo>
                  <a:pt x="694690" y="0"/>
                </a:lnTo>
                <a:lnTo>
                  <a:pt x="607060" y="100964"/>
                </a:lnTo>
                <a:lnTo>
                  <a:pt x="0" y="10096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506980" y="5919470"/>
            <a:ext cx="87630" cy="125095"/>
          </a:xfrm>
          <a:custGeom>
            <a:avLst/>
            <a:gdLst/>
            <a:ahLst/>
            <a:cxnLst/>
            <a:rect l="l" t="t" r="r" b="b"/>
            <a:pathLst>
              <a:path w="87630" h="125095">
                <a:moveTo>
                  <a:pt x="0" y="125094"/>
                </a:moveTo>
                <a:lnTo>
                  <a:pt x="87630" y="38734"/>
                </a:lnTo>
                <a:lnTo>
                  <a:pt x="87630" y="0"/>
                </a:lnTo>
                <a:lnTo>
                  <a:pt x="0" y="100964"/>
                </a:lnTo>
                <a:lnTo>
                  <a:pt x="0" y="12509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341370" y="4942840"/>
            <a:ext cx="634" cy="552450"/>
          </a:xfrm>
          <a:custGeom>
            <a:avLst/>
            <a:gdLst/>
            <a:ahLst/>
            <a:cxnLst/>
            <a:rect l="l" t="t" r="r" b="b"/>
            <a:pathLst>
              <a:path w="634" h="552450">
                <a:moveTo>
                  <a:pt x="0" y="552450"/>
                </a:moveTo>
                <a:lnTo>
                  <a:pt x="634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194050" y="5387340"/>
            <a:ext cx="359410" cy="610235"/>
          </a:xfrm>
          <a:custGeom>
            <a:avLst/>
            <a:gdLst/>
            <a:ahLst/>
            <a:cxnLst/>
            <a:rect l="l" t="t" r="r" b="b"/>
            <a:pathLst>
              <a:path w="359410" h="610235">
                <a:moveTo>
                  <a:pt x="0" y="610235"/>
                </a:moveTo>
                <a:lnTo>
                  <a:pt x="359410" y="610235"/>
                </a:lnTo>
                <a:lnTo>
                  <a:pt x="359410" y="0"/>
                </a:lnTo>
                <a:lnTo>
                  <a:pt x="0" y="0"/>
                </a:lnTo>
                <a:lnTo>
                  <a:pt x="0" y="610235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194050" y="5387340"/>
            <a:ext cx="359410" cy="610235"/>
          </a:xfrm>
          <a:custGeom>
            <a:avLst/>
            <a:gdLst/>
            <a:ahLst/>
            <a:cxnLst/>
            <a:rect l="l" t="t" r="r" b="b"/>
            <a:pathLst>
              <a:path w="359410" h="610235">
                <a:moveTo>
                  <a:pt x="0" y="610235"/>
                </a:moveTo>
                <a:lnTo>
                  <a:pt x="359410" y="610235"/>
                </a:lnTo>
                <a:lnTo>
                  <a:pt x="359410" y="0"/>
                </a:lnTo>
                <a:lnTo>
                  <a:pt x="0" y="0"/>
                </a:lnTo>
                <a:lnTo>
                  <a:pt x="0" y="610235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194050" y="5339080"/>
            <a:ext cx="407670" cy="48259"/>
          </a:xfrm>
          <a:custGeom>
            <a:avLst/>
            <a:gdLst/>
            <a:ahLst/>
            <a:cxnLst/>
            <a:rect l="l" t="t" r="r" b="b"/>
            <a:pathLst>
              <a:path w="407670" h="48260">
                <a:moveTo>
                  <a:pt x="0" y="48260"/>
                </a:moveTo>
                <a:lnTo>
                  <a:pt x="359410" y="48260"/>
                </a:lnTo>
                <a:lnTo>
                  <a:pt x="407670" y="0"/>
                </a:lnTo>
                <a:lnTo>
                  <a:pt x="4953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194050" y="5339080"/>
            <a:ext cx="407670" cy="48259"/>
          </a:xfrm>
          <a:custGeom>
            <a:avLst/>
            <a:gdLst/>
            <a:ahLst/>
            <a:cxnLst/>
            <a:rect l="l" t="t" r="r" b="b"/>
            <a:pathLst>
              <a:path w="407670" h="48260">
                <a:moveTo>
                  <a:pt x="0" y="48260"/>
                </a:moveTo>
                <a:lnTo>
                  <a:pt x="359410" y="48260"/>
                </a:lnTo>
                <a:lnTo>
                  <a:pt x="407670" y="0"/>
                </a:lnTo>
                <a:lnTo>
                  <a:pt x="4953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194050" y="5339080"/>
            <a:ext cx="407670" cy="48259"/>
          </a:xfrm>
          <a:custGeom>
            <a:avLst/>
            <a:gdLst/>
            <a:ahLst/>
            <a:cxnLst/>
            <a:rect l="l" t="t" r="r" b="b"/>
            <a:pathLst>
              <a:path w="407670" h="48260">
                <a:moveTo>
                  <a:pt x="0" y="48260"/>
                </a:moveTo>
                <a:lnTo>
                  <a:pt x="49530" y="0"/>
                </a:lnTo>
                <a:lnTo>
                  <a:pt x="407670" y="0"/>
                </a:lnTo>
                <a:lnTo>
                  <a:pt x="359410" y="48260"/>
                </a:lnTo>
                <a:lnTo>
                  <a:pt x="0" y="48260"/>
                </a:lnTo>
                <a:close/>
              </a:path>
            </a:pathLst>
          </a:custGeom>
          <a:ln w="177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215640" y="5422265"/>
            <a:ext cx="160020" cy="76200"/>
          </a:xfrm>
          <a:custGeom>
            <a:avLst/>
            <a:gdLst/>
            <a:ahLst/>
            <a:cxnLst/>
            <a:rect l="l" t="t" r="r" b="b"/>
            <a:pathLst>
              <a:path w="160020" h="76200">
                <a:moveTo>
                  <a:pt x="0" y="76200"/>
                </a:moveTo>
                <a:lnTo>
                  <a:pt x="160020" y="76200"/>
                </a:lnTo>
                <a:lnTo>
                  <a:pt x="160020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215640" y="5422900"/>
            <a:ext cx="160020" cy="74930"/>
          </a:xfrm>
          <a:custGeom>
            <a:avLst/>
            <a:gdLst/>
            <a:ahLst/>
            <a:cxnLst/>
            <a:rect l="l" t="t" r="r" b="b"/>
            <a:pathLst>
              <a:path w="160020" h="74929">
                <a:moveTo>
                  <a:pt x="0" y="74930"/>
                </a:moveTo>
                <a:lnTo>
                  <a:pt x="160020" y="74930"/>
                </a:lnTo>
                <a:lnTo>
                  <a:pt x="160020" y="0"/>
                </a:lnTo>
                <a:lnTo>
                  <a:pt x="0" y="0"/>
                </a:lnTo>
                <a:lnTo>
                  <a:pt x="0" y="74930"/>
                </a:lnTo>
                <a:close/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188970" y="5458460"/>
            <a:ext cx="261619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261619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188970" y="5458460"/>
            <a:ext cx="261619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619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553460" y="5339080"/>
            <a:ext cx="48260" cy="659129"/>
          </a:xfrm>
          <a:custGeom>
            <a:avLst/>
            <a:gdLst/>
            <a:ahLst/>
            <a:cxnLst/>
            <a:rect l="l" t="t" r="r" b="b"/>
            <a:pathLst>
              <a:path w="48260" h="659129">
                <a:moveTo>
                  <a:pt x="0" y="659130"/>
                </a:moveTo>
                <a:lnTo>
                  <a:pt x="48260" y="608330"/>
                </a:lnTo>
                <a:lnTo>
                  <a:pt x="48260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553460" y="5339080"/>
            <a:ext cx="48260" cy="659129"/>
          </a:xfrm>
          <a:custGeom>
            <a:avLst/>
            <a:gdLst/>
            <a:ahLst/>
            <a:cxnLst/>
            <a:rect l="l" t="t" r="r" b="b"/>
            <a:pathLst>
              <a:path w="48260" h="659129">
                <a:moveTo>
                  <a:pt x="0" y="659130"/>
                </a:moveTo>
                <a:lnTo>
                  <a:pt x="48260" y="608330"/>
                </a:lnTo>
                <a:lnTo>
                  <a:pt x="48260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553460" y="5339080"/>
            <a:ext cx="48260" cy="659129"/>
          </a:xfrm>
          <a:custGeom>
            <a:avLst/>
            <a:gdLst/>
            <a:ahLst/>
            <a:cxnLst/>
            <a:rect l="l" t="t" r="r" b="b"/>
            <a:pathLst>
              <a:path w="48260" h="659129">
                <a:moveTo>
                  <a:pt x="0" y="659130"/>
                </a:moveTo>
                <a:lnTo>
                  <a:pt x="48260" y="608330"/>
                </a:lnTo>
                <a:lnTo>
                  <a:pt x="48260" y="0"/>
                </a:lnTo>
                <a:lnTo>
                  <a:pt x="0" y="48260"/>
                </a:lnTo>
                <a:lnTo>
                  <a:pt x="0" y="659130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188970" y="595249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188970" y="595249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188970" y="562737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188970" y="562737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188970" y="594741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3188970" y="594741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3188970" y="562483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42545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188970" y="562483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215640" y="5422900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7493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215640" y="5418772"/>
            <a:ext cx="160020" cy="0"/>
          </a:xfrm>
          <a:custGeom>
            <a:avLst/>
            <a:gdLst/>
            <a:ahLst/>
            <a:cxnLst/>
            <a:rect l="l" t="t" r="r" b="b"/>
            <a:pathLst>
              <a:path w="160020">
                <a:moveTo>
                  <a:pt x="0" y="0"/>
                </a:moveTo>
                <a:lnTo>
                  <a:pt x="160020" y="0"/>
                </a:lnTo>
              </a:path>
            </a:pathLst>
          </a:custGeom>
          <a:ln w="1905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988941" y="3983100"/>
            <a:ext cx="208787" cy="0"/>
          </a:xfrm>
          <a:custGeom>
            <a:avLst/>
            <a:gdLst/>
            <a:ahLst/>
            <a:cxnLst/>
            <a:rect l="l" t="t" r="r" b="b"/>
            <a:pathLst>
              <a:path w="208787">
                <a:moveTo>
                  <a:pt x="0" y="0"/>
                </a:moveTo>
                <a:lnTo>
                  <a:pt x="208787" y="0"/>
                </a:lnTo>
              </a:path>
            </a:pathLst>
          </a:custGeom>
          <a:ln w="431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987416" y="3839845"/>
            <a:ext cx="0" cy="275843"/>
          </a:xfrm>
          <a:custGeom>
            <a:avLst/>
            <a:gdLst/>
            <a:ahLst/>
            <a:cxnLst/>
            <a:rect l="l" t="t" r="r" b="b"/>
            <a:pathLst>
              <a:path h="275843">
                <a:moveTo>
                  <a:pt x="0" y="0"/>
                </a:moveTo>
                <a:lnTo>
                  <a:pt x="0" y="275843"/>
                </a:lnTo>
              </a:path>
            </a:pathLst>
          </a:custGeom>
          <a:ln w="4317">
            <a:solidFill>
              <a:srgbClr val="8D8D8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3571366" y="4115689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3571366" y="4115689"/>
            <a:ext cx="225551" cy="121919"/>
          </a:xfrm>
          <a:custGeom>
            <a:avLst/>
            <a:gdLst/>
            <a:ahLst/>
            <a:cxnLst/>
            <a:rect l="l" t="t" r="r" b="b"/>
            <a:pathLst>
              <a:path w="225551" h="121919">
                <a:moveTo>
                  <a:pt x="0" y="121919"/>
                </a:moveTo>
                <a:lnTo>
                  <a:pt x="225551" y="121919"/>
                </a:lnTo>
                <a:lnTo>
                  <a:pt x="225551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3799966" y="4115689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3799966" y="4115689"/>
            <a:ext cx="214884" cy="121919"/>
          </a:xfrm>
          <a:custGeom>
            <a:avLst/>
            <a:gdLst/>
            <a:ahLst/>
            <a:cxnLst/>
            <a:rect l="l" t="t" r="r" b="b"/>
            <a:pathLst>
              <a:path w="214884" h="121919">
                <a:moveTo>
                  <a:pt x="0" y="121919"/>
                </a:moveTo>
                <a:lnTo>
                  <a:pt x="214884" y="121919"/>
                </a:lnTo>
                <a:lnTo>
                  <a:pt x="214884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017899" y="4115689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017899" y="4115689"/>
            <a:ext cx="216408" cy="121919"/>
          </a:xfrm>
          <a:custGeom>
            <a:avLst/>
            <a:gdLst/>
            <a:ahLst/>
            <a:cxnLst/>
            <a:rect l="l" t="t" r="r" b="b"/>
            <a:pathLst>
              <a:path w="216408" h="121919">
                <a:moveTo>
                  <a:pt x="0" y="121919"/>
                </a:moveTo>
                <a:lnTo>
                  <a:pt x="216408" y="121919"/>
                </a:lnTo>
                <a:lnTo>
                  <a:pt x="216408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237355" y="4115689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237355" y="4115689"/>
            <a:ext cx="218236" cy="121919"/>
          </a:xfrm>
          <a:custGeom>
            <a:avLst/>
            <a:gdLst/>
            <a:ahLst/>
            <a:cxnLst/>
            <a:rect l="l" t="t" r="r" b="b"/>
            <a:pathLst>
              <a:path w="218236" h="121919">
                <a:moveTo>
                  <a:pt x="0" y="121919"/>
                </a:moveTo>
                <a:lnTo>
                  <a:pt x="218236" y="121919"/>
                </a:lnTo>
                <a:lnTo>
                  <a:pt x="218236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458589" y="4115689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458589" y="4115689"/>
            <a:ext cx="225551" cy="121919"/>
          </a:xfrm>
          <a:custGeom>
            <a:avLst/>
            <a:gdLst/>
            <a:ahLst/>
            <a:cxnLst/>
            <a:rect l="l" t="t" r="r" b="b"/>
            <a:pathLst>
              <a:path w="225551" h="121919">
                <a:moveTo>
                  <a:pt x="0" y="121919"/>
                </a:moveTo>
                <a:lnTo>
                  <a:pt x="225551" y="121919"/>
                </a:lnTo>
                <a:lnTo>
                  <a:pt x="225551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687189" y="4115689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687189" y="4115689"/>
            <a:ext cx="298703" cy="121919"/>
          </a:xfrm>
          <a:custGeom>
            <a:avLst/>
            <a:gdLst/>
            <a:ahLst/>
            <a:cxnLst/>
            <a:rect l="l" t="t" r="r" b="b"/>
            <a:pathLst>
              <a:path w="298703" h="121919">
                <a:moveTo>
                  <a:pt x="0" y="121919"/>
                </a:moveTo>
                <a:lnTo>
                  <a:pt x="298703" y="121919"/>
                </a:lnTo>
                <a:lnTo>
                  <a:pt x="298703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3574415" y="4114165"/>
            <a:ext cx="222503" cy="0"/>
          </a:xfrm>
          <a:custGeom>
            <a:avLst/>
            <a:gdLst/>
            <a:ahLst/>
            <a:cxnLst/>
            <a:rect l="l" t="t" r="r" b="b"/>
            <a:pathLst>
              <a:path w="222503">
                <a:moveTo>
                  <a:pt x="0" y="0"/>
                </a:moveTo>
                <a:lnTo>
                  <a:pt x="222503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3799966" y="4114165"/>
            <a:ext cx="214884" cy="0"/>
          </a:xfrm>
          <a:custGeom>
            <a:avLst/>
            <a:gdLst/>
            <a:ahLst/>
            <a:cxnLst/>
            <a:rect l="l" t="t" r="r" b="b"/>
            <a:pathLst>
              <a:path w="214884">
                <a:moveTo>
                  <a:pt x="0" y="0"/>
                </a:moveTo>
                <a:lnTo>
                  <a:pt x="214884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017899" y="4114165"/>
            <a:ext cx="217932" cy="0"/>
          </a:xfrm>
          <a:custGeom>
            <a:avLst/>
            <a:gdLst/>
            <a:ahLst/>
            <a:cxnLst/>
            <a:rect l="l" t="t" r="r" b="b"/>
            <a:pathLst>
              <a:path w="217932">
                <a:moveTo>
                  <a:pt x="0" y="0"/>
                </a:moveTo>
                <a:lnTo>
                  <a:pt x="217932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4238879" y="4114165"/>
            <a:ext cx="216712" cy="0"/>
          </a:xfrm>
          <a:custGeom>
            <a:avLst/>
            <a:gdLst/>
            <a:ahLst/>
            <a:cxnLst/>
            <a:rect l="l" t="t" r="r" b="b"/>
            <a:pathLst>
              <a:path w="216712">
                <a:moveTo>
                  <a:pt x="0" y="0"/>
                </a:moveTo>
                <a:lnTo>
                  <a:pt x="216712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458589" y="4114165"/>
            <a:ext cx="225551" cy="0"/>
          </a:xfrm>
          <a:custGeom>
            <a:avLst/>
            <a:gdLst/>
            <a:ahLst/>
            <a:cxnLst/>
            <a:rect l="l" t="t" r="r" b="b"/>
            <a:pathLst>
              <a:path w="225551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687189" y="4114165"/>
            <a:ext cx="298703" cy="0"/>
          </a:xfrm>
          <a:custGeom>
            <a:avLst/>
            <a:gdLst/>
            <a:ahLst/>
            <a:cxnLst/>
            <a:rect l="l" t="t" r="r" b="b"/>
            <a:pathLst>
              <a:path w="298703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4317">
            <a:solidFill>
              <a:srgbClr val="A9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3571366" y="4240657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3571366" y="4240657"/>
            <a:ext cx="225551" cy="121919"/>
          </a:xfrm>
          <a:custGeom>
            <a:avLst/>
            <a:gdLst/>
            <a:ahLst/>
            <a:cxnLst/>
            <a:rect l="l" t="t" r="r" b="b"/>
            <a:pathLst>
              <a:path w="225551" h="121920">
                <a:moveTo>
                  <a:pt x="0" y="121920"/>
                </a:moveTo>
                <a:lnTo>
                  <a:pt x="225551" y="121920"/>
                </a:lnTo>
                <a:lnTo>
                  <a:pt x="225551" y="0"/>
                </a:ln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799966" y="4240657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3799966" y="4240657"/>
            <a:ext cx="214884" cy="121919"/>
          </a:xfrm>
          <a:custGeom>
            <a:avLst/>
            <a:gdLst/>
            <a:ahLst/>
            <a:cxnLst/>
            <a:rect l="l" t="t" r="r" b="b"/>
            <a:pathLst>
              <a:path w="214884" h="121920">
                <a:moveTo>
                  <a:pt x="0" y="121920"/>
                </a:moveTo>
                <a:lnTo>
                  <a:pt x="214884" y="121920"/>
                </a:lnTo>
                <a:lnTo>
                  <a:pt x="214884" y="0"/>
                </a:ln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017899" y="4240657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017899" y="4240657"/>
            <a:ext cx="216408" cy="121919"/>
          </a:xfrm>
          <a:custGeom>
            <a:avLst/>
            <a:gdLst/>
            <a:ahLst/>
            <a:cxnLst/>
            <a:rect l="l" t="t" r="r" b="b"/>
            <a:pathLst>
              <a:path w="216408" h="121920">
                <a:moveTo>
                  <a:pt x="0" y="121920"/>
                </a:moveTo>
                <a:lnTo>
                  <a:pt x="216408" y="121920"/>
                </a:lnTo>
                <a:lnTo>
                  <a:pt x="216408" y="0"/>
                </a:ln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4237355" y="4240657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4237355" y="4240657"/>
            <a:ext cx="218236" cy="121919"/>
          </a:xfrm>
          <a:custGeom>
            <a:avLst/>
            <a:gdLst/>
            <a:ahLst/>
            <a:cxnLst/>
            <a:rect l="l" t="t" r="r" b="b"/>
            <a:pathLst>
              <a:path w="218236" h="121920">
                <a:moveTo>
                  <a:pt x="0" y="121920"/>
                </a:moveTo>
                <a:lnTo>
                  <a:pt x="218236" y="121920"/>
                </a:lnTo>
                <a:lnTo>
                  <a:pt x="218236" y="0"/>
                </a:ln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4458589" y="4240657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458589" y="4240657"/>
            <a:ext cx="225551" cy="121919"/>
          </a:xfrm>
          <a:custGeom>
            <a:avLst/>
            <a:gdLst/>
            <a:ahLst/>
            <a:cxnLst/>
            <a:rect l="l" t="t" r="r" b="b"/>
            <a:pathLst>
              <a:path w="225551" h="121920">
                <a:moveTo>
                  <a:pt x="0" y="121920"/>
                </a:moveTo>
                <a:lnTo>
                  <a:pt x="225551" y="121920"/>
                </a:lnTo>
                <a:lnTo>
                  <a:pt x="225551" y="0"/>
                </a:ln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687189" y="4240657"/>
            <a:ext cx="0" cy="121920"/>
          </a:xfrm>
          <a:custGeom>
            <a:avLst/>
            <a:gdLst/>
            <a:ahLst/>
            <a:cxnLst/>
            <a:rect l="l" t="t" r="r" b="b"/>
            <a:pathLst>
              <a:path h="121920">
                <a:moveTo>
                  <a:pt x="0" y="121920"/>
                </a:move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687189" y="4240657"/>
            <a:ext cx="298703" cy="121919"/>
          </a:xfrm>
          <a:custGeom>
            <a:avLst/>
            <a:gdLst/>
            <a:ahLst/>
            <a:cxnLst/>
            <a:rect l="l" t="t" r="r" b="b"/>
            <a:pathLst>
              <a:path w="298703" h="121920">
                <a:moveTo>
                  <a:pt x="0" y="121920"/>
                </a:moveTo>
                <a:lnTo>
                  <a:pt x="298703" y="121920"/>
                </a:lnTo>
                <a:lnTo>
                  <a:pt x="298703" y="0"/>
                </a:lnTo>
                <a:lnTo>
                  <a:pt x="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3571366" y="4239132"/>
            <a:ext cx="225551" cy="0"/>
          </a:xfrm>
          <a:custGeom>
            <a:avLst/>
            <a:gdLst/>
            <a:ahLst/>
            <a:cxnLst/>
            <a:rect l="l" t="t" r="r" b="b"/>
            <a:pathLst>
              <a:path w="225551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3799966" y="4239132"/>
            <a:ext cx="214884" cy="0"/>
          </a:xfrm>
          <a:custGeom>
            <a:avLst/>
            <a:gdLst/>
            <a:ahLst/>
            <a:cxnLst/>
            <a:rect l="l" t="t" r="r" b="b"/>
            <a:pathLst>
              <a:path w="214884">
                <a:moveTo>
                  <a:pt x="0" y="0"/>
                </a:moveTo>
                <a:lnTo>
                  <a:pt x="214884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017899" y="4239132"/>
            <a:ext cx="217932" cy="0"/>
          </a:xfrm>
          <a:custGeom>
            <a:avLst/>
            <a:gdLst/>
            <a:ahLst/>
            <a:cxnLst/>
            <a:rect l="l" t="t" r="r" b="b"/>
            <a:pathLst>
              <a:path w="217932">
                <a:moveTo>
                  <a:pt x="0" y="0"/>
                </a:moveTo>
                <a:lnTo>
                  <a:pt x="217932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238879" y="4239132"/>
            <a:ext cx="216712" cy="0"/>
          </a:xfrm>
          <a:custGeom>
            <a:avLst/>
            <a:gdLst/>
            <a:ahLst/>
            <a:cxnLst/>
            <a:rect l="l" t="t" r="r" b="b"/>
            <a:pathLst>
              <a:path w="216712">
                <a:moveTo>
                  <a:pt x="0" y="0"/>
                </a:moveTo>
                <a:lnTo>
                  <a:pt x="216712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4458589" y="4239132"/>
            <a:ext cx="225551" cy="0"/>
          </a:xfrm>
          <a:custGeom>
            <a:avLst/>
            <a:gdLst/>
            <a:ahLst/>
            <a:cxnLst/>
            <a:rect l="l" t="t" r="r" b="b"/>
            <a:pathLst>
              <a:path w="225551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4687189" y="4239132"/>
            <a:ext cx="298703" cy="0"/>
          </a:xfrm>
          <a:custGeom>
            <a:avLst/>
            <a:gdLst/>
            <a:ahLst/>
            <a:cxnLst/>
            <a:rect l="l" t="t" r="r" b="b"/>
            <a:pathLst>
              <a:path w="298703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4318">
            <a:solidFill>
              <a:srgbClr val="A9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571366" y="4365625"/>
            <a:ext cx="0" cy="128016"/>
          </a:xfrm>
          <a:custGeom>
            <a:avLst/>
            <a:gdLst/>
            <a:ahLst/>
            <a:cxnLst/>
            <a:rect l="l" t="t" r="r" b="b"/>
            <a:pathLst>
              <a:path h="128016">
                <a:moveTo>
                  <a:pt x="0" y="128016"/>
                </a:move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3571366" y="4365625"/>
            <a:ext cx="225551" cy="128016"/>
          </a:xfrm>
          <a:custGeom>
            <a:avLst/>
            <a:gdLst/>
            <a:ahLst/>
            <a:cxnLst/>
            <a:rect l="l" t="t" r="r" b="b"/>
            <a:pathLst>
              <a:path w="225551" h="128016">
                <a:moveTo>
                  <a:pt x="0" y="128016"/>
                </a:moveTo>
                <a:lnTo>
                  <a:pt x="225551" y="128016"/>
                </a:lnTo>
                <a:lnTo>
                  <a:pt x="225551" y="0"/>
                </a:ln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3799966" y="4365625"/>
            <a:ext cx="0" cy="128016"/>
          </a:xfrm>
          <a:custGeom>
            <a:avLst/>
            <a:gdLst/>
            <a:ahLst/>
            <a:cxnLst/>
            <a:rect l="l" t="t" r="r" b="b"/>
            <a:pathLst>
              <a:path h="128016">
                <a:moveTo>
                  <a:pt x="0" y="128016"/>
                </a:move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3799966" y="4365625"/>
            <a:ext cx="214884" cy="128016"/>
          </a:xfrm>
          <a:custGeom>
            <a:avLst/>
            <a:gdLst/>
            <a:ahLst/>
            <a:cxnLst/>
            <a:rect l="l" t="t" r="r" b="b"/>
            <a:pathLst>
              <a:path w="214884" h="128016">
                <a:moveTo>
                  <a:pt x="0" y="128016"/>
                </a:moveTo>
                <a:lnTo>
                  <a:pt x="214884" y="128016"/>
                </a:lnTo>
                <a:lnTo>
                  <a:pt x="214884" y="0"/>
                </a:ln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017899" y="4365625"/>
            <a:ext cx="0" cy="128016"/>
          </a:xfrm>
          <a:custGeom>
            <a:avLst/>
            <a:gdLst/>
            <a:ahLst/>
            <a:cxnLst/>
            <a:rect l="l" t="t" r="r" b="b"/>
            <a:pathLst>
              <a:path h="128016">
                <a:moveTo>
                  <a:pt x="0" y="128016"/>
                </a:move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017899" y="4365625"/>
            <a:ext cx="216408" cy="128016"/>
          </a:xfrm>
          <a:custGeom>
            <a:avLst/>
            <a:gdLst/>
            <a:ahLst/>
            <a:cxnLst/>
            <a:rect l="l" t="t" r="r" b="b"/>
            <a:pathLst>
              <a:path w="216408" h="128016">
                <a:moveTo>
                  <a:pt x="0" y="128016"/>
                </a:moveTo>
                <a:lnTo>
                  <a:pt x="216408" y="128016"/>
                </a:lnTo>
                <a:lnTo>
                  <a:pt x="216408" y="0"/>
                </a:ln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237355" y="4365625"/>
            <a:ext cx="0" cy="128016"/>
          </a:xfrm>
          <a:custGeom>
            <a:avLst/>
            <a:gdLst/>
            <a:ahLst/>
            <a:cxnLst/>
            <a:rect l="l" t="t" r="r" b="b"/>
            <a:pathLst>
              <a:path h="128016">
                <a:moveTo>
                  <a:pt x="0" y="128016"/>
                </a:move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237355" y="4365625"/>
            <a:ext cx="218236" cy="128016"/>
          </a:xfrm>
          <a:custGeom>
            <a:avLst/>
            <a:gdLst/>
            <a:ahLst/>
            <a:cxnLst/>
            <a:rect l="l" t="t" r="r" b="b"/>
            <a:pathLst>
              <a:path w="218236" h="128016">
                <a:moveTo>
                  <a:pt x="0" y="128016"/>
                </a:moveTo>
                <a:lnTo>
                  <a:pt x="218236" y="128016"/>
                </a:lnTo>
                <a:lnTo>
                  <a:pt x="218236" y="0"/>
                </a:ln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458589" y="4365625"/>
            <a:ext cx="0" cy="128016"/>
          </a:xfrm>
          <a:custGeom>
            <a:avLst/>
            <a:gdLst/>
            <a:ahLst/>
            <a:cxnLst/>
            <a:rect l="l" t="t" r="r" b="b"/>
            <a:pathLst>
              <a:path h="128016">
                <a:moveTo>
                  <a:pt x="0" y="128016"/>
                </a:move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458589" y="4365625"/>
            <a:ext cx="225551" cy="128016"/>
          </a:xfrm>
          <a:custGeom>
            <a:avLst/>
            <a:gdLst/>
            <a:ahLst/>
            <a:cxnLst/>
            <a:rect l="l" t="t" r="r" b="b"/>
            <a:pathLst>
              <a:path w="225551" h="128016">
                <a:moveTo>
                  <a:pt x="0" y="128016"/>
                </a:moveTo>
                <a:lnTo>
                  <a:pt x="225551" y="128016"/>
                </a:lnTo>
                <a:lnTo>
                  <a:pt x="225551" y="0"/>
                </a:ln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687189" y="4365625"/>
            <a:ext cx="0" cy="128016"/>
          </a:xfrm>
          <a:custGeom>
            <a:avLst/>
            <a:gdLst/>
            <a:ahLst/>
            <a:cxnLst/>
            <a:rect l="l" t="t" r="r" b="b"/>
            <a:pathLst>
              <a:path h="128016">
                <a:moveTo>
                  <a:pt x="0" y="128016"/>
                </a:move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687189" y="4365625"/>
            <a:ext cx="298703" cy="128016"/>
          </a:xfrm>
          <a:custGeom>
            <a:avLst/>
            <a:gdLst/>
            <a:ahLst/>
            <a:cxnLst/>
            <a:rect l="l" t="t" r="r" b="b"/>
            <a:pathLst>
              <a:path w="298703" h="128016">
                <a:moveTo>
                  <a:pt x="0" y="128016"/>
                </a:moveTo>
                <a:lnTo>
                  <a:pt x="298703" y="128016"/>
                </a:lnTo>
                <a:lnTo>
                  <a:pt x="298703" y="0"/>
                </a:ln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A9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3571366" y="4364100"/>
            <a:ext cx="225551" cy="0"/>
          </a:xfrm>
          <a:custGeom>
            <a:avLst/>
            <a:gdLst/>
            <a:ahLst/>
            <a:cxnLst/>
            <a:rect l="l" t="t" r="r" b="b"/>
            <a:pathLst>
              <a:path w="225551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3799966" y="4364100"/>
            <a:ext cx="214884" cy="0"/>
          </a:xfrm>
          <a:custGeom>
            <a:avLst/>
            <a:gdLst/>
            <a:ahLst/>
            <a:cxnLst/>
            <a:rect l="l" t="t" r="r" b="b"/>
            <a:pathLst>
              <a:path w="214884">
                <a:moveTo>
                  <a:pt x="0" y="0"/>
                </a:moveTo>
                <a:lnTo>
                  <a:pt x="214884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4017899" y="4364100"/>
            <a:ext cx="217932" cy="0"/>
          </a:xfrm>
          <a:custGeom>
            <a:avLst/>
            <a:gdLst/>
            <a:ahLst/>
            <a:cxnLst/>
            <a:rect l="l" t="t" r="r" b="b"/>
            <a:pathLst>
              <a:path w="217932">
                <a:moveTo>
                  <a:pt x="0" y="0"/>
                </a:moveTo>
                <a:lnTo>
                  <a:pt x="217932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4238879" y="4364100"/>
            <a:ext cx="216712" cy="0"/>
          </a:xfrm>
          <a:custGeom>
            <a:avLst/>
            <a:gdLst/>
            <a:ahLst/>
            <a:cxnLst/>
            <a:rect l="l" t="t" r="r" b="b"/>
            <a:pathLst>
              <a:path w="216712">
                <a:moveTo>
                  <a:pt x="0" y="0"/>
                </a:moveTo>
                <a:lnTo>
                  <a:pt x="216712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4458589" y="4364100"/>
            <a:ext cx="225551" cy="0"/>
          </a:xfrm>
          <a:custGeom>
            <a:avLst/>
            <a:gdLst/>
            <a:ahLst/>
            <a:cxnLst/>
            <a:rect l="l" t="t" r="r" b="b"/>
            <a:pathLst>
              <a:path w="225551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687189" y="4364100"/>
            <a:ext cx="298703" cy="0"/>
          </a:xfrm>
          <a:custGeom>
            <a:avLst/>
            <a:gdLst/>
            <a:ahLst/>
            <a:cxnLst/>
            <a:rect l="l" t="t" r="r" b="b"/>
            <a:pathLst>
              <a:path w="298703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3570513" y="4112641"/>
            <a:ext cx="0" cy="384047"/>
          </a:xfrm>
          <a:custGeom>
            <a:avLst/>
            <a:gdLst/>
            <a:ahLst/>
            <a:cxnLst/>
            <a:rect l="l" t="t" r="r" b="b"/>
            <a:pathLst>
              <a:path h="384047">
                <a:moveTo>
                  <a:pt x="0" y="0"/>
                </a:moveTo>
                <a:lnTo>
                  <a:pt x="0" y="384047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571366" y="4495165"/>
            <a:ext cx="225551" cy="0"/>
          </a:xfrm>
          <a:custGeom>
            <a:avLst/>
            <a:gdLst/>
            <a:ahLst/>
            <a:cxnLst/>
            <a:rect l="l" t="t" r="r" b="b"/>
            <a:pathLst>
              <a:path w="225551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3798442" y="4112641"/>
            <a:ext cx="0" cy="384047"/>
          </a:xfrm>
          <a:custGeom>
            <a:avLst/>
            <a:gdLst/>
            <a:ahLst/>
            <a:cxnLst/>
            <a:rect l="l" t="t" r="r" b="b"/>
            <a:pathLst>
              <a:path h="384047">
                <a:moveTo>
                  <a:pt x="0" y="0"/>
                </a:moveTo>
                <a:lnTo>
                  <a:pt x="0" y="384047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799966" y="4495165"/>
            <a:ext cx="214884" cy="0"/>
          </a:xfrm>
          <a:custGeom>
            <a:avLst/>
            <a:gdLst/>
            <a:ahLst/>
            <a:cxnLst/>
            <a:rect l="l" t="t" r="r" b="b"/>
            <a:pathLst>
              <a:path w="214884">
                <a:moveTo>
                  <a:pt x="0" y="0"/>
                </a:moveTo>
                <a:lnTo>
                  <a:pt x="214884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016375" y="4112640"/>
            <a:ext cx="0" cy="384048"/>
          </a:xfrm>
          <a:custGeom>
            <a:avLst/>
            <a:gdLst/>
            <a:ahLst/>
            <a:cxnLst/>
            <a:rect l="l" t="t" r="r" b="b"/>
            <a:pathLst>
              <a:path h="384048">
                <a:moveTo>
                  <a:pt x="0" y="0"/>
                </a:moveTo>
                <a:lnTo>
                  <a:pt x="0" y="384048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4017899" y="4495165"/>
            <a:ext cx="217932" cy="0"/>
          </a:xfrm>
          <a:custGeom>
            <a:avLst/>
            <a:gdLst/>
            <a:ahLst/>
            <a:cxnLst/>
            <a:rect l="l" t="t" r="r" b="b"/>
            <a:pathLst>
              <a:path w="217932">
                <a:moveTo>
                  <a:pt x="0" y="0"/>
                </a:moveTo>
                <a:lnTo>
                  <a:pt x="217932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4237354" y="4112641"/>
            <a:ext cx="0" cy="384047"/>
          </a:xfrm>
          <a:custGeom>
            <a:avLst/>
            <a:gdLst/>
            <a:ahLst/>
            <a:cxnLst/>
            <a:rect l="l" t="t" r="r" b="b"/>
            <a:pathLst>
              <a:path h="384047">
                <a:moveTo>
                  <a:pt x="0" y="0"/>
                </a:moveTo>
                <a:lnTo>
                  <a:pt x="0" y="384047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4238879" y="4495165"/>
            <a:ext cx="216712" cy="0"/>
          </a:xfrm>
          <a:custGeom>
            <a:avLst/>
            <a:gdLst/>
            <a:ahLst/>
            <a:cxnLst/>
            <a:rect l="l" t="t" r="r" b="b"/>
            <a:pathLst>
              <a:path w="216712">
                <a:moveTo>
                  <a:pt x="0" y="0"/>
                </a:moveTo>
                <a:lnTo>
                  <a:pt x="216712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4457064" y="4112641"/>
            <a:ext cx="0" cy="384047"/>
          </a:xfrm>
          <a:custGeom>
            <a:avLst/>
            <a:gdLst/>
            <a:ahLst/>
            <a:cxnLst/>
            <a:rect l="l" t="t" r="r" b="b"/>
            <a:pathLst>
              <a:path h="384047">
                <a:moveTo>
                  <a:pt x="0" y="0"/>
                </a:moveTo>
                <a:lnTo>
                  <a:pt x="0" y="384047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458589" y="4495165"/>
            <a:ext cx="225551" cy="0"/>
          </a:xfrm>
          <a:custGeom>
            <a:avLst/>
            <a:gdLst/>
            <a:ahLst/>
            <a:cxnLst/>
            <a:rect l="l" t="t" r="r" b="b"/>
            <a:pathLst>
              <a:path w="225551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685664" y="4112641"/>
            <a:ext cx="0" cy="384047"/>
          </a:xfrm>
          <a:custGeom>
            <a:avLst/>
            <a:gdLst/>
            <a:ahLst/>
            <a:cxnLst/>
            <a:rect l="l" t="t" r="r" b="b"/>
            <a:pathLst>
              <a:path h="384047">
                <a:moveTo>
                  <a:pt x="0" y="0"/>
                </a:moveTo>
                <a:lnTo>
                  <a:pt x="0" y="384047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987416" y="4115689"/>
            <a:ext cx="0" cy="377952"/>
          </a:xfrm>
          <a:custGeom>
            <a:avLst/>
            <a:gdLst/>
            <a:ahLst/>
            <a:cxnLst/>
            <a:rect l="l" t="t" r="r" b="b"/>
            <a:pathLst>
              <a:path h="377952">
                <a:moveTo>
                  <a:pt x="0" y="0"/>
                </a:moveTo>
                <a:lnTo>
                  <a:pt x="0" y="377952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1742186" y="5441899"/>
            <a:ext cx="115824" cy="152400"/>
          </a:xfrm>
          <a:custGeom>
            <a:avLst/>
            <a:gdLst/>
            <a:ahLst/>
            <a:cxnLst/>
            <a:rect l="l" t="t" r="r" b="b"/>
            <a:pathLst>
              <a:path w="115824" h="152400">
                <a:moveTo>
                  <a:pt x="0" y="152400"/>
                </a:moveTo>
                <a:lnTo>
                  <a:pt x="115824" y="152400"/>
                </a:lnTo>
                <a:lnTo>
                  <a:pt x="11582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861058" y="5441899"/>
            <a:ext cx="153924" cy="152400"/>
          </a:xfrm>
          <a:custGeom>
            <a:avLst/>
            <a:gdLst/>
            <a:ahLst/>
            <a:cxnLst/>
            <a:rect l="l" t="t" r="r" b="b"/>
            <a:pathLst>
              <a:path w="153924" h="152400">
                <a:moveTo>
                  <a:pt x="0" y="152400"/>
                </a:moveTo>
                <a:lnTo>
                  <a:pt x="153924" y="152400"/>
                </a:lnTo>
                <a:lnTo>
                  <a:pt x="15392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1745233" y="5438902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300" y="0"/>
                </a:lnTo>
              </a:path>
            </a:pathLst>
          </a:custGeom>
          <a:ln w="431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1862582" y="5438902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431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2021077" y="5438902"/>
            <a:ext cx="513588" cy="0"/>
          </a:xfrm>
          <a:custGeom>
            <a:avLst/>
            <a:gdLst/>
            <a:ahLst/>
            <a:cxnLst/>
            <a:rect l="l" t="t" r="r" b="b"/>
            <a:pathLst>
              <a:path w="513588">
                <a:moveTo>
                  <a:pt x="0" y="0"/>
                </a:moveTo>
                <a:lnTo>
                  <a:pt x="513588" y="0"/>
                </a:lnTo>
              </a:path>
            </a:pathLst>
          </a:custGeom>
          <a:ln w="431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1742186" y="5624779"/>
            <a:ext cx="115824" cy="77724"/>
          </a:xfrm>
          <a:custGeom>
            <a:avLst/>
            <a:gdLst/>
            <a:ahLst/>
            <a:cxnLst/>
            <a:rect l="l" t="t" r="r" b="b"/>
            <a:pathLst>
              <a:path w="115824" h="77724">
                <a:moveTo>
                  <a:pt x="0" y="77723"/>
                </a:moveTo>
                <a:lnTo>
                  <a:pt x="115824" y="77723"/>
                </a:lnTo>
                <a:lnTo>
                  <a:pt x="115824" y="0"/>
                </a:lnTo>
                <a:lnTo>
                  <a:pt x="0" y="0"/>
                </a:lnTo>
                <a:lnTo>
                  <a:pt x="0" y="77723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1861058" y="5624779"/>
            <a:ext cx="153924" cy="77724"/>
          </a:xfrm>
          <a:custGeom>
            <a:avLst/>
            <a:gdLst/>
            <a:ahLst/>
            <a:cxnLst/>
            <a:rect l="l" t="t" r="r" b="b"/>
            <a:pathLst>
              <a:path w="153924" h="77724">
                <a:moveTo>
                  <a:pt x="0" y="77723"/>
                </a:moveTo>
                <a:lnTo>
                  <a:pt x="153924" y="77723"/>
                </a:lnTo>
                <a:lnTo>
                  <a:pt x="153924" y="0"/>
                </a:lnTo>
                <a:lnTo>
                  <a:pt x="0" y="0"/>
                </a:lnTo>
                <a:lnTo>
                  <a:pt x="0" y="77723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1742186" y="5595823"/>
            <a:ext cx="117348" cy="0"/>
          </a:xfrm>
          <a:custGeom>
            <a:avLst/>
            <a:gdLst/>
            <a:ahLst/>
            <a:cxnLst/>
            <a:rect l="l" t="t" r="r" b="b"/>
            <a:pathLst>
              <a:path w="117348">
                <a:moveTo>
                  <a:pt x="0" y="0"/>
                </a:moveTo>
                <a:lnTo>
                  <a:pt x="117348" y="0"/>
                </a:lnTo>
              </a:path>
            </a:pathLst>
          </a:custGeom>
          <a:ln w="431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1742186" y="5596712"/>
            <a:ext cx="117348" cy="30225"/>
          </a:xfrm>
          <a:custGeom>
            <a:avLst/>
            <a:gdLst/>
            <a:ahLst/>
            <a:cxnLst/>
            <a:rect l="l" t="t" r="r" b="b"/>
            <a:pathLst>
              <a:path w="117348" h="30225">
                <a:moveTo>
                  <a:pt x="0" y="30225"/>
                </a:moveTo>
                <a:lnTo>
                  <a:pt x="117348" y="30225"/>
                </a:lnTo>
                <a:lnTo>
                  <a:pt x="117348" y="0"/>
                </a:lnTo>
                <a:lnTo>
                  <a:pt x="0" y="0"/>
                </a:lnTo>
                <a:lnTo>
                  <a:pt x="0" y="30225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1862582" y="5593664"/>
            <a:ext cx="152400" cy="33274"/>
          </a:xfrm>
          <a:custGeom>
            <a:avLst/>
            <a:gdLst/>
            <a:ahLst/>
            <a:cxnLst/>
            <a:rect l="l" t="t" r="r" b="b"/>
            <a:pathLst>
              <a:path w="152400" h="33274">
                <a:moveTo>
                  <a:pt x="0" y="33273"/>
                </a:moveTo>
                <a:lnTo>
                  <a:pt x="152400" y="33273"/>
                </a:lnTo>
                <a:lnTo>
                  <a:pt x="152400" y="0"/>
                </a:lnTo>
                <a:lnTo>
                  <a:pt x="0" y="0"/>
                </a:lnTo>
                <a:lnTo>
                  <a:pt x="0" y="33273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742186" y="5734507"/>
            <a:ext cx="115824" cy="129540"/>
          </a:xfrm>
          <a:custGeom>
            <a:avLst/>
            <a:gdLst/>
            <a:ahLst/>
            <a:cxnLst/>
            <a:rect l="l" t="t" r="r" b="b"/>
            <a:pathLst>
              <a:path w="115824" h="129539">
                <a:moveTo>
                  <a:pt x="0" y="129540"/>
                </a:moveTo>
                <a:lnTo>
                  <a:pt x="115824" y="129540"/>
                </a:lnTo>
                <a:lnTo>
                  <a:pt x="115824" y="0"/>
                </a:lnTo>
                <a:lnTo>
                  <a:pt x="0" y="0"/>
                </a:lnTo>
                <a:lnTo>
                  <a:pt x="0" y="12954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861058" y="5734507"/>
            <a:ext cx="153924" cy="129540"/>
          </a:xfrm>
          <a:custGeom>
            <a:avLst/>
            <a:gdLst/>
            <a:ahLst/>
            <a:cxnLst/>
            <a:rect l="l" t="t" r="r" b="b"/>
            <a:pathLst>
              <a:path w="153924" h="129539">
                <a:moveTo>
                  <a:pt x="0" y="129540"/>
                </a:moveTo>
                <a:lnTo>
                  <a:pt x="153924" y="129540"/>
                </a:lnTo>
                <a:lnTo>
                  <a:pt x="153924" y="0"/>
                </a:lnTo>
                <a:lnTo>
                  <a:pt x="0" y="0"/>
                </a:lnTo>
                <a:lnTo>
                  <a:pt x="0" y="12954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1742186" y="5704027"/>
            <a:ext cx="117348" cy="0"/>
          </a:xfrm>
          <a:custGeom>
            <a:avLst/>
            <a:gdLst/>
            <a:ahLst/>
            <a:cxnLst/>
            <a:rect l="l" t="t" r="r" b="b"/>
            <a:pathLst>
              <a:path w="117348">
                <a:moveTo>
                  <a:pt x="0" y="0"/>
                </a:moveTo>
                <a:lnTo>
                  <a:pt x="117348" y="0"/>
                </a:lnTo>
              </a:path>
            </a:pathLst>
          </a:custGeom>
          <a:ln w="431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1742186" y="5704916"/>
            <a:ext cx="117348" cy="30225"/>
          </a:xfrm>
          <a:custGeom>
            <a:avLst/>
            <a:gdLst/>
            <a:ahLst/>
            <a:cxnLst/>
            <a:rect l="l" t="t" r="r" b="b"/>
            <a:pathLst>
              <a:path w="117348" h="30225">
                <a:moveTo>
                  <a:pt x="0" y="30225"/>
                </a:moveTo>
                <a:lnTo>
                  <a:pt x="117348" y="30225"/>
                </a:lnTo>
                <a:lnTo>
                  <a:pt x="117348" y="0"/>
                </a:lnTo>
                <a:lnTo>
                  <a:pt x="0" y="0"/>
                </a:lnTo>
                <a:lnTo>
                  <a:pt x="0" y="30225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1862582" y="5701868"/>
            <a:ext cx="152400" cy="33274"/>
          </a:xfrm>
          <a:custGeom>
            <a:avLst/>
            <a:gdLst/>
            <a:ahLst/>
            <a:cxnLst/>
            <a:rect l="l" t="t" r="r" b="b"/>
            <a:pathLst>
              <a:path w="152400" h="33274">
                <a:moveTo>
                  <a:pt x="0" y="33274"/>
                </a:moveTo>
                <a:lnTo>
                  <a:pt x="152400" y="33274"/>
                </a:lnTo>
                <a:lnTo>
                  <a:pt x="152400" y="0"/>
                </a:lnTo>
                <a:lnTo>
                  <a:pt x="0" y="0"/>
                </a:lnTo>
                <a:lnTo>
                  <a:pt x="0" y="33274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1741868" y="5437378"/>
            <a:ext cx="0" cy="429717"/>
          </a:xfrm>
          <a:custGeom>
            <a:avLst/>
            <a:gdLst/>
            <a:ahLst/>
            <a:cxnLst/>
            <a:rect l="l" t="t" r="r" b="b"/>
            <a:pathLst>
              <a:path h="429717">
                <a:moveTo>
                  <a:pt x="0" y="0"/>
                </a:moveTo>
                <a:lnTo>
                  <a:pt x="0" y="429717"/>
                </a:lnTo>
              </a:path>
            </a:pathLst>
          </a:custGeom>
          <a:ln w="431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016506" y="5437378"/>
            <a:ext cx="0" cy="426669"/>
          </a:xfrm>
          <a:custGeom>
            <a:avLst/>
            <a:gdLst/>
            <a:ahLst/>
            <a:cxnLst/>
            <a:rect l="l" t="t" r="r" b="b"/>
            <a:pathLst>
              <a:path h="426669">
                <a:moveTo>
                  <a:pt x="0" y="0"/>
                </a:moveTo>
                <a:lnTo>
                  <a:pt x="0" y="426669"/>
                </a:lnTo>
              </a:path>
            </a:pathLst>
          </a:custGeom>
          <a:ln w="431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2536190" y="5333746"/>
            <a:ext cx="0" cy="530301"/>
          </a:xfrm>
          <a:custGeom>
            <a:avLst/>
            <a:gdLst/>
            <a:ahLst/>
            <a:cxnLst/>
            <a:rect l="l" t="t" r="r" b="b"/>
            <a:pathLst>
              <a:path h="530301">
                <a:moveTo>
                  <a:pt x="0" y="0"/>
                </a:moveTo>
                <a:lnTo>
                  <a:pt x="0" y="530301"/>
                </a:lnTo>
              </a:path>
            </a:pathLst>
          </a:custGeom>
          <a:ln w="431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745233" y="5865571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300" y="0"/>
                </a:lnTo>
              </a:path>
            </a:pathLst>
          </a:custGeom>
          <a:ln w="431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862582" y="5879287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3175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014982" y="5879287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0" y="0"/>
                </a:moveTo>
                <a:lnTo>
                  <a:pt x="30480" y="0"/>
                </a:lnTo>
              </a:path>
            </a:pathLst>
          </a:custGeom>
          <a:ln w="3175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045462" y="5879287"/>
            <a:ext cx="489204" cy="0"/>
          </a:xfrm>
          <a:custGeom>
            <a:avLst/>
            <a:gdLst/>
            <a:ahLst/>
            <a:cxnLst/>
            <a:rect l="l" t="t" r="r" b="b"/>
            <a:pathLst>
              <a:path w="489204">
                <a:moveTo>
                  <a:pt x="0" y="0"/>
                </a:moveTo>
                <a:lnTo>
                  <a:pt x="489204" y="0"/>
                </a:lnTo>
              </a:path>
            </a:pathLst>
          </a:custGeom>
          <a:ln w="3175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534666" y="5879287"/>
            <a:ext cx="30784" cy="0"/>
          </a:xfrm>
          <a:custGeom>
            <a:avLst/>
            <a:gdLst/>
            <a:ahLst/>
            <a:cxnLst/>
            <a:rect l="l" t="t" r="r" b="b"/>
            <a:pathLst>
              <a:path w="30784">
                <a:moveTo>
                  <a:pt x="0" y="0"/>
                </a:moveTo>
                <a:lnTo>
                  <a:pt x="30784" y="0"/>
                </a:lnTo>
              </a:path>
            </a:pathLst>
          </a:custGeom>
          <a:ln w="3175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2565527" y="5879287"/>
            <a:ext cx="108204" cy="0"/>
          </a:xfrm>
          <a:custGeom>
            <a:avLst/>
            <a:gdLst/>
            <a:ahLst/>
            <a:cxnLst/>
            <a:rect l="l" t="t" r="r" b="b"/>
            <a:pathLst>
              <a:path w="108204">
                <a:moveTo>
                  <a:pt x="0" y="0"/>
                </a:moveTo>
                <a:lnTo>
                  <a:pt x="108204" y="0"/>
                </a:lnTo>
              </a:path>
            </a:pathLst>
          </a:custGeom>
          <a:ln w="3175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2673731" y="5879287"/>
            <a:ext cx="6095" cy="0"/>
          </a:xfrm>
          <a:custGeom>
            <a:avLst/>
            <a:gdLst/>
            <a:ahLst/>
            <a:cxnLst/>
            <a:rect l="l" t="t" r="r" b="b"/>
            <a:pathLst>
              <a:path w="6095">
                <a:moveTo>
                  <a:pt x="0" y="0"/>
                </a:moveTo>
                <a:lnTo>
                  <a:pt x="6095" y="0"/>
                </a:lnTo>
              </a:path>
            </a:pathLst>
          </a:custGeom>
          <a:ln w="3175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1861058" y="5333746"/>
            <a:ext cx="0" cy="697941"/>
          </a:xfrm>
          <a:custGeom>
            <a:avLst/>
            <a:gdLst/>
            <a:ahLst/>
            <a:cxnLst/>
            <a:rect l="l" t="t" r="r" b="b"/>
            <a:pathLst>
              <a:path h="697941">
                <a:moveTo>
                  <a:pt x="0" y="0"/>
                </a:moveTo>
                <a:lnTo>
                  <a:pt x="0" y="697941"/>
                </a:lnTo>
              </a:path>
            </a:pathLst>
          </a:custGeom>
          <a:ln w="431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1859533" y="6043879"/>
            <a:ext cx="814120" cy="0"/>
          </a:xfrm>
          <a:custGeom>
            <a:avLst/>
            <a:gdLst/>
            <a:ahLst/>
            <a:cxnLst/>
            <a:rect l="l" t="t" r="r" b="b"/>
            <a:pathLst>
              <a:path w="814120">
                <a:moveTo>
                  <a:pt x="0" y="0"/>
                </a:moveTo>
                <a:lnTo>
                  <a:pt x="814120" y="0"/>
                </a:lnTo>
              </a:path>
            </a:pathLst>
          </a:custGeom>
          <a:ln w="25653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2676779" y="5892241"/>
            <a:ext cx="0" cy="139446"/>
          </a:xfrm>
          <a:custGeom>
            <a:avLst/>
            <a:gdLst/>
            <a:ahLst/>
            <a:cxnLst/>
            <a:rect l="l" t="t" r="r" b="b"/>
            <a:pathLst>
              <a:path h="139446">
                <a:moveTo>
                  <a:pt x="0" y="0"/>
                </a:moveTo>
                <a:lnTo>
                  <a:pt x="0" y="139445"/>
                </a:lnTo>
              </a:path>
            </a:pathLst>
          </a:custGeom>
          <a:ln w="7365">
            <a:solidFill>
              <a:srgbClr val="EBEBE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2673731" y="6043879"/>
            <a:ext cx="6095" cy="0"/>
          </a:xfrm>
          <a:custGeom>
            <a:avLst/>
            <a:gdLst/>
            <a:ahLst/>
            <a:cxnLst/>
            <a:rect l="l" t="t" r="r" b="b"/>
            <a:pathLst>
              <a:path w="6095">
                <a:moveTo>
                  <a:pt x="0" y="0"/>
                </a:moveTo>
                <a:lnTo>
                  <a:pt x="6095" y="0"/>
                </a:lnTo>
              </a:path>
            </a:pathLst>
          </a:custGeom>
          <a:ln w="25653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763016" y="329973"/>
            <a:ext cx="258759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15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15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po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í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380359" y="329973"/>
            <a:ext cx="304469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idad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968623" y="1482018"/>
            <a:ext cx="95438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Internet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250561" y="3997253"/>
            <a:ext cx="960718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F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25" dirty="0" smtClean="0">
                <a:latin typeface="Times New Roman"/>
                <a:cs typeface="Times New Roman"/>
              </a:rPr>
              <a:t>r</a:t>
            </a:r>
            <a:r>
              <a:rPr sz="2000" b="1" spc="-39" dirty="0" smtClean="0">
                <a:latin typeface="Times New Roman"/>
                <a:cs typeface="Times New Roman"/>
              </a:rPr>
              <a:t>e</a:t>
            </a:r>
            <a:r>
              <a:rPr sz="2000" b="1" spc="-4" dirty="0" smtClean="0">
                <a:latin typeface="Times New Roman"/>
                <a:cs typeface="Times New Roman"/>
              </a:rPr>
              <a:t>w</a:t>
            </a:r>
            <a:r>
              <a:rPr sz="2000" b="1" spc="19" dirty="0" smtClean="0">
                <a:latin typeface="Times New Roman"/>
                <a:cs typeface="Times New Roman"/>
              </a:rPr>
              <a:t>a</a:t>
            </a: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37236" y="4423973"/>
            <a:ext cx="320153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-14" dirty="0" smtClean="0">
                <a:latin typeface="Times New Roman"/>
                <a:cs typeface="Times New Roman"/>
              </a:rPr>
              <a:t>Z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na</a:t>
            </a:r>
            <a:r>
              <a:rPr sz="2000" b="1" spc="25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d</a:t>
            </a:r>
            <a:r>
              <a:rPr sz="2000" b="1" spc="-9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sm</a:t>
            </a:r>
            <a:r>
              <a:rPr sz="2000" b="1" spc="-4" dirty="0" smtClean="0">
                <a:latin typeface="Times New Roman"/>
                <a:cs typeface="Times New Roman"/>
              </a:rPr>
              <a:t>il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t</a:t>
            </a:r>
            <a:r>
              <a:rPr sz="2000" b="1" spc="1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14" dirty="0" smtClean="0">
                <a:latin typeface="Times New Roman"/>
                <a:cs typeface="Times New Roman"/>
              </a:rPr>
              <a:t>z</a:t>
            </a:r>
            <a:r>
              <a:rPr sz="2000" b="1" spc="1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da</a:t>
            </a:r>
            <a:r>
              <a:rPr sz="2000" b="1" spc="14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(</a:t>
            </a:r>
            <a:r>
              <a:rPr sz="2000" b="1" spc="4" dirty="0" smtClean="0">
                <a:latin typeface="Times New Roman"/>
                <a:cs typeface="Times New Roman"/>
              </a:rPr>
              <a:t>DM</a:t>
            </a:r>
            <a:r>
              <a:rPr sz="2000" b="1" spc="-14" dirty="0" smtClean="0">
                <a:latin typeface="Times New Roman"/>
                <a:cs typeface="Times New Roman"/>
              </a:rPr>
              <a:t>Z</a:t>
            </a:r>
            <a:r>
              <a:rPr sz="2000" b="1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240018" y="4805354"/>
            <a:ext cx="50203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ed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742938" y="4805354"/>
            <a:ext cx="140876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Co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9" dirty="0" smtClean="0">
                <a:latin typeface="Times New Roman"/>
                <a:cs typeface="Times New Roman"/>
              </a:rPr>
              <a:t>p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4" dirty="0" smtClean="0">
                <a:latin typeface="Times New Roman"/>
                <a:cs typeface="Times New Roman"/>
              </a:rPr>
              <a:t>ti</a:t>
            </a:r>
            <a:r>
              <a:rPr sz="2000" b="1" spc="4" dirty="0" smtClean="0">
                <a:latin typeface="Times New Roman"/>
                <a:cs typeface="Times New Roman"/>
              </a:rPr>
              <a:t>v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09244" y="6060833"/>
            <a:ext cx="3628085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-59" dirty="0" smtClean="0">
                <a:latin typeface="Times New Roman"/>
                <a:cs typeface="Times New Roman"/>
              </a:rPr>
              <a:t>We</a:t>
            </a:r>
            <a:r>
              <a:rPr sz="2000" b="1" spc="4" dirty="0" smtClean="0">
                <a:latin typeface="Times New Roman"/>
                <a:cs typeface="Times New Roman"/>
              </a:rPr>
              <a:t>b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4" dirty="0" smtClean="0">
                <a:latin typeface="Times New Roman"/>
                <a:cs typeface="Times New Roman"/>
              </a:rPr>
              <a:t> </a:t>
            </a:r>
            <a:r>
              <a:rPr sz="2000" b="1" spc="14" dirty="0" smtClean="0">
                <a:latin typeface="Times New Roman"/>
                <a:cs typeface="Times New Roman"/>
              </a:rPr>
              <a:t>D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latin typeface="Times New Roman"/>
                <a:cs typeface="Times New Roman"/>
              </a:rPr>
              <a:t>S,</a:t>
            </a:r>
            <a:r>
              <a:rPr sz="2000" b="1" spc="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b="1" spc="-14" dirty="0" smtClean="0">
                <a:latin typeface="Times New Roman"/>
                <a:cs typeface="Times New Roman"/>
              </a:rPr>
              <a:t>er</a:t>
            </a:r>
            <a:r>
              <a:rPr sz="2000" b="1" spc="19" dirty="0" smtClean="0">
                <a:latin typeface="Times New Roman"/>
                <a:cs typeface="Times New Roman"/>
              </a:rPr>
              <a:t>v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d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-34" dirty="0" smtClean="0">
                <a:latin typeface="Times New Roman"/>
                <a:cs typeface="Times New Roman"/>
              </a:rPr>
              <a:t>r</a:t>
            </a:r>
            <a:r>
              <a:rPr sz="2000" b="1" spc="-25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s de</a:t>
            </a:r>
            <a:r>
              <a:rPr sz="2000" b="1" spc="-9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C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39" dirty="0" smtClean="0">
                <a:latin typeface="Times New Roman"/>
                <a:cs typeface="Times New Roman"/>
              </a:rPr>
              <a:t>r</a:t>
            </a:r>
            <a:r>
              <a:rPr sz="2000" b="1" spc="-25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o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17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741868" y="5333746"/>
            <a:ext cx="119189" cy="1051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28"/>
              </a:spcBef>
            </a:pPr>
            <a:endParaRPr sz="800"/>
          </a:p>
        </p:txBody>
      </p:sp>
      <p:sp>
        <p:nvSpPr>
          <p:cNvPr id="50" name="object 50"/>
          <p:cNvSpPr txBox="1"/>
          <p:nvPr/>
        </p:nvSpPr>
        <p:spPr>
          <a:xfrm>
            <a:off x="1861058" y="5333746"/>
            <a:ext cx="675132" cy="1051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28"/>
              </a:spcBef>
            </a:pPr>
            <a:endParaRPr sz="800"/>
          </a:p>
        </p:txBody>
      </p:sp>
      <p:sp>
        <p:nvSpPr>
          <p:cNvPr id="49" name="object 49"/>
          <p:cNvSpPr txBox="1"/>
          <p:nvPr/>
        </p:nvSpPr>
        <p:spPr>
          <a:xfrm>
            <a:off x="2536190" y="5333746"/>
            <a:ext cx="143636" cy="5455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1741868" y="5438902"/>
            <a:ext cx="119189" cy="156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1861058" y="5438902"/>
            <a:ext cx="155448" cy="4403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2016506" y="5438902"/>
            <a:ext cx="519684" cy="4403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1741868" y="5595823"/>
            <a:ext cx="119189" cy="1082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50"/>
              </a:lnSpc>
              <a:spcBef>
                <a:spcPts val="1"/>
              </a:spcBef>
            </a:pPr>
            <a:endParaRPr sz="850"/>
          </a:p>
        </p:txBody>
      </p:sp>
      <p:sp>
        <p:nvSpPr>
          <p:cNvPr id="44" name="object 44"/>
          <p:cNvSpPr txBox="1"/>
          <p:nvPr/>
        </p:nvSpPr>
        <p:spPr>
          <a:xfrm>
            <a:off x="1741868" y="5704027"/>
            <a:ext cx="119189" cy="175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1741868" y="5879287"/>
            <a:ext cx="11918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1861058" y="5879287"/>
            <a:ext cx="815720" cy="1645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3194050" y="5387340"/>
            <a:ext cx="359410" cy="533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553460" y="5387340"/>
            <a:ext cx="60960" cy="238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3194050" y="5440680"/>
            <a:ext cx="181610" cy="571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3375660" y="5440680"/>
            <a:ext cx="177800" cy="571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194050" y="5497830"/>
            <a:ext cx="359410" cy="1282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3194050" y="5626100"/>
            <a:ext cx="359410" cy="3238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3553460" y="5626100"/>
            <a:ext cx="60960" cy="3238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3194050" y="5949950"/>
            <a:ext cx="359410" cy="47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3553460" y="5949950"/>
            <a:ext cx="60960" cy="47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985519" y="5387340"/>
            <a:ext cx="418465" cy="711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9"/>
              </a:spcBef>
            </a:pPr>
            <a:endParaRPr sz="550"/>
          </a:p>
        </p:txBody>
      </p:sp>
      <p:sp>
        <p:nvSpPr>
          <p:cNvPr id="31" name="object 31"/>
          <p:cNvSpPr txBox="1"/>
          <p:nvPr/>
        </p:nvSpPr>
        <p:spPr>
          <a:xfrm>
            <a:off x="1343660" y="5387340"/>
            <a:ext cx="60325" cy="238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985519" y="5458459"/>
            <a:ext cx="358140" cy="393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985519" y="5497830"/>
            <a:ext cx="358140" cy="1282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1165860" y="5497830"/>
            <a:ext cx="177800" cy="6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985519" y="5626100"/>
            <a:ext cx="358140" cy="3238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1343660" y="5626100"/>
            <a:ext cx="60325" cy="3238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985519" y="5949950"/>
            <a:ext cx="358140" cy="47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343660" y="5949950"/>
            <a:ext cx="60325" cy="47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570513" y="3839845"/>
            <a:ext cx="1416903" cy="2758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4987416" y="3839845"/>
            <a:ext cx="198628" cy="1432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4987416" y="3983100"/>
            <a:ext cx="198628" cy="2560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570513" y="4115689"/>
            <a:ext cx="227929" cy="1234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21"/>
              </a:spcBef>
            </a:pPr>
            <a:endParaRPr sz="950"/>
          </a:p>
        </p:txBody>
      </p:sp>
      <p:sp>
        <p:nvSpPr>
          <p:cNvPr id="19" name="object 19"/>
          <p:cNvSpPr txBox="1"/>
          <p:nvPr/>
        </p:nvSpPr>
        <p:spPr>
          <a:xfrm>
            <a:off x="3798442" y="4115689"/>
            <a:ext cx="217932" cy="1234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21"/>
              </a:spcBef>
            </a:pPr>
            <a:endParaRPr sz="950"/>
          </a:p>
        </p:txBody>
      </p:sp>
      <p:sp>
        <p:nvSpPr>
          <p:cNvPr id="18" name="object 18"/>
          <p:cNvSpPr txBox="1"/>
          <p:nvPr/>
        </p:nvSpPr>
        <p:spPr>
          <a:xfrm>
            <a:off x="4016375" y="4115689"/>
            <a:ext cx="220979" cy="1234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21"/>
              </a:spcBef>
            </a:pPr>
            <a:endParaRPr sz="950"/>
          </a:p>
        </p:txBody>
      </p:sp>
      <p:sp>
        <p:nvSpPr>
          <p:cNvPr id="17" name="object 17"/>
          <p:cNvSpPr txBox="1"/>
          <p:nvPr/>
        </p:nvSpPr>
        <p:spPr>
          <a:xfrm>
            <a:off x="4237354" y="4115689"/>
            <a:ext cx="219709" cy="1234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21"/>
              </a:spcBef>
            </a:pPr>
            <a:endParaRPr sz="950"/>
          </a:p>
        </p:txBody>
      </p:sp>
      <p:sp>
        <p:nvSpPr>
          <p:cNvPr id="16" name="object 16"/>
          <p:cNvSpPr txBox="1"/>
          <p:nvPr/>
        </p:nvSpPr>
        <p:spPr>
          <a:xfrm>
            <a:off x="4457064" y="4115689"/>
            <a:ext cx="228600" cy="1234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21"/>
              </a:spcBef>
            </a:pPr>
            <a:endParaRPr sz="950"/>
          </a:p>
        </p:txBody>
      </p:sp>
      <p:sp>
        <p:nvSpPr>
          <p:cNvPr id="15" name="object 15"/>
          <p:cNvSpPr txBox="1"/>
          <p:nvPr/>
        </p:nvSpPr>
        <p:spPr>
          <a:xfrm>
            <a:off x="4685664" y="4115689"/>
            <a:ext cx="301751" cy="1234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21"/>
              </a:spcBef>
            </a:pPr>
            <a:endParaRPr sz="950"/>
          </a:p>
        </p:txBody>
      </p:sp>
      <p:sp>
        <p:nvSpPr>
          <p:cNvPr id="14" name="object 14"/>
          <p:cNvSpPr txBox="1"/>
          <p:nvPr/>
        </p:nvSpPr>
        <p:spPr>
          <a:xfrm>
            <a:off x="3570513" y="4239132"/>
            <a:ext cx="227929" cy="1249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34"/>
              </a:spcBef>
            </a:pPr>
            <a:endParaRPr sz="950"/>
          </a:p>
        </p:txBody>
      </p:sp>
      <p:sp>
        <p:nvSpPr>
          <p:cNvPr id="13" name="object 13"/>
          <p:cNvSpPr txBox="1"/>
          <p:nvPr/>
        </p:nvSpPr>
        <p:spPr>
          <a:xfrm>
            <a:off x="3798442" y="4239132"/>
            <a:ext cx="217932" cy="1249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34"/>
              </a:spcBef>
            </a:pPr>
            <a:endParaRPr sz="950"/>
          </a:p>
        </p:txBody>
      </p:sp>
      <p:sp>
        <p:nvSpPr>
          <p:cNvPr id="12" name="object 12"/>
          <p:cNvSpPr txBox="1"/>
          <p:nvPr/>
        </p:nvSpPr>
        <p:spPr>
          <a:xfrm>
            <a:off x="4016375" y="4239132"/>
            <a:ext cx="220979" cy="1249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34"/>
              </a:spcBef>
            </a:pPr>
            <a:endParaRPr sz="950"/>
          </a:p>
        </p:txBody>
      </p:sp>
      <p:sp>
        <p:nvSpPr>
          <p:cNvPr id="11" name="object 11"/>
          <p:cNvSpPr txBox="1"/>
          <p:nvPr/>
        </p:nvSpPr>
        <p:spPr>
          <a:xfrm>
            <a:off x="4237354" y="4239132"/>
            <a:ext cx="219709" cy="1249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34"/>
              </a:spcBef>
            </a:pPr>
            <a:endParaRPr sz="950"/>
          </a:p>
        </p:txBody>
      </p:sp>
      <p:sp>
        <p:nvSpPr>
          <p:cNvPr id="10" name="object 10"/>
          <p:cNvSpPr txBox="1"/>
          <p:nvPr/>
        </p:nvSpPr>
        <p:spPr>
          <a:xfrm>
            <a:off x="4457064" y="4239132"/>
            <a:ext cx="228600" cy="1249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34"/>
              </a:spcBef>
            </a:pPr>
            <a:endParaRPr sz="950"/>
          </a:p>
        </p:txBody>
      </p:sp>
      <p:sp>
        <p:nvSpPr>
          <p:cNvPr id="9" name="object 9"/>
          <p:cNvSpPr txBox="1"/>
          <p:nvPr/>
        </p:nvSpPr>
        <p:spPr>
          <a:xfrm>
            <a:off x="4685664" y="4239132"/>
            <a:ext cx="301751" cy="1249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34"/>
              </a:spcBef>
            </a:pPr>
            <a:endParaRPr sz="950"/>
          </a:p>
        </p:txBody>
      </p:sp>
      <p:sp>
        <p:nvSpPr>
          <p:cNvPr id="8" name="object 8"/>
          <p:cNvSpPr txBox="1"/>
          <p:nvPr/>
        </p:nvSpPr>
        <p:spPr>
          <a:xfrm>
            <a:off x="4987416" y="4239132"/>
            <a:ext cx="210312" cy="2575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570513" y="4364100"/>
            <a:ext cx="227929" cy="129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3798442" y="4364100"/>
            <a:ext cx="217932" cy="129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016375" y="4364100"/>
            <a:ext cx="220979" cy="129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237354" y="4364100"/>
            <a:ext cx="219709" cy="129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457064" y="4364100"/>
            <a:ext cx="228600" cy="129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4685664" y="4364100"/>
            <a:ext cx="301751" cy="129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275940"/>
            <a:ext cx="5020979" cy="1869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bject 13"/>
          <p:cNvSpPr txBox="1"/>
          <p:nvPr/>
        </p:nvSpPr>
        <p:spPr>
          <a:xfrm>
            <a:off x="763016" y="227865"/>
            <a:ext cx="730220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eg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ur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an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-10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-129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cceso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oto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ía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3016" y="899949"/>
            <a:ext cx="520311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VPNs 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93130" y="899949"/>
            <a:ext cx="230526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179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-14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ales)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3016" y="1838302"/>
            <a:ext cx="230378" cy="2874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4224">
              <a:lnSpc>
                <a:spcPct val="95825"/>
              </a:lnSpc>
              <a:spcBef>
                <a:spcPts val="1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4224">
              <a:lnSpc>
                <a:spcPct val="95825"/>
              </a:lnSpc>
              <a:spcBef>
                <a:spcPts val="14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4224">
              <a:lnSpc>
                <a:spcPct val="95825"/>
              </a:lnSpc>
              <a:spcBef>
                <a:spcPts val="17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 marR="1524">
              <a:lnSpc>
                <a:spcPct val="95825"/>
              </a:lnSpc>
              <a:spcBef>
                <a:spcPts val="14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 marR="1524">
              <a:lnSpc>
                <a:spcPct val="95825"/>
              </a:lnSpc>
              <a:spcBef>
                <a:spcPts val="18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81252" y="1864210"/>
            <a:ext cx="5001076" cy="1897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0098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egu</a:t>
            </a:r>
            <a:r>
              <a:rPr sz="3200" spc="0" dirty="0" smtClean="0">
                <a:latin typeface="Times New Roman"/>
                <a:cs typeface="Times New Roman"/>
              </a:rPr>
              <a:t>ri</a:t>
            </a:r>
            <a:r>
              <a:rPr sz="3200" spc="-9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físi</a:t>
            </a:r>
            <a:r>
              <a:rPr sz="3200" spc="-9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  <a:p>
            <a:pPr marL="12700" marR="70098">
              <a:lnSpc>
                <a:spcPct val="95825"/>
              </a:lnSpc>
              <a:spcBef>
                <a:spcPts val="1"/>
              </a:spcBef>
            </a:pPr>
            <a:r>
              <a:rPr sz="3200" i="1" spc="0" dirty="0" smtClean="0">
                <a:latin typeface="Times New Roman"/>
                <a:cs typeface="Times New Roman"/>
              </a:rPr>
              <a:t>F</a:t>
            </a:r>
            <a:r>
              <a:rPr sz="3200" i="1" spc="-14" dirty="0" smtClean="0">
                <a:latin typeface="Times New Roman"/>
                <a:cs typeface="Times New Roman"/>
              </a:rPr>
              <a:t>i</a:t>
            </a:r>
            <a:r>
              <a:rPr sz="3200" i="1" spc="-59" dirty="0" smtClean="0">
                <a:latin typeface="Times New Roman"/>
                <a:cs typeface="Times New Roman"/>
              </a:rPr>
              <a:t>r</a:t>
            </a:r>
            <a:r>
              <a:rPr sz="3200" i="1" spc="-44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wal</a:t>
            </a:r>
            <a:r>
              <a:rPr sz="3200" i="1" spc="-14" dirty="0" smtClean="0">
                <a:latin typeface="Times New Roman"/>
                <a:cs typeface="Times New Roman"/>
              </a:rPr>
              <a:t>l</a:t>
            </a:r>
            <a:r>
              <a:rPr sz="3200" i="1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4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-25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ca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, 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ri</a:t>
            </a:r>
            <a:r>
              <a:rPr sz="3200" spc="4" dirty="0" smtClean="0">
                <a:latin typeface="Times New Roman"/>
                <a:cs typeface="Times New Roman"/>
              </a:rPr>
              <a:t>zac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ón</a:t>
            </a:r>
            <a:r>
              <a:rPr sz="3200" spc="0" dirty="0" smtClean="0">
                <a:latin typeface="Times New Roman"/>
                <a:cs typeface="Times New Roman"/>
              </a:rPr>
              <a:t>, y</a:t>
            </a:r>
            <a:endParaRPr sz="3200">
              <a:latin typeface="Times New Roman"/>
              <a:cs typeface="Times New Roman"/>
            </a:endParaRPr>
          </a:p>
          <a:p>
            <a:pPr marL="12700" marR="70098">
              <a:lnSpc>
                <a:spcPct val="95825"/>
              </a:lnSpc>
              <a:spcBef>
                <a:spcPts val="17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fr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do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88558" y="2838046"/>
            <a:ext cx="132939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eg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ro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9728" y="3815184"/>
            <a:ext cx="1837633" cy="921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i="1" spc="0" dirty="0" smtClean="0">
                <a:latin typeface="Times New Roman"/>
                <a:cs typeface="Times New Roman"/>
              </a:rPr>
              <a:t>P</a:t>
            </a:r>
            <a:r>
              <a:rPr sz="3200" i="1" spc="4" dirty="0" smtClean="0">
                <a:latin typeface="Times New Roman"/>
                <a:cs typeface="Times New Roman"/>
              </a:rPr>
              <a:t>a</a:t>
            </a:r>
            <a:r>
              <a:rPr sz="3200" i="1" spc="0" dirty="0" smtClean="0">
                <a:latin typeface="Times New Roman"/>
                <a:cs typeface="Times New Roman"/>
              </a:rPr>
              <a:t>ssw</a:t>
            </a:r>
            <a:r>
              <a:rPr sz="3200" i="1" spc="-4" dirty="0" smtClean="0">
                <a:latin typeface="Times New Roman"/>
                <a:cs typeface="Times New Roman"/>
              </a:rPr>
              <a:t>o</a:t>
            </a:r>
            <a:r>
              <a:rPr sz="3200" i="1" spc="-59" dirty="0" smtClean="0">
                <a:latin typeface="Times New Roman"/>
                <a:cs typeface="Times New Roman"/>
              </a:rPr>
              <a:t>r</a:t>
            </a:r>
            <a:r>
              <a:rPr sz="3200" i="1" spc="-39" dirty="0" smtClean="0">
                <a:latin typeface="Times New Roman"/>
                <a:cs typeface="Times New Roman"/>
              </a:rPr>
              <a:t>d</a:t>
            </a:r>
            <a:r>
              <a:rPr sz="3200" i="1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 marR="9143">
              <a:lnSpc>
                <a:spcPct val="95825"/>
              </a:lnSpc>
              <a:spcBef>
                <a:spcPts val="1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ro</a:t>
            </a:r>
            <a:r>
              <a:rPr sz="3200" spc="4" dirty="0" smtClean="0">
                <a:latin typeface="Times New Roman"/>
                <a:cs typeface="Times New Roman"/>
              </a:rPr>
              <a:t>toc</a:t>
            </a:r>
            <a:r>
              <a:rPr sz="3200" spc="-4" dirty="0" smtClean="0">
                <a:latin typeface="Times New Roman"/>
                <a:cs typeface="Times New Roman"/>
              </a:rPr>
              <a:t>ol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24099" y="3815184"/>
            <a:ext cx="480463" cy="921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68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  <a:p>
            <a:pPr marL="12700" marR="10667">
              <a:lnSpc>
                <a:spcPct val="95825"/>
              </a:lnSpc>
              <a:spcBef>
                <a:spcPts val="1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10254" y="3815184"/>
            <a:ext cx="1951304" cy="921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68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n s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1"/>
              </a:spcBef>
            </a:pPr>
            <a:r>
              <a:rPr sz="3200" spc="0" dirty="0" smtClean="0">
                <a:latin typeface="Times New Roman"/>
                <a:cs typeface="Times New Roman"/>
              </a:rPr>
              <a:t>seg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ri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9728" y="4752693"/>
            <a:ext cx="223519" cy="10601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6136" y="4770981"/>
            <a:ext cx="1196335" cy="10601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CH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9945"/>
              </a:lnSpc>
            </a:pPr>
            <a:r>
              <a:rPr sz="2400" spc="-4" dirty="0" smtClean="0">
                <a:latin typeface="Times New Roman"/>
                <a:cs typeface="Times New Roman"/>
              </a:rPr>
              <a:t>RA</a:t>
            </a:r>
            <a:r>
              <a:rPr sz="2400" spc="-14" dirty="0" smtClean="0">
                <a:latin typeface="Times New Roman"/>
                <a:cs typeface="Times New Roman"/>
              </a:rPr>
              <a:t>D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1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S 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PSec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18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176087"/>
            <a:ext cx="25717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bject 9"/>
          <p:cNvSpPr txBox="1"/>
          <p:nvPr/>
        </p:nvSpPr>
        <p:spPr>
          <a:xfrm>
            <a:off x="764540" y="560097"/>
            <a:ext cx="753255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eg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ur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do 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los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icios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7934" y="1345692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3122" y="1371600"/>
            <a:ext cx="7386889" cy="2380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 marR="57398">
              <a:lnSpc>
                <a:spcPts val="3370"/>
              </a:lnSpc>
              <a:spcBef>
                <a:spcPts val="168"/>
              </a:spcBef>
            </a:pPr>
            <a:r>
              <a:rPr sz="3200" spc="-59" dirty="0" smtClean="0">
                <a:latin typeface="Times New Roman"/>
                <a:cs typeface="Times New Roman"/>
              </a:rPr>
              <a:t>Tr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sitivo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red </a:t>
            </a:r>
            <a:r>
              <a:rPr sz="3200" spc="4" dirty="0" smtClean="0">
                <a:latin typeface="Times New Roman"/>
                <a:cs typeface="Times New Roman"/>
              </a:rPr>
              <a:t>(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ou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r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,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99945"/>
              </a:lnSpc>
            </a:pPr>
            <a:r>
              <a:rPr sz="3200" spc="0" dirty="0" smtClean="0">
                <a:latin typeface="Times New Roman"/>
                <a:cs typeface="Times New Roman"/>
              </a:rPr>
              <a:t>switc</a:t>
            </a:r>
            <a:r>
              <a:rPr sz="3200" spc="4" dirty="0" smtClean="0">
                <a:latin typeface="Times New Roman"/>
                <a:cs typeface="Times New Roman"/>
              </a:rPr>
              <a:t>he</a:t>
            </a:r>
            <a:r>
              <a:rPr sz="3200" spc="0" dirty="0" smtClean="0">
                <a:latin typeface="Times New Roman"/>
                <a:cs typeface="Times New Roman"/>
              </a:rPr>
              <a:t>s,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tc.)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od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va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 y </a:t>
            </a:r>
            <a:r>
              <a:rPr sz="3200" spc="9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z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co</a:t>
            </a:r>
            <a:r>
              <a:rPr sz="3200" spc="0" dirty="0" smtClean="0">
                <a:latin typeface="Times New Roman"/>
                <a:cs typeface="Times New Roman"/>
              </a:rPr>
              <a:t>nt</a:t>
            </a:r>
            <a:r>
              <a:rPr sz="3200" spc="-1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bles </a:t>
            </a:r>
            <a:r>
              <a:rPr sz="3200" spc="0" dirty="0" err="1" smtClean="0">
                <a:latin typeface="Times New Roman"/>
                <a:cs typeface="Times New Roman"/>
              </a:rPr>
              <a:t>i</a:t>
            </a:r>
            <a:r>
              <a:rPr sz="3200" spc="9" dirty="0" err="1" smtClean="0">
                <a:latin typeface="Times New Roman"/>
                <a:cs typeface="Times New Roman"/>
              </a:rPr>
              <a:t>n</a:t>
            </a:r>
            <a:r>
              <a:rPr sz="3200" spc="-4" dirty="0" err="1" smtClean="0">
                <a:latin typeface="Times New Roman"/>
                <a:cs typeface="Times New Roman"/>
              </a:rPr>
              <a:t>t</a:t>
            </a:r>
            <a:r>
              <a:rPr sz="3200" spc="-9" dirty="0" err="1" smtClean="0">
                <a:latin typeface="Times New Roman"/>
                <a:cs typeface="Times New Roman"/>
              </a:rPr>
              <a:t>r</a:t>
            </a:r>
            <a:r>
              <a:rPr sz="3200" spc="0" dirty="0" err="1" smtClean="0">
                <a:latin typeface="Times New Roman"/>
                <a:cs typeface="Times New Roman"/>
              </a:rPr>
              <a:t>us</a:t>
            </a:r>
            <a:r>
              <a:rPr sz="3200" spc="14" dirty="0" err="1" smtClean="0">
                <a:latin typeface="Times New Roman"/>
                <a:cs typeface="Times New Roman"/>
              </a:rPr>
              <a:t>o</a:t>
            </a:r>
            <a:r>
              <a:rPr sz="3200" spc="0" dirty="0" err="1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 </a:t>
            </a:r>
            <a:endParaRPr lang="es-CO" sz="3200" spc="0" dirty="0" smtClean="0">
              <a:latin typeface="Times New Roman"/>
              <a:cs typeface="Times New Roman"/>
            </a:endParaRPr>
          </a:p>
          <a:p>
            <a:pPr marL="12700">
              <a:lnSpc>
                <a:spcPct val="99945"/>
              </a:lnSpc>
            </a:pPr>
            <a:r>
              <a:rPr sz="3200" spc="0" dirty="0" err="1" smtClean="0">
                <a:latin typeface="Times New Roman"/>
                <a:cs typeface="Times New Roman"/>
              </a:rPr>
              <a:t>R</a:t>
            </a:r>
            <a:r>
              <a:rPr sz="3200" spc="4" dirty="0" err="1" smtClean="0">
                <a:latin typeface="Times New Roman"/>
                <a:cs typeface="Times New Roman"/>
              </a:rPr>
              <a:t>equ</a:t>
            </a:r>
            <a:r>
              <a:rPr sz="3200" spc="-4" dirty="0" err="1" smtClean="0">
                <a:latin typeface="Times New Roman"/>
                <a:cs typeface="Times New Roman"/>
              </a:rPr>
              <a:t>e</a:t>
            </a:r>
            <a:r>
              <a:rPr sz="3200" spc="0" dirty="0" err="1" smtClean="0">
                <a:latin typeface="Times New Roman"/>
                <a:cs typeface="Times New Roman"/>
              </a:rPr>
              <a:t>r</a:t>
            </a:r>
            <a:r>
              <a:rPr sz="3200" spc="-14" dirty="0" err="1" smtClean="0">
                <a:latin typeface="Times New Roman"/>
                <a:cs typeface="Times New Roman"/>
              </a:rPr>
              <a:t>i</a:t>
            </a:r>
            <a:r>
              <a:rPr sz="3200" spc="0" dirty="0" err="1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og</a:t>
            </a:r>
            <a:r>
              <a:rPr sz="3200" spc="0" dirty="0" smtClean="0">
                <a:latin typeface="Times New Roman"/>
                <a:cs typeface="Times New Roman"/>
              </a:rPr>
              <a:t>in 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Ds y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wo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cced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 a </a:t>
            </a:r>
            <a:r>
              <a:rPr sz="3200" spc="4" dirty="0" smtClean="0">
                <a:latin typeface="Times New Roman"/>
                <a:cs typeface="Times New Roman"/>
              </a:rPr>
              <a:t>lo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spo</a:t>
            </a:r>
            <a:r>
              <a:rPr sz="3200" spc="4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vo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7934" y="2807589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3122" y="3774606"/>
            <a:ext cx="6415181" cy="18097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60"/>
              </a:lnSpc>
              <a:spcBef>
                <a:spcPts val="158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equer</a:t>
            </a:r>
            <a:r>
              <a:rPr sz="4200" spc="4" baseline="-1035" dirty="0" smtClean="0">
                <a:latin typeface="Times New Roman"/>
                <a:cs typeface="Times New Roman"/>
              </a:rPr>
              <a:t>i</a:t>
            </a:r>
            <a:r>
              <a:rPr sz="4200" spc="0" baseline="-1035" dirty="0" smtClean="0">
                <a:latin typeface="Times New Roman"/>
                <a:cs typeface="Times New Roman"/>
              </a:rPr>
              <a:t>r</a:t>
            </a:r>
            <a:r>
              <a:rPr sz="4200" spc="-64" baseline="-1035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19" baseline="-1035" dirty="0" smtClean="0">
                <a:latin typeface="Times New Roman"/>
                <a:cs typeface="Times New Roman"/>
              </a:rPr>
              <a:t>u</a:t>
            </a:r>
            <a:r>
              <a:rPr sz="4200" spc="4" baseline="-1035" dirty="0" smtClean="0">
                <a:latin typeface="Times New Roman"/>
                <a:cs typeface="Times New Roman"/>
              </a:rPr>
              <a:t>tori</a:t>
            </a:r>
            <a:r>
              <a:rPr sz="4200" spc="-14" baseline="-1035" dirty="0" smtClean="0">
                <a:latin typeface="Times New Roman"/>
                <a:cs typeface="Times New Roman"/>
              </a:rPr>
              <a:t>z</a:t>
            </a:r>
            <a:r>
              <a:rPr sz="4200" spc="-4" baseline="-1035" dirty="0" smtClean="0">
                <a:latin typeface="Times New Roman"/>
                <a:cs typeface="Times New Roman"/>
              </a:rPr>
              <a:t>ac</a:t>
            </a:r>
            <a:r>
              <a:rPr sz="4200" spc="4" baseline="-1035" dirty="0" smtClean="0">
                <a:latin typeface="Times New Roman"/>
                <a:cs typeface="Times New Roman"/>
              </a:rPr>
              <a:t>i</a:t>
            </a:r>
            <a:r>
              <a:rPr sz="4200" spc="0" baseline="-1035" dirty="0" smtClean="0">
                <a:latin typeface="Times New Roman"/>
                <a:cs typeface="Times New Roman"/>
              </a:rPr>
              <a:t>ón</a:t>
            </a:r>
            <a:r>
              <a:rPr sz="4200" spc="-68" baseline="-1035" dirty="0" smtClean="0">
                <a:latin typeface="Times New Roman"/>
                <a:cs typeface="Times New Roman"/>
              </a:rPr>
              <a:t> </a:t>
            </a:r>
            <a:r>
              <a:rPr sz="4200" spc="-9" baseline="-1035" dirty="0" smtClean="0">
                <a:latin typeface="Times New Roman"/>
                <a:cs typeface="Times New Roman"/>
              </a:rPr>
              <a:t>e</a:t>
            </a:r>
            <a:r>
              <a:rPr sz="4200" spc="9" baseline="-1035" dirty="0" smtClean="0">
                <a:latin typeface="Times New Roman"/>
                <a:cs typeface="Times New Roman"/>
              </a:rPr>
              <a:t>x</a:t>
            </a:r>
            <a:r>
              <a:rPr sz="4200" spc="4" baseline="-1035" dirty="0" smtClean="0">
                <a:latin typeface="Times New Roman"/>
                <a:cs typeface="Times New Roman"/>
              </a:rPr>
              <a:t>tr</a:t>
            </a:r>
            <a:r>
              <a:rPr sz="4200" spc="0" baseline="-1035" dirty="0" smtClean="0">
                <a:latin typeface="Times New Roman"/>
                <a:cs typeface="Times New Roman"/>
              </a:rPr>
              <a:t>a</a:t>
            </a:r>
            <a:r>
              <a:rPr sz="4200" spc="-43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p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a</a:t>
            </a:r>
            <a:r>
              <a:rPr sz="4200" spc="-45" baseline="-1035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c</a:t>
            </a:r>
            <a:r>
              <a:rPr sz="4200" spc="29" baseline="-1035" dirty="0" smtClean="0">
                <a:latin typeface="Times New Roman"/>
                <a:cs typeface="Times New Roman"/>
              </a:rPr>
              <a:t>o</a:t>
            </a:r>
            <a:r>
              <a:rPr sz="4200" spc="-14" baseline="-1035" dirty="0" smtClean="0">
                <a:latin typeface="Times New Roman"/>
                <a:cs typeface="Times New Roman"/>
              </a:rPr>
              <a:t>ma</a:t>
            </a:r>
            <a:r>
              <a:rPr sz="4200" spc="19" baseline="-1035" dirty="0" smtClean="0">
                <a:latin typeface="Times New Roman"/>
                <a:cs typeface="Times New Roman"/>
              </a:rPr>
              <a:t>n</a:t>
            </a:r>
            <a:r>
              <a:rPr sz="4200" spc="4" baseline="-1035" dirty="0" smtClean="0">
                <a:latin typeface="Times New Roman"/>
                <a:cs typeface="Times New Roman"/>
              </a:rPr>
              <a:t>d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  <a:p>
            <a:pPr marL="229107" marR="57150">
              <a:lnSpc>
                <a:spcPct val="95825"/>
              </a:lnSpc>
            </a:pP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onfigur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ón</a:t>
            </a:r>
            <a:r>
              <a:rPr sz="2800" spc="-117" dirty="0" smtClean="0">
                <a:latin typeface="Times New Roman"/>
                <a:cs typeface="Times New Roman"/>
              </a:rPr>
              <a:t> </a:t>
            </a:r>
            <a:r>
              <a:rPr sz="2800" spc="-9" dirty="0" smtClean="0">
                <a:latin typeface="Times New Roman"/>
                <a:cs typeface="Times New Roman"/>
              </a:rPr>
              <a:t>“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r>
              <a:rPr sz="2800" spc="4" dirty="0" smtClean="0">
                <a:latin typeface="Times New Roman"/>
                <a:cs typeface="Times New Roman"/>
              </a:rPr>
              <a:t>eli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9" dirty="0" smtClean="0">
                <a:latin typeface="Times New Roman"/>
                <a:cs typeface="Times New Roman"/>
              </a:rPr>
              <a:t>d</a:t>
            </a:r>
            <a:r>
              <a:rPr sz="2800" spc="4" dirty="0" smtClean="0">
                <a:latin typeface="Times New Roman"/>
                <a:cs typeface="Times New Roman"/>
              </a:rPr>
              <a:t>os</a:t>
            </a:r>
            <a:r>
              <a:rPr sz="2800" spc="-14" dirty="0" smtClean="0">
                <a:latin typeface="Times New Roman"/>
                <a:cs typeface="Times New Roman"/>
              </a:rPr>
              <a:t>”</a:t>
            </a:r>
            <a:r>
              <a:rPr sz="2800" spc="0" dirty="0" smtClean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14223" marR="286055">
              <a:lnSpc>
                <a:spcPts val="3860"/>
              </a:lnSpc>
              <a:spcBef>
                <a:spcPts val="243"/>
              </a:spcBef>
            </a:pPr>
            <a:r>
              <a:rPr sz="3200" spc="0" dirty="0" smtClean="0">
                <a:latin typeface="Times New Roman"/>
                <a:cs typeface="Times New Roman"/>
              </a:rPr>
              <a:t>No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t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t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(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f</a:t>
            </a:r>
            <a:r>
              <a:rPr sz="3200" spc="-25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ad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),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-4" dirty="0" smtClean="0">
                <a:latin typeface="Times New Roman"/>
                <a:cs typeface="Times New Roman"/>
              </a:rPr>
              <a:t>SS</a:t>
            </a:r>
            <a:r>
              <a:rPr sz="3200" spc="0" dirty="0" smtClean="0">
                <a:latin typeface="Times New Roman"/>
                <a:cs typeface="Times New Roman"/>
              </a:rPr>
              <a:t>H C</a:t>
            </a:r>
            <a:r>
              <a:rPr sz="3200" spc="4" dirty="0" smtClean="0">
                <a:latin typeface="Times New Roman"/>
                <a:cs typeface="Times New Roman"/>
              </a:rPr>
              <a:t>amb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-9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pa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ta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la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-4" dirty="0" smtClean="0">
                <a:latin typeface="Times New Roman"/>
                <a:cs typeface="Times New Roman"/>
              </a:rPr>
              <a:t>ie</a:t>
            </a:r>
            <a:r>
              <a:rPr sz="3200" spc="4" dirty="0" smtClean="0">
                <a:latin typeface="Times New Roman"/>
                <a:cs typeface="Times New Roman"/>
              </a:rPr>
              <a:t>nve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id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03176" y="3800514"/>
            <a:ext cx="41615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7934" y="4635500"/>
            <a:ext cx="228853" cy="9245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19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764540" y="227865"/>
            <a:ext cx="6911558" cy="12522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Diseño 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400" spc="-19" dirty="0" err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gu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lang="es-CO"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redes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83896">
              <a:lnSpc>
                <a:spcPct val="95825"/>
              </a:lnSpc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og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de 12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31175" y="227865"/>
            <a:ext cx="144492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8068" y="2296049"/>
            <a:ext cx="344982" cy="25132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1.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800" spc="0" dirty="0" smtClean="0">
                <a:latin typeface="Times New Roman"/>
                <a:cs typeface="Times New Roman"/>
              </a:rPr>
              <a:t>2.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40"/>
              </a:spcBef>
            </a:pPr>
            <a:r>
              <a:rPr sz="2800" spc="0" dirty="0" smtClean="0">
                <a:latin typeface="Times New Roman"/>
                <a:cs typeface="Times New Roman"/>
              </a:rPr>
              <a:t>3.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40"/>
              </a:spcBef>
            </a:pPr>
            <a:r>
              <a:rPr sz="2800" spc="0" dirty="0" smtClean="0">
                <a:latin typeface="Times New Roman"/>
                <a:cs typeface="Times New Roman"/>
              </a:rPr>
              <a:t>4.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5"/>
              </a:spcBef>
            </a:pPr>
            <a:r>
              <a:rPr sz="2800" spc="0" dirty="0" smtClean="0">
                <a:latin typeface="Times New Roman"/>
                <a:cs typeface="Times New Roman"/>
              </a:rPr>
              <a:t>5.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55"/>
              </a:spcBef>
            </a:pPr>
            <a:r>
              <a:rPr sz="2800" spc="0" dirty="0" smtClean="0">
                <a:latin typeface="Times New Roman"/>
                <a:cs typeface="Times New Roman"/>
              </a:rPr>
              <a:t>6.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3464" y="2296049"/>
            <a:ext cx="5412810" cy="20845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ent</a:t>
            </a:r>
            <a:r>
              <a:rPr sz="2800" spc="-4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f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-29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ar</a:t>
            </a:r>
            <a:r>
              <a:rPr sz="2800" spc="-54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bienes</a:t>
            </a:r>
            <a:r>
              <a:rPr sz="2800" spc="-71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ed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9945"/>
              </a:lnSpc>
            </a:pP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li</a:t>
            </a:r>
            <a:r>
              <a:rPr sz="2800" spc="0" dirty="0" smtClean="0">
                <a:latin typeface="Times New Roman"/>
                <a:cs typeface="Times New Roman"/>
              </a:rPr>
              <a:t>zar</a:t>
            </a:r>
            <a:r>
              <a:rPr sz="2800" spc="-44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ies</a:t>
            </a:r>
            <a:r>
              <a:rPr sz="2800" spc="4" dirty="0" smtClean="0">
                <a:latin typeface="Times New Roman"/>
                <a:cs typeface="Times New Roman"/>
              </a:rPr>
              <a:t>g</a:t>
            </a:r>
            <a:r>
              <a:rPr sz="2800" spc="0" dirty="0" smtClean="0">
                <a:latin typeface="Times New Roman"/>
                <a:cs typeface="Times New Roman"/>
              </a:rPr>
              <a:t>os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-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ur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ad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li</a:t>
            </a:r>
            <a:r>
              <a:rPr sz="2800" spc="0" dirty="0" smtClean="0">
                <a:latin typeface="Times New Roman"/>
                <a:cs typeface="Times New Roman"/>
              </a:rPr>
              <a:t>zar</a:t>
            </a:r>
            <a:r>
              <a:rPr sz="2800" spc="-44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qu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ri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ien</a:t>
            </a:r>
            <a:r>
              <a:rPr sz="2800" spc="9" dirty="0" smtClean="0">
                <a:latin typeface="Times New Roman"/>
                <a:cs typeface="Times New Roman"/>
              </a:rPr>
              <a:t>t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15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se</a:t>
            </a:r>
            <a:r>
              <a:rPr sz="2800" spc="4" dirty="0" smtClean="0">
                <a:latin typeface="Times New Roman"/>
                <a:cs typeface="Times New Roman"/>
              </a:rPr>
              <a:t>guri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 </a:t>
            </a:r>
            <a:r>
              <a:rPr sz="2800" spc="-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esar</a:t>
            </a:r>
            <a:r>
              <a:rPr sz="2800" spc="4" dirty="0" smtClean="0">
                <a:latin typeface="Times New Roman"/>
                <a:cs typeface="Times New Roman"/>
              </a:rPr>
              <a:t>rol</a:t>
            </a:r>
            <a:r>
              <a:rPr sz="2800" spc="14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105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2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se</a:t>
            </a:r>
            <a:r>
              <a:rPr sz="2800" spc="4" dirty="0" smtClean="0">
                <a:latin typeface="Times New Roman"/>
                <a:cs typeface="Times New Roman"/>
              </a:rPr>
              <a:t>guri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 </a:t>
            </a:r>
            <a:r>
              <a:rPr sz="2800" spc="-4" dirty="0" smtClean="0">
                <a:latin typeface="Times New Roman"/>
                <a:cs typeface="Times New Roman"/>
              </a:rPr>
              <a:t>De</a:t>
            </a:r>
            <a:r>
              <a:rPr sz="2800" spc="4" dirty="0" smtClean="0">
                <a:latin typeface="Times New Roman"/>
                <a:cs typeface="Times New Roman"/>
              </a:rPr>
              <a:t>f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ir</a:t>
            </a:r>
            <a:r>
              <a:rPr sz="2800" spc="-51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íti</a:t>
            </a:r>
            <a:r>
              <a:rPr sz="2800" spc="-9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5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ur</a:t>
            </a:r>
            <a:r>
              <a:rPr sz="2800" spc="9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dad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81013" y="3148219"/>
            <a:ext cx="1564645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8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lan</a:t>
            </a:r>
            <a:r>
              <a:rPr sz="2800" spc="9" dirty="0" smtClean="0">
                <a:latin typeface="Times New Roman"/>
                <a:cs typeface="Times New Roman"/>
              </a:rPr>
              <a:t>c</a:t>
            </a:r>
            <a:r>
              <a:rPr sz="2800" spc="-29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53464" y="4428760"/>
            <a:ext cx="395727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esar</a:t>
            </a:r>
            <a:r>
              <a:rPr sz="2800" spc="4" dirty="0" smtClean="0">
                <a:latin typeface="Times New Roman"/>
                <a:cs typeface="Times New Roman"/>
              </a:rPr>
              <a:t>rol</a:t>
            </a:r>
            <a:r>
              <a:rPr sz="2800" spc="14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105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ed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ie</a:t>
            </a:r>
            <a:r>
              <a:rPr sz="2800" spc="4" dirty="0" smtClean="0">
                <a:latin typeface="Times New Roman"/>
                <a:cs typeface="Times New Roman"/>
              </a:rPr>
              <a:t>nto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20848" y="4428760"/>
            <a:ext cx="69064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pa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20537" y="4428760"/>
            <a:ext cx="1044457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74002" y="4428760"/>
            <a:ext cx="471302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14780" y="4855480"/>
            <a:ext cx="317804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íti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4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seg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ri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4795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535" y="4152535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bject 13"/>
          <p:cNvSpPr txBox="1"/>
          <p:nvPr/>
        </p:nvSpPr>
        <p:spPr>
          <a:xfrm>
            <a:off x="583184" y="345213"/>
            <a:ext cx="215989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rar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73608" y="345213"/>
            <a:ext cx="5805452" cy="16268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las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Gran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j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er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32537" marR="214075" indent="-1351">
              <a:lnSpc>
                <a:spcPct val="99274"/>
              </a:lnSpc>
              <a:spcBef>
                <a:spcPts val="1388"/>
              </a:spcBef>
            </a:pP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ed</a:t>
            </a:r>
            <a:r>
              <a:rPr sz="2800" spc="-3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32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4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do</a:t>
            </a:r>
            <a:r>
              <a:rPr sz="2800" spc="-5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ar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55" dirty="0" smtClean="0">
                <a:latin typeface="Times New Roman"/>
                <a:cs typeface="Times New Roman"/>
              </a:rPr>
              <a:t> 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itori</a:t>
            </a:r>
            <a:r>
              <a:rPr sz="2800" spc="-4" dirty="0" smtClean="0">
                <a:latin typeface="Times New Roman"/>
                <a:cs typeface="Times New Roman"/>
              </a:rPr>
              <a:t>za</a:t>
            </a:r>
            <a:r>
              <a:rPr sz="2800" spc="0" dirty="0" smtClean="0">
                <a:latin typeface="Times New Roman"/>
                <a:cs typeface="Times New Roman"/>
              </a:rPr>
              <a:t>r de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04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9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vi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4" dirty="0" smtClean="0">
                <a:latin typeface="Times New Roman"/>
                <a:cs typeface="Times New Roman"/>
              </a:rPr>
              <a:t>or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540" y="1142000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9728" y="1167908"/>
            <a:ext cx="1803880" cy="804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-29" dirty="0" smtClean="0">
                <a:latin typeface="Times New Roman"/>
                <a:cs typeface="Times New Roman"/>
              </a:rPr>
              <a:t>m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6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</a:t>
            </a:r>
            <a:endParaRPr sz="2800">
              <a:latin typeface="Times New Roman"/>
              <a:cs typeface="Times New Roman"/>
            </a:endParaRPr>
          </a:p>
          <a:p>
            <a:pPr marL="12700" marR="271">
              <a:lnSpc>
                <a:spcPct val="95825"/>
              </a:lnSpc>
            </a:pP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br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79728" y="2015633"/>
            <a:ext cx="7511367" cy="20906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in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vid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lm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nt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  <a:p>
            <a:pPr marL="12700" indent="1523">
              <a:lnSpc>
                <a:spcPct val="100041"/>
              </a:lnSpc>
              <a:spcBef>
                <a:spcPts val="1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f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gu</a:t>
            </a:r>
            <a:r>
              <a:rPr sz="2800" spc="-4" dirty="0" smtClean="0">
                <a:latin typeface="Times New Roman"/>
                <a:cs typeface="Times New Roman"/>
              </a:rPr>
              <a:t>ra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11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filtr</a:t>
            </a:r>
            <a:r>
              <a:rPr sz="2800" spc="0" dirty="0" smtClean="0">
                <a:latin typeface="Times New Roman"/>
                <a:cs typeface="Times New Roman"/>
              </a:rPr>
              <a:t>os</a:t>
            </a:r>
            <a:r>
              <a:rPr sz="2800" spc="-3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25" dirty="0" smtClean="0">
                <a:latin typeface="Times New Roman"/>
                <a:cs typeface="Times New Roman"/>
              </a:rPr>
              <a:t>i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iten</a:t>
            </a:r>
            <a:r>
              <a:rPr sz="2800" spc="-11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</a:t>
            </a:r>
            <a:r>
              <a:rPr sz="2800" spc="-14" dirty="0" smtClean="0">
                <a:latin typeface="Times New Roman"/>
                <a:cs typeface="Times New Roman"/>
              </a:rPr>
              <a:t> 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ti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ad</a:t>
            </a:r>
            <a:r>
              <a:rPr sz="2800" spc="-102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des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 se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-6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r>
              <a:rPr sz="2800" spc="-17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en</a:t>
            </a:r>
            <a:r>
              <a:rPr sz="2800" spc="-16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aso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2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en</a:t>
            </a:r>
            <a:r>
              <a:rPr sz="2800" spc="4" dirty="0" smtClean="0">
                <a:latin typeface="Times New Roman"/>
                <a:cs typeface="Times New Roman"/>
              </a:rPr>
              <a:t>tr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al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29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or 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ar</a:t>
            </a:r>
            <a:r>
              <a:rPr sz="2800" spc="-82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f</a:t>
            </a:r>
            <a:r>
              <a:rPr sz="2800" spc="0" dirty="0" smtClean="0">
                <a:latin typeface="Times New Roman"/>
                <a:cs typeface="Times New Roman"/>
              </a:rPr>
              <a:t>allos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(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0" dirty="0" smtClean="0">
                <a:latin typeface="Times New Roman"/>
                <a:cs typeface="Times New Roman"/>
              </a:rPr>
              <a:t>s)</a:t>
            </a:r>
            <a:r>
              <a:rPr sz="2800" spc="-71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ur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ad</a:t>
            </a:r>
            <a:r>
              <a:rPr sz="2800" spc="-96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os</a:t>
            </a:r>
            <a:r>
              <a:rPr sz="2800" spc="-75" dirty="0" smtClean="0">
                <a:latin typeface="Times New Roman"/>
                <a:cs typeface="Times New Roman"/>
              </a:rPr>
              <a:t> </a:t>
            </a:r>
            <a:r>
              <a:rPr sz="2800" spc="-9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 si</a:t>
            </a:r>
            <a:r>
              <a:rPr sz="2800" spc="9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r>
              <a:rPr sz="2800" spc="9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61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75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-28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id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2419493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540" y="3273187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4126627"/>
            <a:ext cx="20294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728" y="4152535"/>
            <a:ext cx="7147314" cy="16594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R</a:t>
            </a:r>
            <a:r>
              <a:rPr sz="2800" spc="-19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ir</a:t>
            </a:r>
            <a:r>
              <a:rPr sz="2800" spc="-4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aut</a:t>
            </a:r>
            <a:r>
              <a:rPr sz="2800" spc="4" dirty="0" smtClean="0">
                <a:latin typeface="Times New Roman"/>
                <a:cs typeface="Times New Roman"/>
              </a:rPr>
              <a:t>en</a:t>
            </a:r>
            <a:r>
              <a:rPr sz="2800" spc="-9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9" dirty="0" smtClean="0">
                <a:latin typeface="Times New Roman"/>
                <a:cs typeface="Times New Roman"/>
              </a:rPr>
              <a:t>a</a:t>
            </a:r>
            <a:r>
              <a:rPr sz="2800" spc="-29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41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tor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z</a:t>
            </a:r>
            <a:r>
              <a:rPr sz="2800" spc="-4" dirty="0" smtClean="0">
                <a:latin typeface="Times New Roman"/>
                <a:cs typeface="Times New Roman"/>
              </a:rPr>
              <a:t>ac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ón</a:t>
            </a:r>
            <a:r>
              <a:rPr sz="2800" spc="-6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pa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45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acc</a:t>
            </a:r>
            <a:r>
              <a:rPr sz="2800" spc="0" dirty="0" smtClean="0">
                <a:latin typeface="Times New Roman"/>
                <a:cs typeface="Times New Roman"/>
              </a:rPr>
              <a:t>eso</a:t>
            </a:r>
            <a:endParaRPr sz="2800" dirty="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</a:pP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-19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ten</a:t>
            </a:r>
            <a:r>
              <a:rPr sz="2800" spc="19" dirty="0" smtClean="0">
                <a:latin typeface="Times New Roman"/>
                <a:cs typeface="Times New Roman"/>
              </a:rPr>
              <a:t>i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9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ento</a:t>
            </a:r>
            <a:r>
              <a:rPr sz="2800" spc="-10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es</a:t>
            </a:r>
            <a:endParaRPr sz="2800" dirty="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  <a:spcBef>
                <a:spcPts val="125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itar</a:t>
            </a:r>
            <a:r>
              <a:rPr sz="2800" spc="-11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el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w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-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r>
              <a:rPr sz="2800" spc="-10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18" dirty="0" smtClean="0">
                <a:latin typeface="Times New Roman"/>
                <a:cs typeface="Times New Roman"/>
              </a:rPr>
              <a:t> </a:t>
            </a:r>
            <a:r>
              <a:rPr sz="2800" i="1" spc="-54" dirty="0" smtClean="0">
                <a:latin typeface="Times New Roman"/>
                <a:cs typeface="Times New Roman"/>
              </a:rPr>
              <a:t>r</a:t>
            </a:r>
            <a:r>
              <a:rPr sz="2800" i="1" spc="-39" dirty="0" smtClean="0">
                <a:latin typeface="Times New Roman"/>
                <a:cs typeface="Times New Roman"/>
              </a:rPr>
              <a:t>o</a:t>
            </a:r>
            <a:r>
              <a:rPr sz="2800" i="1" spc="0" dirty="0" smtClean="0">
                <a:latin typeface="Times New Roman"/>
                <a:cs typeface="Times New Roman"/>
              </a:rPr>
              <a:t>ot</a:t>
            </a:r>
            <a:r>
              <a:rPr sz="2800" i="1" spc="-4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as</a:t>
            </a:r>
            <a:r>
              <a:rPr sz="2800" spc="-51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pe</a:t>
            </a:r>
            <a:r>
              <a:rPr sz="2800" spc="4" dirty="0" smtClean="0">
                <a:latin typeface="Times New Roman"/>
                <a:cs typeface="Times New Roman"/>
              </a:rPr>
              <a:t>rs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nas</a:t>
            </a:r>
            <a:endParaRPr sz="2800" dirty="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  <a:spcBef>
                <a:spcPts val="140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v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cue</a:t>
            </a:r>
            <a:r>
              <a:rPr sz="2800" spc="4" dirty="0" smtClean="0">
                <a:latin typeface="Times New Roman"/>
                <a:cs typeface="Times New Roman"/>
              </a:rPr>
              <a:t>nt</a:t>
            </a:r>
            <a:r>
              <a:rPr sz="2800" spc="0" dirty="0" smtClean="0">
                <a:latin typeface="Times New Roman"/>
                <a:cs typeface="Times New Roman"/>
              </a:rPr>
              <a:t>as</a:t>
            </a:r>
            <a:r>
              <a:rPr sz="2800" spc="-7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4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tado</a:t>
            </a:r>
            <a:r>
              <a:rPr sz="2800" spc="-7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-4" dirty="0" smtClean="0">
                <a:latin typeface="Times New Roman"/>
                <a:cs typeface="Times New Roman"/>
              </a:rPr>
              <a:t>né</a:t>
            </a:r>
            <a:r>
              <a:rPr sz="2800" spc="4" dirty="0" smtClean="0">
                <a:latin typeface="Times New Roman"/>
                <a:cs typeface="Times New Roman"/>
              </a:rPr>
              <a:t>ri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-4" dirty="0" smtClean="0">
                <a:latin typeface="Times New Roman"/>
                <a:cs typeface="Times New Roman"/>
              </a:rPr>
              <a:t>as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37152" y="4152535"/>
            <a:ext cx="25620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4978924"/>
            <a:ext cx="202946" cy="814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52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20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763016" y="558573"/>
            <a:ext cx="7746822" cy="26772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urar 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los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ic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ios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sua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253192">
              <a:lnSpc>
                <a:spcPct val="99658"/>
              </a:lnSpc>
              <a:spcBef>
                <a:spcPts val="2948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ec</a:t>
            </a:r>
            <a:r>
              <a:rPr sz="2800" spc="4" dirty="0" smtClean="0">
                <a:latin typeface="Times New Roman"/>
                <a:cs typeface="Times New Roman"/>
              </a:rPr>
              <a:t>ifi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 p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lít</a:t>
            </a:r>
            <a:r>
              <a:rPr sz="2800" spc="9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ca</a:t>
            </a:r>
            <a:r>
              <a:rPr sz="2800" spc="-47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9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g</a:t>
            </a:r>
            <a:r>
              <a:rPr sz="2800" spc="14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ad</a:t>
            </a:r>
            <a:r>
              <a:rPr sz="2800" spc="-108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é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1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nes</a:t>
            </a:r>
            <a:r>
              <a:rPr sz="2800" spc="-75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1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it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77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j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cut</a:t>
            </a:r>
            <a:r>
              <a:rPr sz="2800" spc="9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2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en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las </a:t>
            </a:r>
            <a:r>
              <a:rPr sz="2800" spc="14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36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19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d </a:t>
            </a:r>
            <a:r>
              <a:rPr sz="2800" spc="-14" dirty="0" smtClean="0">
                <a:latin typeface="Times New Roman"/>
                <a:cs typeface="Times New Roman"/>
              </a:rPr>
              <a:t>Re</a:t>
            </a:r>
            <a:r>
              <a:rPr sz="2800" spc="1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ir</a:t>
            </a:r>
            <a:r>
              <a:rPr sz="2800" spc="-49" dirty="0" smtClean="0">
                <a:latin typeface="Times New Roman"/>
                <a:cs typeface="Times New Roman"/>
              </a:rPr>
              <a:t> </a:t>
            </a:r>
            <a:r>
              <a:rPr sz="2800" i="1" spc="4" dirty="0" smtClean="0">
                <a:latin typeface="Times New Roman"/>
                <a:cs typeface="Times New Roman"/>
              </a:rPr>
              <a:t>fi</a:t>
            </a:r>
            <a:r>
              <a:rPr sz="2800" i="1" spc="-54" dirty="0" smtClean="0">
                <a:latin typeface="Times New Roman"/>
                <a:cs typeface="Times New Roman"/>
              </a:rPr>
              <a:t>r</a:t>
            </a:r>
            <a:r>
              <a:rPr sz="2800" i="1" spc="-59" dirty="0" smtClean="0">
                <a:latin typeface="Times New Roman"/>
                <a:cs typeface="Times New Roman"/>
              </a:rPr>
              <a:t>e</a:t>
            </a:r>
            <a:r>
              <a:rPr sz="2800" i="1" spc="-14" dirty="0" smtClean="0">
                <a:latin typeface="Times New Roman"/>
                <a:cs typeface="Times New Roman"/>
              </a:rPr>
              <a:t>w</a:t>
            </a:r>
            <a:r>
              <a:rPr sz="2800" i="1" spc="19" dirty="0" smtClean="0">
                <a:latin typeface="Times New Roman"/>
                <a:cs typeface="Times New Roman"/>
              </a:rPr>
              <a:t>a</a:t>
            </a:r>
            <a:r>
              <a:rPr sz="2800" i="1" spc="0" dirty="0" smtClean="0">
                <a:latin typeface="Times New Roman"/>
                <a:cs typeface="Times New Roman"/>
              </a:rPr>
              <a:t>lls</a:t>
            </a:r>
            <a:r>
              <a:rPr sz="2800" i="1" spc="-2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rs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es</a:t>
            </a:r>
            <a:r>
              <a:rPr sz="2800" spc="-9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4" dirty="0" smtClean="0">
                <a:latin typeface="Times New Roman"/>
                <a:cs typeface="Times New Roman"/>
              </a:rPr>
              <a:t> </a:t>
            </a:r>
            <a:r>
              <a:rPr sz="2800" spc="-9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v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us</a:t>
            </a:r>
            <a:r>
              <a:rPr sz="2800" spc="-77" dirty="0" smtClean="0">
                <a:latin typeface="Times New Roman"/>
                <a:cs typeface="Times New Roman"/>
              </a:rPr>
              <a:t> </a:t>
            </a:r>
            <a:r>
              <a:rPr sz="2800" spc="-9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s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4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19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ed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8132" y="1553480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8132" y="2414921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3016" y="3260804"/>
            <a:ext cx="240360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 smtClean="0">
                <a:latin typeface="Times New Roman"/>
                <a:cs typeface="Times New Roman"/>
              </a:rPr>
              <a:t>–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728" y="3280616"/>
            <a:ext cx="7341877" cy="11470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4254">
              <a:lnSpc>
                <a:spcPts val="2760"/>
              </a:lnSpc>
              <a:spcBef>
                <a:spcPts val="138"/>
              </a:spcBef>
            </a:pPr>
            <a:r>
              <a:rPr sz="2600" spc="-4" dirty="0" smtClean="0">
                <a:latin typeface="Times New Roman"/>
                <a:cs typeface="Times New Roman"/>
              </a:rPr>
              <a:t>I</a:t>
            </a:r>
            <a:r>
              <a:rPr sz="2600" spc="-9" dirty="0" smtClean="0">
                <a:latin typeface="Times New Roman"/>
                <a:cs typeface="Times New Roman"/>
              </a:rPr>
              <a:t>m</a:t>
            </a:r>
            <a:r>
              <a:rPr sz="2600" spc="19" dirty="0" smtClean="0">
                <a:latin typeface="Times New Roman"/>
                <a:cs typeface="Times New Roman"/>
              </a:rPr>
              <a:t>p</a:t>
            </a:r>
            <a:r>
              <a:rPr sz="2600" spc="-4" dirty="0" smtClean="0">
                <a:latin typeface="Times New Roman"/>
                <a:cs typeface="Times New Roman"/>
              </a:rPr>
              <a:t>le</a:t>
            </a:r>
            <a:r>
              <a:rPr sz="2600" spc="-9" dirty="0" smtClean="0">
                <a:latin typeface="Times New Roman"/>
                <a:cs typeface="Times New Roman"/>
              </a:rPr>
              <a:t>m</a:t>
            </a:r>
            <a:r>
              <a:rPr sz="2600" spc="-4" dirty="0" smtClean="0">
                <a:latin typeface="Times New Roman"/>
                <a:cs typeface="Times New Roman"/>
              </a:rPr>
              <a:t>e</a:t>
            </a:r>
            <a:r>
              <a:rPr sz="2600" spc="4" dirty="0" smtClean="0">
                <a:latin typeface="Times New Roman"/>
                <a:cs typeface="Times New Roman"/>
              </a:rPr>
              <a:t>n</a:t>
            </a:r>
            <a:r>
              <a:rPr sz="2600" spc="-4" dirty="0" smtClean="0">
                <a:latin typeface="Times New Roman"/>
                <a:cs typeface="Times New Roman"/>
              </a:rPr>
              <a:t>t</a:t>
            </a:r>
            <a:r>
              <a:rPr sz="2600" spc="0" dirty="0" smtClean="0">
                <a:latin typeface="Times New Roman"/>
                <a:cs typeface="Times New Roman"/>
              </a:rPr>
              <a:t>ar </a:t>
            </a:r>
            <a:r>
              <a:rPr sz="2600" spc="19" dirty="0" smtClean="0">
                <a:latin typeface="Times New Roman"/>
                <a:cs typeface="Times New Roman"/>
              </a:rPr>
              <a:t>p</a:t>
            </a:r>
            <a:r>
              <a:rPr sz="2600" spc="-14" dirty="0" smtClean="0">
                <a:latin typeface="Times New Roman"/>
                <a:cs typeface="Times New Roman"/>
              </a:rPr>
              <a:t>r</a:t>
            </a:r>
            <a:r>
              <a:rPr sz="2600" spc="19" dirty="0" smtClean="0">
                <a:latin typeface="Times New Roman"/>
                <a:cs typeface="Times New Roman"/>
              </a:rPr>
              <a:t>o</a:t>
            </a:r>
            <a:r>
              <a:rPr sz="2600" spc="-4" dirty="0" smtClean="0">
                <a:latin typeface="Times New Roman"/>
                <a:cs typeface="Times New Roman"/>
              </a:rPr>
              <a:t>ce</a:t>
            </a:r>
            <a:r>
              <a:rPr sz="2600" spc="4" dirty="0" smtClean="0">
                <a:latin typeface="Times New Roman"/>
                <a:cs typeface="Times New Roman"/>
              </a:rPr>
              <a:t>d</a:t>
            </a:r>
            <a:r>
              <a:rPr sz="2600" spc="-14" dirty="0" smtClean="0">
                <a:latin typeface="Times New Roman"/>
                <a:cs typeface="Times New Roman"/>
              </a:rPr>
              <a:t>i</a:t>
            </a:r>
            <a:r>
              <a:rPr sz="2600" spc="-9" dirty="0" smtClean="0">
                <a:latin typeface="Times New Roman"/>
                <a:cs typeface="Times New Roman"/>
              </a:rPr>
              <a:t>m</a:t>
            </a:r>
            <a:r>
              <a:rPr sz="2600" spc="-4" dirty="0" smtClean="0">
                <a:latin typeface="Times New Roman"/>
                <a:cs typeface="Times New Roman"/>
              </a:rPr>
              <a:t>ie</a:t>
            </a:r>
            <a:r>
              <a:rPr sz="2600" spc="19" dirty="0" smtClean="0">
                <a:latin typeface="Times New Roman"/>
                <a:cs typeface="Times New Roman"/>
              </a:rPr>
              <a:t>n</a:t>
            </a:r>
            <a:r>
              <a:rPr sz="2600" spc="-4" dirty="0" smtClean="0">
                <a:latin typeface="Times New Roman"/>
                <a:cs typeface="Times New Roman"/>
              </a:rPr>
              <a:t>t</a:t>
            </a:r>
            <a:r>
              <a:rPr sz="2600" spc="4" dirty="0" smtClean="0">
                <a:latin typeface="Times New Roman"/>
                <a:cs typeface="Times New Roman"/>
              </a:rPr>
              <a:t>o</a:t>
            </a:r>
            <a:r>
              <a:rPr sz="2600" spc="0" dirty="0" smtClean="0">
                <a:latin typeface="Times New Roman"/>
                <a:cs typeface="Times New Roman"/>
              </a:rPr>
              <a:t>s</a:t>
            </a:r>
            <a:r>
              <a:rPr sz="2600" spc="-19" dirty="0" smtClean="0">
                <a:latin typeface="Times New Roman"/>
                <a:cs typeface="Times New Roman"/>
              </a:rPr>
              <a:t> </a:t>
            </a:r>
            <a:r>
              <a:rPr sz="2600" spc="19" dirty="0" smtClean="0">
                <a:latin typeface="Times New Roman"/>
                <a:cs typeface="Times New Roman"/>
              </a:rPr>
              <a:t>p</a:t>
            </a:r>
            <a:r>
              <a:rPr sz="2600" spc="4" dirty="0" smtClean="0">
                <a:latin typeface="Times New Roman"/>
                <a:cs typeface="Times New Roman"/>
              </a:rPr>
              <a:t>o</a:t>
            </a:r>
            <a:r>
              <a:rPr sz="2600" spc="0" dirty="0" smtClean="0">
                <a:latin typeface="Times New Roman"/>
                <a:cs typeface="Times New Roman"/>
              </a:rPr>
              <a:t>r</a:t>
            </a:r>
            <a:r>
              <a:rPr sz="2600" spc="-14" dirty="0" smtClean="0">
                <a:latin typeface="Times New Roman"/>
                <a:cs typeface="Times New Roman"/>
              </a:rPr>
              <a:t> </a:t>
            </a:r>
            <a:r>
              <a:rPr sz="2600" spc="9" dirty="0" smtClean="0">
                <a:latin typeface="Times New Roman"/>
                <a:cs typeface="Times New Roman"/>
              </a:rPr>
              <a:t>e</a:t>
            </a:r>
            <a:r>
              <a:rPr sz="2600" spc="-14" dirty="0" smtClean="0">
                <a:latin typeface="Times New Roman"/>
                <a:cs typeface="Times New Roman"/>
              </a:rPr>
              <a:t>s</a:t>
            </a:r>
            <a:r>
              <a:rPr sz="2600" spc="-4" dirty="0" smtClean="0">
                <a:latin typeface="Times New Roman"/>
                <a:cs typeface="Times New Roman"/>
              </a:rPr>
              <a:t>cri</a:t>
            </a:r>
            <a:r>
              <a:rPr sz="2600" spc="0" dirty="0" smtClean="0">
                <a:latin typeface="Times New Roman"/>
                <a:cs typeface="Times New Roman"/>
              </a:rPr>
              <a:t>t</a:t>
            </a:r>
            <a:r>
              <a:rPr sz="2600" spc="4" dirty="0" smtClean="0">
                <a:latin typeface="Times New Roman"/>
                <a:cs typeface="Times New Roman"/>
              </a:rPr>
              <a:t>o</a:t>
            </a:r>
            <a:r>
              <a:rPr sz="2600" spc="0" dirty="0" smtClean="0">
                <a:latin typeface="Times New Roman"/>
                <a:cs typeface="Times New Roman"/>
              </a:rPr>
              <a:t>, </a:t>
            </a:r>
            <a:r>
              <a:rPr sz="2600" spc="19" dirty="0" smtClean="0">
                <a:latin typeface="Times New Roman"/>
                <a:cs typeface="Times New Roman"/>
              </a:rPr>
              <a:t>qu</a:t>
            </a:r>
            <a:r>
              <a:rPr sz="2600" spc="0" dirty="0" smtClean="0">
                <a:latin typeface="Times New Roman"/>
                <a:cs typeface="Times New Roman"/>
              </a:rPr>
              <a:t>e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41"/>
              </a:lnSpc>
            </a:pPr>
            <a:r>
              <a:rPr sz="2600" spc="-4" dirty="0" smtClean="0">
                <a:latin typeface="Times New Roman"/>
                <a:cs typeface="Times New Roman"/>
              </a:rPr>
              <a:t>es</a:t>
            </a:r>
            <a:r>
              <a:rPr sz="2600" spc="4" dirty="0" smtClean="0">
                <a:latin typeface="Times New Roman"/>
                <a:cs typeface="Times New Roman"/>
              </a:rPr>
              <a:t>p</a:t>
            </a:r>
            <a:r>
              <a:rPr sz="2600" spc="-4" dirty="0" smtClean="0">
                <a:latin typeface="Times New Roman"/>
                <a:cs typeface="Times New Roman"/>
              </a:rPr>
              <a:t>ecifiq</a:t>
            </a:r>
            <a:r>
              <a:rPr sz="2600" spc="19" dirty="0" smtClean="0">
                <a:latin typeface="Times New Roman"/>
                <a:cs typeface="Times New Roman"/>
              </a:rPr>
              <a:t>u</a:t>
            </a:r>
            <a:r>
              <a:rPr sz="2600" spc="-14" dirty="0" smtClean="0">
                <a:latin typeface="Times New Roman"/>
                <a:cs typeface="Times New Roman"/>
              </a:rPr>
              <a:t>e</a:t>
            </a:r>
            <a:r>
              <a:rPr sz="2600" spc="0" dirty="0" smtClean="0">
                <a:latin typeface="Times New Roman"/>
                <a:cs typeface="Times New Roman"/>
              </a:rPr>
              <a:t>n</a:t>
            </a:r>
            <a:r>
              <a:rPr sz="2600" spc="19" dirty="0" smtClean="0">
                <a:latin typeface="Times New Roman"/>
                <a:cs typeface="Times New Roman"/>
              </a:rPr>
              <a:t> </a:t>
            </a:r>
            <a:r>
              <a:rPr sz="2600" spc="-14" dirty="0" smtClean="0">
                <a:latin typeface="Times New Roman"/>
                <a:cs typeface="Times New Roman"/>
              </a:rPr>
              <a:t>c</a:t>
            </a:r>
            <a:r>
              <a:rPr sz="2600" spc="19" dirty="0" smtClean="0">
                <a:latin typeface="Times New Roman"/>
                <a:cs typeface="Times New Roman"/>
              </a:rPr>
              <a:t>o</a:t>
            </a:r>
            <a:r>
              <a:rPr sz="2600" spc="-9" dirty="0" smtClean="0">
                <a:latin typeface="Times New Roman"/>
                <a:cs typeface="Times New Roman"/>
              </a:rPr>
              <a:t>m</a:t>
            </a:r>
            <a:r>
              <a:rPr sz="2600" spc="0" dirty="0" smtClean="0">
                <a:latin typeface="Times New Roman"/>
                <a:cs typeface="Times New Roman"/>
              </a:rPr>
              <a:t>o </a:t>
            </a:r>
            <a:r>
              <a:rPr sz="2600" spc="-4" dirty="0" smtClean="0">
                <a:latin typeface="Times New Roman"/>
                <a:cs typeface="Times New Roman"/>
              </a:rPr>
              <a:t>s</a:t>
            </a:r>
            <a:r>
              <a:rPr sz="2600" spc="0" dirty="0" smtClean="0">
                <a:latin typeface="Times New Roman"/>
                <a:cs typeface="Times New Roman"/>
              </a:rPr>
              <a:t>e </a:t>
            </a:r>
            <a:r>
              <a:rPr sz="2600" spc="-9" dirty="0" smtClean="0">
                <a:latin typeface="Times New Roman"/>
                <a:cs typeface="Times New Roman"/>
              </a:rPr>
              <a:t>i</a:t>
            </a:r>
            <a:r>
              <a:rPr sz="2600" spc="4" dirty="0" smtClean="0">
                <a:latin typeface="Times New Roman"/>
                <a:cs typeface="Times New Roman"/>
              </a:rPr>
              <a:t>n</a:t>
            </a:r>
            <a:r>
              <a:rPr sz="2600" spc="-14" dirty="0" smtClean="0">
                <a:latin typeface="Times New Roman"/>
                <a:cs typeface="Times New Roman"/>
              </a:rPr>
              <a:t>s</a:t>
            </a:r>
            <a:r>
              <a:rPr sz="2600" spc="-4" dirty="0" smtClean="0">
                <a:latin typeface="Times New Roman"/>
                <a:cs typeface="Times New Roman"/>
              </a:rPr>
              <a:t>tal</a:t>
            </a:r>
            <a:r>
              <a:rPr sz="2600" spc="0" dirty="0" smtClean="0">
                <a:latin typeface="Times New Roman"/>
                <a:cs typeface="Times New Roman"/>
              </a:rPr>
              <a:t>a y </a:t>
            </a:r>
            <a:r>
              <a:rPr sz="2600" spc="-4" dirty="0" smtClean="0">
                <a:latin typeface="Times New Roman"/>
                <a:cs typeface="Times New Roman"/>
              </a:rPr>
              <a:t>s</a:t>
            </a:r>
            <a:r>
              <a:rPr sz="2600" spc="0" dirty="0" smtClean="0">
                <a:latin typeface="Times New Roman"/>
                <a:cs typeface="Times New Roman"/>
              </a:rPr>
              <a:t>e </a:t>
            </a:r>
            <a:r>
              <a:rPr sz="2600" spc="-9" dirty="0" smtClean="0">
                <a:latin typeface="Times New Roman"/>
                <a:cs typeface="Times New Roman"/>
              </a:rPr>
              <a:t>m</a:t>
            </a:r>
            <a:r>
              <a:rPr sz="2600" spc="-4" dirty="0" smtClean="0">
                <a:latin typeface="Times New Roman"/>
                <a:cs typeface="Times New Roman"/>
              </a:rPr>
              <a:t>a</a:t>
            </a:r>
            <a:r>
              <a:rPr sz="2600" spc="19" dirty="0" smtClean="0">
                <a:latin typeface="Times New Roman"/>
                <a:cs typeface="Times New Roman"/>
              </a:rPr>
              <a:t>n</a:t>
            </a:r>
            <a:r>
              <a:rPr sz="2600" spc="-4" dirty="0" smtClean="0">
                <a:latin typeface="Times New Roman"/>
                <a:cs typeface="Times New Roman"/>
              </a:rPr>
              <a:t>ti</a:t>
            </a:r>
            <a:r>
              <a:rPr sz="2600" spc="-14" dirty="0" smtClean="0">
                <a:latin typeface="Times New Roman"/>
                <a:cs typeface="Times New Roman"/>
              </a:rPr>
              <a:t>e</a:t>
            </a:r>
            <a:r>
              <a:rPr sz="2600" spc="19" dirty="0" smtClean="0">
                <a:latin typeface="Times New Roman"/>
                <a:cs typeface="Times New Roman"/>
              </a:rPr>
              <a:t>n</a:t>
            </a:r>
            <a:r>
              <a:rPr sz="2600" spc="0" dirty="0" smtClean="0">
                <a:latin typeface="Times New Roman"/>
                <a:cs typeface="Times New Roman"/>
              </a:rPr>
              <a:t>e </a:t>
            </a:r>
            <a:r>
              <a:rPr sz="2600" spc="-4" dirty="0" smtClean="0">
                <a:latin typeface="Times New Roman"/>
                <a:cs typeface="Times New Roman"/>
              </a:rPr>
              <a:t>act</a:t>
            </a:r>
            <a:r>
              <a:rPr sz="2600" spc="4" dirty="0" smtClean="0">
                <a:latin typeface="Times New Roman"/>
                <a:cs typeface="Times New Roman"/>
              </a:rPr>
              <a:t>u</a:t>
            </a:r>
            <a:r>
              <a:rPr sz="2600" spc="-4" dirty="0" smtClean="0">
                <a:latin typeface="Times New Roman"/>
                <a:cs typeface="Times New Roman"/>
              </a:rPr>
              <a:t>ali</a:t>
            </a:r>
            <a:r>
              <a:rPr sz="2600" spc="-14" dirty="0" smtClean="0">
                <a:latin typeface="Times New Roman"/>
                <a:cs typeface="Times New Roman"/>
              </a:rPr>
              <a:t>z</a:t>
            </a:r>
            <a:r>
              <a:rPr sz="2600" spc="-4" dirty="0" smtClean="0">
                <a:latin typeface="Times New Roman"/>
                <a:cs typeface="Times New Roman"/>
              </a:rPr>
              <a:t>a</a:t>
            </a:r>
            <a:r>
              <a:rPr sz="2600" spc="4" dirty="0" smtClean="0">
                <a:latin typeface="Times New Roman"/>
                <a:cs typeface="Times New Roman"/>
              </a:rPr>
              <a:t>do </a:t>
            </a:r>
            <a:r>
              <a:rPr sz="2600" spc="-4" dirty="0" smtClean="0">
                <a:latin typeface="Times New Roman"/>
                <a:cs typeface="Times New Roman"/>
              </a:rPr>
              <a:t>e</a:t>
            </a:r>
            <a:r>
              <a:rPr sz="2600" spc="0" dirty="0" smtClean="0">
                <a:latin typeface="Times New Roman"/>
                <a:cs typeface="Times New Roman"/>
              </a:rPr>
              <a:t>l </a:t>
            </a:r>
            <a:r>
              <a:rPr sz="2600" spc="-4" dirty="0" smtClean="0">
                <a:latin typeface="Times New Roman"/>
                <a:cs typeface="Times New Roman"/>
              </a:rPr>
              <a:t>s</a:t>
            </a:r>
            <a:r>
              <a:rPr sz="2600" spc="4" dirty="0" smtClean="0">
                <a:latin typeface="Times New Roman"/>
                <a:cs typeface="Times New Roman"/>
              </a:rPr>
              <a:t>o</a:t>
            </a:r>
            <a:r>
              <a:rPr sz="2600" spc="-4" dirty="0" smtClean="0">
                <a:latin typeface="Times New Roman"/>
                <a:cs typeface="Times New Roman"/>
              </a:rPr>
              <a:t>ft</a:t>
            </a:r>
            <a:r>
              <a:rPr sz="2600" spc="4" dirty="0" smtClean="0">
                <a:latin typeface="Times New Roman"/>
                <a:cs typeface="Times New Roman"/>
              </a:rPr>
              <a:t>w</a:t>
            </a:r>
            <a:r>
              <a:rPr sz="2600" spc="-4" dirty="0" smtClean="0">
                <a:latin typeface="Times New Roman"/>
                <a:cs typeface="Times New Roman"/>
              </a:rPr>
              <a:t>ar</a:t>
            </a:r>
            <a:r>
              <a:rPr sz="2600" spc="0" dirty="0" smtClean="0">
                <a:latin typeface="Times New Roman"/>
                <a:cs typeface="Times New Roman"/>
              </a:rPr>
              <a:t>e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132" y="4456192"/>
            <a:ext cx="20294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3016" y="4482100"/>
            <a:ext cx="7793228" cy="2314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ir</a:t>
            </a:r>
            <a:r>
              <a:rPr sz="2800" spc="-2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os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7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q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hag</a:t>
            </a:r>
            <a:r>
              <a:rPr sz="2800" spc="9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56" dirty="0" smtClean="0">
                <a:latin typeface="Times New Roman"/>
                <a:cs typeface="Times New Roman"/>
              </a:rPr>
              <a:t> </a:t>
            </a:r>
            <a:r>
              <a:rPr sz="2800" i="1" spc="4" dirty="0" smtClean="0">
                <a:latin typeface="Times New Roman"/>
                <a:cs typeface="Times New Roman"/>
              </a:rPr>
              <a:t>l</a:t>
            </a:r>
            <a:r>
              <a:rPr sz="2800" i="1" spc="19" dirty="0" smtClean="0">
                <a:latin typeface="Times New Roman"/>
                <a:cs typeface="Times New Roman"/>
              </a:rPr>
              <a:t>o</a:t>
            </a:r>
            <a:r>
              <a:rPr sz="2800" i="1" spc="4" dirty="0" smtClean="0">
                <a:latin typeface="Times New Roman"/>
                <a:cs typeface="Times New Roman"/>
              </a:rPr>
              <a:t>go</a:t>
            </a:r>
            <a:r>
              <a:rPr sz="2800" i="1" spc="0" dirty="0" smtClean="0">
                <a:latin typeface="Times New Roman"/>
                <a:cs typeface="Times New Roman"/>
              </a:rPr>
              <a:t>ut</a:t>
            </a:r>
            <a:r>
              <a:rPr sz="2800" i="1" spc="-5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jar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su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62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ritor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  <a:p>
            <a:pPr marL="12700" marR="460933" indent="1524">
              <a:lnSpc>
                <a:spcPct val="98604"/>
              </a:lnSpc>
              <a:spcBef>
                <a:spcPts val="150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on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ar</a:t>
            </a:r>
            <a:r>
              <a:rPr sz="2800" spc="-91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g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rid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r>
              <a:rPr sz="2800" spc="-6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ba</a:t>
            </a:r>
            <a:r>
              <a:rPr sz="2800" spc="-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71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en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os</a:t>
            </a:r>
            <a:r>
              <a:rPr sz="2800" spc="-62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l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w</a:t>
            </a:r>
            <a:r>
              <a:rPr sz="2800" spc="0" dirty="0" smtClean="0">
                <a:latin typeface="Times New Roman"/>
                <a:cs typeface="Times New Roman"/>
              </a:rPr>
              <a:t>itchs</a:t>
            </a:r>
            <a:r>
              <a:rPr sz="2800" spc="-31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(8</a:t>
            </a:r>
            <a:r>
              <a:rPr sz="2800" spc="19" dirty="0" smtClean="0">
                <a:latin typeface="Times New Roman"/>
                <a:cs typeface="Times New Roman"/>
              </a:rPr>
              <a:t>0</a:t>
            </a:r>
            <a:r>
              <a:rPr sz="2800" spc="0" dirty="0" smtClean="0">
                <a:latin typeface="Times New Roman"/>
                <a:cs typeface="Times New Roman"/>
              </a:rPr>
              <a:t>2.</a:t>
            </a:r>
            <a:r>
              <a:rPr sz="2800" spc="9" dirty="0" smtClean="0">
                <a:latin typeface="Times New Roman"/>
                <a:cs typeface="Times New Roman"/>
              </a:rPr>
              <a:t>1</a:t>
            </a:r>
            <a:r>
              <a:rPr sz="2800" spc="-4" dirty="0" smtClean="0">
                <a:latin typeface="Times New Roman"/>
                <a:cs typeface="Times New Roman"/>
              </a:rPr>
              <a:t>X</a:t>
            </a:r>
            <a:r>
              <a:rPr sz="2800" spc="0" dirty="0" smtClean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  <a:p>
            <a:pPr marR="12700" algn="r">
              <a:lnSpc>
                <a:spcPct val="95825"/>
              </a:lnSpc>
              <a:spcBef>
                <a:spcPts val="225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48132" y="5320249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986" y="4419600"/>
            <a:ext cx="28289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bject 12"/>
          <p:cNvSpPr txBox="1"/>
          <p:nvPr/>
        </p:nvSpPr>
        <p:spPr>
          <a:xfrm>
            <a:off x="438404" y="521997"/>
            <a:ext cx="810688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eg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 las </a:t>
            </a:r>
            <a:r>
              <a:rPr lang="es-CO"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alá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mb</a:t>
            </a:r>
            <a:r>
              <a:rPr sz="4400" spc="-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icas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3273" y="1283541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8157" y="1309449"/>
            <a:ext cx="7627380" cy="8075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19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ic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-4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r>
              <a:rPr sz="2400" spc="9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10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edes</a:t>
            </a:r>
            <a:r>
              <a:rPr sz="2400" spc="-5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ina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á</a:t>
            </a:r>
            <a:r>
              <a:rPr sz="2400" spc="-14" dirty="0" smtClean="0">
                <a:latin typeface="Times New Roman"/>
                <a:cs typeface="Times New Roman"/>
              </a:rPr>
              <a:t>m</a:t>
            </a:r>
            <a:r>
              <a:rPr sz="2400" spc="9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icas</a:t>
            </a:r>
            <a:r>
              <a:rPr sz="2400" spc="-5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0" dirty="0" smtClean="0">
                <a:latin typeface="Times New Roman"/>
                <a:cs typeface="Times New Roman"/>
              </a:rPr>
              <a:t>W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s)</a:t>
            </a:r>
            <a:r>
              <a:rPr sz="2400" spc="-10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-2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su</a:t>
            </a:r>
            <a:r>
              <a:rPr sz="2400" spc="-24" dirty="0" smtClean="0">
                <a:latin typeface="Times New Roman"/>
                <a:cs typeface="Times New Roman"/>
              </a:rPr>
              <a:t> </a:t>
            </a:r>
            <a:r>
              <a:rPr sz="2400" spc="19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rop</a:t>
            </a:r>
            <a:r>
              <a:rPr sz="2400" spc="0" dirty="0" smtClean="0">
                <a:latin typeface="Times New Roman"/>
                <a:cs typeface="Times New Roman"/>
              </a:rPr>
              <a:t>ia</a:t>
            </a:r>
            <a:endParaRPr sz="2400" dirty="0">
              <a:latin typeface="Times New Roman"/>
              <a:cs typeface="Times New Roman"/>
            </a:endParaRPr>
          </a:p>
          <a:p>
            <a:pPr marL="14223" marR="53263">
              <a:lnSpc>
                <a:spcPct val="95825"/>
              </a:lnSpc>
            </a:pPr>
            <a:r>
              <a:rPr sz="2400" spc="4" dirty="0" smtClean="0">
                <a:latin typeface="Times New Roman"/>
                <a:cs typeface="Times New Roman"/>
              </a:rPr>
              <a:t>s</a:t>
            </a:r>
            <a:r>
              <a:rPr sz="2400" spc="1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br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-6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33" dirty="0" smtClean="0">
                <a:latin typeface="Times New Roman"/>
                <a:cs typeface="Times New Roman"/>
              </a:rPr>
              <a:t> </a:t>
            </a:r>
            <a:r>
              <a:rPr sz="2400" spc="-25" dirty="0" smtClean="0">
                <a:latin typeface="Times New Roman"/>
                <a:cs typeface="Times New Roman"/>
              </a:rPr>
              <a:t>V</a:t>
            </a:r>
            <a:r>
              <a:rPr sz="2400" spc="-1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AN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9681" y="2140219"/>
            <a:ext cx="240360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6393" y="2158507"/>
            <a:ext cx="6903410" cy="7477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400" spc="4" dirty="0" smtClean="0">
                <a:latin typeface="Times New Roman"/>
                <a:cs typeface="Times New Roman"/>
              </a:rPr>
              <a:t>S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m</a:t>
            </a:r>
            <a:r>
              <a:rPr sz="2400" spc="19" dirty="0" smtClean="0">
                <a:latin typeface="Times New Roman"/>
                <a:cs typeface="Times New Roman"/>
              </a:rPr>
              <a:t>p</a:t>
            </a:r>
            <a:r>
              <a:rPr sz="2400" spc="-4" dirty="0" smtClean="0">
                <a:latin typeface="Times New Roman"/>
                <a:cs typeface="Times New Roman"/>
              </a:rPr>
              <a:t>li</a:t>
            </a:r>
            <a:r>
              <a:rPr sz="2400" spc="-14" dirty="0" smtClean="0">
                <a:latin typeface="Times New Roman"/>
                <a:cs typeface="Times New Roman"/>
              </a:rPr>
              <a:t>f</a:t>
            </a:r>
            <a:r>
              <a:rPr sz="2400" spc="-4" dirty="0" smtClean="0">
                <a:latin typeface="Times New Roman"/>
                <a:cs typeface="Times New Roman"/>
              </a:rPr>
              <a:t>ica</a:t>
            </a:r>
            <a:r>
              <a:rPr sz="2400" spc="0" dirty="0" smtClean="0">
                <a:latin typeface="Times New Roman"/>
                <a:cs typeface="Times New Roman"/>
              </a:rPr>
              <a:t>r el 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re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-4" dirty="0" smtClean="0">
                <a:latin typeface="Times New Roman"/>
                <a:cs typeface="Times New Roman"/>
              </a:rPr>
              <a:t>ci</a:t>
            </a:r>
            <a:r>
              <a:rPr sz="2400" spc="4" dirty="0" smtClean="0">
                <a:latin typeface="Times New Roman"/>
                <a:cs typeface="Times New Roman"/>
              </a:rPr>
              <a:t>on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nto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</a:t>
            </a:r>
            <a:r>
              <a:rPr sz="2400" spc="4" dirty="0" smtClean="0">
                <a:latin typeface="Times New Roman"/>
                <a:cs typeface="Times New Roman"/>
              </a:rPr>
              <a:t> h</a:t>
            </a:r>
            <a:r>
              <a:rPr sz="2400" spc="-4" dirty="0" smtClean="0">
                <a:latin typeface="Times New Roman"/>
                <a:cs typeface="Times New Roman"/>
              </a:rPr>
              <a:t>ac</a:t>
            </a:r>
            <a:r>
              <a:rPr sz="2400" spc="0" dirty="0" smtClean="0">
                <a:latin typeface="Times New Roman"/>
                <a:cs typeface="Times New Roman"/>
              </a:rPr>
              <a:t>er </a:t>
            </a:r>
            <a:r>
              <a:rPr sz="2400" spc="-9" dirty="0" smtClean="0">
                <a:latin typeface="Times New Roman"/>
                <a:cs typeface="Times New Roman"/>
              </a:rPr>
              <a:t>m</a:t>
            </a:r>
            <a:r>
              <a:rPr sz="2400" spc="9" dirty="0" smtClean="0">
                <a:latin typeface="Times New Roman"/>
                <a:cs typeface="Times New Roman"/>
              </a:rPr>
              <a:t>á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fá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 la</a:t>
            </a:r>
            <a:endParaRPr sz="2400">
              <a:latin typeface="Times New Roman"/>
              <a:cs typeface="Times New Roman"/>
            </a:endParaRPr>
          </a:p>
          <a:p>
            <a:pPr marL="12700" marR="49606">
              <a:lnSpc>
                <a:spcPct val="95825"/>
              </a:lnSpc>
            </a:pP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o</a:t>
            </a:r>
            <a:r>
              <a:rPr sz="2400" spc="19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fig</a:t>
            </a:r>
            <a:r>
              <a:rPr sz="2400" spc="19" dirty="0" smtClean="0">
                <a:latin typeface="Times New Roman"/>
                <a:cs typeface="Times New Roman"/>
              </a:rPr>
              <a:t>u</a:t>
            </a:r>
            <a:r>
              <a:rPr sz="2400" spc="-14" dirty="0" smtClean="0">
                <a:latin typeface="Times New Roman"/>
                <a:cs typeface="Times New Roman"/>
              </a:rPr>
              <a:t>r</a:t>
            </a:r>
            <a:r>
              <a:rPr sz="2400" spc="-4" dirty="0" smtClean="0">
                <a:latin typeface="Times New Roman"/>
                <a:cs typeface="Times New Roman"/>
              </a:rPr>
              <a:t>ac</a:t>
            </a:r>
            <a:r>
              <a:rPr sz="2400" spc="0" dirty="0" smtClean="0">
                <a:latin typeface="Times New Roman"/>
                <a:cs typeface="Times New Roman"/>
              </a:rPr>
              <a:t>ión 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4" dirty="0" smtClean="0">
                <a:latin typeface="Times New Roman"/>
                <a:cs typeface="Times New Roman"/>
              </a:rPr>
              <a:t>filtr</a:t>
            </a:r>
            <a:r>
              <a:rPr sz="2400" spc="0" dirty="0" smtClean="0">
                <a:latin typeface="Times New Roman"/>
                <a:cs typeface="Times New Roman"/>
              </a:rPr>
              <a:t>os</a:t>
            </a:r>
            <a:r>
              <a:rPr sz="2400" spc="-14" dirty="0" smtClean="0">
                <a:latin typeface="Times New Roman"/>
                <a:cs typeface="Times New Roman"/>
              </a:rPr>
              <a:t> 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19" dirty="0" smtClean="0">
                <a:latin typeface="Times New Roman"/>
                <a:cs typeface="Times New Roman"/>
              </a:rPr>
              <a:t>p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qu</a:t>
            </a:r>
            <a:r>
              <a:rPr sz="2400" spc="-4" dirty="0" smtClean="0">
                <a:latin typeface="Times New Roman"/>
                <a:cs typeface="Times New Roman"/>
              </a:rPr>
              <a:t>ete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3273" y="2934668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8157" y="2954480"/>
            <a:ext cx="7592745" cy="16564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2955"/>
              </a:lnSpc>
              <a:spcBef>
                <a:spcPts val="147"/>
              </a:spcBef>
            </a:pPr>
            <a:r>
              <a:rPr sz="2400" spc="-14" dirty="0" smtClean="0">
                <a:latin typeface="Times New Roman"/>
                <a:cs typeface="Times New Roman"/>
              </a:rPr>
              <a:t>Re</a:t>
            </a:r>
            <a:r>
              <a:rPr sz="2400" spc="19" dirty="0" smtClean="0">
                <a:latin typeface="Times New Roman"/>
                <a:cs typeface="Times New Roman"/>
              </a:rPr>
              <a:t>q</a:t>
            </a:r>
            <a:r>
              <a:rPr sz="2400" spc="4" dirty="0" smtClean="0">
                <a:latin typeface="Times New Roman"/>
                <a:cs typeface="Times New Roman"/>
              </a:rPr>
              <a:t>u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-49" dirty="0" smtClean="0"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Times New Roman"/>
                <a:cs typeface="Times New Roman"/>
              </a:rPr>
              <a:t>q</a:t>
            </a:r>
            <a:r>
              <a:rPr sz="2400" spc="1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47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to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4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20" dirty="0" smtClean="0">
                <a:latin typeface="Times New Roman"/>
                <a:cs typeface="Times New Roman"/>
              </a:rPr>
              <a:t> </a:t>
            </a:r>
            <a:r>
              <a:rPr sz="2400" spc="19" dirty="0" smtClean="0">
                <a:latin typeface="Times New Roman"/>
                <a:cs typeface="Times New Roman"/>
              </a:rPr>
              <a:t>p</a:t>
            </a:r>
            <a:r>
              <a:rPr sz="2400" spc="9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rt</a:t>
            </a:r>
            <a:r>
              <a:rPr sz="2400" spc="-14" dirty="0" smtClean="0">
                <a:latin typeface="Times New Roman"/>
                <a:cs typeface="Times New Roman"/>
              </a:rPr>
              <a:t>á</a:t>
            </a:r>
            <a:r>
              <a:rPr sz="2400" spc="0" dirty="0" smtClean="0">
                <a:latin typeface="Times New Roman"/>
                <a:cs typeface="Times New Roman"/>
              </a:rPr>
              <a:t>til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4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</a:t>
            </a:r>
            <a:r>
              <a:rPr sz="2400" spc="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al</a:t>
            </a:r>
            <a:r>
              <a:rPr sz="2400" spc="-4" dirty="0" smtClean="0">
                <a:latin typeface="Times New Roman"/>
                <a:cs typeface="Times New Roman"/>
              </a:rPr>
              <a:t>á</a:t>
            </a:r>
            <a:r>
              <a:rPr sz="2400" spc="-14" dirty="0" smtClean="0">
                <a:latin typeface="Times New Roman"/>
                <a:cs typeface="Times New Roman"/>
              </a:rPr>
              <a:t>m</a:t>
            </a:r>
            <a:r>
              <a:rPr sz="2400" spc="19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14" dirty="0" smtClean="0">
                <a:latin typeface="Times New Roman"/>
                <a:cs typeface="Times New Roman"/>
              </a:rPr>
              <a:t>c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100" dirty="0" smtClean="0">
                <a:latin typeface="Times New Roman"/>
                <a:cs typeface="Times New Roman"/>
              </a:rPr>
              <a:t> </a:t>
            </a:r>
            <a:r>
              <a:rPr sz="2400" spc="14" dirty="0" smtClean="0">
                <a:latin typeface="Times New Roman"/>
                <a:cs typeface="Times New Roman"/>
              </a:rPr>
              <a:t>t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1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g</a:t>
            </a:r>
            <a:r>
              <a:rPr sz="2400" spc="-29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endParaRPr sz="2400" dirty="0">
              <a:latin typeface="Times New Roman"/>
              <a:cs typeface="Times New Roman"/>
            </a:endParaRPr>
          </a:p>
          <a:p>
            <a:pPr marL="14223" marR="53263">
              <a:lnSpc>
                <a:spcPct val="95825"/>
              </a:lnSpc>
            </a:pPr>
            <a:r>
              <a:rPr sz="2400" spc="4" dirty="0" smtClean="0">
                <a:latin typeface="Times New Roman"/>
                <a:cs typeface="Times New Roman"/>
              </a:rPr>
              <a:t>fir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-14" dirty="0" smtClean="0">
                <a:latin typeface="Times New Roman"/>
                <a:cs typeface="Times New Roman"/>
              </a:rPr>
              <a:t>w</a:t>
            </a:r>
            <a:r>
              <a:rPr sz="2400" spc="0" dirty="0" smtClean="0">
                <a:latin typeface="Times New Roman"/>
                <a:cs typeface="Times New Roman"/>
              </a:rPr>
              <a:t>alls</a:t>
            </a:r>
            <a:r>
              <a:rPr sz="2400" spc="-4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19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ales</a:t>
            </a:r>
            <a:r>
              <a:rPr sz="2400" spc="-8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ant</a:t>
            </a:r>
            <a:r>
              <a:rPr sz="2400" spc="9" dirty="0" smtClean="0">
                <a:latin typeface="Times New Roman"/>
                <a:cs typeface="Times New Roman"/>
              </a:rPr>
              <a:t>i</a:t>
            </a:r>
            <a:r>
              <a:rPr sz="2400" spc="19" dirty="0" smtClean="0">
                <a:latin typeface="Times New Roman"/>
                <a:cs typeface="Times New Roman"/>
              </a:rPr>
              <a:t>v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1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 dirty="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  <a:spcBef>
                <a:spcPts val="125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sh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19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ilit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-8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r>
              <a:rPr sz="2400" spc="9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32" dirty="0" smtClean="0">
                <a:latin typeface="Times New Roman"/>
                <a:cs typeface="Times New Roman"/>
              </a:rPr>
              <a:t> </a:t>
            </a:r>
            <a:r>
              <a:rPr sz="2400" spc="-1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aj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82" dirty="0" smtClean="0">
                <a:latin typeface="Times New Roman"/>
                <a:cs typeface="Times New Roman"/>
              </a:rPr>
              <a:t> </a:t>
            </a:r>
            <a:r>
              <a:rPr sz="2400" spc="39" dirty="0" smtClean="0">
                <a:latin typeface="Times New Roman"/>
                <a:cs typeface="Times New Roman"/>
              </a:rPr>
              <a:t>(</a:t>
            </a:r>
            <a:r>
              <a:rPr sz="2400" i="1" spc="0" dirty="0" smtClean="0">
                <a:latin typeface="Times New Roman"/>
                <a:cs typeface="Times New Roman"/>
              </a:rPr>
              <a:t>b</a:t>
            </a:r>
            <a:r>
              <a:rPr sz="2400" i="1" spc="-9" dirty="0" smtClean="0">
                <a:latin typeface="Times New Roman"/>
                <a:cs typeface="Times New Roman"/>
              </a:rPr>
              <a:t>e</a:t>
            </a:r>
            <a:r>
              <a:rPr sz="2400" i="1" spc="0" dirty="0" smtClean="0">
                <a:latin typeface="Times New Roman"/>
                <a:cs typeface="Times New Roman"/>
              </a:rPr>
              <a:t>ac</a:t>
            </a:r>
            <a:r>
              <a:rPr sz="2400" i="1" spc="4" dirty="0" smtClean="0">
                <a:latin typeface="Times New Roman"/>
                <a:cs typeface="Times New Roman"/>
              </a:rPr>
              <a:t>ons</a:t>
            </a:r>
            <a:r>
              <a:rPr sz="2400" spc="0" dirty="0" smtClean="0">
                <a:latin typeface="Times New Roman"/>
                <a:cs typeface="Times New Roman"/>
              </a:rPr>
              <a:t>)</a:t>
            </a:r>
            <a:r>
              <a:rPr sz="2400" spc="-110" dirty="0" smtClean="0">
                <a:latin typeface="Times New Roman"/>
                <a:cs typeface="Times New Roman"/>
              </a:rPr>
              <a:t> </a:t>
            </a:r>
            <a:r>
              <a:rPr sz="2400" spc="19" dirty="0" smtClean="0">
                <a:latin typeface="Times New Roman"/>
                <a:cs typeface="Times New Roman"/>
              </a:rPr>
              <a:t>q</a:t>
            </a:r>
            <a:r>
              <a:rPr sz="2400" spc="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60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dif</a:t>
            </a:r>
            <a:r>
              <a:rPr sz="2400" spc="1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-109" dirty="0" smtClean="0">
                <a:latin typeface="Times New Roman"/>
                <a:cs typeface="Times New Roman"/>
              </a:rPr>
              <a:t> 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endParaRPr sz="2400" dirty="0">
              <a:latin typeface="Times New Roman"/>
              <a:cs typeface="Times New Roman"/>
            </a:endParaRPr>
          </a:p>
          <a:p>
            <a:pPr marL="14223" marR="53263">
              <a:lnSpc>
                <a:spcPct val="95825"/>
              </a:lnSpc>
              <a:spcBef>
                <a:spcPts val="120"/>
              </a:spcBef>
            </a:pPr>
            <a:r>
              <a:rPr sz="2400" spc="4" dirty="0" smtClean="0">
                <a:latin typeface="Times New Roman"/>
                <a:cs typeface="Times New Roman"/>
              </a:rPr>
              <a:t>S</a:t>
            </a:r>
            <a:r>
              <a:rPr sz="2400" spc="9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14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,</a:t>
            </a:r>
            <a:r>
              <a:rPr sz="2400" spc="-8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19" dirty="0" smtClean="0">
                <a:latin typeface="Times New Roman"/>
                <a:cs typeface="Times New Roman"/>
              </a:rPr>
              <a:t>q</a:t>
            </a:r>
            <a:r>
              <a:rPr sz="2400" spc="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-68" dirty="0" smtClean="0">
                <a:latin typeface="Times New Roman"/>
                <a:cs typeface="Times New Roman"/>
              </a:rPr>
              <a:t> 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1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1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ti</a:t>
            </a:r>
            <a:r>
              <a:rPr sz="2400" spc="-14" dirty="0" smtClean="0">
                <a:latin typeface="Times New Roman"/>
                <a:cs typeface="Times New Roman"/>
              </a:rPr>
              <a:t>c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-14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19" dirty="0" smtClean="0">
                <a:latin typeface="Times New Roman"/>
                <a:cs typeface="Times New Roman"/>
              </a:rPr>
              <a:t>ó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55" dirty="0" smtClean="0"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Times New Roman"/>
                <a:cs typeface="Times New Roman"/>
              </a:rPr>
              <a:t>p</a:t>
            </a:r>
            <a:r>
              <a:rPr sz="2400" spc="19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-37" dirty="0" smtClean="0">
                <a:latin typeface="Times New Roman"/>
                <a:cs typeface="Times New Roman"/>
              </a:rPr>
              <a:t> </a:t>
            </a:r>
            <a:r>
              <a:rPr sz="2400" spc="0" dirty="0" err="1" smtClean="0">
                <a:latin typeface="Times New Roman"/>
                <a:cs typeface="Times New Roman"/>
              </a:rPr>
              <a:t>d</a:t>
            </a:r>
            <a:r>
              <a:rPr sz="2400" spc="14" dirty="0" err="1" smtClean="0">
                <a:latin typeface="Times New Roman"/>
                <a:cs typeface="Times New Roman"/>
              </a:rPr>
              <a:t>i</a:t>
            </a:r>
            <a:r>
              <a:rPr sz="2400" spc="4" dirty="0" err="1" smtClean="0">
                <a:latin typeface="Times New Roman"/>
                <a:cs typeface="Times New Roman"/>
              </a:rPr>
              <a:t>r</a:t>
            </a:r>
            <a:r>
              <a:rPr sz="2400" spc="-4" dirty="0" err="1" smtClean="0">
                <a:latin typeface="Times New Roman"/>
                <a:cs typeface="Times New Roman"/>
              </a:rPr>
              <a:t>e</a:t>
            </a:r>
            <a:r>
              <a:rPr sz="2400" spc="-14" dirty="0" err="1" smtClean="0">
                <a:latin typeface="Times New Roman"/>
                <a:cs typeface="Times New Roman"/>
              </a:rPr>
              <a:t>c</a:t>
            </a:r>
            <a:r>
              <a:rPr sz="2400" spc="0" dirty="0" err="1" smtClean="0">
                <a:latin typeface="Times New Roman"/>
                <a:cs typeface="Times New Roman"/>
              </a:rPr>
              <a:t>ción</a:t>
            </a:r>
            <a:r>
              <a:rPr sz="2400" spc="-79" dirty="0" smtClean="0">
                <a:latin typeface="Times New Roman"/>
                <a:cs typeface="Times New Roman"/>
              </a:rPr>
              <a:t> </a:t>
            </a:r>
            <a:r>
              <a:rPr sz="2400" spc="-1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AC</a:t>
            </a:r>
            <a:r>
              <a:rPr lang="es-CO" sz="2400" spc="0" dirty="0" smtClean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8404" y="3657600"/>
            <a:ext cx="188478" cy="636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•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9681" y="4635642"/>
            <a:ext cx="240360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1751" y="4476878"/>
            <a:ext cx="6882807" cy="752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400" spc="4" dirty="0" smtClean="0">
                <a:latin typeface="Times New Roman"/>
                <a:cs typeface="Times New Roman"/>
              </a:rPr>
              <a:t>Ex</a:t>
            </a:r>
            <a:r>
              <a:rPr sz="2400" spc="-4" dirty="0" smtClean="0">
                <a:latin typeface="Times New Roman"/>
                <a:cs typeface="Times New Roman"/>
              </a:rPr>
              <a:t>ce</a:t>
            </a:r>
            <a:r>
              <a:rPr sz="2400" spc="19" dirty="0" smtClean="0">
                <a:latin typeface="Times New Roman"/>
                <a:cs typeface="Times New Roman"/>
              </a:rPr>
              <a:t>p</a:t>
            </a:r>
            <a:r>
              <a:rPr sz="2400" spc="-1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 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r>
              <a:rPr sz="2400" spc="4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19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cas</a:t>
            </a:r>
            <a:r>
              <a:rPr sz="2400" spc="19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19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n </a:t>
            </a:r>
            <a:r>
              <a:rPr sz="2400" spc="19" dirty="0" smtClean="0">
                <a:latin typeface="Times New Roman"/>
                <a:cs typeface="Times New Roman"/>
              </a:rPr>
              <a:t>q</a:t>
            </a:r>
            <a:r>
              <a:rPr sz="2400" spc="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39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W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N 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u</a:t>
            </a:r>
            <a:r>
              <a:rPr sz="2400" spc="-4" dirty="0" smtClean="0">
                <a:latin typeface="Times New Roman"/>
                <a:cs typeface="Times New Roman"/>
              </a:rPr>
              <a:t>s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a </a:t>
            </a:r>
            <a:r>
              <a:rPr sz="2400" spc="4" dirty="0" smtClean="0">
                <a:latin typeface="Times New Roman"/>
                <a:cs typeface="Times New Roman"/>
              </a:rPr>
              <a:t>p</a:t>
            </a:r>
            <a:r>
              <a:rPr sz="2400" spc="19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endParaRPr sz="2400" dirty="0">
              <a:latin typeface="Times New Roman"/>
              <a:cs typeface="Times New Roman"/>
            </a:endParaRPr>
          </a:p>
          <a:p>
            <a:pPr marL="12700" marR="49606">
              <a:lnSpc>
                <a:spcPct val="95825"/>
              </a:lnSpc>
            </a:pPr>
            <a:r>
              <a:rPr sz="2400" spc="19" dirty="0" smtClean="0">
                <a:latin typeface="Times New Roman"/>
                <a:cs typeface="Times New Roman"/>
              </a:rPr>
              <a:t>v</a:t>
            </a:r>
            <a:r>
              <a:rPr sz="2400" spc="-4" dirty="0" smtClean="0">
                <a:latin typeface="Times New Roman"/>
                <a:cs typeface="Times New Roman"/>
              </a:rPr>
              <a:t>isit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19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te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22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438404" y="485421"/>
            <a:ext cx="5967218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pci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 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Seg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dad 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8994" y="485421"/>
            <a:ext cx="1997452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54" dirty="0" smtClean="0">
                <a:solidFill>
                  <a:srgbClr val="FF0000"/>
                </a:solidFill>
                <a:latin typeface="Times New Roman"/>
                <a:cs typeface="Times New Roman"/>
              </a:rPr>
              <a:t>W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LANs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4416" y="1530073"/>
            <a:ext cx="228854" cy="18926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7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0824" y="1555981"/>
            <a:ext cx="5499294" cy="14095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WEP</a:t>
            </a:r>
            <a:r>
              <a:rPr sz="3200" spc="-10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(</a:t>
            </a:r>
            <a:r>
              <a:rPr sz="3200" i="1" spc="-100" dirty="0" smtClean="0">
                <a:latin typeface="Times New Roman"/>
                <a:cs typeface="Times New Roman"/>
              </a:rPr>
              <a:t>Wi</a:t>
            </a:r>
            <a:r>
              <a:rPr sz="3200" i="1" spc="-59" dirty="0" smtClean="0">
                <a:latin typeface="Times New Roman"/>
                <a:cs typeface="Times New Roman"/>
              </a:rPr>
              <a:t>r</a:t>
            </a:r>
            <a:r>
              <a:rPr sz="3200" i="1" spc="-39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d E</a:t>
            </a:r>
            <a:r>
              <a:rPr sz="3200" i="1" spc="-4" dirty="0" smtClean="0">
                <a:latin typeface="Times New Roman"/>
                <a:cs typeface="Times New Roman"/>
              </a:rPr>
              <a:t>q</a:t>
            </a:r>
            <a:r>
              <a:rPr sz="3200" i="1" spc="4" dirty="0" smtClean="0">
                <a:latin typeface="Times New Roman"/>
                <a:cs typeface="Times New Roman"/>
              </a:rPr>
              <a:t>u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va</a:t>
            </a:r>
            <a:r>
              <a:rPr sz="3200" i="1" spc="-4" dirty="0" smtClean="0">
                <a:latin typeface="Times New Roman"/>
                <a:cs typeface="Times New Roman"/>
              </a:rPr>
              <a:t>l</a:t>
            </a:r>
            <a:r>
              <a:rPr sz="3200" i="1" spc="4" dirty="0" smtClean="0">
                <a:latin typeface="Times New Roman"/>
                <a:cs typeface="Times New Roman"/>
              </a:rPr>
              <a:t>e</a:t>
            </a:r>
            <a:r>
              <a:rPr sz="3200" i="1" spc="9" dirty="0" smtClean="0">
                <a:latin typeface="Times New Roman"/>
                <a:cs typeface="Times New Roman"/>
              </a:rPr>
              <a:t>n</a:t>
            </a:r>
            <a:r>
              <a:rPr sz="3200" i="1" spc="0" dirty="0" smtClean="0">
                <a:latin typeface="Times New Roman"/>
                <a:cs typeface="Times New Roman"/>
              </a:rPr>
              <a:t>t</a:t>
            </a:r>
            <a:r>
              <a:rPr sz="3200" i="1" spc="-25" dirty="0" smtClean="0">
                <a:latin typeface="Times New Roman"/>
                <a:cs typeface="Times New Roman"/>
              </a:rPr>
              <a:t> </a:t>
            </a:r>
            <a:r>
              <a:rPr sz="3200" i="1" spc="0" dirty="0" smtClean="0">
                <a:latin typeface="Times New Roman"/>
                <a:cs typeface="Times New Roman"/>
              </a:rPr>
              <a:t>Pr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vac</a:t>
            </a:r>
            <a:r>
              <a:rPr sz="3200" i="1" spc="44" dirty="0" smtClean="0">
                <a:latin typeface="Times New Roman"/>
                <a:cs typeface="Times New Roman"/>
              </a:rPr>
              <a:t>y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6"/>
              </a:spcBef>
            </a:pPr>
            <a:r>
              <a:rPr sz="3200" spc="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EEE </a:t>
            </a:r>
            <a:r>
              <a:rPr sz="3200" spc="-4" dirty="0" smtClean="0">
                <a:latin typeface="Times New Roman"/>
                <a:cs typeface="Times New Roman"/>
              </a:rPr>
              <a:t>8</a:t>
            </a:r>
            <a:r>
              <a:rPr sz="3200" spc="4" dirty="0" smtClean="0">
                <a:latin typeface="Times New Roman"/>
                <a:cs typeface="Times New Roman"/>
              </a:rPr>
              <a:t>02</a:t>
            </a:r>
            <a:r>
              <a:rPr sz="3200" spc="-9" dirty="0" smtClean="0">
                <a:latin typeface="Times New Roman"/>
                <a:cs typeface="Times New Roman"/>
              </a:rPr>
              <a:t>.</a:t>
            </a:r>
            <a:r>
              <a:rPr sz="3200" spc="-39" dirty="0" smtClean="0">
                <a:latin typeface="Times New Roman"/>
                <a:cs typeface="Times New Roman"/>
              </a:rPr>
              <a:t>1</a:t>
            </a:r>
            <a:r>
              <a:rPr sz="3200" spc="-54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160"/>
              </a:spcBef>
            </a:pPr>
            <a:r>
              <a:rPr sz="3200" dirty="0" smtClean="0">
                <a:latin typeface="Times New Roman"/>
                <a:cs typeface="Times New Roman"/>
              </a:rPr>
              <a:t>W</a:t>
            </a:r>
            <a:r>
              <a:rPr sz="3200" spc="-150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-32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(</a:t>
            </a:r>
            <a:r>
              <a:rPr sz="3200" i="1" spc="-114" dirty="0" smtClean="0">
                <a:latin typeface="Times New Roman"/>
                <a:cs typeface="Times New Roman"/>
              </a:rPr>
              <a:t>W</a:t>
            </a:r>
            <a:r>
              <a:rPr sz="3200" i="1" spc="-100" dirty="0" smtClean="0">
                <a:latin typeface="Times New Roman"/>
                <a:cs typeface="Times New Roman"/>
              </a:rPr>
              <a:t>i</a:t>
            </a:r>
            <a:r>
              <a:rPr sz="3200" i="1" spc="0" dirty="0" smtClean="0">
                <a:latin typeface="Times New Roman"/>
                <a:cs typeface="Times New Roman"/>
              </a:rPr>
              <a:t>-Fi P</a:t>
            </a:r>
            <a:r>
              <a:rPr sz="3200" i="1" spc="-44" dirty="0" smtClean="0">
                <a:latin typeface="Times New Roman"/>
                <a:cs typeface="Times New Roman"/>
              </a:rPr>
              <a:t>r</a:t>
            </a:r>
            <a:r>
              <a:rPr sz="3200" i="1" spc="-54" dirty="0" smtClean="0">
                <a:latin typeface="Times New Roman"/>
                <a:cs typeface="Times New Roman"/>
              </a:rPr>
              <a:t>o</a:t>
            </a:r>
            <a:r>
              <a:rPr sz="3200" i="1" spc="-4" dirty="0" smtClean="0">
                <a:latin typeface="Times New Roman"/>
                <a:cs typeface="Times New Roman"/>
              </a:rPr>
              <a:t>t</a:t>
            </a:r>
            <a:r>
              <a:rPr sz="3200" i="1" spc="4" dirty="0" smtClean="0">
                <a:latin typeface="Times New Roman"/>
                <a:cs typeface="Times New Roman"/>
              </a:rPr>
              <a:t>ec</a:t>
            </a:r>
            <a:r>
              <a:rPr sz="3200" i="1" spc="-14" dirty="0" smtClean="0">
                <a:latin typeface="Times New Roman"/>
                <a:cs typeface="Times New Roman"/>
              </a:rPr>
              <a:t>t</a:t>
            </a:r>
            <a:r>
              <a:rPr sz="3200" i="1" spc="0" dirty="0" smtClean="0">
                <a:latin typeface="Times New Roman"/>
                <a:cs typeface="Times New Roman"/>
              </a:rPr>
              <a:t>ed</a:t>
            </a:r>
            <a:r>
              <a:rPr sz="3200" i="1" spc="-14" dirty="0" smtClean="0">
                <a:latin typeface="Times New Roman"/>
                <a:cs typeface="Times New Roman"/>
              </a:rPr>
              <a:t> </a:t>
            </a:r>
            <a:r>
              <a:rPr sz="3200" i="1" spc="-50" dirty="0" smtClean="0">
                <a:latin typeface="Times New Roman"/>
                <a:cs typeface="Times New Roman"/>
              </a:rPr>
              <a:t>A</a:t>
            </a:r>
            <a:r>
              <a:rPr sz="3200" i="1" spc="4" dirty="0" smtClean="0">
                <a:latin typeface="Times New Roman"/>
                <a:cs typeface="Times New Roman"/>
              </a:rPr>
              <a:t>cce</a:t>
            </a:r>
            <a:r>
              <a:rPr sz="3200" i="1" spc="0" dirty="0" smtClean="0">
                <a:latin typeface="Times New Roman"/>
                <a:cs typeface="Times New Roman"/>
              </a:rPr>
              <a:t>s</a:t>
            </a:r>
            <a:r>
              <a:rPr sz="3200" i="1" spc="3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0824" y="3016354"/>
            <a:ext cx="5071296" cy="17742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P</a:t>
            </a:r>
            <a:r>
              <a:rPr sz="3200" spc="-10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(</a:t>
            </a:r>
            <a:r>
              <a:rPr sz="3200" spc="-9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EEE </a:t>
            </a:r>
            <a:r>
              <a:rPr sz="3200" spc="4" dirty="0" smtClean="0">
                <a:latin typeface="Times New Roman"/>
                <a:cs typeface="Times New Roman"/>
              </a:rPr>
              <a:t>8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4" dirty="0" smtClean="0">
                <a:latin typeface="Times New Roman"/>
                <a:cs typeface="Times New Roman"/>
              </a:rPr>
              <a:t>2</a:t>
            </a:r>
            <a:r>
              <a:rPr sz="3200" spc="-9" dirty="0" smtClean="0">
                <a:latin typeface="Times New Roman"/>
                <a:cs typeface="Times New Roman"/>
              </a:rPr>
              <a:t>.</a:t>
            </a:r>
            <a:r>
              <a:rPr sz="3200" spc="4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X</a:t>
            </a:r>
            <a:r>
              <a:rPr sz="3200" spc="29" dirty="0" smtClean="0">
                <a:latin typeface="Times New Roman"/>
                <a:cs typeface="Times New Roman"/>
              </a:rPr>
              <a:t> </a:t>
            </a:r>
            <a:r>
              <a:rPr sz="3200" i="1" spc="0" dirty="0" smtClean="0">
                <a:latin typeface="Times New Roman"/>
                <a:cs typeface="Times New Roman"/>
              </a:rPr>
              <a:t>E</a:t>
            </a:r>
            <a:r>
              <a:rPr sz="3200" i="1" spc="4" dirty="0" smtClean="0">
                <a:latin typeface="Times New Roman"/>
                <a:cs typeface="Times New Roman"/>
              </a:rPr>
              <a:t>x</a:t>
            </a:r>
            <a:r>
              <a:rPr sz="3200" i="1" spc="-4" dirty="0" smtClean="0">
                <a:latin typeface="Times New Roman"/>
                <a:cs typeface="Times New Roman"/>
              </a:rPr>
              <a:t>t</a:t>
            </a:r>
            <a:r>
              <a:rPr sz="3200" i="1" spc="4" dirty="0" smtClean="0">
                <a:latin typeface="Times New Roman"/>
                <a:cs typeface="Times New Roman"/>
              </a:rPr>
              <a:t>e</a:t>
            </a:r>
            <a:r>
              <a:rPr sz="3200" i="1" spc="-4" dirty="0" smtClean="0">
                <a:latin typeface="Times New Roman"/>
                <a:cs typeface="Times New Roman"/>
              </a:rPr>
              <a:t>n</a:t>
            </a:r>
            <a:r>
              <a:rPr sz="3200" i="1" spc="0" dirty="0" smtClean="0">
                <a:latin typeface="Times New Roman"/>
                <a:cs typeface="Times New Roman"/>
              </a:rPr>
              <a:t>s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b</a:t>
            </a:r>
            <a:r>
              <a:rPr sz="3200" i="1" spc="-4" dirty="0" smtClean="0">
                <a:latin typeface="Times New Roman"/>
                <a:cs typeface="Times New Roman"/>
              </a:rPr>
              <a:t>le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6"/>
              </a:spcBef>
            </a:pPr>
            <a:r>
              <a:rPr sz="3200" i="1" spc="0" dirty="0" smtClean="0">
                <a:latin typeface="Times New Roman"/>
                <a:cs typeface="Times New Roman"/>
              </a:rPr>
              <a:t>P</a:t>
            </a:r>
            <a:r>
              <a:rPr sz="3200" i="1" spc="-59" dirty="0" smtClean="0">
                <a:latin typeface="Times New Roman"/>
                <a:cs typeface="Times New Roman"/>
              </a:rPr>
              <a:t>r</a:t>
            </a:r>
            <a:r>
              <a:rPr sz="3200" i="1" spc="-39" dirty="0" smtClean="0">
                <a:latin typeface="Times New Roman"/>
                <a:cs typeface="Times New Roman"/>
              </a:rPr>
              <a:t>o</a:t>
            </a:r>
            <a:r>
              <a:rPr sz="3200" i="1" spc="-4" dirty="0" smtClean="0">
                <a:latin typeface="Times New Roman"/>
                <a:cs typeface="Times New Roman"/>
              </a:rPr>
              <a:t>t</a:t>
            </a:r>
            <a:r>
              <a:rPr sz="3200" i="1" spc="4" dirty="0" smtClean="0">
                <a:latin typeface="Times New Roman"/>
                <a:cs typeface="Times New Roman"/>
              </a:rPr>
              <a:t>o</a:t>
            </a:r>
            <a:r>
              <a:rPr sz="3200" i="1" spc="-4" dirty="0" smtClean="0">
                <a:latin typeface="Times New Roman"/>
                <a:cs typeface="Times New Roman"/>
              </a:rPr>
              <a:t>c</a:t>
            </a:r>
            <a:r>
              <a:rPr sz="3200" i="1" spc="4" dirty="0" smtClean="0">
                <a:latin typeface="Times New Roman"/>
                <a:cs typeface="Times New Roman"/>
              </a:rPr>
              <a:t>o</a:t>
            </a:r>
            <a:r>
              <a:rPr sz="3200" i="1" spc="9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ts val="3345"/>
              </a:lnSpc>
              <a:spcBef>
                <a:spcPts val="167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89" baseline="2070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P</a:t>
            </a:r>
            <a:r>
              <a:rPr sz="4200" spc="-155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li</a:t>
            </a:r>
            <a:r>
              <a:rPr sz="4200" spc="9" baseline="-1035" dirty="0" smtClean="0">
                <a:latin typeface="Times New Roman"/>
                <a:cs typeface="Times New Roman"/>
              </a:rPr>
              <a:t>ge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o</a:t>
            </a:r>
            <a:r>
              <a:rPr sz="4200" spc="-23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(</a:t>
            </a:r>
            <a:r>
              <a:rPr sz="4200" spc="-14" baseline="-1035" dirty="0" smtClean="0">
                <a:latin typeface="Times New Roman"/>
                <a:cs typeface="Times New Roman"/>
              </a:rPr>
              <a:t>C</a:t>
            </a:r>
            <a:r>
              <a:rPr sz="4200" spc="0" baseline="-1035" dirty="0" smtClean="0">
                <a:latin typeface="Times New Roman"/>
                <a:cs typeface="Times New Roman"/>
              </a:rPr>
              <a:t>isco)</a:t>
            </a:r>
            <a:endParaRPr sz="2800">
              <a:latin typeface="Times New Roman"/>
              <a:cs typeface="Times New Roman"/>
            </a:endParaRPr>
          </a:p>
          <a:p>
            <a:pPr marL="12700" marR="61036">
              <a:lnSpc>
                <a:spcPts val="3360"/>
              </a:lnSpc>
              <a:spcBef>
                <a:spcPts val="0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89" baseline="2070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P</a:t>
            </a:r>
            <a:r>
              <a:rPr sz="4200" spc="-155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pr</a:t>
            </a:r>
            <a:r>
              <a:rPr sz="4200" spc="0" baseline="-1035" dirty="0" smtClean="0">
                <a:latin typeface="Times New Roman"/>
                <a:cs typeface="Times New Roman"/>
              </a:rPr>
              <a:t>o</a:t>
            </a:r>
            <a:r>
              <a:rPr sz="4200" spc="4" baseline="-1035" dirty="0" smtClean="0">
                <a:latin typeface="Times New Roman"/>
                <a:cs typeface="Times New Roman"/>
              </a:rPr>
              <a:t>t</a:t>
            </a:r>
            <a:r>
              <a:rPr sz="4200" spc="0" baseline="-1035" dirty="0" smtClean="0">
                <a:latin typeface="Times New Roman"/>
                <a:cs typeface="Times New Roman"/>
              </a:rPr>
              <a:t>eg</a:t>
            </a:r>
            <a:r>
              <a:rPr sz="4200" spc="9" baseline="-1035" dirty="0" smtClean="0">
                <a:latin typeface="Times New Roman"/>
                <a:cs typeface="Times New Roman"/>
              </a:rPr>
              <a:t>i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o</a:t>
            </a:r>
            <a:r>
              <a:rPr sz="4200" spc="-83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(P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4" baseline="-1035" dirty="0" smtClean="0">
                <a:latin typeface="Times New Roman"/>
                <a:cs typeface="Times New Roman"/>
              </a:rPr>
              <a:t>P)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32729" y="3016354"/>
            <a:ext cx="247746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i="1" spc="-34" dirty="0" smtClean="0">
                <a:latin typeface="Times New Roman"/>
                <a:cs typeface="Times New Roman"/>
              </a:rPr>
              <a:t>A</a:t>
            </a:r>
            <a:r>
              <a:rPr sz="3200" i="1" spc="4" dirty="0" smtClean="0">
                <a:latin typeface="Times New Roman"/>
                <a:cs typeface="Times New Roman"/>
              </a:rPr>
              <a:t>u</a:t>
            </a:r>
            <a:r>
              <a:rPr sz="3200" i="1" spc="-14" dirty="0" smtClean="0">
                <a:latin typeface="Times New Roman"/>
                <a:cs typeface="Times New Roman"/>
              </a:rPr>
              <a:t>t</a:t>
            </a:r>
            <a:r>
              <a:rPr sz="3200" i="1" spc="4" dirty="0" smtClean="0">
                <a:latin typeface="Times New Roman"/>
                <a:cs typeface="Times New Roman"/>
              </a:rPr>
              <a:t>he</a:t>
            </a:r>
            <a:r>
              <a:rPr sz="3200" i="1" spc="0" dirty="0" smtClean="0">
                <a:latin typeface="Times New Roman"/>
                <a:cs typeface="Times New Roman"/>
              </a:rPr>
              <a:t>nt</a:t>
            </a:r>
            <a:r>
              <a:rPr sz="3200" i="1" spc="-14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ca</a:t>
            </a:r>
            <a:r>
              <a:rPr sz="3200" i="1" spc="-14" dirty="0" smtClean="0">
                <a:latin typeface="Times New Roman"/>
                <a:cs typeface="Times New Roman"/>
              </a:rPr>
              <a:t>t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o</a:t>
            </a:r>
            <a:r>
              <a:rPr sz="3200" i="1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416" y="4825977"/>
            <a:ext cx="228853" cy="9199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0824" y="4850361"/>
            <a:ext cx="6427035" cy="9199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14" dirty="0" smtClean="0">
                <a:latin typeface="Times New Roman"/>
                <a:cs typeface="Times New Roman"/>
              </a:rPr>
              <a:t>(</a:t>
            </a:r>
            <a:r>
              <a:rPr sz="3200" i="1" spc="-109" dirty="0" smtClean="0">
                <a:latin typeface="Times New Roman"/>
                <a:cs typeface="Times New Roman"/>
              </a:rPr>
              <a:t>V</a:t>
            </a:r>
            <a:r>
              <a:rPr sz="3200" i="1" spc="-125" dirty="0" smtClean="0">
                <a:latin typeface="Times New Roman"/>
                <a:cs typeface="Times New Roman"/>
              </a:rPr>
              <a:t>i</a:t>
            </a:r>
            <a:r>
              <a:rPr sz="3200" i="1" spc="0" dirty="0" smtClean="0">
                <a:latin typeface="Times New Roman"/>
                <a:cs typeface="Times New Roman"/>
              </a:rPr>
              <a:t>rt</a:t>
            </a:r>
            <a:r>
              <a:rPr sz="3200" i="1" spc="4" dirty="0" smtClean="0">
                <a:latin typeface="Times New Roman"/>
                <a:cs typeface="Times New Roman"/>
              </a:rPr>
              <a:t>ua</a:t>
            </a:r>
            <a:r>
              <a:rPr sz="3200" i="1" spc="0" dirty="0" smtClean="0">
                <a:latin typeface="Times New Roman"/>
                <a:cs typeface="Times New Roman"/>
              </a:rPr>
              <a:t>l </a:t>
            </a:r>
            <a:r>
              <a:rPr sz="3200" i="1" spc="-14" dirty="0" smtClean="0">
                <a:latin typeface="Times New Roman"/>
                <a:cs typeface="Times New Roman"/>
              </a:rPr>
              <a:t>P</a:t>
            </a:r>
            <a:r>
              <a:rPr sz="3200" i="1" spc="0" dirty="0" smtClean="0">
                <a:latin typeface="Times New Roman"/>
                <a:cs typeface="Times New Roman"/>
              </a:rPr>
              <a:t>r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va</a:t>
            </a:r>
            <a:r>
              <a:rPr sz="3200" i="1" spc="-14" dirty="0" smtClean="0">
                <a:latin typeface="Times New Roman"/>
                <a:cs typeface="Times New Roman"/>
              </a:rPr>
              <a:t>t</a:t>
            </a:r>
            <a:r>
              <a:rPr sz="3200" i="1" spc="0" dirty="0" smtClean="0">
                <a:latin typeface="Times New Roman"/>
                <a:cs typeface="Times New Roman"/>
              </a:rPr>
              <a:t>e</a:t>
            </a:r>
            <a:r>
              <a:rPr sz="3200" i="1" spc="9" dirty="0" smtClean="0">
                <a:latin typeface="Times New Roman"/>
                <a:cs typeface="Times New Roman"/>
              </a:rPr>
              <a:t> </a:t>
            </a:r>
            <a:r>
              <a:rPr sz="3200" i="1" spc="0" dirty="0" smtClean="0">
                <a:latin typeface="Times New Roman"/>
                <a:cs typeface="Times New Roman"/>
              </a:rPr>
              <a:t>N</a:t>
            </a:r>
            <a:r>
              <a:rPr sz="3200" i="1" spc="-4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twor</a:t>
            </a:r>
            <a:r>
              <a:rPr sz="3200" i="1" spc="4" dirty="0" smtClean="0">
                <a:latin typeface="Times New Roman"/>
                <a:cs typeface="Times New Roman"/>
              </a:rPr>
              <a:t>k</a:t>
            </a:r>
            <a:r>
              <a:rPr sz="3200" i="1" spc="54" dirty="0" smtClean="0">
                <a:latin typeface="Times New Roman"/>
                <a:cs typeface="Times New Roman"/>
              </a:rPr>
              <a:t>s</a:t>
            </a:r>
            <a:r>
              <a:rPr lang="es-CO" sz="3200" dirty="0">
                <a:latin typeface="Times New Roman"/>
                <a:cs typeface="Times New Roman"/>
              </a:rPr>
              <a:t>)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23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622" y="3760523"/>
            <a:ext cx="2357378" cy="248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183317"/>
            <a:ext cx="2286000" cy="210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bject 9"/>
          <p:cNvSpPr txBox="1"/>
          <p:nvPr/>
        </p:nvSpPr>
        <p:spPr>
          <a:xfrm>
            <a:off x="763016" y="558573"/>
            <a:ext cx="754521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WEP</a:t>
            </a:r>
            <a:r>
              <a:rPr sz="4400" spc="-18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400" i="1" spc="-1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W</a:t>
            </a:r>
            <a:r>
              <a:rPr sz="4400" i="1" spc="-1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i="1" spc="-79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i="1" spc="-8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 </a:t>
            </a:r>
            <a:r>
              <a:rPr sz="4400" i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qu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iva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i="1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</a:t>
            </a:r>
            <a:r>
              <a:rPr sz="4400" i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iv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i="1" spc="75" dirty="0" smtClean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3016" y="1607797"/>
            <a:ext cx="228853" cy="9157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9728" y="1633705"/>
            <a:ext cx="7160711" cy="23232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Defin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4" dirty="0" smtClean="0">
                <a:latin typeface="Times New Roman"/>
                <a:cs typeface="Times New Roman"/>
              </a:rPr>
              <a:t>I</a:t>
            </a: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EE 80</a:t>
            </a:r>
            <a:r>
              <a:rPr sz="3200" spc="9" dirty="0" smtClean="0">
                <a:latin typeface="Times New Roman"/>
                <a:cs typeface="Times New Roman"/>
              </a:rPr>
              <a:t>2</a:t>
            </a:r>
            <a:r>
              <a:rPr sz="3200" spc="-9" dirty="0" smtClean="0">
                <a:latin typeface="Times New Roman"/>
                <a:cs typeface="Times New Roman"/>
              </a:rPr>
              <a:t>.</a:t>
            </a:r>
            <a:r>
              <a:rPr sz="3200" spc="-54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1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9562"/>
              </a:lnSpc>
              <a:spcBef>
                <a:spcPts val="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Los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usu</a:t>
            </a:r>
            <a:r>
              <a:rPr sz="3200" spc="4" dirty="0" smtClean="0">
                <a:latin typeface="Times New Roman"/>
                <a:cs typeface="Times New Roman"/>
              </a:rPr>
              <a:t>ar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deban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en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-9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lav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-25" dirty="0" smtClean="0">
                <a:latin typeface="Times New Roman"/>
                <a:cs typeface="Times New Roman"/>
              </a:rPr>
              <a:t> </a:t>
            </a:r>
            <a:r>
              <a:rPr sz="3200" spc="-34" dirty="0" smtClean="0">
                <a:latin typeface="Times New Roman"/>
                <a:cs typeface="Times New Roman"/>
              </a:rPr>
              <a:t>W</a:t>
            </a:r>
            <a:r>
              <a:rPr sz="3200" spc="0" dirty="0" smtClean="0">
                <a:latin typeface="Times New Roman"/>
                <a:cs typeface="Times New Roman"/>
              </a:rPr>
              <a:t>EB </a:t>
            </a:r>
            <a:r>
              <a:rPr sz="3200" spc="4" dirty="0" smtClean="0">
                <a:latin typeface="Times New Roman"/>
                <a:cs typeface="Times New Roman"/>
              </a:rPr>
              <a:t>ap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ia</a:t>
            </a:r>
            <a:r>
              <a:rPr sz="3200" spc="-14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, </a:t>
            </a:r>
            <a:r>
              <a:rPr sz="3200" spc="-4" dirty="0" smtClean="0">
                <a:latin typeface="Times New Roman"/>
                <a:cs typeface="Times New Roman"/>
              </a:rPr>
              <a:t>q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am</a:t>
            </a:r>
            <a:r>
              <a:rPr sz="3200" spc="9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ién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stá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nf</a:t>
            </a:r>
            <a:r>
              <a:rPr sz="3200" spc="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g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-94" dirty="0" smtClean="0">
                <a:latin typeface="Times New Roman"/>
                <a:cs typeface="Times New Roman"/>
              </a:rPr>
              <a:t> A</a:t>
            </a:r>
            <a:r>
              <a:rPr sz="3200" spc="0" dirty="0" smtClean="0">
                <a:latin typeface="Times New Roman"/>
                <a:cs typeface="Times New Roman"/>
              </a:rPr>
              <a:t>P</a:t>
            </a:r>
            <a:r>
              <a:rPr sz="3200" spc="-9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(</a:t>
            </a:r>
            <a:r>
              <a:rPr sz="3200" i="1" spc="0" dirty="0" smtClean="0">
                <a:latin typeface="Times New Roman"/>
                <a:cs typeface="Times New Roman"/>
              </a:rPr>
              <a:t>Access</a:t>
            </a:r>
            <a:r>
              <a:rPr sz="3200" i="1" spc="14" dirty="0" smtClean="0">
                <a:latin typeface="Times New Roman"/>
                <a:cs typeface="Times New Roman"/>
              </a:rPr>
              <a:t> </a:t>
            </a:r>
            <a:r>
              <a:rPr sz="3200" i="1" spc="-14" dirty="0" smtClean="0">
                <a:latin typeface="Times New Roman"/>
                <a:cs typeface="Times New Roman"/>
              </a:rPr>
              <a:t>P</a:t>
            </a:r>
            <a:r>
              <a:rPr sz="3200" i="1" spc="4" dirty="0" smtClean="0">
                <a:latin typeface="Times New Roman"/>
                <a:cs typeface="Times New Roman"/>
              </a:rPr>
              <a:t>o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19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t)</a:t>
            </a:r>
            <a:endParaRPr sz="3200">
              <a:latin typeface="Times New Roman"/>
              <a:cs typeface="Times New Roman"/>
            </a:endParaRPr>
          </a:p>
          <a:p>
            <a:pPr marL="12700" marR="57398">
              <a:lnSpc>
                <a:spcPts val="3245"/>
              </a:lnSpc>
              <a:spcBef>
                <a:spcPts val="162"/>
              </a:spcBef>
            </a:pPr>
            <a:r>
              <a:rPr sz="4200" baseline="3105" dirty="0" smtClean="0">
                <a:latin typeface="Times New Roman"/>
                <a:cs typeface="Times New Roman"/>
              </a:rPr>
              <a:t>–</a:t>
            </a:r>
            <a:r>
              <a:rPr sz="4200" spc="-394" baseline="3105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C</a:t>
            </a:r>
            <a:r>
              <a:rPr sz="4200" spc="0" baseline="-1035" dirty="0" smtClean="0">
                <a:latin typeface="Times New Roman"/>
                <a:cs typeface="Times New Roman"/>
              </a:rPr>
              <a:t>lave</a:t>
            </a:r>
            <a:r>
              <a:rPr sz="4200" spc="-19" baseline="-1035" dirty="0" smtClean="0">
                <a:latin typeface="Times New Roman"/>
                <a:cs typeface="Times New Roman"/>
              </a:rPr>
              <a:t> 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e</a:t>
            </a:r>
            <a:r>
              <a:rPr sz="4200" spc="-23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64</a:t>
            </a:r>
            <a:r>
              <a:rPr sz="4200" spc="-22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o</a:t>
            </a:r>
            <a:r>
              <a:rPr sz="4200" spc="-13" baseline="-1035" dirty="0" smtClean="0">
                <a:latin typeface="Times New Roman"/>
                <a:cs typeface="Times New Roman"/>
              </a:rPr>
              <a:t> </a:t>
            </a:r>
            <a:r>
              <a:rPr sz="4200" spc="19" baseline="-1035" dirty="0" smtClean="0">
                <a:latin typeface="Times New Roman"/>
                <a:cs typeface="Times New Roman"/>
              </a:rPr>
              <a:t>1</a:t>
            </a:r>
            <a:r>
              <a:rPr sz="4200" spc="0" baseline="-1035" dirty="0" smtClean="0">
                <a:latin typeface="Times New Roman"/>
                <a:cs typeface="Times New Roman"/>
              </a:rPr>
              <a:t>28</a:t>
            </a:r>
            <a:r>
              <a:rPr sz="4200" spc="-37" baseline="-1035" dirty="0" smtClean="0">
                <a:latin typeface="Times New Roman"/>
                <a:cs typeface="Times New Roman"/>
              </a:rPr>
              <a:t> </a:t>
            </a:r>
            <a:r>
              <a:rPr sz="4200" spc="-9" baseline="-1035" dirty="0" smtClean="0">
                <a:latin typeface="Times New Roman"/>
                <a:cs typeface="Times New Roman"/>
              </a:rPr>
              <a:t>b</a:t>
            </a:r>
            <a:r>
              <a:rPr sz="4200" spc="0" baseline="-1035" dirty="0" smtClean="0">
                <a:latin typeface="Times New Roman"/>
                <a:cs typeface="Times New Roman"/>
              </a:rPr>
              <a:t>i</a:t>
            </a:r>
            <a:r>
              <a:rPr sz="4200" spc="9" baseline="-1035" dirty="0" smtClean="0">
                <a:latin typeface="Times New Roman"/>
                <a:cs typeface="Times New Roman"/>
              </a:rPr>
              <a:t>t</a:t>
            </a:r>
            <a:r>
              <a:rPr sz="4200" spc="14" baseline="-1035" dirty="0" smtClean="0">
                <a:latin typeface="Times New Roman"/>
                <a:cs typeface="Times New Roman"/>
              </a:rPr>
              <a:t>s</a:t>
            </a:r>
            <a:r>
              <a:rPr sz="4200" spc="-4" baseline="-1035" dirty="0" smtClean="0">
                <a:latin typeface="Times New Roman"/>
                <a:cs typeface="Times New Roman"/>
              </a:rPr>
              <a:t>(</a:t>
            </a:r>
            <a:r>
              <a:rPr sz="4200" spc="0" baseline="-1035" dirty="0" smtClean="0">
                <a:latin typeface="Times New Roman"/>
                <a:cs typeface="Times New Roman"/>
              </a:rPr>
              <a:t>o</a:t>
            </a:r>
            <a:r>
              <a:rPr sz="4200" spc="-23" baseline="-1035" dirty="0" smtClean="0">
                <a:latin typeface="Times New Roman"/>
                <a:cs typeface="Times New Roman"/>
              </a:rPr>
              <a:t> </a:t>
            </a:r>
            <a:r>
              <a:rPr sz="4200" i="1" spc="-4" baseline="-1035" dirty="0" smtClean="0">
                <a:latin typeface="Times New Roman"/>
                <a:cs typeface="Times New Roman"/>
              </a:rPr>
              <a:t>p</a:t>
            </a:r>
            <a:r>
              <a:rPr sz="4200" i="1" spc="19" baseline="-1035" dirty="0" smtClean="0">
                <a:latin typeface="Times New Roman"/>
                <a:cs typeface="Times New Roman"/>
              </a:rPr>
              <a:t>a</a:t>
            </a:r>
            <a:r>
              <a:rPr sz="4200" i="1" spc="4" baseline="-1035" dirty="0" smtClean="0">
                <a:latin typeface="Times New Roman"/>
                <a:cs typeface="Times New Roman"/>
              </a:rPr>
              <a:t>ssphr</a:t>
            </a:r>
            <a:r>
              <a:rPr sz="4200" i="1" spc="19" baseline="-1035" dirty="0" smtClean="0">
                <a:latin typeface="Times New Roman"/>
                <a:cs typeface="Times New Roman"/>
              </a:rPr>
              <a:t>a</a:t>
            </a:r>
            <a:r>
              <a:rPr sz="4200" i="1" spc="4" baseline="-1035" dirty="0" smtClean="0">
                <a:latin typeface="Times New Roman"/>
                <a:cs typeface="Times New Roman"/>
              </a:rPr>
              <a:t>s</a:t>
            </a:r>
            <a:r>
              <a:rPr sz="4200" i="1" spc="-4" baseline="-1035" dirty="0" smtClean="0">
                <a:latin typeface="Times New Roman"/>
                <a:cs typeface="Times New Roman"/>
              </a:rPr>
              <a:t>e</a:t>
            </a:r>
            <a:r>
              <a:rPr sz="4200" spc="0" baseline="-1035" dirty="0" smtClean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3016" y="3982824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728" y="4008732"/>
            <a:ext cx="6377711" cy="18972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WEP</a:t>
            </a:r>
            <a:r>
              <a:rPr sz="3200" spc="-10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at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an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ét</a:t>
            </a:r>
            <a:r>
              <a:rPr sz="3200" spc="-4" dirty="0" smtClean="0">
                <a:latin typeface="Times New Roman"/>
                <a:cs typeface="Times New Roman"/>
              </a:rPr>
              <a:t>od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 dirty="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9" dirty="0" smtClean="0">
                <a:latin typeface="Times New Roman"/>
                <a:cs typeface="Times New Roman"/>
              </a:rPr>
              <a:t>f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ad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9" dirty="0" smtClean="0">
                <a:latin typeface="Times New Roman"/>
                <a:cs typeface="Times New Roman"/>
              </a:rPr>
              <a:t>f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j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RC4</a:t>
            </a:r>
            <a:endParaRPr sz="3200" dirty="0">
              <a:latin typeface="Times New Roman"/>
              <a:cs typeface="Times New Roman"/>
            </a:endParaRPr>
          </a:p>
          <a:p>
            <a:pPr marL="12700" marR="660482">
              <a:lnSpc>
                <a:spcPct val="99945"/>
              </a:lnSpc>
              <a:spcBef>
                <a:spcPts val="170"/>
              </a:spcBef>
            </a:pPr>
            <a:r>
              <a:rPr sz="3200" spc="-59" dirty="0" smtClean="0">
                <a:latin typeface="Times New Roman"/>
                <a:cs typeface="Times New Roman"/>
              </a:rPr>
              <a:t>Tr</a:t>
            </a:r>
            <a:r>
              <a:rPr sz="3200" spc="0" dirty="0" smtClean="0">
                <a:latin typeface="Times New Roman"/>
                <a:cs typeface="Times New Roman"/>
              </a:rPr>
              <a:t>is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te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él</a:t>
            </a: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re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or hab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4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qu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ad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73874" y="4008732"/>
            <a:ext cx="46979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3016" y="4960089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24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678" y="4227933"/>
            <a:ext cx="3650922" cy="2069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bject 11"/>
          <p:cNvSpPr txBox="1"/>
          <p:nvPr/>
        </p:nvSpPr>
        <p:spPr>
          <a:xfrm>
            <a:off x="763016" y="558573"/>
            <a:ext cx="4538648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Alternativ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 a</a:t>
            </a:r>
            <a:r>
              <a:rPr sz="4400" spc="-3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-50" dirty="0" smtClean="0">
                <a:solidFill>
                  <a:srgbClr val="FF0000"/>
                </a:solidFill>
                <a:latin typeface="Times New Roman"/>
                <a:cs typeface="Times New Roman"/>
              </a:rPr>
              <a:t>W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EP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540" y="1607797"/>
            <a:ext cx="228853" cy="9157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79728" y="1633705"/>
            <a:ext cx="6683137" cy="2322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 marR="61036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jo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op</a:t>
            </a:r>
            <a:r>
              <a:rPr sz="3200" spc="0" dirty="0" smtClean="0">
                <a:latin typeface="Times New Roman"/>
                <a:cs typeface="Times New Roman"/>
              </a:rPr>
              <a:t>ie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arias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-50" dirty="0" smtClean="0">
                <a:latin typeface="Times New Roman"/>
                <a:cs typeface="Times New Roman"/>
              </a:rPr>
              <a:t>W</a:t>
            </a:r>
            <a:r>
              <a:rPr sz="3200" spc="0" dirty="0" smtClean="0">
                <a:latin typeface="Times New Roman"/>
                <a:cs typeface="Times New Roman"/>
              </a:rPr>
              <a:t>EP</a:t>
            </a:r>
            <a:endParaRPr sz="3200">
              <a:latin typeface="Times New Roman"/>
              <a:cs typeface="Times New Roman"/>
            </a:endParaRPr>
          </a:p>
          <a:p>
            <a:pPr marL="14223">
              <a:lnSpc>
                <a:spcPct val="95825"/>
              </a:lnSpc>
              <a:spcBef>
                <a:spcPts val="6"/>
              </a:spcBef>
            </a:pPr>
            <a:r>
              <a:rPr sz="3200" spc="-109" dirty="0" smtClean="0">
                <a:latin typeface="Times New Roman"/>
                <a:cs typeface="Times New Roman"/>
              </a:rPr>
              <a:t>T</a:t>
            </a:r>
            <a:r>
              <a:rPr sz="3200" spc="-11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l </a:t>
            </a:r>
            <a:r>
              <a:rPr sz="3200" spc="4" dirty="0" smtClean="0">
                <a:latin typeface="Times New Roman"/>
                <a:cs typeface="Times New Roman"/>
              </a:rPr>
              <a:t>Ke</a:t>
            </a:r>
            <a:r>
              <a:rPr sz="3200" spc="0" dirty="0" smtClean="0">
                <a:latin typeface="Times New Roman"/>
                <a:cs typeface="Times New Roman"/>
              </a:rPr>
              <a:t>y In</a:t>
            </a:r>
            <a:r>
              <a:rPr sz="3200" spc="-9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g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y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oc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(T</a:t>
            </a:r>
            <a:r>
              <a:rPr sz="3200" spc="4" dirty="0" smtClean="0">
                <a:latin typeface="Times New Roman"/>
                <a:cs typeface="Times New Roman"/>
              </a:rPr>
              <a:t>K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ts val="3320"/>
              </a:lnSpc>
              <a:spcBef>
                <a:spcPts val="166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-4" baseline="-1035" dirty="0" smtClean="0">
                <a:latin typeface="Times New Roman"/>
                <a:cs typeface="Times New Roman"/>
              </a:rPr>
              <a:t>c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a</a:t>
            </a:r>
            <a:r>
              <a:rPr sz="4200" spc="-33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tr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-9" baseline="-1035" dirty="0" smtClean="0">
                <a:latin typeface="Times New Roman"/>
                <a:cs typeface="Times New Roman"/>
              </a:rPr>
              <a:t>m</a:t>
            </a:r>
            <a:r>
              <a:rPr sz="4200" spc="0" baseline="-1035" dirty="0" smtClean="0">
                <a:latin typeface="Times New Roman"/>
                <a:cs typeface="Times New Roman"/>
              </a:rPr>
              <a:t>a</a:t>
            </a:r>
            <a:r>
              <a:rPr sz="4200" spc="-50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t</a:t>
            </a:r>
            <a:r>
              <a:rPr sz="4200" spc="14" baseline="-1035" dirty="0" smtClean="0">
                <a:latin typeface="Times New Roman"/>
                <a:cs typeface="Times New Roman"/>
              </a:rPr>
              <a:t>i</a:t>
            </a:r>
            <a:r>
              <a:rPr sz="4200" spc="0" baseline="-1035" dirty="0" smtClean="0">
                <a:latin typeface="Times New Roman"/>
                <a:cs typeface="Times New Roman"/>
              </a:rPr>
              <a:t>ene </a:t>
            </a:r>
            <a:r>
              <a:rPr sz="4200" spc="9" baseline="-1035" dirty="0" smtClean="0">
                <a:latin typeface="Times New Roman"/>
                <a:cs typeface="Times New Roman"/>
              </a:rPr>
              <a:t>u</a:t>
            </a:r>
            <a:r>
              <a:rPr sz="4200" spc="0" baseline="-1035" dirty="0" smtClean="0">
                <a:latin typeface="Times New Roman"/>
                <a:cs typeface="Times New Roman"/>
              </a:rPr>
              <a:t>na</a:t>
            </a:r>
            <a:r>
              <a:rPr sz="4200" spc="-40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ú</a:t>
            </a:r>
            <a:r>
              <a:rPr sz="4200" spc="4" baseline="-1035" dirty="0" smtClean="0">
                <a:latin typeface="Times New Roman"/>
                <a:cs typeface="Times New Roman"/>
              </a:rPr>
              <a:t>n</a:t>
            </a:r>
            <a:r>
              <a:rPr sz="4200" spc="0" baseline="-1035" dirty="0" smtClean="0">
                <a:latin typeface="Times New Roman"/>
                <a:cs typeface="Times New Roman"/>
              </a:rPr>
              <a:t>ica</a:t>
            </a:r>
            <a:r>
              <a:rPr sz="4200" spc="-27" baseline="-1035" dirty="0" smtClean="0">
                <a:latin typeface="Times New Roman"/>
                <a:cs typeface="Times New Roman"/>
              </a:rPr>
              <a:t> </a:t>
            </a:r>
            <a:r>
              <a:rPr sz="4200" spc="-4" baseline="-1035" dirty="0" smtClean="0">
                <a:latin typeface="Times New Roman"/>
                <a:cs typeface="Times New Roman"/>
              </a:rPr>
              <a:t>c</a:t>
            </a:r>
            <a:r>
              <a:rPr sz="4200" spc="4" baseline="-1035" dirty="0" smtClean="0">
                <a:latin typeface="Times New Roman"/>
                <a:cs typeface="Times New Roman"/>
              </a:rPr>
              <a:t>l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19" baseline="-1035" dirty="0" smtClean="0">
                <a:latin typeface="Times New Roman"/>
                <a:cs typeface="Times New Roman"/>
              </a:rPr>
              <a:t>v</a:t>
            </a:r>
            <a:r>
              <a:rPr sz="4200" spc="0" baseline="-1035" dirty="0" smtClean="0">
                <a:latin typeface="Times New Roman"/>
                <a:cs typeface="Times New Roman"/>
              </a:rPr>
              <a:t>e</a:t>
            </a:r>
            <a:r>
              <a:rPr sz="4200" spc="-58" baseline="-1035" dirty="0" smtClean="0">
                <a:latin typeface="Times New Roman"/>
                <a:cs typeface="Times New Roman"/>
              </a:rPr>
              <a:t> </a:t>
            </a:r>
            <a:r>
              <a:rPr sz="4200" spc="-19" baseline="-1035" dirty="0" smtClean="0">
                <a:latin typeface="Times New Roman"/>
                <a:cs typeface="Times New Roman"/>
              </a:rPr>
              <a:t>W</a:t>
            </a:r>
            <a:r>
              <a:rPr sz="4200" spc="-4" baseline="-1035" dirty="0" smtClean="0">
                <a:latin typeface="Times New Roman"/>
                <a:cs typeface="Times New Roman"/>
              </a:rPr>
              <a:t>EP</a:t>
            </a:r>
            <a:endParaRPr sz="2800">
              <a:latin typeface="Times New Roman"/>
              <a:cs typeface="Times New Roman"/>
            </a:endParaRPr>
          </a:p>
          <a:p>
            <a:pPr marL="14223" marR="348062">
              <a:lnSpc>
                <a:spcPct val="99658"/>
              </a:lnSpc>
              <a:spcBef>
                <a:spcPts val="33"/>
              </a:spcBef>
            </a:pPr>
            <a:r>
              <a:rPr sz="3200" spc="0" dirty="0" smtClean="0">
                <a:latin typeface="Times New Roman"/>
                <a:cs typeface="Times New Roman"/>
              </a:rPr>
              <a:t>AES </a:t>
            </a:r>
            <a:r>
              <a:rPr sz="3200" spc="14" dirty="0" smtClean="0">
                <a:latin typeface="Times New Roman"/>
                <a:cs typeface="Times New Roman"/>
              </a:rPr>
              <a:t>(</a:t>
            </a:r>
            <a:r>
              <a:rPr sz="3200" i="1" spc="0" dirty="0" smtClean="0">
                <a:latin typeface="Times New Roman"/>
                <a:cs typeface="Times New Roman"/>
              </a:rPr>
              <a:t>A</a:t>
            </a:r>
            <a:r>
              <a:rPr sz="3200" i="1" spc="4" dirty="0" smtClean="0">
                <a:latin typeface="Times New Roman"/>
                <a:cs typeface="Times New Roman"/>
              </a:rPr>
              <a:t>d</a:t>
            </a:r>
            <a:r>
              <a:rPr sz="3200" i="1" spc="0" dirty="0" smtClean="0">
                <a:latin typeface="Times New Roman"/>
                <a:cs typeface="Times New Roman"/>
              </a:rPr>
              <a:t>v</a:t>
            </a:r>
            <a:r>
              <a:rPr sz="3200" i="1" spc="9" dirty="0" smtClean="0">
                <a:latin typeface="Times New Roman"/>
                <a:cs typeface="Times New Roman"/>
              </a:rPr>
              <a:t>a</a:t>
            </a:r>
            <a:r>
              <a:rPr sz="3200" i="1" spc="0" dirty="0" smtClean="0">
                <a:latin typeface="Times New Roman"/>
                <a:cs typeface="Times New Roman"/>
              </a:rPr>
              <a:t>n</a:t>
            </a:r>
            <a:r>
              <a:rPr sz="3200" i="1" spc="4" dirty="0" smtClean="0">
                <a:latin typeface="Times New Roman"/>
                <a:cs typeface="Times New Roman"/>
              </a:rPr>
              <a:t>c</a:t>
            </a:r>
            <a:r>
              <a:rPr sz="3200" i="1" spc="-4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d</a:t>
            </a:r>
            <a:r>
              <a:rPr sz="3200" i="1" spc="9" dirty="0" smtClean="0">
                <a:latin typeface="Times New Roman"/>
                <a:cs typeface="Times New Roman"/>
              </a:rPr>
              <a:t> </a:t>
            </a:r>
            <a:r>
              <a:rPr sz="3200" i="1" spc="0" dirty="0" smtClean="0">
                <a:latin typeface="Times New Roman"/>
                <a:cs typeface="Times New Roman"/>
              </a:rPr>
              <a:t>E</a:t>
            </a:r>
            <a:r>
              <a:rPr sz="3200" i="1" spc="4" dirty="0" smtClean="0">
                <a:latin typeface="Times New Roman"/>
                <a:cs typeface="Times New Roman"/>
              </a:rPr>
              <a:t>ncr</a:t>
            </a:r>
            <a:r>
              <a:rPr sz="3200" i="1" spc="-4" dirty="0" smtClean="0">
                <a:latin typeface="Times New Roman"/>
                <a:cs typeface="Times New Roman"/>
              </a:rPr>
              <a:t>y</a:t>
            </a:r>
            <a:r>
              <a:rPr sz="3200" i="1" spc="4" dirty="0" smtClean="0">
                <a:latin typeface="Times New Roman"/>
                <a:cs typeface="Times New Roman"/>
              </a:rPr>
              <a:t>p</a:t>
            </a:r>
            <a:r>
              <a:rPr sz="3200" i="1" spc="0" dirty="0" smtClean="0">
                <a:latin typeface="Times New Roman"/>
                <a:cs typeface="Times New Roman"/>
              </a:rPr>
              <a:t>tion </a:t>
            </a:r>
            <a:r>
              <a:rPr sz="3200" i="1" spc="4" dirty="0" smtClean="0">
                <a:latin typeface="Times New Roman"/>
                <a:cs typeface="Times New Roman"/>
              </a:rPr>
              <a:t>S</a:t>
            </a:r>
            <a:r>
              <a:rPr sz="3200" i="1" spc="-4" dirty="0" smtClean="0">
                <a:latin typeface="Times New Roman"/>
                <a:cs typeface="Times New Roman"/>
              </a:rPr>
              <a:t>ta</a:t>
            </a:r>
            <a:r>
              <a:rPr sz="3200" i="1" spc="0" dirty="0" smtClean="0">
                <a:latin typeface="Times New Roman"/>
                <a:cs typeface="Times New Roman"/>
              </a:rPr>
              <a:t>nd</a:t>
            </a:r>
            <a:r>
              <a:rPr sz="3200" i="1" spc="4" dirty="0" smtClean="0">
                <a:latin typeface="Times New Roman"/>
                <a:cs typeface="Times New Roman"/>
              </a:rPr>
              <a:t>a</a:t>
            </a:r>
            <a:r>
              <a:rPr sz="3200" i="1" spc="-59" dirty="0" smtClean="0">
                <a:latin typeface="Times New Roman"/>
                <a:cs typeface="Times New Roman"/>
              </a:rPr>
              <a:t>r</a:t>
            </a:r>
            <a:r>
              <a:rPr sz="3200" i="1" spc="1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) IEEE </a:t>
            </a:r>
            <a:r>
              <a:rPr sz="3200" spc="-4" dirty="0" smtClean="0">
                <a:latin typeface="Times New Roman"/>
                <a:cs typeface="Times New Roman"/>
              </a:rPr>
              <a:t>8</a:t>
            </a:r>
            <a:r>
              <a:rPr sz="3200" spc="4" dirty="0" smtClean="0">
                <a:latin typeface="Times New Roman"/>
                <a:cs typeface="Times New Roman"/>
              </a:rPr>
              <a:t>0</a:t>
            </a:r>
            <a:r>
              <a:rPr sz="3200" spc="9" dirty="0" smtClean="0">
                <a:latin typeface="Times New Roman"/>
                <a:cs typeface="Times New Roman"/>
              </a:rPr>
              <a:t>2</a:t>
            </a:r>
            <a:r>
              <a:rPr sz="3200" spc="-9" dirty="0" smtClean="0">
                <a:latin typeface="Times New Roman"/>
                <a:cs typeface="Times New Roman"/>
              </a:rPr>
              <a:t>.</a:t>
            </a:r>
            <a:r>
              <a:rPr sz="3200" spc="-39" dirty="0" smtClean="0">
                <a:latin typeface="Times New Roman"/>
                <a:cs typeface="Times New Roman"/>
              </a:rPr>
              <a:t>1</a:t>
            </a:r>
            <a:r>
              <a:rPr sz="3200" spc="-54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3013306"/>
            <a:ext cx="228853" cy="14063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9728" y="4011780"/>
            <a:ext cx="2121650" cy="9173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sz="3200" dirty="0" smtClean="0">
                <a:latin typeface="Times New Roman"/>
                <a:cs typeface="Times New Roman"/>
              </a:rPr>
              <a:t>W</a:t>
            </a:r>
            <a:r>
              <a:rPr sz="3200" spc="-150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-32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(</a:t>
            </a:r>
            <a:r>
              <a:rPr sz="3200" spc="-75" dirty="0" smtClean="0">
                <a:latin typeface="Times New Roman"/>
                <a:cs typeface="Times New Roman"/>
              </a:rPr>
              <a:t>Wi</a:t>
            </a:r>
            <a:r>
              <a:rPr sz="3200" spc="4" dirty="0" smtClean="0">
                <a:latin typeface="Times New Roman"/>
                <a:cs typeface="Times New Roman"/>
              </a:rPr>
              <a:t>-</a:t>
            </a:r>
            <a:r>
              <a:rPr sz="3200" spc="-4" dirty="0" smtClean="0">
                <a:latin typeface="Times New Roman"/>
                <a:cs typeface="Times New Roman"/>
              </a:rPr>
              <a:t>F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-4" dirty="0" smtClean="0">
                <a:latin typeface="Times New Roman"/>
                <a:cs typeface="Times New Roman"/>
              </a:rPr>
              <a:t>li</a:t>
            </a:r>
            <a:r>
              <a:rPr sz="3200" spc="4" dirty="0" smtClean="0">
                <a:latin typeface="Times New Roman"/>
                <a:cs typeface="Times New Roman"/>
              </a:rPr>
              <a:t>an</a:t>
            </a:r>
            <a:r>
              <a:rPr sz="3200" spc="-4" dirty="0" smtClean="0">
                <a:latin typeface="Times New Roman"/>
                <a:cs typeface="Times New Roman"/>
              </a:rPr>
              <a:t>ce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16707" y="4011780"/>
            <a:ext cx="162516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14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ec</a:t>
            </a:r>
            <a:r>
              <a:rPr sz="3200" spc="0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46117" y="4011780"/>
            <a:ext cx="136341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04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cce</a:t>
            </a:r>
            <a:r>
              <a:rPr sz="3200" spc="0" dirty="0" smtClean="0">
                <a:latin typeface="Times New Roman"/>
                <a:cs typeface="Times New Roman"/>
              </a:rPr>
              <a:t>ss)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4194" y="4011780"/>
            <a:ext cx="47131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7302" y="4011780"/>
            <a:ext cx="103470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94" dirty="0" smtClean="0">
                <a:latin typeface="Times New Roman"/>
                <a:cs typeface="Times New Roman"/>
              </a:rPr>
              <a:t>W</a:t>
            </a:r>
            <a:r>
              <a:rPr sz="3200" spc="-8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-</a:t>
            </a:r>
            <a:r>
              <a:rPr sz="3200" spc="-4" dirty="0" smtClean="0">
                <a:latin typeface="Times New Roman"/>
                <a:cs typeface="Times New Roman"/>
              </a:rPr>
              <a:t>F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25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4497097"/>
            <a:ext cx="2743201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bject 12"/>
          <p:cNvSpPr txBox="1"/>
          <p:nvPr/>
        </p:nvSpPr>
        <p:spPr>
          <a:xfrm>
            <a:off x="764540" y="380265"/>
            <a:ext cx="7217740" cy="12522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EAP</a:t>
            </a:r>
            <a:r>
              <a:rPr sz="4400" spc="-16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400" i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si</a:t>
            </a:r>
            <a:r>
              <a:rPr sz="4400" i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le</a:t>
            </a:r>
            <a:r>
              <a:rPr sz="4400" i="1" spc="-3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i="1" spc="-6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i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i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83896">
              <a:lnSpc>
                <a:spcPct val="95825"/>
              </a:lnSpc>
            </a:pP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i="1" spc="-9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i="1" spc="-79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i="1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i="1" spc="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540" y="206842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9728" y="2094334"/>
            <a:ext cx="7281697" cy="2193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8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4" dirty="0" smtClean="0">
                <a:latin typeface="Times New Roman"/>
                <a:cs typeface="Times New Roman"/>
              </a:rPr>
              <a:t>2.</a:t>
            </a:r>
            <a:r>
              <a:rPr sz="3200" spc="9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X y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18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,</a:t>
            </a:r>
            <a:r>
              <a:rPr sz="3200" spc="-15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di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ti</a:t>
            </a:r>
            <a:r>
              <a:rPr sz="3200" spc="4" dirty="0" smtClean="0">
                <a:latin typeface="Times New Roman"/>
                <a:cs typeface="Times New Roman"/>
              </a:rPr>
              <a:t>vo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sum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un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ro</a:t>
            </a:r>
            <a:r>
              <a:rPr sz="3200" spc="-4" dirty="0" smtClean="0">
                <a:latin typeface="Times New Roman"/>
                <a:cs typeface="Times New Roman"/>
              </a:rPr>
              <a:t>le</a:t>
            </a:r>
            <a:r>
              <a:rPr sz="3200" spc="0" dirty="0" smtClean="0">
                <a:latin typeface="Times New Roman"/>
                <a:cs typeface="Times New Roman"/>
              </a:rPr>
              <a:t>s:</a:t>
            </a:r>
            <a:endParaRPr sz="3200">
              <a:latin typeface="Times New Roman"/>
              <a:cs typeface="Times New Roman"/>
            </a:endParaRPr>
          </a:p>
          <a:p>
            <a:pPr marL="229107" marR="1099266" indent="-216407">
              <a:lnSpc>
                <a:spcPts val="3300"/>
              </a:lnSpc>
              <a:spcBef>
                <a:spcPts val="275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ic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8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esi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3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el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ente de</a:t>
            </a:r>
            <a:r>
              <a:rPr sz="2800" spc="-41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d i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al</a:t>
            </a:r>
            <a:r>
              <a:rPr sz="2800" spc="4" dirty="0" smtClean="0">
                <a:latin typeface="Times New Roman"/>
                <a:cs typeface="Times New Roman"/>
              </a:rPr>
              <a:t>á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br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endParaRPr sz="2800">
              <a:latin typeface="Times New Roman"/>
              <a:cs typeface="Times New Roman"/>
            </a:endParaRPr>
          </a:p>
          <a:p>
            <a:pPr marL="12700" marR="61036">
              <a:lnSpc>
                <a:spcPts val="3329"/>
              </a:lnSpc>
              <a:spcBef>
                <a:spcPts val="1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0" baseline="-1035" dirty="0" smtClean="0">
                <a:latin typeface="Times New Roman"/>
                <a:cs typeface="Times New Roman"/>
              </a:rPr>
              <a:t>l auten</a:t>
            </a:r>
            <a:r>
              <a:rPr sz="4200" spc="14" baseline="-1035" dirty="0" smtClean="0">
                <a:latin typeface="Times New Roman"/>
                <a:cs typeface="Times New Roman"/>
              </a:rPr>
              <a:t>t</a:t>
            </a:r>
            <a:r>
              <a:rPr sz="4200" spc="0" baseline="-1035" dirty="0" smtClean="0">
                <a:latin typeface="Times New Roman"/>
                <a:cs typeface="Times New Roman"/>
              </a:rPr>
              <a:t>ic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or</a:t>
            </a:r>
            <a:r>
              <a:rPr sz="4200" spc="-37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eside</a:t>
            </a:r>
            <a:r>
              <a:rPr sz="4200" spc="-19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en</a:t>
            </a:r>
            <a:r>
              <a:rPr sz="4200" spc="-26" baseline="-1035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0" baseline="-1035" dirty="0" smtClean="0">
                <a:latin typeface="Times New Roman"/>
                <a:cs typeface="Times New Roman"/>
              </a:rPr>
              <a:t>l</a:t>
            </a:r>
            <a:r>
              <a:rPr sz="4200" spc="-75" baseline="-1035" dirty="0" smtClean="0">
                <a:latin typeface="Times New Roman"/>
                <a:cs typeface="Times New Roman"/>
              </a:rPr>
              <a:t> </a:t>
            </a:r>
            <a:r>
              <a:rPr sz="4200" spc="-8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P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79728" y="4315603"/>
            <a:ext cx="1986872" cy="8228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0"/>
              </a:lnSpc>
              <a:spcBef>
                <a:spcPts val="155"/>
              </a:spcBef>
            </a:pPr>
            <a:r>
              <a:rPr sz="4200" baseline="3105" dirty="0" smtClean="0">
                <a:latin typeface="Times New Roman"/>
                <a:cs typeface="Times New Roman"/>
              </a:rPr>
              <a:t>–</a:t>
            </a:r>
            <a:r>
              <a:rPr sz="4200" spc="-394" baseline="3105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rvi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or</a:t>
            </a:r>
            <a:endParaRPr sz="2800">
              <a:latin typeface="Times New Roman"/>
              <a:cs typeface="Times New Roman"/>
            </a:endParaRPr>
          </a:p>
          <a:p>
            <a:pPr marL="229107" marR="56006">
              <a:lnSpc>
                <a:spcPct val="95825"/>
              </a:lnSpc>
            </a:pPr>
            <a:r>
              <a:rPr sz="2800" spc="-14" dirty="0" smtClean="0">
                <a:latin typeface="Times New Roman"/>
                <a:cs typeface="Times New Roman"/>
              </a:rPr>
              <a:t>R</a:t>
            </a:r>
            <a:r>
              <a:rPr sz="2800" spc="9" dirty="0" smtClean="0">
                <a:latin typeface="Times New Roman"/>
                <a:cs typeface="Times New Roman"/>
              </a:rPr>
              <a:t>A</a:t>
            </a:r>
            <a:r>
              <a:rPr sz="2800" spc="-14" dirty="0" smtClean="0">
                <a:latin typeface="Times New Roman"/>
                <a:cs typeface="Times New Roman"/>
              </a:rPr>
              <a:t>D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74975" y="4333891"/>
            <a:ext cx="41615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98647" y="4333891"/>
            <a:ext cx="1969022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au</a:t>
            </a:r>
            <a:r>
              <a:rPr sz="2800" spc="-9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entic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ción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80101" y="4333891"/>
            <a:ext cx="92782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16218" y="4333891"/>
            <a:ext cx="413870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en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40197" y="4333891"/>
            <a:ext cx="435531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85838" y="4333891"/>
            <a:ext cx="1247783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er</a:t>
            </a:r>
            <a:r>
              <a:rPr sz="2800" spc="0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9" dirty="0" smtClean="0">
                <a:latin typeface="Times New Roman"/>
                <a:cs typeface="Times New Roman"/>
              </a:rPr>
              <a:t>d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26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3016" y="329973"/>
            <a:ext cx="467031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EAP</a:t>
            </a:r>
            <a:r>
              <a:rPr sz="4400" spc="-16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4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ti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ó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8340" y="1203937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3528" y="1229845"/>
            <a:ext cx="7882189" cy="33529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 marR="57398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up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ic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P</a:t>
            </a:r>
            <a:r>
              <a:rPr sz="3200" spc="-10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el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li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tiene</a:t>
            </a:r>
            <a:endParaRPr sz="3200">
              <a:latin typeface="Times New Roman"/>
              <a:cs typeface="Times New Roman"/>
            </a:endParaRPr>
          </a:p>
          <a:p>
            <a:pPr marL="12700" marR="57398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de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ci</a:t>
            </a:r>
            <a:r>
              <a:rPr sz="3200" spc="-1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el 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ua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, </a:t>
            </a:r>
            <a:r>
              <a:rPr sz="3200" spc="4" dirty="0" smtClean="0">
                <a:latin typeface="Times New Roman"/>
                <a:cs typeface="Times New Roman"/>
              </a:rPr>
              <a:t>q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ía</a:t>
            </a:r>
            <a:r>
              <a:rPr sz="3200" spc="0" dirty="0" smtClean="0">
                <a:latin typeface="Times New Roman"/>
                <a:cs typeface="Times New Roman"/>
              </a:rPr>
              <a:t>n ser 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-9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  <a:p>
            <a:pPr marL="12700" marR="57398">
              <a:lnSpc>
                <a:spcPct val="95825"/>
              </a:lnSpc>
              <a:spcBef>
                <a:spcPts val="135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o y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pa</a:t>
            </a:r>
            <a:r>
              <a:rPr sz="3200" spc="0" dirty="0" smtClean="0">
                <a:latin typeface="Times New Roman"/>
                <a:cs typeface="Times New Roman"/>
              </a:rPr>
              <a:t>ss</a:t>
            </a:r>
            <a:r>
              <a:rPr sz="3200" spc="4" dirty="0" smtClean="0">
                <a:latin typeface="Times New Roman"/>
                <a:cs typeface="Times New Roman"/>
              </a:rPr>
              <a:t>w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  <a:p>
            <a:pPr marL="12700" indent="1523">
              <a:lnSpc>
                <a:spcPct val="99945"/>
              </a:lnSpc>
              <a:spcBef>
                <a:spcPts val="16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El 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te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ca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or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asa </a:t>
            </a:r>
            <a:r>
              <a:rPr sz="3200" spc="4" dirty="0" smtClean="0">
                <a:latin typeface="Times New Roman"/>
                <a:cs typeface="Times New Roman"/>
              </a:rPr>
              <a:t>la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den</a:t>
            </a:r>
            <a:r>
              <a:rPr sz="3200" spc="1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ia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es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rv</a:t>
            </a:r>
            <a:r>
              <a:rPr sz="3200" spc="-9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do</a:t>
            </a:r>
            <a:r>
              <a:rPr sz="3200" spc="0" dirty="0" smtClean="0">
                <a:latin typeface="Times New Roman"/>
                <a:cs typeface="Times New Roman"/>
              </a:rPr>
              <a:t>r y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se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ro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un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-4" dirty="0" smtClean="0">
                <a:latin typeface="Times New Roman"/>
                <a:cs typeface="Times New Roman"/>
              </a:rPr>
              <a:t>av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ses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ód</a:t>
            </a:r>
            <a:r>
              <a:rPr sz="3200" spc="-25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camen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li</a:t>
            </a: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nte </a:t>
            </a: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-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e 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-</a:t>
            </a:r>
            <a:r>
              <a:rPr sz="3200" spc="4" dirty="0" smtClean="0">
                <a:latin typeface="Times New Roman"/>
                <a:cs typeface="Times New Roman"/>
              </a:rPr>
              <a:t>au</a:t>
            </a:r>
            <a:r>
              <a:rPr sz="3200" spc="0" dirty="0" smtClean="0">
                <a:latin typeface="Times New Roman"/>
                <a:cs typeface="Times New Roman"/>
              </a:rPr>
              <a:t>tenti</a:t>
            </a:r>
            <a:r>
              <a:rPr sz="3200" spc="-1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arse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ara ma</a:t>
            </a:r>
            <a:r>
              <a:rPr sz="3200" spc="-9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 co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ec</a:t>
            </a:r>
            <a:r>
              <a:rPr sz="3200" spc="0" dirty="0" smtClean="0">
                <a:latin typeface="Times New Roman"/>
                <a:cs typeface="Times New Roman"/>
              </a:rPr>
              <a:t>tiv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266278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8340" y="3636876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8340" y="4611093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3528" y="4637001"/>
            <a:ext cx="6188808" cy="9199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-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ti</a:t>
            </a:r>
            <a:r>
              <a:rPr sz="3200" spc="-1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ci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g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ue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nám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-25" dirty="0" smtClean="0">
                <a:latin typeface="Times New Roman"/>
                <a:cs typeface="Times New Roman"/>
              </a:rPr>
              <a:t> </a:t>
            </a:r>
            <a:r>
              <a:rPr sz="3200" spc="-34" dirty="0" smtClean="0">
                <a:latin typeface="Times New Roman"/>
                <a:cs typeface="Times New Roman"/>
              </a:rPr>
              <a:t>W</a:t>
            </a:r>
            <a:r>
              <a:rPr sz="3200" spc="0" dirty="0" smtClean="0">
                <a:latin typeface="Times New Roman"/>
                <a:cs typeface="Times New Roman"/>
              </a:rPr>
              <a:t>EP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08698" y="4637001"/>
            <a:ext cx="945537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v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27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775208" y="552477"/>
            <a:ext cx="765951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Cisco's L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twei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EAP</a:t>
            </a:r>
            <a:r>
              <a:rPr sz="4400" spc="-17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(L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P)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540" y="205318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9728" y="2079094"/>
            <a:ext cx="7089464" cy="12878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 marR="48635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P</a:t>
            </a:r>
            <a:r>
              <a:rPr sz="3200" spc="-10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St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rd 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ic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9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mu</a:t>
            </a:r>
            <a:r>
              <a:rPr sz="3200" spc="-4" dirty="0" smtClean="0">
                <a:latin typeface="Times New Roman"/>
                <a:cs typeface="Times New Roman"/>
              </a:rPr>
              <a:t>tu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  <a:p>
            <a:pPr marL="229107" indent="-216407">
              <a:lnSpc>
                <a:spcPts val="3360"/>
              </a:lnSpc>
              <a:spcBef>
                <a:spcPts val="74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2800" spc="-100" dirty="0" smtClean="0">
                <a:latin typeface="Times New Roman"/>
                <a:cs typeface="Times New Roman"/>
              </a:rPr>
              <a:t>Ta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3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el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io</a:t>
            </a:r>
            <a:r>
              <a:rPr sz="2800" spc="-69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6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cc</a:t>
            </a:r>
            <a:r>
              <a:rPr sz="2800" spc="-29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 autent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9" dirty="0" smtClean="0">
                <a:latin typeface="Times New Roman"/>
                <a:cs typeface="Times New Roman"/>
              </a:rPr>
              <a:t>r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540" y="3452472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79728" y="3478380"/>
            <a:ext cx="3142177" cy="974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Us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qu</a:t>
            </a:r>
            <a:r>
              <a:rPr sz="3200" spc="-4" dirty="0" smtClean="0">
                <a:latin typeface="Times New Roman"/>
                <a:cs typeface="Times New Roman"/>
              </a:rPr>
              <a:t>ip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423"/>
              </a:spcBef>
            </a:pP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br</a:t>
            </a:r>
            <a:r>
              <a:rPr sz="3200" spc="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an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es</a:t>
            </a:r>
            <a:r>
              <a:rPr sz="3200" spc="0" dirty="0" smtClean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37787" y="3478380"/>
            <a:ext cx="1012520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65597" y="3478380"/>
            <a:ext cx="289890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70778" y="3478380"/>
            <a:ext cx="139745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mb</a:t>
            </a:r>
            <a:r>
              <a:rPr sz="3200" spc="-4" dirty="0" smtClean="0">
                <a:latin typeface="Times New Roman"/>
                <a:cs typeface="Times New Roman"/>
              </a:rPr>
              <a:t>ié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4670" y="3478380"/>
            <a:ext cx="46979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70826" y="3478380"/>
            <a:ext cx="89897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ros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28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606" y="4132500"/>
            <a:ext cx="4658860" cy="188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750824" y="308637"/>
            <a:ext cx="7897489" cy="16862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416" marR="48635">
              <a:lnSpc>
                <a:spcPts val="4595"/>
              </a:lnSpc>
              <a:spcBef>
                <a:spcPts val="229"/>
              </a:spcBef>
            </a:pPr>
            <a:r>
              <a:rPr sz="4400" spc="-234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-25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ri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tes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EAP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99274"/>
              </a:lnSpc>
              <a:spcBef>
                <a:spcPts val="1856"/>
              </a:spcBef>
            </a:pP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P-</a:t>
            </a:r>
            <a:r>
              <a:rPr sz="2800" spc="-4" dirty="0" smtClean="0">
                <a:latin typeface="Times New Roman"/>
                <a:cs typeface="Times New Roman"/>
              </a:rPr>
              <a:t>TL</a:t>
            </a:r>
            <a:r>
              <a:rPr sz="2800" spc="0" dirty="0" smtClean="0">
                <a:latin typeface="Times New Roman"/>
                <a:cs typeface="Times New Roman"/>
              </a:rPr>
              <a:t>S:</a:t>
            </a:r>
            <a:r>
              <a:rPr sz="2800" spc="-68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29" dirty="0" smtClean="0">
                <a:latin typeface="Times New Roman"/>
                <a:cs typeface="Times New Roman"/>
              </a:rPr>
              <a:t>-</a:t>
            </a:r>
            <a:r>
              <a:rPr sz="2800" i="1" spc="-79" dirty="0" smtClean="0">
                <a:latin typeface="Times New Roman"/>
                <a:cs typeface="Times New Roman"/>
              </a:rPr>
              <a:t>Tr</a:t>
            </a:r>
            <a:r>
              <a:rPr sz="2800" i="1" spc="4" dirty="0" smtClean="0">
                <a:latin typeface="Times New Roman"/>
                <a:cs typeface="Times New Roman"/>
              </a:rPr>
              <a:t>a</a:t>
            </a:r>
            <a:r>
              <a:rPr sz="2800" i="1" spc="19" dirty="0" smtClean="0">
                <a:latin typeface="Times New Roman"/>
                <a:cs typeface="Times New Roman"/>
              </a:rPr>
              <a:t>n</a:t>
            </a:r>
            <a:r>
              <a:rPr sz="2800" i="1" spc="4" dirty="0" smtClean="0">
                <a:latin typeface="Times New Roman"/>
                <a:cs typeface="Times New Roman"/>
              </a:rPr>
              <a:t>s</a:t>
            </a:r>
            <a:r>
              <a:rPr sz="2800" i="1" spc="-4" dirty="0" smtClean="0">
                <a:latin typeface="Times New Roman"/>
                <a:cs typeface="Times New Roman"/>
              </a:rPr>
              <a:t>p</a:t>
            </a:r>
            <a:r>
              <a:rPr sz="2800" i="1" spc="19" dirty="0" smtClean="0">
                <a:latin typeface="Times New Roman"/>
                <a:cs typeface="Times New Roman"/>
              </a:rPr>
              <a:t>o</a:t>
            </a:r>
            <a:r>
              <a:rPr sz="2800" i="1" spc="0" dirty="0" smtClean="0">
                <a:latin typeface="Times New Roman"/>
                <a:cs typeface="Times New Roman"/>
              </a:rPr>
              <a:t>rt</a:t>
            </a:r>
            <a:r>
              <a:rPr sz="2800" i="1" spc="-138" dirty="0" smtClean="0">
                <a:latin typeface="Times New Roman"/>
                <a:cs typeface="Times New Roman"/>
              </a:rPr>
              <a:t> </a:t>
            </a:r>
            <a:r>
              <a:rPr sz="2800" i="1" spc="4" dirty="0" smtClean="0">
                <a:latin typeface="Times New Roman"/>
                <a:cs typeface="Times New Roman"/>
              </a:rPr>
              <a:t>L</a:t>
            </a:r>
            <a:r>
              <a:rPr sz="2800" i="1" spc="0" dirty="0" smtClean="0">
                <a:latin typeface="Times New Roman"/>
                <a:cs typeface="Times New Roman"/>
              </a:rPr>
              <a:t>a</a:t>
            </a:r>
            <a:r>
              <a:rPr sz="2800" i="1" spc="-14" dirty="0" smtClean="0">
                <a:latin typeface="Times New Roman"/>
                <a:cs typeface="Times New Roman"/>
              </a:rPr>
              <a:t>y</a:t>
            </a:r>
            <a:r>
              <a:rPr sz="2800" i="1" spc="0" dirty="0" smtClean="0">
                <a:latin typeface="Times New Roman"/>
                <a:cs typeface="Times New Roman"/>
              </a:rPr>
              <a:t>er</a:t>
            </a:r>
            <a:r>
              <a:rPr sz="2800" i="1" spc="-52" dirty="0" smtClean="0">
                <a:latin typeface="Times New Roman"/>
                <a:cs typeface="Times New Roman"/>
              </a:rPr>
              <a:t> </a:t>
            </a:r>
            <a:r>
              <a:rPr sz="2800" i="1" spc="0" dirty="0" smtClean="0">
                <a:latin typeface="Times New Roman"/>
                <a:cs typeface="Times New Roman"/>
              </a:rPr>
              <a:t>S</a:t>
            </a:r>
            <a:r>
              <a:rPr sz="2800" i="1" spc="4" dirty="0" smtClean="0">
                <a:latin typeface="Times New Roman"/>
                <a:cs typeface="Times New Roman"/>
              </a:rPr>
              <a:t>e</a:t>
            </a:r>
            <a:r>
              <a:rPr sz="2800" i="1" spc="0" dirty="0" smtClean="0">
                <a:latin typeface="Times New Roman"/>
                <a:cs typeface="Times New Roman"/>
              </a:rPr>
              <a:t>cu</a:t>
            </a:r>
            <a:r>
              <a:rPr sz="2800" i="1" spc="9" dirty="0" smtClean="0">
                <a:latin typeface="Times New Roman"/>
                <a:cs typeface="Times New Roman"/>
              </a:rPr>
              <a:t>r</a:t>
            </a:r>
            <a:r>
              <a:rPr sz="2800" i="1" spc="4" dirty="0" smtClean="0">
                <a:latin typeface="Times New Roman"/>
                <a:cs typeface="Times New Roman"/>
              </a:rPr>
              <a:t>i</a:t>
            </a:r>
            <a:r>
              <a:rPr sz="2800" i="1" spc="0" dirty="0" smtClean="0">
                <a:latin typeface="Times New Roman"/>
                <a:cs typeface="Times New Roman"/>
              </a:rPr>
              <a:t>ty</a:t>
            </a:r>
            <a:r>
              <a:rPr sz="2800" i="1" spc="-6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rr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ll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o </a:t>
            </a: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ros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-4" dirty="0" smtClean="0">
                <a:latin typeface="Times New Roman"/>
                <a:cs typeface="Times New Roman"/>
              </a:rPr>
              <a:t>f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940" y="1164860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0824" y="2019526"/>
            <a:ext cx="2235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67536" y="2037814"/>
            <a:ext cx="584469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equ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ti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cados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ara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li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 serv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-9" dirty="0" smtClean="0">
                <a:latin typeface="Times New Roman"/>
                <a:cs typeface="Times New Roman"/>
              </a:rPr>
              <a:t>o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2384441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50824" y="2410349"/>
            <a:ext cx="7862911" cy="8087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: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i="1" spc="-4" dirty="0" smtClean="0">
                <a:latin typeface="Times New Roman"/>
                <a:cs typeface="Times New Roman"/>
              </a:rPr>
              <a:t>P</a:t>
            </a:r>
            <a:r>
              <a:rPr sz="2800" i="1" spc="-54" dirty="0" smtClean="0">
                <a:latin typeface="Times New Roman"/>
                <a:cs typeface="Times New Roman"/>
              </a:rPr>
              <a:t>r</a:t>
            </a:r>
            <a:r>
              <a:rPr sz="2800" i="1" spc="-39" dirty="0" smtClean="0">
                <a:latin typeface="Times New Roman"/>
                <a:cs typeface="Times New Roman"/>
              </a:rPr>
              <a:t>o</a:t>
            </a:r>
            <a:r>
              <a:rPr sz="2800" i="1" spc="4" dirty="0" smtClean="0">
                <a:latin typeface="Times New Roman"/>
                <a:cs typeface="Times New Roman"/>
              </a:rPr>
              <a:t>t</a:t>
            </a:r>
            <a:r>
              <a:rPr sz="2800" i="1" spc="-14" dirty="0" smtClean="0">
                <a:latin typeface="Times New Roman"/>
                <a:cs typeface="Times New Roman"/>
              </a:rPr>
              <a:t>e</a:t>
            </a:r>
            <a:r>
              <a:rPr sz="2800" i="1" spc="-4" dirty="0" smtClean="0">
                <a:latin typeface="Times New Roman"/>
                <a:cs typeface="Times New Roman"/>
              </a:rPr>
              <a:t>c</a:t>
            </a:r>
            <a:r>
              <a:rPr sz="2800" i="1" spc="4" dirty="0" smtClean="0">
                <a:latin typeface="Times New Roman"/>
                <a:cs typeface="Times New Roman"/>
              </a:rPr>
              <a:t>t</a:t>
            </a:r>
            <a:r>
              <a:rPr sz="2800" i="1" spc="-14" dirty="0" smtClean="0">
                <a:latin typeface="Times New Roman"/>
                <a:cs typeface="Times New Roman"/>
              </a:rPr>
              <a:t>e</a:t>
            </a:r>
            <a:r>
              <a:rPr sz="2800" i="1" spc="0" dirty="0" smtClean="0">
                <a:latin typeface="Times New Roman"/>
                <a:cs typeface="Times New Roman"/>
              </a:rPr>
              <a:t>d</a:t>
            </a:r>
            <a:r>
              <a:rPr sz="2800" i="1" spc="-23" dirty="0" smtClean="0">
                <a:latin typeface="Times New Roman"/>
                <a:cs typeface="Times New Roman"/>
              </a:rPr>
              <a:t> </a:t>
            </a:r>
            <a:r>
              <a:rPr sz="2800" i="1" spc="-4" dirty="0" smtClean="0">
                <a:latin typeface="Times New Roman"/>
                <a:cs typeface="Times New Roman"/>
              </a:rPr>
              <a:t>EAP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r>
              <a:rPr sz="2800" spc="-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por</a:t>
            </a:r>
            <a:r>
              <a:rPr sz="2800" spc="-9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ado</a:t>
            </a:r>
            <a:r>
              <a:rPr sz="2800" spc="-102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isco,</a:t>
            </a:r>
            <a:r>
              <a:rPr sz="2800" spc="-62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-4" dirty="0" smtClean="0">
                <a:latin typeface="Times New Roman"/>
                <a:cs typeface="Times New Roman"/>
              </a:rPr>
              <a:t>f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endParaRPr sz="280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  <a:spcBef>
                <a:spcPts val="2"/>
              </a:spcBef>
            </a:pP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22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Se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9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ity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0824" y="3237456"/>
            <a:ext cx="2235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7536" y="3255744"/>
            <a:ext cx="7332065" cy="10571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sa un ce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9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cado para que el 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14" dirty="0" smtClean="0">
                <a:latin typeface="Times New Roman"/>
                <a:cs typeface="Times New Roman"/>
              </a:rPr>
              <a:t>l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te</a:t>
            </a:r>
            <a:r>
              <a:rPr sz="2400" spc="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19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iq</a:t>
            </a:r>
            <a:r>
              <a:rPr sz="2400" spc="-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e al se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vid</a:t>
            </a:r>
            <a:r>
              <a:rPr sz="2400" spc="-4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  <a:p>
            <a:pPr marL="12700" marR="242980">
              <a:lnSpc>
                <a:spcPct val="100041"/>
              </a:lnSpc>
            </a:pPr>
            <a:r>
              <a:rPr sz="2400" spc="-4" dirty="0" smtClean="0">
                <a:latin typeface="Times New Roman"/>
                <a:cs typeface="Times New Roman"/>
              </a:rPr>
              <a:t>RA</a:t>
            </a:r>
            <a:r>
              <a:rPr sz="2400" spc="-14" dirty="0" smtClean="0">
                <a:latin typeface="Times New Roman"/>
                <a:cs typeface="Times New Roman"/>
              </a:rPr>
              <a:t>D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1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S, el</a:t>
            </a:r>
            <a:r>
              <a:rPr sz="2400" spc="1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v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dor </a:t>
            </a:r>
            <a:r>
              <a:rPr sz="2400" spc="4" dirty="0" smtClean="0">
                <a:latin typeface="Times New Roman"/>
                <a:cs typeface="Times New Roman"/>
              </a:rPr>
              <a:t>u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a un 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D de </a:t>
            </a:r>
            <a:r>
              <a:rPr sz="2400" spc="-1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suar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 y un </a:t>
            </a:r>
            <a:r>
              <a:rPr sz="2400" spc="4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ass</a:t>
            </a:r>
            <a:r>
              <a:rPr sz="2400" spc="-4" dirty="0" smtClean="0">
                <a:latin typeface="Times New Roman"/>
                <a:cs typeface="Times New Roman"/>
              </a:rPr>
              <a:t>w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d para</a:t>
            </a:r>
            <a:r>
              <a:rPr sz="2400" spc="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au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entic</a:t>
            </a:r>
            <a:r>
              <a:rPr sz="2400" spc="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r al c</a:t>
            </a:r>
            <a:r>
              <a:rPr sz="2400" spc="4" dirty="0" smtClean="0">
                <a:latin typeface="Times New Roman"/>
                <a:cs typeface="Times New Roman"/>
              </a:rPr>
              <a:t>li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416" y="4335415"/>
            <a:ext cx="20294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9300" y="4361323"/>
            <a:ext cx="7388529" cy="803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P-</a:t>
            </a:r>
            <a:r>
              <a:rPr sz="2800" spc="0" dirty="0" smtClean="0">
                <a:latin typeface="Times New Roman"/>
                <a:cs typeface="Times New Roman"/>
              </a:rPr>
              <a:t>M</a:t>
            </a:r>
            <a:r>
              <a:rPr sz="2800" spc="-14" dirty="0" smtClean="0">
                <a:latin typeface="Times New Roman"/>
                <a:cs typeface="Times New Roman"/>
              </a:rPr>
              <a:t>D</a:t>
            </a:r>
            <a:r>
              <a:rPr sz="2800" spc="19" dirty="0" smtClean="0">
                <a:latin typeface="Times New Roman"/>
                <a:cs typeface="Times New Roman"/>
              </a:rPr>
              <a:t>5</a:t>
            </a:r>
            <a:r>
              <a:rPr sz="2800" spc="0" dirty="0" smtClean="0">
                <a:latin typeface="Times New Roman"/>
                <a:cs typeface="Times New Roman"/>
              </a:rPr>
              <a:t>:</a:t>
            </a:r>
            <a:r>
              <a:rPr sz="2800" spc="-119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ene 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an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j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35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cla</a:t>
            </a:r>
            <a:r>
              <a:rPr sz="2800" spc="9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es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0" dirty="0" smtClean="0">
                <a:latin typeface="Times New Roman"/>
                <a:cs typeface="Times New Roman"/>
              </a:rPr>
              <a:t>en</a:t>
            </a:r>
            <a:r>
              <a:rPr sz="2800" spc="-4" dirty="0" smtClean="0">
                <a:latin typeface="Times New Roman"/>
                <a:cs typeface="Times New Roman"/>
              </a:rPr>
              <a:t>era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endParaRPr sz="2800">
              <a:latin typeface="Times New Roman"/>
              <a:cs typeface="Times New Roman"/>
            </a:endParaRPr>
          </a:p>
          <a:p>
            <a:pPr marL="14223" marR="53263">
              <a:lnSpc>
                <a:spcPct val="95825"/>
              </a:lnSpc>
            </a:pPr>
            <a:r>
              <a:rPr sz="2800" spc="4" dirty="0" smtClean="0">
                <a:latin typeface="Times New Roman"/>
                <a:cs typeface="Times New Roman"/>
              </a:rPr>
              <a:t>di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19" dirty="0" smtClean="0">
                <a:latin typeface="Times New Roman"/>
                <a:cs typeface="Times New Roman"/>
              </a:rPr>
              <a:t>á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67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ves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0824" y="5185509"/>
            <a:ext cx="223520" cy="6974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7536" y="5203797"/>
            <a:ext cx="6820662" cy="6974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sa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exto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 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eto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</a:t>
            </a:r>
            <a:r>
              <a:rPr sz="2400" spc="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o la</a:t>
            </a:r>
            <a:r>
              <a:rPr sz="2400" spc="4" dirty="0" smtClean="0">
                <a:latin typeface="Times New Roman"/>
                <a:cs typeface="Times New Roman"/>
              </a:rPr>
              <a:t> a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1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ti</a:t>
            </a:r>
            <a:r>
              <a:rPr sz="2400" spc="0" dirty="0" smtClean="0">
                <a:latin typeface="Times New Roman"/>
                <a:cs typeface="Times New Roman"/>
              </a:rPr>
              <a:t>cación </a:t>
            </a:r>
            <a:r>
              <a:rPr sz="2400" spc="9" dirty="0" smtClean="0">
                <a:latin typeface="Times New Roman"/>
                <a:cs typeface="Times New Roman"/>
              </a:rPr>
              <a:t>b</a:t>
            </a:r>
            <a:r>
              <a:rPr sz="2400" spc="0" dirty="0" smtClean="0">
                <a:latin typeface="Times New Roman"/>
                <a:cs typeface="Times New Roman"/>
              </a:rPr>
              <a:t>ás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ca</a:t>
            </a:r>
            <a:r>
              <a:rPr sz="2400" spc="-34" dirty="0" smtClean="0">
                <a:latin typeface="Times New Roman"/>
                <a:cs typeface="Times New Roman"/>
              </a:rPr>
              <a:t> W</a:t>
            </a:r>
            <a:r>
              <a:rPr sz="2400" spc="0" dirty="0" smtClean="0">
                <a:latin typeface="Times New Roman"/>
                <a:cs typeface="Times New Roman"/>
              </a:rPr>
              <a:t>EP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"/>
              </a:spcBef>
            </a:pPr>
            <a:r>
              <a:rPr sz="2400" spc="0" dirty="0" smtClean="0">
                <a:latin typeface="Times New Roman"/>
                <a:cs typeface="Times New Roman"/>
              </a:rPr>
              <a:t>La au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-4" dirty="0" smtClean="0">
                <a:latin typeface="Times New Roman"/>
                <a:cs typeface="Times New Roman"/>
              </a:rPr>
              <a:t>ti</a:t>
            </a:r>
            <a:r>
              <a:rPr sz="2400" spc="0" dirty="0" smtClean="0">
                <a:latin typeface="Times New Roman"/>
                <a:cs typeface="Times New Roman"/>
              </a:rPr>
              <a:t>ca</a:t>
            </a:r>
            <a:r>
              <a:rPr sz="2400" spc="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ión es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ane</a:t>
            </a:r>
            <a:r>
              <a:rPr sz="2400" spc="4" dirty="0" smtClean="0">
                <a:latin typeface="Times New Roman"/>
                <a:cs typeface="Times New Roman"/>
              </a:rPr>
              <a:t>ja</a:t>
            </a:r>
            <a:r>
              <a:rPr sz="2400" spc="0" dirty="0" smtClean="0">
                <a:latin typeface="Times New Roman"/>
                <a:cs typeface="Times New Roman"/>
              </a:rPr>
              <a:t>da por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un serv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dor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-14" dirty="0" smtClean="0">
                <a:latin typeface="Times New Roman"/>
                <a:cs typeface="Times New Roman"/>
              </a:rPr>
              <a:t>R</a:t>
            </a:r>
            <a:r>
              <a:rPr sz="2400" spc="-4" dirty="0" smtClean="0">
                <a:latin typeface="Times New Roman"/>
                <a:cs typeface="Times New Roman"/>
              </a:rPr>
              <a:t>AD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1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29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763016" y="558573"/>
            <a:ext cx="6646982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og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de 12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os (c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t.)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2640" y="1832753"/>
            <a:ext cx="6972223" cy="7752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9" dirty="0" smtClean="0">
                <a:latin typeface="Times New Roman"/>
                <a:cs typeface="Times New Roman"/>
              </a:rPr>
              <a:t>7</a:t>
            </a:r>
            <a:r>
              <a:rPr sz="2800" spc="0" dirty="0" smtClean="0">
                <a:latin typeface="Times New Roman"/>
                <a:cs typeface="Times New Roman"/>
              </a:rPr>
              <a:t>.</a:t>
            </a:r>
            <a:r>
              <a:rPr sz="2800" spc="668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es</a:t>
            </a:r>
            <a:r>
              <a:rPr sz="2800" spc="-4" dirty="0" smtClean="0">
                <a:latin typeface="Times New Roman"/>
                <a:cs typeface="Times New Roman"/>
              </a:rPr>
              <a:t>ar</a:t>
            </a:r>
            <a:r>
              <a:rPr sz="2800" spc="1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lar</a:t>
            </a:r>
            <a:r>
              <a:rPr sz="2800" spc="-7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9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tr</a:t>
            </a:r>
            <a:r>
              <a:rPr sz="2800" spc="0" dirty="0" smtClean="0">
                <a:latin typeface="Times New Roman"/>
                <a:cs typeface="Times New Roman"/>
              </a:rPr>
              <a:t>ategia</a:t>
            </a:r>
            <a:r>
              <a:rPr sz="2800" spc="-52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9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ta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endParaRPr sz="2800">
              <a:latin typeface="Times New Roman"/>
              <a:cs typeface="Times New Roman"/>
            </a:endParaRPr>
          </a:p>
          <a:p>
            <a:pPr marL="374192" marR="53263">
              <a:lnSpc>
                <a:spcPts val="3110"/>
              </a:lnSpc>
              <a:spcBef>
                <a:spcPts val="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técnica.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6816" y="2654189"/>
            <a:ext cx="347573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9" dirty="0" smtClean="0">
                <a:latin typeface="Times New Roman"/>
                <a:cs typeface="Times New Roman"/>
              </a:rPr>
              <a:t>8</a:t>
            </a:r>
            <a:r>
              <a:rPr sz="2800" spc="0" dirty="0" smtClean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32128" y="2654189"/>
            <a:ext cx="7459853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46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-9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s,</a:t>
            </a:r>
            <a:r>
              <a:rPr sz="2800" spc="-87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g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entes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ers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nal</a:t>
            </a:r>
            <a:r>
              <a:rPr sz="2800" spc="-7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técn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6816" y="3079639"/>
            <a:ext cx="3611377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c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dan</a:t>
            </a:r>
            <a:r>
              <a:rPr sz="2800" spc="-125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íti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6816" y="3504835"/>
            <a:ext cx="347573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9" dirty="0" smtClean="0">
                <a:latin typeface="Times New Roman"/>
                <a:cs typeface="Times New Roman"/>
              </a:rPr>
              <a:t>9</a:t>
            </a:r>
            <a:r>
              <a:rPr sz="2800" spc="0" dirty="0" smtClean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32128" y="3504835"/>
            <a:ext cx="574094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14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enar</a:t>
            </a:r>
            <a:r>
              <a:rPr sz="2800" spc="-8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19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rios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r>
              <a:rPr sz="2800" spc="-10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4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9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so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182" y="3504835"/>
            <a:ext cx="1100723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é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ni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816" y="3933079"/>
            <a:ext cx="5577387" cy="8041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9" dirty="0" smtClean="0">
                <a:latin typeface="Times New Roman"/>
                <a:cs typeface="Times New Roman"/>
              </a:rPr>
              <a:t>1</a:t>
            </a:r>
            <a:r>
              <a:rPr sz="2800" spc="4" dirty="0" smtClean="0">
                <a:latin typeface="Times New Roman"/>
                <a:cs typeface="Times New Roman"/>
              </a:rPr>
              <a:t>0</a:t>
            </a:r>
            <a:r>
              <a:rPr sz="2800" spc="0" dirty="0" smtClean="0">
                <a:latin typeface="Times New Roman"/>
                <a:cs typeface="Times New Roman"/>
              </a:rPr>
              <a:t>.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9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me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tar</a:t>
            </a:r>
            <a:r>
              <a:rPr sz="2800" spc="-8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</a:t>
            </a:r>
            <a:r>
              <a:rPr sz="2800" spc="-4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tr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5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4" dirty="0" smtClean="0">
                <a:latin typeface="Times New Roman"/>
                <a:cs typeface="Times New Roman"/>
              </a:rPr>
              <a:t>é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endParaRPr sz="280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</a:pPr>
            <a:r>
              <a:rPr sz="2800" spc="1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os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ro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di</a:t>
            </a:r>
            <a:r>
              <a:rPr sz="2800" spc="-19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3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36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ur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ad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6816" y="4782328"/>
            <a:ext cx="5354805" cy="12323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39" dirty="0" smtClean="0">
                <a:latin typeface="Times New Roman"/>
                <a:cs typeface="Times New Roman"/>
              </a:rPr>
              <a:t>1</a:t>
            </a:r>
            <a:r>
              <a:rPr sz="2800" spc="-54" dirty="0" smtClean="0">
                <a:latin typeface="Times New Roman"/>
                <a:cs typeface="Times New Roman"/>
              </a:rPr>
              <a:t>1</a:t>
            </a:r>
            <a:r>
              <a:rPr sz="2800" spc="0" dirty="0" smtClean="0">
                <a:latin typeface="Times New Roman"/>
                <a:cs typeface="Times New Roman"/>
              </a:rPr>
              <a:t>.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bar</a:t>
            </a:r>
            <a:r>
              <a:rPr sz="2800" spc="-74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g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rid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r>
              <a:rPr sz="2800" spc="-6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ctual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z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rl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endParaRPr sz="280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</a:pP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tr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77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9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9" dirty="0" smtClean="0">
                <a:latin typeface="Times New Roman"/>
                <a:cs typeface="Times New Roman"/>
              </a:rPr>
              <a:t>b</a:t>
            </a:r>
            <a:r>
              <a:rPr sz="2800" spc="0" dirty="0" smtClean="0">
                <a:latin typeface="Times New Roman"/>
                <a:cs typeface="Times New Roman"/>
              </a:rPr>
              <a:t>le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as</a:t>
            </a:r>
            <a:endParaRPr sz="280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  <a:spcBef>
                <a:spcPts val="125"/>
              </a:spcBef>
            </a:pPr>
            <a:r>
              <a:rPr sz="2800" spc="19" dirty="0" smtClean="0">
                <a:latin typeface="Times New Roman"/>
                <a:cs typeface="Times New Roman"/>
              </a:rPr>
              <a:t>1</a:t>
            </a:r>
            <a:r>
              <a:rPr sz="2800" spc="4" dirty="0" smtClean="0">
                <a:latin typeface="Times New Roman"/>
                <a:cs typeface="Times New Roman"/>
              </a:rPr>
              <a:t>2</a:t>
            </a:r>
            <a:r>
              <a:rPr sz="2800" spc="0" dirty="0" smtClean="0">
                <a:latin typeface="Times New Roman"/>
                <a:cs typeface="Times New Roman"/>
              </a:rPr>
              <a:t>.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ant</a:t>
            </a:r>
            <a:r>
              <a:rPr sz="2800" spc="9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ner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1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se</a:t>
            </a:r>
            <a:r>
              <a:rPr sz="2800" spc="4" dirty="0" smtClean="0">
                <a:latin typeface="Times New Roman"/>
                <a:cs typeface="Times New Roman"/>
              </a:rPr>
              <a:t>g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50665" y="4782328"/>
            <a:ext cx="315510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si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76284" y="4782328"/>
            <a:ext cx="37516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4795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695" y="4075280"/>
            <a:ext cx="4154706" cy="2096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bject 11"/>
          <p:cNvSpPr txBox="1"/>
          <p:nvPr/>
        </p:nvSpPr>
        <p:spPr>
          <a:xfrm>
            <a:off x="612140" y="227865"/>
            <a:ext cx="8303260" cy="12522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Soft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w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5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-34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 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lie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83896">
              <a:lnSpc>
                <a:spcPct val="95825"/>
              </a:lnSpc>
            </a:pPr>
            <a:r>
              <a:rPr lang="es-CO"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lang="es-CO"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emotos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1668757"/>
            <a:ext cx="22885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50824" y="1695046"/>
            <a:ext cx="6760540" cy="9184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La man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ra </a:t>
            </a:r>
            <a:r>
              <a:rPr sz="3200" spc="4" dirty="0" smtClean="0">
                <a:latin typeface="Times New Roman"/>
                <a:cs typeface="Times New Roman"/>
              </a:rPr>
              <a:t>má</a:t>
            </a:r>
            <a:r>
              <a:rPr sz="3200" spc="0" dirty="0" smtClean="0">
                <a:latin typeface="Times New Roman"/>
                <a:cs typeface="Times New Roman"/>
              </a:rPr>
              <a:t>s se</a:t>
            </a:r>
            <a:r>
              <a:rPr sz="3200" spc="9" dirty="0" smtClean="0">
                <a:latin typeface="Times New Roman"/>
                <a:cs typeface="Times New Roman"/>
              </a:rPr>
              <a:t>gu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rov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er 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cce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 dirty="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lang="es-CO" sz="3200" dirty="0" smtClean="0">
                <a:latin typeface="Times New Roman"/>
                <a:cs typeface="Times New Roman"/>
              </a:rPr>
              <a:t>Remoto  p</a:t>
            </a:r>
            <a:r>
              <a:rPr sz="3200" spc="4" dirty="0" err="1" smtClean="0">
                <a:latin typeface="Times New Roman"/>
                <a:cs typeface="Times New Roman"/>
              </a:rPr>
              <a:t>a</a:t>
            </a:r>
            <a:r>
              <a:rPr sz="3200" spc="-9" dirty="0" err="1" smtClean="0">
                <a:latin typeface="Times New Roman"/>
                <a:cs typeface="Times New Roman"/>
              </a:rPr>
              <a:t>r</a:t>
            </a:r>
            <a:r>
              <a:rPr sz="3200" spc="0" dirty="0" err="1" smtClean="0">
                <a:latin typeface="Times New Roman"/>
                <a:cs typeface="Times New Roman"/>
              </a:rPr>
              <a:t>a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25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ac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on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2641450"/>
            <a:ext cx="228854" cy="1897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6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2348" y="2667358"/>
            <a:ext cx="7533639" cy="9171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El </a:t>
            </a:r>
            <a:r>
              <a:rPr sz="3200" spc="4" dirty="0" err="1" smtClean="0">
                <a:latin typeface="Times New Roman"/>
                <a:cs typeface="Times New Roman"/>
              </a:rPr>
              <a:t>c</a:t>
            </a:r>
            <a:r>
              <a:rPr sz="3200" spc="-14" dirty="0" err="1" smtClean="0">
                <a:latin typeface="Times New Roman"/>
                <a:cs typeface="Times New Roman"/>
              </a:rPr>
              <a:t>l</a:t>
            </a:r>
            <a:r>
              <a:rPr sz="3200" spc="-4" dirty="0" err="1" smtClean="0">
                <a:latin typeface="Times New Roman"/>
                <a:cs typeface="Times New Roman"/>
              </a:rPr>
              <a:t>i</a:t>
            </a:r>
            <a:r>
              <a:rPr sz="3200" spc="4" dirty="0" err="1" smtClean="0">
                <a:latin typeface="Times New Roman"/>
                <a:cs typeface="Times New Roman"/>
              </a:rPr>
              <a:t>e</a:t>
            </a:r>
            <a:r>
              <a:rPr sz="3200" spc="-4" dirty="0" err="1" smtClean="0">
                <a:latin typeface="Times New Roman"/>
                <a:cs typeface="Times New Roman"/>
              </a:rPr>
              <a:t>n</a:t>
            </a:r>
            <a:r>
              <a:rPr sz="3200" spc="0" dirty="0" err="1" smtClean="0">
                <a:latin typeface="Times New Roman"/>
                <a:cs typeface="Times New Roman"/>
              </a:rPr>
              <a:t>te</a:t>
            </a:r>
            <a:r>
              <a:rPr sz="3200" spc="0" dirty="0" smtClean="0">
                <a:latin typeface="Times New Roman"/>
                <a:cs typeface="Times New Roman"/>
              </a:rPr>
              <a:t> </a:t>
            </a:r>
            <a:r>
              <a:rPr lang="es-CO" sz="3200" spc="0" dirty="0" smtClean="0">
                <a:latin typeface="Times New Roman"/>
                <a:cs typeface="Times New Roman"/>
              </a:rPr>
              <a:t>remoto</a:t>
            </a:r>
            <a:r>
              <a:rPr sz="3200" spc="0" dirty="0" smtClean="0">
                <a:latin typeface="Times New Roman"/>
                <a:cs typeface="Times New Roman"/>
              </a:rPr>
              <a:t> </a:t>
            </a:r>
            <a:r>
              <a:rPr sz="3200" spc="0" dirty="0" err="1" smtClean="0">
                <a:latin typeface="Times New Roman"/>
                <a:cs typeface="Times New Roman"/>
              </a:rPr>
              <a:t>r</a:t>
            </a:r>
            <a:r>
              <a:rPr sz="3200" spc="-4" dirty="0" err="1" smtClean="0">
                <a:latin typeface="Times New Roman"/>
                <a:cs typeface="Times New Roman"/>
              </a:rPr>
              <a:t>eq</a:t>
            </a:r>
            <a:r>
              <a:rPr sz="3200" spc="4" dirty="0" err="1" smtClean="0">
                <a:latin typeface="Times New Roman"/>
                <a:cs typeface="Times New Roman"/>
              </a:rPr>
              <a:t>u</a:t>
            </a:r>
            <a:r>
              <a:rPr sz="3200" spc="-4" dirty="0" err="1" smtClean="0">
                <a:latin typeface="Times New Roman"/>
                <a:cs typeface="Times New Roman"/>
              </a:rPr>
              <a:t>i</a:t>
            </a:r>
            <a:r>
              <a:rPr sz="3200" spc="4" dirty="0" err="1" smtClean="0">
                <a:latin typeface="Times New Roman"/>
                <a:cs typeface="Times New Roman"/>
              </a:rPr>
              <a:t>e</a:t>
            </a:r>
            <a:r>
              <a:rPr sz="3200" spc="-9" dirty="0" err="1" smtClean="0">
                <a:latin typeface="Times New Roman"/>
                <a:cs typeface="Times New Roman"/>
              </a:rPr>
              <a:t>r</a:t>
            </a:r>
            <a:r>
              <a:rPr sz="3200" spc="0" dirty="0" err="1" smtClean="0">
                <a:latin typeface="Times New Roman"/>
                <a:cs typeface="Times New Roman"/>
              </a:rPr>
              <a:t>e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w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re</a:t>
            </a:r>
            <a:r>
              <a:rPr lang="es-CO" sz="3200" spc="0" dirty="0" smtClean="0">
                <a:latin typeface="Times New Roman"/>
                <a:cs typeface="Times New Roman"/>
              </a:rPr>
              <a:t> VPN</a:t>
            </a:r>
            <a:endParaRPr sz="3200" dirty="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ne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ta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nce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t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ado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4" dirty="0" smtClean="0">
                <a:latin typeface="Times New Roman"/>
                <a:cs typeface="Times New Roman"/>
              </a:rPr>
              <a:t> </a:t>
            </a:r>
            <a:r>
              <a:rPr sz="3200" spc="-34" dirty="0" smtClean="0">
                <a:latin typeface="Times New Roman"/>
                <a:cs typeface="Times New Roman"/>
              </a:rPr>
              <a:t>V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H</a:t>
            </a:r>
            <a:r>
              <a:rPr sz="3200" spc="0" dirty="0" smtClean="0">
                <a:latin typeface="Times New Roman"/>
                <a:cs typeface="Times New Roman"/>
              </a:rPr>
              <a:t>Q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79970" y="2667358"/>
            <a:ext cx="89558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0824" y="3642972"/>
            <a:ext cx="5025847" cy="21979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Cr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ú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el p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en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0" dirty="0" smtClean="0">
                <a:latin typeface="Times New Roman"/>
                <a:cs typeface="Times New Roman"/>
              </a:rPr>
              <a:t>iar 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  <a:p>
            <a:pPr marL="14224" marR="61036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La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g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ri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-34" dirty="0" smtClean="0">
                <a:latin typeface="Times New Roman"/>
                <a:cs typeface="Times New Roman"/>
              </a:rPr>
              <a:t>V</a:t>
            </a:r>
            <a:r>
              <a:rPr sz="3200" spc="-1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4" dirty="0" smtClean="0">
                <a:latin typeface="Times New Roman"/>
                <a:cs typeface="Times New Roman"/>
              </a:rPr>
              <a:t>v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ts val="3325"/>
              </a:lnSpc>
              <a:spcBef>
                <a:spcPts val="166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89" baseline="2070" dirty="0" smtClean="0">
                <a:latin typeface="Times New Roman"/>
                <a:cs typeface="Times New Roman"/>
              </a:rPr>
              <a:t> 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u</a:t>
            </a:r>
            <a:r>
              <a:rPr sz="4200" spc="4" baseline="-1035" dirty="0" smtClean="0">
                <a:latin typeface="Times New Roman"/>
                <a:cs typeface="Times New Roman"/>
              </a:rPr>
              <a:t>t</a:t>
            </a:r>
            <a:r>
              <a:rPr sz="4200" spc="0" baseline="-1035" dirty="0" smtClean="0">
                <a:latin typeface="Times New Roman"/>
                <a:cs typeface="Times New Roman"/>
              </a:rPr>
              <a:t>enti</a:t>
            </a:r>
            <a:r>
              <a:rPr sz="4200" spc="4" baseline="-1035" dirty="0" smtClean="0">
                <a:latin typeface="Times New Roman"/>
                <a:cs typeface="Times New Roman"/>
              </a:rPr>
              <a:t>c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ción</a:t>
            </a:r>
            <a:r>
              <a:rPr sz="4200" spc="-80" baseline="-1035" dirty="0" smtClean="0">
                <a:latin typeface="Times New Roman"/>
                <a:cs typeface="Times New Roman"/>
              </a:rPr>
              <a:t> 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e</a:t>
            </a:r>
            <a:r>
              <a:rPr sz="4200" spc="-33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us</a:t>
            </a:r>
            <a:r>
              <a:rPr sz="4200" spc="19" baseline="-1035" dirty="0" smtClean="0">
                <a:latin typeface="Times New Roman"/>
                <a:cs typeface="Times New Roman"/>
              </a:rPr>
              <a:t>u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i</a:t>
            </a:r>
            <a:r>
              <a:rPr sz="4200" spc="4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  <a:p>
            <a:pPr marL="12700" marR="61036">
              <a:lnSpc>
                <a:spcPts val="3369"/>
              </a:lnSpc>
            </a:pPr>
            <a:r>
              <a:rPr sz="4200" baseline="3105" dirty="0" smtClean="0">
                <a:latin typeface="Times New Roman"/>
                <a:cs typeface="Times New Roman"/>
              </a:rPr>
              <a:t>–</a:t>
            </a:r>
            <a:r>
              <a:rPr sz="4200" spc="-389" baseline="3105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fr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58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fu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9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54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28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  <a:p>
            <a:pPr marL="12700" marR="61036">
              <a:lnSpc>
                <a:spcPts val="3360"/>
              </a:lnSpc>
              <a:spcBef>
                <a:spcPts val="168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89" baseline="2070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I</a:t>
            </a:r>
            <a:r>
              <a:rPr sz="4200" spc="0" baseline="-1035" dirty="0" smtClean="0">
                <a:latin typeface="Times New Roman"/>
                <a:cs typeface="Times New Roman"/>
              </a:rPr>
              <a:t>n</a:t>
            </a:r>
            <a:r>
              <a:rPr sz="4200" spc="4" baseline="-1035" dirty="0" smtClean="0">
                <a:latin typeface="Times New Roman"/>
                <a:cs typeface="Times New Roman"/>
              </a:rPr>
              <a:t>t</a:t>
            </a:r>
            <a:r>
              <a:rPr sz="4200" spc="0" baseline="-1035" dirty="0" smtClean="0">
                <a:latin typeface="Times New Roman"/>
                <a:cs typeface="Times New Roman"/>
              </a:rPr>
              <a:t>e</a:t>
            </a:r>
            <a:r>
              <a:rPr sz="4200" spc="4" baseline="-1035" dirty="0" smtClean="0">
                <a:latin typeface="Times New Roman"/>
                <a:cs typeface="Times New Roman"/>
              </a:rPr>
              <a:t>gr</a:t>
            </a:r>
            <a:r>
              <a:rPr sz="4200" spc="0" baseline="-1035" dirty="0" smtClean="0">
                <a:latin typeface="Times New Roman"/>
                <a:cs typeface="Times New Roman"/>
              </a:rPr>
              <a:t>i</a:t>
            </a:r>
            <a:r>
              <a:rPr sz="4200" spc="4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ad</a:t>
            </a:r>
            <a:r>
              <a:rPr sz="4200" spc="-114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de</a:t>
            </a:r>
            <a:r>
              <a:rPr sz="4200" spc="-36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l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s</a:t>
            </a:r>
            <a:r>
              <a:rPr sz="4200" spc="-24" baseline="-1035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d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4" baseline="-1035" dirty="0" smtClean="0">
                <a:latin typeface="Times New Roman"/>
                <a:cs typeface="Times New Roman"/>
              </a:rPr>
              <a:t>t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91581" y="3642972"/>
            <a:ext cx="38129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88165" y="3642972"/>
            <a:ext cx="114683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t</a:t>
            </a:r>
            <a:r>
              <a:rPr sz="3200" spc="-14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áfico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30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764540" y="331497"/>
            <a:ext cx="219058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5483" y="1981989"/>
            <a:ext cx="22885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367" y="2007897"/>
            <a:ext cx="7851139" cy="34193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 marR="48635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err="1" smtClean="0">
                <a:latin typeface="Times New Roman"/>
                <a:cs typeface="Times New Roman"/>
              </a:rPr>
              <a:t>mé</a:t>
            </a:r>
            <a:r>
              <a:rPr sz="3200" spc="-4" dirty="0" err="1" smtClean="0">
                <a:latin typeface="Times New Roman"/>
                <a:cs typeface="Times New Roman"/>
              </a:rPr>
              <a:t>tod</a:t>
            </a:r>
            <a:r>
              <a:rPr sz="3200" spc="0" dirty="0" err="1" smtClean="0">
                <a:latin typeface="Times New Roman"/>
                <a:cs typeface="Times New Roman"/>
              </a:rPr>
              <a:t>o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4" dirty="0" err="1" smtClean="0">
                <a:latin typeface="Times New Roman"/>
                <a:cs typeface="Times New Roman"/>
              </a:rPr>
              <a:t>d</a:t>
            </a:r>
            <a:r>
              <a:rPr sz="3200" spc="0" dirty="0" err="1" smtClean="0">
                <a:latin typeface="Times New Roman"/>
                <a:cs typeface="Times New Roman"/>
              </a:rPr>
              <a:t>es</a:t>
            </a:r>
            <a:r>
              <a:rPr sz="3200" spc="9" dirty="0" err="1" smtClean="0">
                <a:latin typeface="Times New Roman"/>
                <a:cs typeface="Times New Roman"/>
              </a:rPr>
              <a:t>ce</a:t>
            </a:r>
            <a:r>
              <a:rPr sz="3200" spc="-4" dirty="0" err="1" smtClean="0">
                <a:latin typeface="Times New Roman"/>
                <a:cs typeface="Times New Roman"/>
              </a:rPr>
              <a:t>n</a:t>
            </a:r>
            <a:r>
              <a:rPr sz="3200" spc="4" dirty="0" err="1" smtClean="0">
                <a:latin typeface="Times New Roman"/>
                <a:cs typeface="Times New Roman"/>
              </a:rPr>
              <a:t>den</a:t>
            </a:r>
            <a:r>
              <a:rPr sz="3200" spc="-4" dirty="0" err="1" smtClean="0">
                <a:latin typeface="Times New Roman"/>
                <a:cs typeface="Times New Roman"/>
              </a:rPr>
              <a:t>te</a:t>
            </a:r>
            <a:r>
              <a:rPr lang="es-CO" sz="3200" spc="-4" dirty="0" smtClean="0">
                <a:latin typeface="Times New Roman"/>
                <a:cs typeface="Times New Roman"/>
              </a:rPr>
              <a:t>:</a:t>
            </a:r>
            <a:endParaRPr sz="3200" dirty="0">
              <a:latin typeface="Times New Roman"/>
              <a:cs typeface="Times New Roman"/>
            </a:endParaRPr>
          </a:p>
          <a:p>
            <a:pPr marL="229412" indent="-216712">
              <a:lnSpc>
                <a:spcPts val="3360"/>
              </a:lnSpc>
              <a:spcBef>
                <a:spcPts val="64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89" baseline="4141" dirty="0" smtClean="0">
                <a:latin typeface="Times New Roman"/>
                <a:cs typeface="Times New Roman"/>
              </a:rPr>
              <a:t> 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l 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1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ít</a:t>
            </a:r>
            <a:r>
              <a:rPr sz="2400" spc="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lo</a:t>
            </a:r>
            <a:r>
              <a:rPr sz="2400" spc="-3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2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hab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8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1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9" dirty="0" smtClean="0">
                <a:latin typeface="Times New Roman"/>
                <a:cs typeface="Times New Roman"/>
              </a:rPr>
              <a:t>i</a:t>
            </a:r>
            <a:r>
              <a:rPr sz="2400" spc="4" dirty="0" smtClean="0">
                <a:latin typeface="Times New Roman"/>
                <a:cs typeface="Times New Roman"/>
              </a:rPr>
              <a:t>f</a:t>
            </a:r>
            <a:r>
              <a:rPr sz="2400" spc="-9" dirty="0" smtClean="0">
                <a:latin typeface="Times New Roman"/>
                <a:cs typeface="Times New Roman"/>
              </a:rPr>
              <a:t>i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-3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ti</a:t>
            </a:r>
            <a:r>
              <a:rPr sz="2400" spc="9" dirty="0" smtClean="0">
                <a:latin typeface="Times New Roman"/>
                <a:cs typeface="Times New Roman"/>
              </a:rPr>
              <a:t>v</a:t>
            </a:r>
            <a:r>
              <a:rPr sz="2400" spc="0" dirty="0" smtClean="0">
                <a:latin typeface="Times New Roman"/>
                <a:cs typeface="Times New Roman"/>
              </a:rPr>
              <a:t>os</a:t>
            </a:r>
            <a:r>
              <a:rPr sz="2400" spc="-2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ies</a:t>
            </a:r>
            <a:r>
              <a:rPr sz="2400" spc="9" dirty="0" smtClean="0">
                <a:latin typeface="Times New Roman"/>
                <a:cs typeface="Times New Roman"/>
              </a:rPr>
              <a:t>g</a:t>
            </a:r>
            <a:r>
              <a:rPr sz="2400" spc="4" dirty="0" smtClean="0">
                <a:latin typeface="Times New Roman"/>
                <a:cs typeface="Times New Roman"/>
              </a:rPr>
              <a:t>os, </a:t>
            </a:r>
            <a:r>
              <a:rPr sz="2400" spc="0" dirty="0" smtClean="0">
                <a:latin typeface="Times New Roman"/>
                <a:cs typeface="Times New Roman"/>
              </a:rPr>
              <a:t>y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-4" dirty="0" smtClean="0">
                <a:latin typeface="Times New Roman"/>
                <a:cs typeface="Times New Roman"/>
              </a:rPr>
              <a:t>ar</a:t>
            </a:r>
            <a:r>
              <a:rPr sz="2400" spc="4" dirty="0" smtClean="0">
                <a:latin typeface="Times New Roman"/>
                <a:cs typeface="Times New Roman"/>
              </a:rPr>
              <a:t>rol</a:t>
            </a:r>
            <a:r>
              <a:rPr sz="2400" spc="14" dirty="0" smtClean="0">
                <a:latin typeface="Times New Roman"/>
                <a:cs typeface="Times New Roman"/>
              </a:rPr>
              <a:t>l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-63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eque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25" dirty="0" smtClean="0">
                <a:latin typeface="Times New Roman"/>
                <a:cs typeface="Times New Roman"/>
              </a:rPr>
              <a:t>i</a:t>
            </a:r>
            <a:r>
              <a:rPr sz="2400" spc="-14" dirty="0" smtClean="0">
                <a:latin typeface="Times New Roman"/>
                <a:cs typeface="Times New Roman"/>
              </a:rPr>
              <a:t>m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1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13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</a:t>
            </a:r>
            <a:r>
              <a:rPr sz="2400" spc="-36" dirty="0" smtClean="0">
                <a:latin typeface="Times New Roman"/>
                <a:cs typeface="Times New Roman"/>
              </a:rPr>
              <a:t> </a:t>
            </a:r>
            <a:r>
              <a:rPr sz="2400" spc="14" dirty="0" smtClean="0">
                <a:latin typeface="Times New Roman"/>
                <a:cs typeface="Times New Roman"/>
              </a:rPr>
              <a:t>s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19" dirty="0" smtClean="0">
                <a:latin typeface="Times New Roman"/>
                <a:cs typeface="Times New Roman"/>
              </a:rPr>
              <a:t>g</a:t>
            </a:r>
            <a:r>
              <a:rPr sz="2400" spc="4" dirty="0" smtClean="0">
                <a:latin typeface="Times New Roman"/>
                <a:cs typeface="Times New Roman"/>
              </a:rPr>
              <a:t>ur</a:t>
            </a:r>
            <a:r>
              <a:rPr sz="2400" spc="0" dirty="0" smtClean="0">
                <a:latin typeface="Times New Roman"/>
                <a:cs typeface="Times New Roman"/>
              </a:rPr>
              <a:t>i</a:t>
            </a:r>
            <a:r>
              <a:rPr sz="2400" spc="4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ad</a:t>
            </a:r>
            <a:endParaRPr sz="2400" dirty="0">
              <a:latin typeface="Times New Roman"/>
              <a:cs typeface="Times New Roman"/>
            </a:endParaRPr>
          </a:p>
          <a:p>
            <a:pPr marL="12700" marR="48635">
              <a:lnSpc>
                <a:spcPts val="3295"/>
              </a:lnSpc>
            </a:pPr>
            <a:r>
              <a:rPr sz="4000" baseline="3105" dirty="0" smtClean="0">
                <a:latin typeface="Times New Roman"/>
                <a:cs typeface="Times New Roman"/>
              </a:rPr>
              <a:t>–</a:t>
            </a:r>
            <a:r>
              <a:rPr sz="4000" spc="-389" baseline="3105" dirty="0" smtClean="0">
                <a:latin typeface="Times New Roman"/>
                <a:cs typeface="Times New Roman"/>
              </a:rPr>
              <a:t> </a:t>
            </a:r>
            <a:r>
              <a:rPr sz="4000" spc="-14" baseline="-1035" dirty="0" smtClean="0">
                <a:latin typeface="Times New Roman"/>
                <a:cs typeface="Times New Roman"/>
              </a:rPr>
              <a:t>E</a:t>
            </a:r>
            <a:r>
              <a:rPr sz="4000" spc="0" baseline="-1035" dirty="0" smtClean="0">
                <a:latin typeface="Times New Roman"/>
                <a:cs typeface="Times New Roman"/>
              </a:rPr>
              <a:t>l </a:t>
            </a:r>
            <a:r>
              <a:rPr sz="4000" spc="-4" baseline="-1035" dirty="0" smtClean="0">
                <a:latin typeface="Times New Roman"/>
                <a:cs typeface="Times New Roman"/>
              </a:rPr>
              <a:t>c</a:t>
            </a:r>
            <a:r>
              <a:rPr sz="4000" spc="-14" baseline="-1035" dirty="0" smtClean="0">
                <a:latin typeface="Times New Roman"/>
                <a:cs typeface="Times New Roman"/>
              </a:rPr>
              <a:t>a</a:t>
            </a:r>
            <a:r>
              <a:rPr sz="4000" spc="19" baseline="-1035" dirty="0" smtClean="0">
                <a:latin typeface="Times New Roman"/>
                <a:cs typeface="Times New Roman"/>
              </a:rPr>
              <a:t>p</a:t>
            </a:r>
            <a:r>
              <a:rPr sz="4000" spc="0" baseline="-1035" dirty="0" smtClean="0">
                <a:latin typeface="Times New Roman"/>
                <a:cs typeface="Times New Roman"/>
              </a:rPr>
              <a:t>ít</a:t>
            </a:r>
            <a:r>
              <a:rPr sz="4000" spc="9" baseline="-1035" dirty="0" smtClean="0">
                <a:latin typeface="Times New Roman"/>
                <a:cs typeface="Times New Roman"/>
              </a:rPr>
              <a:t>u</a:t>
            </a:r>
            <a:r>
              <a:rPr sz="4000" spc="0" baseline="-1035" dirty="0" smtClean="0">
                <a:latin typeface="Times New Roman"/>
                <a:cs typeface="Times New Roman"/>
              </a:rPr>
              <a:t>lo</a:t>
            </a:r>
            <a:r>
              <a:rPr sz="4000" spc="-35" baseline="-1035" dirty="0" smtClean="0">
                <a:latin typeface="Times New Roman"/>
                <a:cs typeface="Times New Roman"/>
              </a:rPr>
              <a:t> </a:t>
            </a:r>
            <a:r>
              <a:rPr sz="4000" spc="0" baseline="-1035" dirty="0" smtClean="0">
                <a:latin typeface="Times New Roman"/>
                <a:cs typeface="Times New Roman"/>
              </a:rPr>
              <a:t>5</a:t>
            </a:r>
            <a:r>
              <a:rPr sz="4000" spc="-13" baseline="-1035" dirty="0" smtClean="0">
                <a:latin typeface="Times New Roman"/>
                <a:cs typeface="Times New Roman"/>
              </a:rPr>
              <a:t> </a:t>
            </a:r>
            <a:r>
              <a:rPr sz="4000" spc="0" baseline="-1035" dirty="0" smtClean="0">
                <a:latin typeface="Times New Roman"/>
                <a:cs typeface="Times New Roman"/>
              </a:rPr>
              <a:t>hab</a:t>
            </a:r>
            <a:r>
              <a:rPr sz="4000" spc="4" baseline="-1035" dirty="0" smtClean="0">
                <a:latin typeface="Times New Roman"/>
                <a:cs typeface="Times New Roman"/>
              </a:rPr>
              <a:t>l</a:t>
            </a:r>
            <a:r>
              <a:rPr sz="4000" spc="0" baseline="-1035" dirty="0" smtClean="0">
                <a:latin typeface="Times New Roman"/>
                <a:cs typeface="Times New Roman"/>
              </a:rPr>
              <a:t>a</a:t>
            </a:r>
            <a:r>
              <a:rPr sz="4000" spc="-48" baseline="-1035" dirty="0" smtClean="0">
                <a:latin typeface="Times New Roman"/>
                <a:cs typeface="Times New Roman"/>
              </a:rPr>
              <a:t> </a:t>
            </a:r>
            <a:r>
              <a:rPr sz="4000" spc="0" baseline="-1035" dirty="0" smtClean="0">
                <a:latin typeface="Times New Roman"/>
                <a:cs typeface="Times New Roman"/>
              </a:rPr>
              <a:t>s</a:t>
            </a:r>
            <a:r>
              <a:rPr sz="4000" spc="25" baseline="-1035" dirty="0" smtClean="0">
                <a:latin typeface="Times New Roman"/>
                <a:cs typeface="Times New Roman"/>
              </a:rPr>
              <a:t>o</a:t>
            </a:r>
            <a:r>
              <a:rPr sz="4000" spc="4" baseline="-1035" dirty="0" smtClean="0">
                <a:latin typeface="Times New Roman"/>
                <a:cs typeface="Times New Roman"/>
              </a:rPr>
              <a:t>br</a:t>
            </a:r>
            <a:r>
              <a:rPr sz="4000" spc="0" baseline="-1035" dirty="0" smtClean="0">
                <a:latin typeface="Times New Roman"/>
                <a:cs typeface="Times New Roman"/>
              </a:rPr>
              <a:t>e</a:t>
            </a:r>
            <a:r>
              <a:rPr sz="4000" spc="-58" baseline="-1035" dirty="0" smtClean="0">
                <a:latin typeface="Times New Roman"/>
                <a:cs typeface="Times New Roman"/>
              </a:rPr>
              <a:t> </a:t>
            </a:r>
            <a:r>
              <a:rPr sz="4000" spc="0" baseline="-1035" dirty="0" smtClean="0">
                <a:latin typeface="Times New Roman"/>
                <a:cs typeface="Times New Roman"/>
              </a:rPr>
              <a:t>d</a:t>
            </a:r>
            <a:r>
              <a:rPr sz="4000" spc="4" baseline="-1035" dirty="0" smtClean="0">
                <a:latin typeface="Times New Roman"/>
                <a:cs typeface="Times New Roman"/>
              </a:rPr>
              <a:t>i</a:t>
            </a:r>
            <a:r>
              <a:rPr sz="4000" spc="0" baseline="-1035" dirty="0" smtClean="0">
                <a:latin typeface="Times New Roman"/>
                <a:cs typeface="Times New Roman"/>
              </a:rPr>
              <a:t>seño</a:t>
            </a:r>
            <a:r>
              <a:rPr sz="4000" spc="-68" baseline="-1035" dirty="0" smtClean="0">
                <a:latin typeface="Times New Roman"/>
                <a:cs typeface="Times New Roman"/>
              </a:rPr>
              <a:t> </a:t>
            </a:r>
            <a:r>
              <a:rPr sz="4000" spc="0" baseline="-1035" dirty="0" smtClean="0">
                <a:latin typeface="Times New Roman"/>
                <a:cs typeface="Times New Roman"/>
              </a:rPr>
              <a:t>l</a:t>
            </a:r>
            <a:r>
              <a:rPr sz="4000" spc="9" baseline="-1035" dirty="0" smtClean="0">
                <a:latin typeface="Times New Roman"/>
                <a:cs typeface="Times New Roman"/>
              </a:rPr>
              <a:t>ó</a:t>
            </a:r>
            <a:r>
              <a:rPr sz="4000" spc="19" baseline="-1035" dirty="0" smtClean="0">
                <a:latin typeface="Times New Roman"/>
                <a:cs typeface="Times New Roman"/>
              </a:rPr>
              <a:t>g</a:t>
            </a:r>
            <a:r>
              <a:rPr sz="4000" spc="4" baseline="-1035" dirty="0" smtClean="0">
                <a:latin typeface="Times New Roman"/>
                <a:cs typeface="Times New Roman"/>
              </a:rPr>
              <a:t>i</a:t>
            </a:r>
            <a:r>
              <a:rPr sz="4000" spc="-14" baseline="-1035" dirty="0" smtClean="0">
                <a:latin typeface="Times New Roman"/>
                <a:cs typeface="Times New Roman"/>
              </a:rPr>
              <a:t>c</a:t>
            </a:r>
            <a:r>
              <a:rPr sz="4000" spc="0" baseline="-1035" dirty="0" smtClean="0">
                <a:latin typeface="Times New Roman"/>
                <a:cs typeface="Times New Roman"/>
              </a:rPr>
              <a:t>o</a:t>
            </a:r>
            <a:r>
              <a:rPr sz="4000" spc="-59" baseline="-1035" dirty="0" smtClean="0">
                <a:latin typeface="Times New Roman"/>
                <a:cs typeface="Times New Roman"/>
              </a:rPr>
              <a:t> </a:t>
            </a:r>
            <a:r>
              <a:rPr sz="4000" spc="19" baseline="-1035" dirty="0" smtClean="0">
                <a:latin typeface="Times New Roman"/>
                <a:cs typeface="Times New Roman"/>
              </a:rPr>
              <a:t>p</a:t>
            </a:r>
            <a:r>
              <a:rPr sz="4000" spc="-4" baseline="-1035" dirty="0" smtClean="0">
                <a:latin typeface="Times New Roman"/>
                <a:cs typeface="Times New Roman"/>
              </a:rPr>
              <a:t>a</a:t>
            </a:r>
            <a:r>
              <a:rPr sz="4000" spc="4" baseline="-1035" dirty="0" smtClean="0">
                <a:latin typeface="Times New Roman"/>
                <a:cs typeface="Times New Roman"/>
              </a:rPr>
              <a:t>r</a:t>
            </a:r>
            <a:r>
              <a:rPr sz="4000" spc="0" baseline="-1035" dirty="0" smtClean="0">
                <a:latin typeface="Times New Roman"/>
                <a:cs typeface="Times New Roman"/>
              </a:rPr>
              <a:t>a</a:t>
            </a:r>
            <a:endParaRPr sz="2400" dirty="0">
              <a:latin typeface="Times New Roman"/>
              <a:cs typeface="Times New Roman"/>
            </a:endParaRPr>
          </a:p>
          <a:p>
            <a:pPr marL="229412" marR="48635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se</a:t>
            </a:r>
            <a:r>
              <a:rPr sz="2400" spc="4" dirty="0" smtClean="0">
                <a:latin typeface="Times New Roman"/>
                <a:cs typeface="Times New Roman"/>
              </a:rPr>
              <a:t>guri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-98" dirty="0" smtClean="0"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Times New Roman"/>
                <a:cs typeface="Times New Roman"/>
              </a:rPr>
              <a:t>(</a:t>
            </a:r>
            <a:r>
              <a:rPr sz="2400" spc="4" dirty="0" smtClean="0">
                <a:latin typeface="Times New Roman"/>
                <a:cs typeface="Times New Roman"/>
              </a:rPr>
              <a:t>to</a:t>
            </a:r>
            <a:r>
              <a:rPr sz="2400" spc="1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ol</a:t>
            </a:r>
            <a:r>
              <a:rPr sz="2400" spc="4" dirty="0" smtClean="0">
                <a:latin typeface="Times New Roman"/>
                <a:cs typeface="Times New Roman"/>
              </a:rPr>
              <a:t>o</a:t>
            </a:r>
            <a:r>
              <a:rPr sz="2400" spc="1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í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115" dirty="0" smtClean="0">
                <a:latin typeface="Times New Roman"/>
                <a:cs typeface="Times New Roman"/>
              </a:rPr>
              <a:t> </a:t>
            </a:r>
            <a:r>
              <a:rPr sz="2400" spc="19" dirty="0" smtClean="0">
                <a:latin typeface="Times New Roman"/>
                <a:cs typeface="Times New Roman"/>
              </a:rPr>
              <a:t>s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gur</a:t>
            </a:r>
            <a:r>
              <a:rPr sz="2400" spc="0" dirty="0" smtClean="0">
                <a:latin typeface="Times New Roman"/>
                <a:cs typeface="Times New Roman"/>
              </a:rPr>
              <a:t>as)</a:t>
            </a:r>
            <a:endParaRPr sz="2400" dirty="0">
              <a:latin typeface="Times New Roman"/>
              <a:cs typeface="Times New Roman"/>
            </a:endParaRPr>
          </a:p>
          <a:p>
            <a:pPr marL="229412" marR="631744" indent="-216712">
              <a:lnSpc>
                <a:spcPts val="3360"/>
              </a:lnSpc>
              <a:spcBef>
                <a:spcPts val="223"/>
              </a:spcBef>
            </a:pPr>
            <a:r>
              <a:rPr sz="4000" baseline="4141" dirty="0" smtClean="0">
                <a:latin typeface="Times New Roman"/>
                <a:cs typeface="Times New Roman"/>
              </a:rPr>
              <a:t>–</a:t>
            </a:r>
            <a:r>
              <a:rPr sz="4000" spc="-389" baseline="4141" dirty="0" smtClean="0">
                <a:latin typeface="Times New Roman"/>
                <a:cs typeface="Times New Roman"/>
              </a:rPr>
              <a:t> 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l 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1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ít</a:t>
            </a:r>
            <a:r>
              <a:rPr sz="2400" spc="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lo</a:t>
            </a:r>
            <a:r>
              <a:rPr sz="2400" spc="-3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hab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25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br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58" dirty="0" smtClean="0">
                <a:latin typeface="Times New Roman"/>
                <a:cs typeface="Times New Roman"/>
              </a:rPr>
              <a:t> 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l p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an</a:t>
            </a:r>
            <a:r>
              <a:rPr sz="2400" spc="-4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</a:t>
            </a:r>
            <a:r>
              <a:rPr sz="2400" spc="-3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se</a:t>
            </a:r>
            <a:r>
              <a:rPr sz="2400" spc="4" dirty="0" smtClean="0">
                <a:latin typeface="Times New Roman"/>
                <a:cs typeface="Times New Roman"/>
              </a:rPr>
              <a:t>g</a:t>
            </a:r>
            <a:r>
              <a:rPr sz="2400" spc="1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i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-14" dirty="0" smtClean="0">
                <a:latin typeface="Times New Roman"/>
                <a:cs typeface="Times New Roman"/>
              </a:rPr>
              <a:t>a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, </a:t>
            </a:r>
            <a:r>
              <a:rPr sz="2400" spc="4" dirty="0" smtClean="0">
                <a:latin typeface="Times New Roman"/>
                <a:cs typeface="Times New Roman"/>
              </a:rPr>
              <a:t>p</a:t>
            </a:r>
            <a:r>
              <a:rPr sz="2400" spc="19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líti</a:t>
            </a:r>
            <a:r>
              <a:rPr sz="2400" spc="-1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3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ro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19" dirty="0" smtClean="0">
                <a:latin typeface="Times New Roman"/>
                <a:cs typeface="Times New Roman"/>
              </a:rPr>
              <a:t>d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25" dirty="0" smtClean="0">
                <a:latin typeface="Times New Roman"/>
                <a:cs typeface="Times New Roman"/>
              </a:rPr>
              <a:t>m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14" dirty="0" smtClean="0">
                <a:latin typeface="Times New Roman"/>
                <a:cs typeface="Times New Roman"/>
              </a:rPr>
              <a:t>e</a:t>
            </a:r>
            <a:r>
              <a:rPr sz="2400" spc="1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4000" baseline="3105" dirty="0" smtClean="0">
                <a:latin typeface="Times New Roman"/>
                <a:cs typeface="Times New Roman"/>
              </a:rPr>
              <a:t>–</a:t>
            </a:r>
            <a:r>
              <a:rPr sz="4000" spc="-389" baseline="3105" dirty="0" smtClean="0">
                <a:latin typeface="Times New Roman"/>
                <a:cs typeface="Times New Roman"/>
              </a:rPr>
              <a:t> </a:t>
            </a:r>
            <a:r>
              <a:rPr sz="3600" spc="-14" baseline="-1035" dirty="0" smtClean="0">
                <a:latin typeface="Times New Roman"/>
                <a:cs typeface="Times New Roman"/>
              </a:rPr>
              <a:t>E</a:t>
            </a:r>
            <a:r>
              <a:rPr sz="3600" spc="0" baseline="-1035" dirty="0" smtClean="0">
                <a:latin typeface="Times New Roman"/>
                <a:cs typeface="Times New Roman"/>
              </a:rPr>
              <a:t>l </a:t>
            </a:r>
            <a:r>
              <a:rPr sz="3600" spc="-4" baseline="-1035" dirty="0" smtClean="0">
                <a:latin typeface="Times New Roman"/>
                <a:cs typeface="Times New Roman"/>
              </a:rPr>
              <a:t>c</a:t>
            </a:r>
            <a:r>
              <a:rPr sz="3600" spc="-14" baseline="-1035" dirty="0" smtClean="0">
                <a:latin typeface="Times New Roman"/>
                <a:cs typeface="Times New Roman"/>
              </a:rPr>
              <a:t>a</a:t>
            </a:r>
            <a:r>
              <a:rPr sz="3600" spc="19" baseline="-1035" dirty="0" smtClean="0">
                <a:latin typeface="Times New Roman"/>
                <a:cs typeface="Times New Roman"/>
              </a:rPr>
              <a:t>p</a:t>
            </a:r>
            <a:r>
              <a:rPr sz="3600" spc="0" baseline="-1035" dirty="0" smtClean="0">
                <a:latin typeface="Times New Roman"/>
                <a:cs typeface="Times New Roman"/>
              </a:rPr>
              <a:t>ít</a:t>
            </a:r>
            <a:r>
              <a:rPr sz="3600" spc="9" baseline="-1035" dirty="0" smtClean="0">
                <a:latin typeface="Times New Roman"/>
                <a:cs typeface="Times New Roman"/>
              </a:rPr>
              <a:t>u</a:t>
            </a:r>
            <a:r>
              <a:rPr sz="3600" spc="0" baseline="-1035" dirty="0" smtClean="0">
                <a:latin typeface="Times New Roman"/>
                <a:cs typeface="Times New Roman"/>
              </a:rPr>
              <a:t>lo</a:t>
            </a:r>
            <a:r>
              <a:rPr sz="3600" spc="-35" baseline="-1035" dirty="0" smtClean="0">
                <a:latin typeface="Times New Roman"/>
                <a:cs typeface="Times New Roman"/>
              </a:rPr>
              <a:t> </a:t>
            </a:r>
            <a:r>
              <a:rPr sz="3600" spc="0" baseline="-1035" dirty="0" smtClean="0">
                <a:latin typeface="Times New Roman"/>
                <a:cs typeface="Times New Roman"/>
              </a:rPr>
              <a:t>8</a:t>
            </a:r>
            <a:r>
              <a:rPr sz="3600" spc="-13" baseline="-1035" dirty="0" smtClean="0">
                <a:latin typeface="Times New Roman"/>
                <a:cs typeface="Times New Roman"/>
              </a:rPr>
              <a:t> </a:t>
            </a:r>
            <a:r>
              <a:rPr sz="3600" spc="0" baseline="-1035" dirty="0" smtClean="0">
                <a:latin typeface="Times New Roman"/>
                <a:cs typeface="Times New Roman"/>
              </a:rPr>
              <a:t>t</a:t>
            </a:r>
            <a:r>
              <a:rPr sz="3600" spc="19" baseline="-1035" dirty="0" smtClean="0">
                <a:latin typeface="Times New Roman"/>
                <a:cs typeface="Times New Roman"/>
              </a:rPr>
              <a:t>a</a:t>
            </a:r>
            <a:r>
              <a:rPr sz="3600" spc="-25" baseline="-1035" dirty="0" smtClean="0">
                <a:latin typeface="Times New Roman"/>
                <a:cs typeface="Times New Roman"/>
              </a:rPr>
              <a:t>m</a:t>
            </a:r>
            <a:r>
              <a:rPr sz="3600" spc="0" baseline="-1035" dirty="0" smtClean="0">
                <a:latin typeface="Times New Roman"/>
                <a:cs typeface="Times New Roman"/>
              </a:rPr>
              <a:t>b</a:t>
            </a:r>
            <a:r>
              <a:rPr sz="3600" spc="4" baseline="-1035" dirty="0" smtClean="0">
                <a:latin typeface="Times New Roman"/>
                <a:cs typeface="Times New Roman"/>
              </a:rPr>
              <a:t>i</a:t>
            </a:r>
            <a:r>
              <a:rPr sz="3600" spc="0" baseline="-1035" dirty="0" smtClean="0">
                <a:latin typeface="Times New Roman"/>
                <a:cs typeface="Times New Roman"/>
              </a:rPr>
              <a:t>én</a:t>
            </a:r>
            <a:r>
              <a:rPr sz="3600" spc="-69" baseline="-1035" dirty="0" smtClean="0">
                <a:latin typeface="Times New Roman"/>
                <a:cs typeface="Times New Roman"/>
              </a:rPr>
              <a:t> </a:t>
            </a:r>
            <a:r>
              <a:rPr sz="3600" spc="-14" baseline="-1035" dirty="0" smtClean="0">
                <a:latin typeface="Times New Roman"/>
                <a:cs typeface="Times New Roman"/>
              </a:rPr>
              <a:t>c</a:t>
            </a:r>
            <a:r>
              <a:rPr sz="3600" spc="19" baseline="-1035" dirty="0" smtClean="0">
                <a:latin typeface="Times New Roman"/>
                <a:cs typeface="Times New Roman"/>
              </a:rPr>
              <a:t>u</a:t>
            </a:r>
            <a:r>
              <a:rPr sz="3600" spc="4" baseline="-1035" dirty="0" smtClean="0">
                <a:latin typeface="Times New Roman"/>
                <a:cs typeface="Times New Roman"/>
              </a:rPr>
              <a:t>br</a:t>
            </a:r>
            <a:r>
              <a:rPr sz="3600" spc="0" baseline="-1035" dirty="0" smtClean="0">
                <a:latin typeface="Times New Roman"/>
                <a:cs typeface="Times New Roman"/>
              </a:rPr>
              <a:t>e</a:t>
            </a:r>
            <a:r>
              <a:rPr sz="3600" spc="-47" baseline="-1035" dirty="0" smtClean="0">
                <a:latin typeface="Times New Roman"/>
                <a:cs typeface="Times New Roman"/>
              </a:rPr>
              <a:t> </a:t>
            </a:r>
            <a:r>
              <a:rPr sz="3600" spc="-14" baseline="-1035" dirty="0" err="1" smtClean="0">
                <a:latin typeface="Times New Roman"/>
                <a:cs typeface="Times New Roman"/>
              </a:rPr>
              <a:t>m</a:t>
            </a:r>
            <a:r>
              <a:rPr sz="3600" spc="4" baseline="-1035" dirty="0" err="1" smtClean="0">
                <a:latin typeface="Times New Roman"/>
                <a:cs typeface="Times New Roman"/>
              </a:rPr>
              <a:t>e</a:t>
            </a:r>
            <a:r>
              <a:rPr sz="3600" spc="-14" baseline="-1035" dirty="0" err="1" smtClean="0">
                <a:latin typeface="Times New Roman"/>
                <a:cs typeface="Times New Roman"/>
              </a:rPr>
              <a:t>c</a:t>
            </a:r>
            <a:r>
              <a:rPr sz="3600" spc="-4" baseline="-1035" dirty="0" err="1" smtClean="0">
                <a:latin typeface="Times New Roman"/>
                <a:cs typeface="Times New Roman"/>
              </a:rPr>
              <a:t>a</a:t>
            </a:r>
            <a:r>
              <a:rPr sz="3600" spc="4" baseline="-1035" dirty="0" err="1" smtClean="0">
                <a:latin typeface="Times New Roman"/>
                <a:cs typeface="Times New Roman"/>
              </a:rPr>
              <a:t>ni</a:t>
            </a:r>
            <a:r>
              <a:rPr sz="3600" spc="14" baseline="-1035" dirty="0" err="1" smtClean="0">
                <a:latin typeface="Times New Roman"/>
                <a:cs typeface="Times New Roman"/>
              </a:rPr>
              <a:t>s</a:t>
            </a:r>
            <a:r>
              <a:rPr sz="3600" spc="-4" baseline="-1035" dirty="0" err="1" smtClean="0">
                <a:latin typeface="Times New Roman"/>
                <a:cs typeface="Times New Roman"/>
              </a:rPr>
              <a:t>m</a:t>
            </a:r>
            <a:r>
              <a:rPr sz="3600" spc="0" baseline="-1035" dirty="0" err="1" smtClean="0">
                <a:latin typeface="Times New Roman"/>
                <a:cs typeface="Times New Roman"/>
              </a:rPr>
              <a:t>os</a:t>
            </a:r>
            <a:r>
              <a:rPr sz="3600" spc="-100" baseline="-1035" dirty="0" smtClean="0">
                <a:latin typeface="Times New Roman"/>
                <a:cs typeface="Times New Roman"/>
              </a:rPr>
              <a:t> </a:t>
            </a:r>
            <a:r>
              <a:rPr sz="3600" spc="0" baseline="-1035" dirty="0" smtClean="0">
                <a:latin typeface="Times New Roman"/>
                <a:cs typeface="Times New Roman"/>
              </a:rPr>
              <a:t>de</a:t>
            </a:r>
            <a:r>
              <a:rPr lang="es-CO" sz="3600" spc="0" baseline="-1035" dirty="0" smtClean="0">
                <a:latin typeface="Times New Roman"/>
                <a:cs typeface="Times New Roman"/>
              </a:rPr>
              <a:t> </a:t>
            </a:r>
            <a:r>
              <a:rPr lang="es-CO" sz="2400" spc="0" dirty="0" smtClean="0">
                <a:latin typeface="Times New Roman"/>
                <a:cs typeface="Times New Roman"/>
              </a:rPr>
              <a:t>se</a:t>
            </a:r>
            <a:r>
              <a:rPr lang="es-CO" sz="2400" spc="4" dirty="0" smtClean="0">
                <a:latin typeface="Times New Roman"/>
                <a:cs typeface="Times New Roman"/>
              </a:rPr>
              <a:t>guri</a:t>
            </a:r>
            <a:r>
              <a:rPr lang="es-CO" sz="2400" spc="19" dirty="0" smtClean="0">
                <a:latin typeface="Times New Roman"/>
                <a:cs typeface="Times New Roman"/>
              </a:rPr>
              <a:t>d</a:t>
            </a:r>
            <a:r>
              <a:rPr lang="es-CO" sz="2400" spc="-14" dirty="0" smtClean="0">
                <a:latin typeface="Times New Roman"/>
                <a:cs typeface="Times New Roman"/>
              </a:rPr>
              <a:t>a</a:t>
            </a:r>
            <a:r>
              <a:rPr lang="es-CO" sz="2400" spc="0" dirty="0" smtClean="0">
                <a:latin typeface="Times New Roman"/>
                <a:cs typeface="Times New Roman"/>
              </a:rPr>
              <a:t>d</a:t>
            </a:r>
            <a:r>
              <a:rPr lang="es-CO" sz="2400" spc="-98" dirty="0" smtClean="0">
                <a:latin typeface="Times New Roman"/>
                <a:cs typeface="Times New Roman"/>
              </a:rPr>
              <a:t> </a:t>
            </a:r>
            <a:r>
              <a:rPr lang="es-CO" sz="2400" spc="0" dirty="0" smtClean="0">
                <a:latin typeface="Times New Roman"/>
                <a:cs typeface="Times New Roman"/>
              </a:rPr>
              <a:t>y</a:t>
            </a:r>
            <a:r>
              <a:rPr lang="es-CO" sz="2400" spc="-13" dirty="0" smtClean="0">
                <a:latin typeface="Times New Roman"/>
                <a:cs typeface="Times New Roman"/>
              </a:rPr>
              <a:t> </a:t>
            </a:r>
            <a:r>
              <a:rPr lang="es-CO" sz="2400" spc="0" dirty="0" smtClean="0">
                <a:latin typeface="Times New Roman"/>
                <a:cs typeface="Times New Roman"/>
              </a:rPr>
              <a:t>la</a:t>
            </a:r>
            <a:r>
              <a:rPr lang="es-CO" sz="2400" spc="-14" dirty="0" smtClean="0">
                <a:latin typeface="Times New Roman"/>
                <a:cs typeface="Times New Roman"/>
              </a:rPr>
              <a:t> </a:t>
            </a:r>
            <a:r>
              <a:rPr lang="es-CO" sz="2400" spc="14" dirty="0" smtClean="0">
                <a:latin typeface="Times New Roman"/>
                <a:cs typeface="Times New Roman"/>
              </a:rPr>
              <a:t>s</a:t>
            </a:r>
            <a:r>
              <a:rPr lang="es-CO" sz="2400" spc="-14" dirty="0" smtClean="0">
                <a:latin typeface="Times New Roman"/>
                <a:cs typeface="Times New Roman"/>
              </a:rPr>
              <a:t>e</a:t>
            </a:r>
            <a:r>
              <a:rPr lang="es-CO" sz="2400" spc="4" dirty="0" smtClean="0">
                <a:latin typeface="Times New Roman"/>
                <a:cs typeface="Times New Roman"/>
              </a:rPr>
              <a:t>l</a:t>
            </a:r>
            <a:r>
              <a:rPr lang="es-CO" sz="2400" spc="-4" dirty="0" smtClean="0">
                <a:latin typeface="Times New Roman"/>
                <a:cs typeface="Times New Roman"/>
              </a:rPr>
              <a:t>ec</a:t>
            </a:r>
            <a:r>
              <a:rPr lang="es-CO" sz="2400" spc="0" dirty="0" smtClean="0">
                <a:latin typeface="Times New Roman"/>
                <a:cs typeface="Times New Roman"/>
              </a:rPr>
              <a:t>c</a:t>
            </a:r>
            <a:r>
              <a:rPr lang="es-CO" sz="2400" spc="4" dirty="0" smtClean="0">
                <a:latin typeface="Times New Roman"/>
                <a:cs typeface="Times New Roman"/>
              </a:rPr>
              <a:t>i</a:t>
            </a:r>
            <a:r>
              <a:rPr lang="es-CO" sz="2400" spc="0" dirty="0" smtClean="0">
                <a:latin typeface="Times New Roman"/>
                <a:cs typeface="Times New Roman"/>
              </a:rPr>
              <a:t>ón</a:t>
            </a:r>
            <a:r>
              <a:rPr lang="es-CO" sz="2400" spc="-23" dirty="0" smtClean="0">
                <a:latin typeface="Times New Roman"/>
                <a:cs typeface="Times New Roman"/>
              </a:rPr>
              <a:t> </a:t>
            </a:r>
            <a:r>
              <a:rPr lang="es-CO" sz="2400" spc="19" dirty="0" smtClean="0">
                <a:latin typeface="Times New Roman"/>
                <a:cs typeface="Times New Roman"/>
              </a:rPr>
              <a:t>d</a:t>
            </a:r>
            <a:r>
              <a:rPr lang="es-CO" sz="2400" spc="0" dirty="0" smtClean="0">
                <a:latin typeface="Times New Roman"/>
                <a:cs typeface="Times New Roman"/>
              </a:rPr>
              <a:t>e</a:t>
            </a:r>
            <a:r>
              <a:rPr lang="es-CO" sz="2400" spc="-33" dirty="0" smtClean="0">
                <a:latin typeface="Times New Roman"/>
                <a:cs typeface="Times New Roman"/>
              </a:rPr>
              <a:t> </a:t>
            </a:r>
            <a:r>
              <a:rPr lang="es-CO" sz="2400" spc="-14" dirty="0" smtClean="0">
                <a:latin typeface="Times New Roman"/>
                <a:cs typeface="Times New Roman"/>
              </a:rPr>
              <a:t>m</a:t>
            </a:r>
            <a:r>
              <a:rPr lang="es-CO" sz="2400" spc="-4" dirty="0" smtClean="0">
                <a:latin typeface="Times New Roman"/>
                <a:cs typeface="Times New Roman"/>
              </a:rPr>
              <a:t>ec</a:t>
            </a:r>
            <a:r>
              <a:rPr lang="es-CO" sz="2400" spc="0" dirty="0" smtClean="0">
                <a:latin typeface="Times New Roman"/>
                <a:cs typeface="Times New Roman"/>
              </a:rPr>
              <a:t>an</a:t>
            </a:r>
            <a:r>
              <a:rPr lang="es-CO" sz="2400" spc="4" dirty="0" smtClean="0">
                <a:latin typeface="Times New Roman"/>
                <a:cs typeface="Times New Roman"/>
              </a:rPr>
              <a:t>i</a:t>
            </a:r>
            <a:r>
              <a:rPr lang="es-CO" sz="2400" spc="19" dirty="0" smtClean="0">
                <a:latin typeface="Times New Roman"/>
                <a:cs typeface="Times New Roman"/>
              </a:rPr>
              <a:t>s</a:t>
            </a:r>
            <a:r>
              <a:rPr lang="es-CO" sz="2400" spc="-25" dirty="0" smtClean="0">
                <a:latin typeface="Times New Roman"/>
                <a:cs typeface="Times New Roman"/>
              </a:rPr>
              <a:t>m</a:t>
            </a:r>
            <a:r>
              <a:rPr lang="es-CO" sz="2400" spc="0" dirty="0" smtClean="0">
                <a:latin typeface="Times New Roman"/>
                <a:cs typeface="Times New Roman"/>
              </a:rPr>
              <a:t>o</a:t>
            </a:r>
            <a:r>
              <a:rPr lang="es-CO" sz="2400" spc="-53" dirty="0" smtClean="0">
                <a:latin typeface="Times New Roman"/>
                <a:cs typeface="Times New Roman"/>
              </a:rPr>
              <a:t> </a:t>
            </a:r>
            <a:r>
              <a:rPr lang="es-CO" sz="2400" spc="-14" dirty="0" smtClean="0">
                <a:latin typeface="Times New Roman"/>
                <a:cs typeface="Times New Roman"/>
              </a:rPr>
              <a:t>a</a:t>
            </a:r>
            <a:r>
              <a:rPr lang="es-CO" sz="2400" spc="19" dirty="0" smtClean="0">
                <a:latin typeface="Times New Roman"/>
                <a:cs typeface="Times New Roman"/>
              </a:rPr>
              <a:t>d</a:t>
            </a:r>
            <a:r>
              <a:rPr lang="es-CO" sz="2400" spc="-14" dirty="0" smtClean="0">
                <a:latin typeface="Times New Roman"/>
                <a:cs typeface="Times New Roman"/>
              </a:rPr>
              <a:t>e</a:t>
            </a:r>
            <a:r>
              <a:rPr lang="es-CO" sz="2400" spc="0" dirty="0" smtClean="0">
                <a:latin typeface="Times New Roman"/>
                <a:cs typeface="Times New Roman"/>
              </a:rPr>
              <a:t>cuado l</a:t>
            </a:r>
            <a:r>
              <a:rPr lang="es-CO" sz="2400" spc="4" dirty="0" smtClean="0">
                <a:latin typeface="Times New Roman"/>
                <a:cs typeface="Times New Roman"/>
              </a:rPr>
              <a:t>o</a:t>
            </a:r>
            <a:r>
              <a:rPr lang="es-CO" sz="2400" spc="0" dirty="0" smtClean="0">
                <a:latin typeface="Times New Roman"/>
                <a:cs typeface="Times New Roman"/>
              </a:rPr>
              <a:t>s</a:t>
            </a:r>
            <a:r>
              <a:rPr lang="es-CO" sz="2400" spc="-32" dirty="0" smtClean="0">
                <a:latin typeface="Times New Roman"/>
                <a:cs typeface="Times New Roman"/>
              </a:rPr>
              <a:t> </a:t>
            </a:r>
            <a:r>
              <a:rPr lang="es-CO" sz="2400" spc="19" dirty="0" smtClean="0">
                <a:latin typeface="Times New Roman"/>
                <a:cs typeface="Times New Roman"/>
              </a:rPr>
              <a:t>d</a:t>
            </a:r>
            <a:r>
              <a:rPr lang="es-CO" sz="2400" spc="-9" dirty="0" smtClean="0">
                <a:latin typeface="Times New Roman"/>
                <a:cs typeface="Times New Roman"/>
              </a:rPr>
              <a:t>i</a:t>
            </a:r>
            <a:r>
              <a:rPr lang="es-CO" sz="2400" spc="4" dirty="0" smtClean="0">
                <a:latin typeface="Times New Roman"/>
                <a:cs typeface="Times New Roman"/>
              </a:rPr>
              <a:t>f</a:t>
            </a:r>
            <a:r>
              <a:rPr lang="es-CO" sz="2400" spc="-4" dirty="0" smtClean="0">
                <a:latin typeface="Times New Roman"/>
                <a:cs typeface="Times New Roman"/>
              </a:rPr>
              <a:t>e</a:t>
            </a:r>
            <a:r>
              <a:rPr lang="es-CO" sz="2400" spc="4" dirty="0" smtClean="0">
                <a:latin typeface="Times New Roman"/>
                <a:cs typeface="Times New Roman"/>
              </a:rPr>
              <a:t>r</a:t>
            </a:r>
            <a:r>
              <a:rPr lang="es-CO" sz="2400" spc="-4" dirty="0" smtClean="0">
                <a:latin typeface="Times New Roman"/>
                <a:cs typeface="Times New Roman"/>
              </a:rPr>
              <a:t>en</a:t>
            </a:r>
            <a:r>
              <a:rPr lang="es-CO" sz="2400" spc="4" dirty="0" smtClean="0">
                <a:latin typeface="Times New Roman"/>
                <a:cs typeface="Times New Roman"/>
              </a:rPr>
              <a:t>t</a:t>
            </a:r>
            <a:r>
              <a:rPr lang="es-CO" sz="2400" spc="-14" dirty="0" smtClean="0">
                <a:latin typeface="Times New Roman"/>
                <a:cs typeface="Times New Roman"/>
              </a:rPr>
              <a:t>e</a:t>
            </a:r>
            <a:r>
              <a:rPr lang="es-CO" sz="2400" spc="0" dirty="0" smtClean="0">
                <a:latin typeface="Times New Roman"/>
                <a:cs typeface="Times New Roman"/>
              </a:rPr>
              <a:t>s</a:t>
            </a:r>
            <a:r>
              <a:rPr lang="es-CO" sz="2400" spc="-69" dirty="0" smtClean="0">
                <a:latin typeface="Times New Roman"/>
                <a:cs typeface="Times New Roman"/>
              </a:rPr>
              <a:t> </a:t>
            </a:r>
            <a:r>
              <a:rPr lang="es-CO" sz="2400" spc="-14" dirty="0" smtClean="0">
                <a:latin typeface="Times New Roman"/>
                <a:cs typeface="Times New Roman"/>
              </a:rPr>
              <a:t>c</a:t>
            </a:r>
            <a:r>
              <a:rPr lang="es-CO" sz="2400" spc="29" dirty="0" smtClean="0">
                <a:latin typeface="Times New Roman"/>
                <a:cs typeface="Times New Roman"/>
              </a:rPr>
              <a:t>o</a:t>
            </a:r>
            <a:r>
              <a:rPr lang="es-CO" sz="2400" spc="-25" dirty="0" smtClean="0">
                <a:latin typeface="Times New Roman"/>
                <a:cs typeface="Times New Roman"/>
              </a:rPr>
              <a:t>m</a:t>
            </a:r>
            <a:r>
              <a:rPr lang="es-CO" sz="2400" spc="4" dirty="0" smtClean="0">
                <a:latin typeface="Times New Roman"/>
                <a:cs typeface="Times New Roman"/>
              </a:rPr>
              <a:t>p</a:t>
            </a:r>
            <a:r>
              <a:rPr lang="es-CO" sz="2400" spc="19" dirty="0" smtClean="0">
                <a:latin typeface="Times New Roman"/>
                <a:cs typeface="Times New Roman"/>
              </a:rPr>
              <a:t>o</a:t>
            </a:r>
            <a:r>
              <a:rPr lang="es-CO" sz="2400" spc="0" dirty="0" smtClean="0">
                <a:latin typeface="Times New Roman"/>
                <a:cs typeface="Times New Roman"/>
              </a:rPr>
              <a:t>nen</a:t>
            </a:r>
            <a:r>
              <a:rPr lang="es-CO" sz="2400" spc="4" dirty="0" smtClean="0">
                <a:latin typeface="Times New Roman"/>
                <a:cs typeface="Times New Roman"/>
              </a:rPr>
              <a:t>t</a:t>
            </a:r>
            <a:r>
              <a:rPr lang="es-CO" sz="2400" spc="0" dirty="0" smtClean="0">
                <a:latin typeface="Times New Roman"/>
                <a:cs typeface="Times New Roman"/>
              </a:rPr>
              <a:t>es</a:t>
            </a:r>
            <a:r>
              <a:rPr lang="es-CO" sz="2400" spc="-135" dirty="0" smtClean="0">
                <a:latin typeface="Times New Roman"/>
                <a:cs typeface="Times New Roman"/>
              </a:rPr>
              <a:t> </a:t>
            </a:r>
            <a:r>
              <a:rPr lang="es-CO" sz="2400" spc="0" dirty="0" smtClean="0">
                <a:latin typeface="Times New Roman"/>
                <a:cs typeface="Times New Roman"/>
              </a:rPr>
              <a:t>de</a:t>
            </a:r>
            <a:r>
              <a:rPr lang="es-CO" sz="2400" spc="-26" dirty="0" smtClean="0">
                <a:latin typeface="Times New Roman"/>
                <a:cs typeface="Times New Roman"/>
              </a:rPr>
              <a:t> </a:t>
            </a:r>
            <a:r>
              <a:rPr lang="es-CO" sz="2400" spc="19" dirty="0" smtClean="0">
                <a:latin typeface="Times New Roman"/>
                <a:cs typeface="Times New Roman"/>
              </a:rPr>
              <a:t>u</a:t>
            </a:r>
            <a:r>
              <a:rPr lang="es-CO" sz="2400" spc="0" dirty="0" smtClean="0">
                <a:latin typeface="Times New Roman"/>
                <a:cs typeface="Times New Roman"/>
              </a:rPr>
              <a:t>n</a:t>
            </a:r>
            <a:r>
              <a:rPr lang="es-CO" sz="2400" spc="-27" dirty="0" smtClean="0">
                <a:latin typeface="Times New Roman"/>
                <a:cs typeface="Times New Roman"/>
              </a:rPr>
              <a:t> </a:t>
            </a:r>
            <a:r>
              <a:rPr lang="es-CO" sz="2400" spc="4" dirty="0" smtClean="0">
                <a:latin typeface="Times New Roman"/>
                <a:cs typeface="Times New Roman"/>
              </a:rPr>
              <a:t>d</a:t>
            </a:r>
            <a:r>
              <a:rPr lang="es-CO" sz="2400" spc="0" dirty="0" smtClean="0">
                <a:latin typeface="Times New Roman"/>
                <a:cs typeface="Times New Roman"/>
              </a:rPr>
              <a:t>iseño</a:t>
            </a:r>
            <a:r>
              <a:rPr lang="es-CO" sz="2400" spc="-73" dirty="0" smtClean="0">
                <a:latin typeface="Times New Roman"/>
                <a:cs typeface="Times New Roman"/>
              </a:rPr>
              <a:t> </a:t>
            </a:r>
            <a:r>
              <a:rPr lang="es-CO" sz="2400" spc="19" dirty="0" smtClean="0">
                <a:latin typeface="Times New Roman"/>
                <a:cs typeface="Times New Roman"/>
              </a:rPr>
              <a:t>d</a:t>
            </a:r>
            <a:r>
              <a:rPr lang="es-CO" sz="2400" spc="0" dirty="0" smtClean="0">
                <a:latin typeface="Times New Roman"/>
                <a:cs typeface="Times New Roman"/>
              </a:rPr>
              <a:t>e</a:t>
            </a:r>
            <a:r>
              <a:rPr lang="es-CO" sz="2400" spc="-33" dirty="0" smtClean="0">
                <a:latin typeface="Times New Roman"/>
                <a:cs typeface="Times New Roman"/>
              </a:rPr>
              <a:t> </a:t>
            </a:r>
            <a:r>
              <a:rPr lang="es-CO" sz="2400" spc="4" dirty="0" smtClean="0">
                <a:latin typeface="Times New Roman"/>
                <a:cs typeface="Times New Roman"/>
              </a:rPr>
              <a:t>r</a:t>
            </a:r>
            <a:r>
              <a:rPr lang="es-CO" sz="2400" spc="0" dirty="0" smtClean="0">
                <a:latin typeface="Times New Roman"/>
                <a:cs typeface="Times New Roman"/>
              </a:rPr>
              <a:t>ed </a:t>
            </a:r>
            <a:r>
              <a:rPr lang="es-CO" sz="2400" spc="-25" dirty="0" smtClean="0">
                <a:latin typeface="Times New Roman"/>
                <a:cs typeface="Times New Roman"/>
              </a:rPr>
              <a:t>m</a:t>
            </a:r>
            <a:r>
              <a:rPr lang="es-CO" sz="2400" spc="19" dirty="0" smtClean="0">
                <a:latin typeface="Times New Roman"/>
                <a:cs typeface="Times New Roman"/>
              </a:rPr>
              <a:t>o</a:t>
            </a:r>
            <a:r>
              <a:rPr lang="es-CO" sz="2400" spc="0" dirty="0" smtClean="0">
                <a:latin typeface="Times New Roman"/>
                <a:cs typeface="Times New Roman"/>
              </a:rPr>
              <a:t>d</a:t>
            </a:r>
            <a:r>
              <a:rPr lang="es-CO" sz="2400" spc="9" dirty="0" smtClean="0">
                <a:latin typeface="Times New Roman"/>
                <a:cs typeface="Times New Roman"/>
              </a:rPr>
              <a:t>u</a:t>
            </a:r>
            <a:r>
              <a:rPr lang="es-CO" sz="2400" spc="0" dirty="0" smtClean="0">
                <a:latin typeface="Times New Roman"/>
                <a:cs typeface="Times New Roman"/>
              </a:rPr>
              <a:t>lar</a:t>
            </a:r>
            <a:endParaRPr lang="es-CO" sz="2400" dirty="0" smtClean="0">
              <a:latin typeface="Times New Roman"/>
              <a:cs typeface="Times New Roman"/>
            </a:endParaRPr>
          </a:p>
          <a:p>
            <a:pPr marL="12700" marR="48635">
              <a:lnSpc>
                <a:spcPts val="3295"/>
              </a:lnSpc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7536" y="4949968"/>
            <a:ext cx="7037304" cy="12341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14493" y="5473512"/>
            <a:ext cx="256209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6319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31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608" y="228600"/>
            <a:ext cx="2901467" cy="2185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763016" y="558573"/>
            <a:ext cx="510438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Activos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lang="es-CO"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la red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10556" y="558573"/>
            <a:ext cx="51311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52526" y="558573"/>
            <a:ext cx="101034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1760578"/>
            <a:ext cx="228853" cy="33605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7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1252" y="1786486"/>
            <a:ext cx="2471064" cy="23832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H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9" dirty="0" smtClean="0">
                <a:latin typeface="Times New Roman"/>
                <a:cs typeface="Times New Roman"/>
              </a:rPr>
              <a:t>w</a:t>
            </a:r>
            <a:r>
              <a:rPr sz="3200" spc="0" dirty="0" smtClean="0">
                <a:latin typeface="Times New Roman"/>
                <a:cs typeface="Times New Roman"/>
              </a:rPr>
              <a:t>are</a:t>
            </a:r>
            <a:endParaRPr sz="3200">
              <a:latin typeface="Times New Roman"/>
              <a:cs typeface="Times New Roman"/>
            </a:endParaRPr>
          </a:p>
          <a:p>
            <a:pPr marL="12700" marR="262164">
              <a:lnSpc>
                <a:spcPct val="99562"/>
              </a:lnSpc>
              <a:spcBef>
                <a:spcPts val="1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wa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e Aplica</a:t>
            </a:r>
            <a:r>
              <a:rPr sz="3200" spc="-4" dirty="0" smtClean="0">
                <a:latin typeface="Times New Roman"/>
                <a:cs typeface="Times New Roman"/>
              </a:rPr>
              <a:t>ci</a:t>
            </a:r>
            <a:r>
              <a:rPr sz="3200" spc="4" dirty="0" smtClean="0">
                <a:latin typeface="Times New Roman"/>
                <a:cs typeface="Times New Roman"/>
              </a:rPr>
              <a:t>on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Datos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4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s: P</a:t>
            </a:r>
            <a:r>
              <a:rPr sz="3200" spc="-4" dirty="0" smtClean="0">
                <a:latin typeface="Times New Roman"/>
                <a:cs typeface="Times New Roman"/>
              </a:rPr>
              <a:t>ro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ied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67607" y="3737460"/>
            <a:ext cx="180420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tel</a:t>
            </a:r>
            <a:r>
              <a:rPr sz="3200" spc="4" dirty="0" smtClean="0">
                <a:latin typeface="Times New Roman"/>
                <a:cs typeface="Times New Roman"/>
              </a:rPr>
              <a:t>ec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ua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1251" y="4225140"/>
            <a:ext cx="7228535" cy="9203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ec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tos 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Ne</a:t>
            </a:r>
            <a:r>
              <a:rPr sz="3200" spc="-14" dirty="0" smtClean="0">
                <a:latin typeface="Times New Roman"/>
                <a:cs typeface="Times New Roman"/>
              </a:rPr>
              <a:t>g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 err="1" smtClean="0">
                <a:latin typeface="Times New Roman"/>
                <a:cs typeface="Times New Roman"/>
              </a:rPr>
              <a:t>I</a:t>
            </a:r>
            <a:r>
              <a:rPr sz="3200" spc="4" dirty="0" err="1" smtClean="0">
                <a:latin typeface="Times New Roman"/>
                <a:cs typeface="Times New Roman"/>
              </a:rPr>
              <a:t>n</a:t>
            </a:r>
            <a:r>
              <a:rPr sz="3200" spc="-9" dirty="0" err="1" smtClean="0">
                <a:latin typeface="Times New Roman"/>
                <a:cs typeface="Times New Roman"/>
              </a:rPr>
              <a:t>f</a:t>
            </a:r>
            <a:r>
              <a:rPr sz="3200" spc="4" dirty="0" err="1" smtClean="0">
                <a:latin typeface="Times New Roman"/>
                <a:cs typeface="Times New Roman"/>
              </a:rPr>
              <a:t>o</a:t>
            </a:r>
            <a:r>
              <a:rPr sz="3200" spc="0" dirty="0" err="1" smtClean="0">
                <a:latin typeface="Times New Roman"/>
                <a:cs typeface="Times New Roman"/>
              </a:rPr>
              <a:t>r</a:t>
            </a:r>
            <a:r>
              <a:rPr sz="3200" spc="-9" dirty="0" err="1" smtClean="0">
                <a:latin typeface="Times New Roman"/>
                <a:cs typeface="Times New Roman"/>
              </a:rPr>
              <a:t>m</a:t>
            </a:r>
            <a:r>
              <a:rPr sz="3200" spc="-4" dirty="0" err="1" smtClean="0">
                <a:latin typeface="Times New Roman"/>
                <a:cs typeface="Times New Roman"/>
              </a:rPr>
              <a:t>a</a:t>
            </a:r>
            <a:r>
              <a:rPr sz="3200" spc="4" dirty="0" err="1" smtClean="0">
                <a:latin typeface="Times New Roman"/>
                <a:cs typeface="Times New Roman"/>
              </a:rPr>
              <a:t>c</a:t>
            </a:r>
            <a:r>
              <a:rPr sz="3200" spc="0" dirty="0" err="1" smtClean="0">
                <a:latin typeface="Times New Roman"/>
                <a:cs typeface="Times New Roman"/>
              </a:rPr>
              <a:t>i</a:t>
            </a:r>
            <a:r>
              <a:rPr sz="3200" spc="4" dirty="0" err="1" smtClean="0">
                <a:latin typeface="Times New Roman"/>
                <a:cs typeface="Times New Roman"/>
              </a:rPr>
              <a:t>ó</a:t>
            </a:r>
            <a:r>
              <a:rPr sz="3200" spc="0" dirty="0" err="1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 </a:t>
            </a:r>
            <a:r>
              <a:rPr sz="3200" spc="4" dirty="0" err="1" smtClean="0">
                <a:latin typeface="Times New Roman"/>
                <a:cs typeface="Times New Roman"/>
              </a:rPr>
              <a:t>d</a:t>
            </a:r>
            <a:r>
              <a:rPr sz="3200" spc="0" dirty="0" err="1" smtClean="0">
                <a:latin typeface="Times New Roman"/>
                <a:cs typeface="Times New Roman"/>
              </a:rPr>
              <a:t>el</a:t>
            </a:r>
            <a:r>
              <a:rPr sz="3200" spc="-14" dirty="0" err="1" smtClean="0">
                <a:latin typeface="Times New Roman"/>
                <a:cs typeface="Times New Roman"/>
              </a:rPr>
              <a:t>i</a:t>
            </a:r>
            <a:r>
              <a:rPr sz="3200" spc="4" dirty="0" err="1" smtClean="0">
                <a:latin typeface="Times New Roman"/>
                <a:cs typeface="Times New Roman"/>
              </a:rPr>
              <a:t>ca</a:t>
            </a:r>
            <a:r>
              <a:rPr sz="3200" spc="-4" dirty="0" err="1" smtClean="0">
                <a:latin typeface="Times New Roman"/>
                <a:cs typeface="Times New Roman"/>
              </a:rPr>
              <a:t>d</a:t>
            </a:r>
            <a:r>
              <a:rPr sz="3200" spc="0" dirty="0" err="1" smtClean="0">
                <a:latin typeface="Times New Roman"/>
                <a:cs typeface="Times New Roman"/>
              </a:rPr>
              <a:t>a</a:t>
            </a:r>
            <a:r>
              <a:rPr lang="es-CO" sz="3200" spc="0" dirty="0" smtClean="0">
                <a:latin typeface="Times New Roman"/>
                <a:cs typeface="Times New Roman"/>
              </a:rPr>
              <a:t> (datos personales)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4795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808" y="1683829"/>
            <a:ext cx="3667198" cy="3001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3016" y="558573"/>
            <a:ext cx="495642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ie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Seg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dad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540" y="1760578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79728" y="1786486"/>
            <a:ext cx="5238867" cy="12862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 marR="48635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sp</a:t>
            </a:r>
            <a:r>
              <a:rPr sz="3200" spc="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32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ti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vo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s </a:t>
            </a:r>
            <a:r>
              <a:rPr sz="3200" spc="-9" dirty="0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nter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ve</a:t>
            </a:r>
            <a:r>
              <a:rPr sz="32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id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endParaRPr sz="32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229107" indent="-216407">
              <a:lnSpc>
                <a:spcPts val="3360"/>
              </a:lnSpc>
              <a:spcBef>
                <a:spcPts val="59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32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to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48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ueden</a:t>
            </a:r>
            <a:r>
              <a:rPr sz="2800" spc="-8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er</a:t>
            </a:r>
            <a:r>
              <a:rPr sz="2800" spc="-32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int</a:t>
            </a:r>
            <a:r>
              <a:rPr sz="2800" spc="4" dirty="0" smtClean="0">
                <a:latin typeface="Times New Roman"/>
                <a:cs typeface="Times New Roman"/>
              </a:rPr>
              <a:t>er</a:t>
            </a:r>
            <a:r>
              <a:rPr sz="2800" spc="-4" dirty="0" smtClean="0">
                <a:latin typeface="Times New Roman"/>
                <a:cs typeface="Times New Roman"/>
              </a:rPr>
              <a:t>ce</a:t>
            </a:r>
            <a:r>
              <a:rPr sz="2800" spc="4" dirty="0" smtClean="0">
                <a:latin typeface="Times New Roman"/>
                <a:cs typeface="Times New Roman"/>
              </a:rPr>
              <a:t>pt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dos, </a:t>
            </a:r>
            <a:r>
              <a:rPr sz="2800" spc="0" dirty="0" smtClean="0">
                <a:latin typeface="Times New Roman"/>
                <a:cs typeface="Times New Roman"/>
              </a:rPr>
              <a:t>alt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ados</a:t>
            </a:r>
            <a:r>
              <a:rPr sz="2800" spc="-5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b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rr</a:t>
            </a:r>
            <a:r>
              <a:rPr sz="2800" spc="0" dirty="0" smtClean="0">
                <a:latin typeface="Times New Roman"/>
                <a:cs typeface="Times New Roman"/>
              </a:rPr>
              <a:t>ados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30874" y="2265569"/>
            <a:ext cx="1665782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z</a:t>
            </a:r>
            <a:r>
              <a:rPr sz="2800" spc="0" dirty="0" smtClean="0">
                <a:latin typeface="Times New Roman"/>
                <a:cs typeface="Times New Roman"/>
              </a:rPr>
              <a:t>ad</a:t>
            </a:r>
            <a:r>
              <a:rPr sz="2800" spc="4" dirty="0" smtClean="0">
                <a:latin typeface="Times New Roman"/>
                <a:cs typeface="Times New Roman"/>
              </a:rPr>
              <a:t>os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9728" y="3090307"/>
            <a:ext cx="7448208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60"/>
              </a:lnSpc>
              <a:spcBef>
                <a:spcPts val="158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L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s</a:t>
            </a:r>
            <a:r>
              <a:rPr sz="4200" spc="-24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pas</a:t>
            </a:r>
            <a:r>
              <a:rPr sz="4200" spc="9" baseline="-1035" dirty="0" smtClean="0">
                <a:latin typeface="Times New Roman"/>
                <a:cs typeface="Times New Roman"/>
              </a:rPr>
              <a:t>s</a:t>
            </a:r>
            <a:r>
              <a:rPr sz="4200" spc="0" baseline="-1035" dirty="0" smtClean="0">
                <a:latin typeface="Times New Roman"/>
                <a:cs typeface="Times New Roman"/>
              </a:rPr>
              <a:t>w</a:t>
            </a:r>
            <a:r>
              <a:rPr sz="4200" spc="4" baseline="-1035" dirty="0" smtClean="0">
                <a:latin typeface="Times New Roman"/>
                <a:cs typeface="Times New Roman"/>
              </a:rPr>
              <a:t>or</a:t>
            </a:r>
            <a:r>
              <a:rPr sz="4200" spc="0" baseline="-1035" dirty="0" smtClean="0">
                <a:latin typeface="Times New Roman"/>
                <a:cs typeface="Times New Roman"/>
              </a:rPr>
              <a:t>ds</a:t>
            </a:r>
            <a:r>
              <a:rPr sz="4200" spc="-111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de</a:t>
            </a:r>
            <a:r>
              <a:rPr sz="4200" spc="-26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us</a:t>
            </a:r>
            <a:r>
              <a:rPr sz="4200" spc="9" baseline="-1035" dirty="0" smtClean="0">
                <a:latin typeface="Times New Roman"/>
                <a:cs typeface="Times New Roman"/>
              </a:rPr>
              <a:t>u</a:t>
            </a:r>
            <a:r>
              <a:rPr sz="4200" spc="0" baseline="-1035" dirty="0" smtClean="0">
                <a:latin typeface="Times New Roman"/>
                <a:cs typeface="Times New Roman"/>
              </a:rPr>
              <a:t>a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io</a:t>
            </a:r>
            <a:r>
              <a:rPr sz="4200" spc="-69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pu</a:t>
            </a:r>
            <a:r>
              <a:rPr sz="4200" spc="-4" baseline="-1035" dirty="0" smtClean="0">
                <a:latin typeface="Times New Roman"/>
                <a:cs typeface="Times New Roman"/>
              </a:rPr>
              <a:t>e</a:t>
            </a:r>
            <a:r>
              <a:rPr sz="4200" spc="4" baseline="-1035" dirty="0" smtClean="0">
                <a:latin typeface="Times New Roman"/>
                <a:cs typeface="Times New Roman"/>
              </a:rPr>
              <a:t>d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0" baseline="-1035" dirty="0" smtClean="0">
                <a:latin typeface="Times New Roman"/>
                <a:cs typeface="Times New Roman"/>
              </a:rPr>
              <a:t>n</a:t>
            </a:r>
            <a:r>
              <a:rPr sz="4200" spc="-68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ser</a:t>
            </a:r>
            <a:r>
              <a:rPr sz="4200" spc="-32" baseline="-1035" dirty="0" smtClean="0">
                <a:latin typeface="Times New Roman"/>
                <a:cs typeface="Times New Roman"/>
              </a:rPr>
              <a:t> 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esc</a:t>
            </a:r>
            <a:r>
              <a:rPr sz="4200" spc="4" baseline="-1035" dirty="0" smtClean="0">
                <a:latin typeface="Times New Roman"/>
                <a:cs typeface="Times New Roman"/>
              </a:rPr>
              <a:t>ubi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t</a:t>
            </a:r>
            <a:r>
              <a:rPr sz="4200" spc="14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728" y="3518551"/>
            <a:ext cx="6503808" cy="18098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60"/>
              </a:lnSpc>
              <a:spcBef>
                <a:spcPts val="158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94" baseline="4141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L</a:t>
            </a:r>
            <a:r>
              <a:rPr sz="4200" spc="0" baseline="-1035" dirty="0" smtClean="0">
                <a:latin typeface="Times New Roman"/>
                <a:cs typeface="Times New Roman"/>
              </a:rPr>
              <a:t>as</a:t>
            </a:r>
            <a:r>
              <a:rPr sz="4200" spc="-23" baseline="-1035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c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4" baseline="-1035" dirty="0" smtClean="0">
                <a:latin typeface="Times New Roman"/>
                <a:cs typeface="Times New Roman"/>
              </a:rPr>
              <a:t>nf</a:t>
            </a:r>
            <a:r>
              <a:rPr sz="4200" spc="14" baseline="-1035" dirty="0" smtClean="0">
                <a:latin typeface="Times New Roman"/>
                <a:cs typeface="Times New Roman"/>
              </a:rPr>
              <a:t>i</a:t>
            </a:r>
            <a:r>
              <a:rPr sz="4200" spc="9" baseline="-1035" dirty="0" smtClean="0">
                <a:latin typeface="Times New Roman"/>
                <a:cs typeface="Times New Roman"/>
              </a:rPr>
              <a:t>g</a:t>
            </a:r>
            <a:r>
              <a:rPr sz="4200" spc="4" baseline="-1035" dirty="0" smtClean="0">
                <a:latin typeface="Times New Roman"/>
                <a:cs typeface="Times New Roman"/>
              </a:rPr>
              <a:t>ur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-14" baseline="-1035" dirty="0" smtClean="0">
                <a:latin typeface="Times New Roman"/>
                <a:cs typeface="Times New Roman"/>
              </a:rPr>
              <a:t>c</a:t>
            </a:r>
            <a:r>
              <a:rPr sz="4200" spc="4" baseline="-1035" dirty="0" smtClean="0">
                <a:latin typeface="Times New Roman"/>
                <a:cs typeface="Times New Roman"/>
              </a:rPr>
              <a:t>i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nes</a:t>
            </a:r>
            <a:r>
              <a:rPr sz="4200" spc="-133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de</a:t>
            </a:r>
            <a:r>
              <a:rPr sz="4200" spc="-36" baseline="-1035" dirty="0" smtClean="0">
                <a:latin typeface="Times New Roman"/>
                <a:cs typeface="Times New Roman"/>
              </a:rPr>
              <a:t> 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is</a:t>
            </a:r>
            <a:r>
              <a:rPr sz="4200" spc="14" baseline="-1035" dirty="0" smtClean="0">
                <a:latin typeface="Times New Roman"/>
                <a:cs typeface="Times New Roman"/>
              </a:rPr>
              <a:t>p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siti</a:t>
            </a:r>
            <a:r>
              <a:rPr sz="4200" spc="9" baseline="-1035" dirty="0" smtClean="0">
                <a:latin typeface="Times New Roman"/>
                <a:cs typeface="Times New Roman"/>
              </a:rPr>
              <a:t>v</a:t>
            </a:r>
            <a:r>
              <a:rPr sz="4200" spc="19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s</a:t>
            </a:r>
            <a:r>
              <a:rPr sz="4200" spc="-85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pueden</a:t>
            </a:r>
            <a:endParaRPr sz="2800" dirty="0">
              <a:latin typeface="Times New Roman"/>
              <a:cs typeface="Times New Roman"/>
            </a:endParaRPr>
          </a:p>
          <a:p>
            <a:pPr marL="229107" marR="57150">
              <a:lnSpc>
                <a:spcPct val="95825"/>
              </a:lnSpc>
            </a:pPr>
            <a:r>
              <a:rPr sz="2800" spc="0" dirty="0" smtClean="0">
                <a:latin typeface="Times New Roman"/>
                <a:cs typeface="Times New Roman"/>
              </a:rPr>
              <a:t>alt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 dirty="0">
              <a:latin typeface="Times New Roman"/>
              <a:cs typeface="Times New Roman"/>
            </a:endParaRPr>
          </a:p>
          <a:p>
            <a:pPr marL="14223" marR="57150">
              <a:lnSpc>
                <a:spcPct val="95825"/>
              </a:lnSpc>
              <a:spcBef>
                <a:spcPts val="150"/>
              </a:spcBef>
            </a:pP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aqu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es</a:t>
            </a:r>
            <a:r>
              <a:rPr sz="32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e r</a:t>
            </a:r>
            <a:r>
              <a:rPr sz="3200" spc="-9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32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nocimi</a:t>
            </a:r>
            <a:r>
              <a:rPr sz="32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nto</a:t>
            </a:r>
            <a:endParaRPr sz="32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4223" marR="57150">
              <a:lnSpc>
                <a:spcPct val="95825"/>
              </a:lnSpc>
              <a:spcBef>
                <a:spcPts val="185"/>
              </a:spcBef>
            </a:pP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negación</a:t>
            </a:r>
            <a:r>
              <a:rPr sz="32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rv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ic</a:t>
            </a:r>
            <a:r>
              <a:rPr sz="32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o (D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32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S/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Do</a:t>
            </a:r>
            <a:r>
              <a:rPr sz="32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32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)</a:t>
            </a:r>
            <a:endParaRPr sz="32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89760" y="3544459"/>
            <a:ext cx="492701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ser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4379064"/>
            <a:ext cx="228853" cy="9249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31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4795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5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3016" y="558573"/>
            <a:ext cx="520123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Balances 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 Se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urid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540" y="2065378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1252" y="2091286"/>
            <a:ext cx="459737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Los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b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deb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h</a:t>
            </a:r>
            <a:r>
              <a:rPr sz="3200" spc="0" dirty="0" smtClean="0">
                <a:latin typeface="Times New Roman"/>
                <a:cs typeface="Times New Roman"/>
              </a:rPr>
              <a:t>ac</a:t>
            </a:r>
            <a:r>
              <a:rPr sz="3200" spc="-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rse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94985" y="2091286"/>
            <a:ext cx="899010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ntre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7658" y="2091286"/>
            <a:ext cx="53943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2978" y="2091286"/>
            <a:ext cx="1036170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etas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9728" y="2578966"/>
            <a:ext cx="3356677" cy="2564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139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gu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ad y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ot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ts val="3354"/>
              </a:lnSpc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j</a:t>
            </a:r>
            <a:r>
              <a:rPr sz="4200" spc="4" baseline="-1035" dirty="0" smtClean="0">
                <a:latin typeface="Times New Roman"/>
                <a:cs typeface="Times New Roman"/>
              </a:rPr>
              <a:t>u</a:t>
            </a:r>
            <a:r>
              <a:rPr sz="4200" spc="0" baseline="-1035" dirty="0" smtClean="0">
                <a:latin typeface="Times New Roman"/>
                <a:cs typeface="Times New Roman"/>
              </a:rPr>
              <a:t>ste</a:t>
            </a:r>
            <a:r>
              <a:rPr sz="4200" spc="-41" baseline="-1035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l </a:t>
            </a:r>
            <a:r>
              <a:rPr sz="4200" spc="9" baseline="-1035" dirty="0" smtClean="0">
                <a:latin typeface="Times New Roman"/>
                <a:cs typeface="Times New Roman"/>
              </a:rPr>
              <a:t>p</a:t>
            </a:r>
            <a:r>
              <a:rPr sz="4200" spc="4" baseline="-1035" dirty="0" smtClean="0">
                <a:latin typeface="Times New Roman"/>
                <a:cs typeface="Times New Roman"/>
              </a:rPr>
              <a:t>r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4" baseline="-1035" dirty="0" smtClean="0">
                <a:latin typeface="Times New Roman"/>
                <a:cs typeface="Times New Roman"/>
              </a:rPr>
              <a:t>s</a:t>
            </a:r>
            <a:r>
              <a:rPr sz="4200" spc="19" baseline="-1035" dirty="0" smtClean="0">
                <a:latin typeface="Times New Roman"/>
                <a:cs typeface="Times New Roman"/>
              </a:rPr>
              <a:t>u</a:t>
            </a:r>
            <a:r>
              <a:rPr sz="4200" spc="4" baseline="-1035" dirty="0" smtClean="0">
                <a:latin typeface="Times New Roman"/>
                <a:cs typeface="Times New Roman"/>
              </a:rPr>
              <a:t>p</a:t>
            </a:r>
            <a:r>
              <a:rPr sz="4200" spc="19" baseline="-1035" dirty="0" smtClean="0">
                <a:latin typeface="Times New Roman"/>
                <a:cs typeface="Times New Roman"/>
              </a:rPr>
              <a:t>u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0" baseline="-1035" dirty="0" smtClean="0">
                <a:latin typeface="Times New Roman"/>
                <a:cs typeface="Times New Roman"/>
              </a:rPr>
              <a:t>sto</a:t>
            </a:r>
            <a:endParaRPr sz="2800">
              <a:latin typeface="Times New Roman"/>
              <a:cs typeface="Times New Roman"/>
            </a:endParaRPr>
          </a:p>
          <a:p>
            <a:pPr marL="12700" marR="56007">
              <a:lnSpc>
                <a:spcPts val="3340"/>
              </a:lnSpc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F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-14" baseline="-1035" dirty="0" smtClean="0">
                <a:latin typeface="Times New Roman"/>
                <a:cs typeface="Times New Roman"/>
              </a:rPr>
              <a:t>c</a:t>
            </a:r>
            <a:r>
              <a:rPr sz="4200" spc="4" baseline="-1035" dirty="0" smtClean="0">
                <a:latin typeface="Times New Roman"/>
                <a:cs typeface="Times New Roman"/>
              </a:rPr>
              <a:t>ili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d</a:t>
            </a:r>
            <a:r>
              <a:rPr sz="4200" spc="-55" baseline="-1035" dirty="0" smtClean="0">
                <a:latin typeface="Times New Roman"/>
                <a:cs typeface="Times New Roman"/>
              </a:rPr>
              <a:t> 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e</a:t>
            </a:r>
            <a:r>
              <a:rPr sz="4200" spc="-33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u</a:t>
            </a:r>
            <a:r>
              <a:rPr sz="4200" spc="9" baseline="-1035" dirty="0" smtClean="0">
                <a:latin typeface="Times New Roman"/>
                <a:cs typeface="Times New Roman"/>
              </a:rPr>
              <a:t>s</a:t>
            </a:r>
            <a:r>
              <a:rPr sz="4200" spc="0" baseline="-1035" dirty="0" smtClean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  <a:p>
            <a:pPr marL="12700" marR="56007">
              <a:lnSpc>
                <a:spcPts val="3360"/>
              </a:lnSpc>
              <a:spcBef>
                <a:spcPts val="1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-14" baseline="-1035" dirty="0" smtClean="0">
                <a:latin typeface="Times New Roman"/>
                <a:cs typeface="Times New Roman"/>
              </a:rPr>
              <a:t>R</a:t>
            </a:r>
            <a:r>
              <a:rPr sz="4200" spc="0" baseline="-1035" dirty="0" smtClean="0">
                <a:latin typeface="Times New Roman"/>
                <a:cs typeface="Times New Roman"/>
              </a:rPr>
              <a:t>end</a:t>
            </a:r>
            <a:r>
              <a:rPr sz="4200" spc="19" baseline="-1035" dirty="0" smtClean="0">
                <a:latin typeface="Times New Roman"/>
                <a:cs typeface="Times New Roman"/>
              </a:rPr>
              <a:t>i</a:t>
            </a:r>
            <a:r>
              <a:rPr sz="4200" spc="-14" baseline="-1035" dirty="0" smtClean="0">
                <a:latin typeface="Times New Roman"/>
                <a:cs typeface="Times New Roman"/>
              </a:rPr>
              <a:t>m</a:t>
            </a:r>
            <a:r>
              <a:rPr sz="4200" spc="14" baseline="-1035" dirty="0" smtClean="0">
                <a:latin typeface="Times New Roman"/>
                <a:cs typeface="Times New Roman"/>
              </a:rPr>
              <a:t>i</a:t>
            </a:r>
            <a:r>
              <a:rPr sz="4200" spc="-14" baseline="-1035" dirty="0" smtClean="0">
                <a:latin typeface="Times New Roman"/>
                <a:cs typeface="Times New Roman"/>
              </a:rPr>
              <a:t>e</a:t>
            </a:r>
            <a:r>
              <a:rPr sz="4200" spc="19" baseline="-1035" dirty="0" smtClean="0">
                <a:latin typeface="Times New Roman"/>
                <a:cs typeface="Times New Roman"/>
              </a:rPr>
              <a:t>n</a:t>
            </a:r>
            <a:r>
              <a:rPr sz="4200" spc="4" baseline="-1035" dirty="0" smtClean="0">
                <a:latin typeface="Times New Roman"/>
                <a:cs typeface="Times New Roman"/>
              </a:rPr>
              <a:t>to</a:t>
            </a:r>
            <a:endParaRPr sz="2800">
              <a:latin typeface="Times New Roman"/>
              <a:cs typeface="Times New Roman"/>
            </a:endParaRPr>
          </a:p>
          <a:p>
            <a:pPr marL="12700" marR="56007">
              <a:lnSpc>
                <a:spcPts val="3360"/>
              </a:lnSpc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-4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is</a:t>
            </a:r>
            <a:r>
              <a:rPr sz="4200" spc="14" baseline="-1035" dirty="0" smtClean="0">
                <a:latin typeface="Times New Roman"/>
                <a:cs typeface="Times New Roman"/>
              </a:rPr>
              <a:t>p</a:t>
            </a:r>
            <a:r>
              <a:rPr sz="4200" spc="4" baseline="-1035" dirty="0" smtClean="0">
                <a:latin typeface="Times New Roman"/>
                <a:cs typeface="Times New Roman"/>
              </a:rPr>
              <a:t>o</a:t>
            </a:r>
            <a:r>
              <a:rPr sz="4200" spc="0" baseline="-1035" dirty="0" smtClean="0">
                <a:latin typeface="Times New Roman"/>
                <a:cs typeface="Times New Roman"/>
              </a:rPr>
              <a:t>n</a:t>
            </a:r>
            <a:r>
              <a:rPr sz="4200" spc="4" baseline="-1035" dirty="0" smtClean="0">
                <a:latin typeface="Times New Roman"/>
                <a:cs typeface="Times New Roman"/>
              </a:rPr>
              <a:t>i</a:t>
            </a:r>
            <a:r>
              <a:rPr sz="4200" spc="0" baseline="-1035" dirty="0" smtClean="0">
                <a:latin typeface="Times New Roman"/>
                <a:cs typeface="Times New Roman"/>
              </a:rPr>
              <a:t>bil</a:t>
            </a:r>
            <a:r>
              <a:rPr sz="4200" spc="9" baseline="-1035" dirty="0" smtClean="0">
                <a:latin typeface="Times New Roman"/>
                <a:cs typeface="Times New Roman"/>
              </a:rPr>
              <a:t>i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d</a:t>
            </a:r>
            <a:endParaRPr sz="2800">
              <a:latin typeface="Times New Roman"/>
              <a:cs typeface="Times New Roman"/>
            </a:endParaRPr>
          </a:p>
          <a:p>
            <a:pPr marL="12700" marR="56007">
              <a:lnSpc>
                <a:spcPts val="3365"/>
              </a:lnSpc>
              <a:spcBef>
                <a:spcPts val="0"/>
              </a:spcBef>
            </a:pPr>
            <a:r>
              <a:rPr sz="4200" baseline="2070" dirty="0" smtClean="0">
                <a:latin typeface="Times New Roman"/>
                <a:cs typeface="Times New Roman"/>
              </a:rPr>
              <a:t>–</a:t>
            </a:r>
            <a:r>
              <a:rPr sz="4200" spc="-394" baseline="2070" dirty="0" smtClean="0">
                <a:latin typeface="Times New Roman"/>
                <a:cs typeface="Times New Roman"/>
              </a:rPr>
              <a:t> </a:t>
            </a:r>
            <a:r>
              <a:rPr sz="4200" spc="4" baseline="-1035" dirty="0" smtClean="0">
                <a:latin typeface="Times New Roman"/>
                <a:cs typeface="Times New Roman"/>
              </a:rPr>
              <a:t>F</a:t>
            </a:r>
            <a:r>
              <a:rPr sz="4200" spc="-4" baseline="-1035" dirty="0" smtClean="0">
                <a:latin typeface="Times New Roman"/>
                <a:cs typeface="Times New Roman"/>
              </a:rPr>
              <a:t>a</a:t>
            </a:r>
            <a:r>
              <a:rPr sz="4200" spc="-14" baseline="-1035" dirty="0" smtClean="0">
                <a:latin typeface="Times New Roman"/>
                <a:cs typeface="Times New Roman"/>
              </a:rPr>
              <a:t>c</a:t>
            </a:r>
            <a:r>
              <a:rPr sz="4200" spc="4" baseline="-1035" dirty="0" smtClean="0">
                <a:latin typeface="Times New Roman"/>
                <a:cs typeface="Times New Roman"/>
              </a:rPr>
              <a:t>ili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-14" baseline="-1035" dirty="0" smtClean="0">
                <a:latin typeface="Times New Roman"/>
                <a:cs typeface="Times New Roman"/>
              </a:rPr>
              <a:t>a</a:t>
            </a:r>
            <a:r>
              <a:rPr sz="4200" spc="0" baseline="-1035" dirty="0" smtClean="0">
                <a:latin typeface="Times New Roman"/>
                <a:cs typeface="Times New Roman"/>
              </a:rPr>
              <a:t>d</a:t>
            </a:r>
            <a:r>
              <a:rPr sz="4200" spc="-55" baseline="-1035" dirty="0" smtClean="0">
                <a:latin typeface="Times New Roman"/>
                <a:cs typeface="Times New Roman"/>
              </a:rPr>
              <a:t> </a:t>
            </a:r>
            <a:r>
              <a:rPr sz="4200" spc="19" baseline="-1035" dirty="0" smtClean="0">
                <a:latin typeface="Times New Roman"/>
                <a:cs typeface="Times New Roman"/>
              </a:rPr>
              <a:t>d</a:t>
            </a:r>
            <a:r>
              <a:rPr sz="4200" spc="0" baseline="-1035" dirty="0" smtClean="0">
                <a:latin typeface="Times New Roman"/>
                <a:cs typeface="Times New Roman"/>
              </a:rPr>
              <a:t>e</a:t>
            </a:r>
            <a:r>
              <a:rPr sz="4200" spc="-33" baseline="-1035" dirty="0" smtClean="0">
                <a:latin typeface="Times New Roman"/>
                <a:cs typeface="Times New Roman"/>
              </a:rPr>
              <a:t> </a:t>
            </a:r>
            <a:r>
              <a:rPr sz="4200" spc="0" baseline="-1035" dirty="0" smtClean="0">
                <a:latin typeface="Times New Roman"/>
                <a:cs typeface="Times New Roman"/>
              </a:rPr>
              <a:t>gest</a:t>
            </a:r>
            <a:r>
              <a:rPr sz="4200" spc="9" baseline="-1035" dirty="0" smtClean="0">
                <a:latin typeface="Times New Roman"/>
                <a:cs typeface="Times New Roman"/>
              </a:rPr>
              <a:t>i</a:t>
            </a:r>
            <a:r>
              <a:rPr sz="4200" spc="0" baseline="-1035" dirty="0" smtClean="0">
                <a:latin typeface="Times New Roman"/>
                <a:cs typeface="Times New Roman"/>
              </a:rPr>
              <a:t>ón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51401" y="2578966"/>
            <a:ext cx="114900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et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4795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6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820" y="3200400"/>
            <a:ext cx="4397114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480059" y="2302510"/>
            <a:ext cx="2611120" cy="2442845"/>
          </a:xfrm>
          <a:custGeom>
            <a:avLst/>
            <a:gdLst/>
            <a:ahLst/>
            <a:cxnLst/>
            <a:rect l="l" t="t" r="r" b="b"/>
            <a:pathLst>
              <a:path w="2611120" h="2442844">
                <a:moveTo>
                  <a:pt x="149860" y="1268094"/>
                </a:moveTo>
                <a:lnTo>
                  <a:pt x="115570" y="1302385"/>
                </a:lnTo>
                <a:lnTo>
                  <a:pt x="92710" y="1349375"/>
                </a:lnTo>
                <a:lnTo>
                  <a:pt x="69850" y="1384300"/>
                </a:lnTo>
                <a:lnTo>
                  <a:pt x="46990" y="1419225"/>
                </a:lnTo>
                <a:lnTo>
                  <a:pt x="35560" y="1466850"/>
                </a:lnTo>
                <a:lnTo>
                  <a:pt x="24130" y="1501139"/>
                </a:lnTo>
                <a:lnTo>
                  <a:pt x="35560" y="1524000"/>
                </a:lnTo>
                <a:lnTo>
                  <a:pt x="35560" y="1546225"/>
                </a:lnTo>
                <a:lnTo>
                  <a:pt x="46990" y="1558289"/>
                </a:lnTo>
                <a:lnTo>
                  <a:pt x="46990" y="1582420"/>
                </a:lnTo>
                <a:lnTo>
                  <a:pt x="58420" y="1593850"/>
                </a:lnTo>
                <a:lnTo>
                  <a:pt x="81280" y="1606550"/>
                </a:lnTo>
                <a:lnTo>
                  <a:pt x="92710" y="1617345"/>
                </a:lnTo>
                <a:lnTo>
                  <a:pt x="115570" y="1628775"/>
                </a:lnTo>
                <a:lnTo>
                  <a:pt x="127000" y="1640839"/>
                </a:lnTo>
                <a:lnTo>
                  <a:pt x="149860" y="1652270"/>
                </a:lnTo>
                <a:lnTo>
                  <a:pt x="172720" y="1652270"/>
                </a:lnTo>
                <a:lnTo>
                  <a:pt x="185420" y="1663700"/>
                </a:lnTo>
                <a:lnTo>
                  <a:pt x="208280" y="1674495"/>
                </a:lnTo>
                <a:lnTo>
                  <a:pt x="231140" y="1674495"/>
                </a:lnTo>
                <a:lnTo>
                  <a:pt x="254000" y="1685925"/>
                </a:lnTo>
                <a:lnTo>
                  <a:pt x="300990" y="1685925"/>
                </a:lnTo>
                <a:lnTo>
                  <a:pt x="323850" y="1816100"/>
                </a:lnTo>
                <a:lnTo>
                  <a:pt x="138430" y="1816100"/>
                </a:lnTo>
                <a:lnTo>
                  <a:pt x="138430" y="1988820"/>
                </a:lnTo>
                <a:lnTo>
                  <a:pt x="161290" y="1988820"/>
                </a:lnTo>
                <a:lnTo>
                  <a:pt x="161290" y="2117090"/>
                </a:lnTo>
                <a:lnTo>
                  <a:pt x="104140" y="2117090"/>
                </a:lnTo>
                <a:lnTo>
                  <a:pt x="104140" y="2303145"/>
                </a:lnTo>
                <a:lnTo>
                  <a:pt x="24130" y="2303145"/>
                </a:lnTo>
                <a:lnTo>
                  <a:pt x="24130" y="2442845"/>
                </a:lnTo>
                <a:lnTo>
                  <a:pt x="2611120" y="2442845"/>
                </a:lnTo>
                <a:lnTo>
                  <a:pt x="2611120" y="2303145"/>
                </a:lnTo>
                <a:lnTo>
                  <a:pt x="2495550" y="2303145"/>
                </a:lnTo>
                <a:lnTo>
                  <a:pt x="2495550" y="1722120"/>
                </a:lnTo>
                <a:lnTo>
                  <a:pt x="2321560" y="1722120"/>
                </a:lnTo>
                <a:lnTo>
                  <a:pt x="2321560" y="2303145"/>
                </a:lnTo>
                <a:lnTo>
                  <a:pt x="2298700" y="2303145"/>
                </a:lnTo>
                <a:lnTo>
                  <a:pt x="2298700" y="1722120"/>
                </a:lnTo>
                <a:lnTo>
                  <a:pt x="2137410" y="1722120"/>
                </a:lnTo>
                <a:lnTo>
                  <a:pt x="2137410" y="1826895"/>
                </a:lnTo>
                <a:lnTo>
                  <a:pt x="2067560" y="1826895"/>
                </a:lnTo>
                <a:lnTo>
                  <a:pt x="2067560" y="1685925"/>
                </a:lnTo>
                <a:lnTo>
                  <a:pt x="1893570" y="1685925"/>
                </a:lnTo>
                <a:lnTo>
                  <a:pt x="1893570" y="1861820"/>
                </a:lnTo>
                <a:lnTo>
                  <a:pt x="1813560" y="1861820"/>
                </a:lnTo>
                <a:lnTo>
                  <a:pt x="1813560" y="1698625"/>
                </a:lnTo>
                <a:lnTo>
                  <a:pt x="1570990" y="1698625"/>
                </a:lnTo>
                <a:lnTo>
                  <a:pt x="1570990" y="2303145"/>
                </a:lnTo>
                <a:lnTo>
                  <a:pt x="1536700" y="2303145"/>
                </a:lnTo>
                <a:lnTo>
                  <a:pt x="1536700" y="1838325"/>
                </a:lnTo>
                <a:lnTo>
                  <a:pt x="1409700" y="1838325"/>
                </a:lnTo>
                <a:lnTo>
                  <a:pt x="1409700" y="1685925"/>
                </a:lnTo>
                <a:lnTo>
                  <a:pt x="1236345" y="1685925"/>
                </a:lnTo>
                <a:lnTo>
                  <a:pt x="1236345" y="1710689"/>
                </a:lnTo>
                <a:lnTo>
                  <a:pt x="1189990" y="1710689"/>
                </a:lnTo>
                <a:lnTo>
                  <a:pt x="1189990" y="1606550"/>
                </a:lnTo>
                <a:lnTo>
                  <a:pt x="1201420" y="1593850"/>
                </a:lnTo>
                <a:lnTo>
                  <a:pt x="1201420" y="1570989"/>
                </a:lnTo>
                <a:lnTo>
                  <a:pt x="1223645" y="1546225"/>
                </a:lnTo>
                <a:lnTo>
                  <a:pt x="1236345" y="1524000"/>
                </a:lnTo>
                <a:lnTo>
                  <a:pt x="1248410" y="1501139"/>
                </a:lnTo>
                <a:lnTo>
                  <a:pt x="1259840" y="1489075"/>
                </a:lnTo>
                <a:lnTo>
                  <a:pt x="1259840" y="1466850"/>
                </a:lnTo>
                <a:lnTo>
                  <a:pt x="1271270" y="1442720"/>
                </a:lnTo>
                <a:lnTo>
                  <a:pt x="1282700" y="1419225"/>
                </a:lnTo>
                <a:lnTo>
                  <a:pt x="1293495" y="1397000"/>
                </a:lnTo>
                <a:lnTo>
                  <a:pt x="1305560" y="1372870"/>
                </a:lnTo>
                <a:lnTo>
                  <a:pt x="1316990" y="1336675"/>
                </a:lnTo>
                <a:lnTo>
                  <a:pt x="1328420" y="1325245"/>
                </a:lnTo>
                <a:lnTo>
                  <a:pt x="1328420" y="1280160"/>
                </a:lnTo>
                <a:lnTo>
                  <a:pt x="1316990" y="1268094"/>
                </a:lnTo>
                <a:lnTo>
                  <a:pt x="1328420" y="1257300"/>
                </a:lnTo>
                <a:lnTo>
                  <a:pt x="1339850" y="1257300"/>
                </a:lnTo>
                <a:lnTo>
                  <a:pt x="1351280" y="1245235"/>
                </a:lnTo>
                <a:lnTo>
                  <a:pt x="1374140" y="1245235"/>
                </a:lnTo>
                <a:lnTo>
                  <a:pt x="1398270" y="1232535"/>
                </a:lnTo>
                <a:lnTo>
                  <a:pt x="1409700" y="1221104"/>
                </a:lnTo>
                <a:lnTo>
                  <a:pt x="1432560" y="1210310"/>
                </a:lnTo>
                <a:lnTo>
                  <a:pt x="1455420" y="1198244"/>
                </a:lnTo>
                <a:lnTo>
                  <a:pt x="1489710" y="1174750"/>
                </a:lnTo>
                <a:lnTo>
                  <a:pt x="1525270" y="1140460"/>
                </a:lnTo>
                <a:lnTo>
                  <a:pt x="1559560" y="1092835"/>
                </a:lnTo>
                <a:lnTo>
                  <a:pt x="1582420" y="1058544"/>
                </a:lnTo>
                <a:lnTo>
                  <a:pt x="1616710" y="1011554"/>
                </a:lnTo>
                <a:lnTo>
                  <a:pt x="1629410" y="965200"/>
                </a:lnTo>
                <a:lnTo>
                  <a:pt x="1652270" y="941704"/>
                </a:lnTo>
                <a:lnTo>
                  <a:pt x="1663700" y="918844"/>
                </a:lnTo>
                <a:lnTo>
                  <a:pt x="1663700" y="953135"/>
                </a:lnTo>
                <a:lnTo>
                  <a:pt x="2287270" y="953135"/>
                </a:lnTo>
                <a:lnTo>
                  <a:pt x="2287270" y="127635"/>
                </a:lnTo>
                <a:lnTo>
                  <a:pt x="1663700" y="127635"/>
                </a:lnTo>
                <a:lnTo>
                  <a:pt x="1663700" y="616585"/>
                </a:lnTo>
                <a:lnTo>
                  <a:pt x="1652270" y="616585"/>
                </a:lnTo>
                <a:lnTo>
                  <a:pt x="1629410" y="628650"/>
                </a:lnTo>
                <a:lnTo>
                  <a:pt x="1582420" y="628650"/>
                </a:lnTo>
                <a:lnTo>
                  <a:pt x="1570990" y="639444"/>
                </a:lnTo>
                <a:lnTo>
                  <a:pt x="1559560" y="639444"/>
                </a:lnTo>
                <a:lnTo>
                  <a:pt x="1548130" y="651510"/>
                </a:lnTo>
                <a:lnTo>
                  <a:pt x="1548130" y="675004"/>
                </a:lnTo>
                <a:lnTo>
                  <a:pt x="1536700" y="698500"/>
                </a:lnTo>
                <a:lnTo>
                  <a:pt x="1536700" y="732154"/>
                </a:lnTo>
                <a:lnTo>
                  <a:pt x="1548130" y="768350"/>
                </a:lnTo>
                <a:lnTo>
                  <a:pt x="1548130" y="802004"/>
                </a:lnTo>
                <a:lnTo>
                  <a:pt x="1559560" y="838200"/>
                </a:lnTo>
                <a:lnTo>
                  <a:pt x="1559560" y="883285"/>
                </a:lnTo>
                <a:lnTo>
                  <a:pt x="1548130" y="895985"/>
                </a:lnTo>
                <a:lnTo>
                  <a:pt x="1525270" y="918844"/>
                </a:lnTo>
                <a:lnTo>
                  <a:pt x="1513840" y="930910"/>
                </a:lnTo>
                <a:lnTo>
                  <a:pt x="1478280" y="953135"/>
                </a:lnTo>
                <a:lnTo>
                  <a:pt x="1443990" y="965200"/>
                </a:lnTo>
                <a:lnTo>
                  <a:pt x="1409700" y="977900"/>
                </a:lnTo>
                <a:lnTo>
                  <a:pt x="1374140" y="988694"/>
                </a:lnTo>
                <a:lnTo>
                  <a:pt x="1351280" y="988694"/>
                </a:lnTo>
                <a:lnTo>
                  <a:pt x="1328420" y="1000760"/>
                </a:lnTo>
                <a:lnTo>
                  <a:pt x="1016000" y="1000760"/>
                </a:lnTo>
                <a:lnTo>
                  <a:pt x="878840" y="628650"/>
                </a:lnTo>
                <a:lnTo>
                  <a:pt x="958850" y="628650"/>
                </a:lnTo>
                <a:lnTo>
                  <a:pt x="994410" y="616585"/>
                </a:lnTo>
                <a:lnTo>
                  <a:pt x="1016000" y="616585"/>
                </a:lnTo>
                <a:lnTo>
                  <a:pt x="1051560" y="605154"/>
                </a:lnTo>
                <a:lnTo>
                  <a:pt x="1074420" y="592454"/>
                </a:lnTo>
                <a:lnTo>
                  <a:pt x="1097280" y="592454"/>
                </a:lnTo>
                <a:lnTo>
                  <a:pt x="1131570" y="581660"/>
                </a:lnTo>
                <a:lnTo>
                  <a:pt x="1155700" y="569594"/>
                </a:lnTo>
                <a:lnTo>
                  <a:pt x="1178560" y="546735"/>
                </a:lnTo>
                <a:lnTo>
                  <a:pt x="1201420" y="534035"/>
                </a:lnTo>
                <a:lnTo>
                  <a:pt x="1223645" y="522604"/>
                </a:lnTo>
                <a:lnTo>
                  <a:pt x="1236345" y="499744"/>
                </a:lnTo>
                <a:lnTo>
                  <a:pt x="1248410" y="476885"/>
                </a:lnTo>
                <a:lnTo>
                  <a:pt x="1259840" y="465454"/>
                </a:lnTo>
                <a:lnTo>
                  <a:pt x="1248410" y="452754"/>
                </a:lnTo>
                <a:lnTo>
                  <a:pt x="1248410" y="429894"/>
                </a:lnTo>
                <a:lnTo>
                  <a:pt x="1236345" y="419100"/>
                </a:lnTo>
                <a:lnTo>
                  <a:pt x="1223645" y="395604"/>
                </a:lnTo>
                <a:lnTo>
                  <a:pt x="1212850" y="382904"/>
                </a:lnTo>
                <a:lnTo>
                  <a:pt x="1189990" y="360044"/>
                </a:lnTo>
                <a:lnTo>
                  <a:pt x="1166495" y="337185"/>
                </a:lnTo>
                <a:lnTo>
                  <a:pt x="1143000" y="325754"/>
                </a:lnTo>
                <a:lnTo>
                  <a:pt x="1120140" y="302260"/>
                </a:lnTo>
                <a:lnTo>
                  <a:pt x="1097280" y="290194"/>
                </a:lnTo>
                <a:lnTo>
                  <a:pt x="1074420" y="267335"/>
                </a:lnTo>
                <a:lnTo>
                  <a:pt x="1040130" y="255904"/>
                </a:lnTo>
                <a:lnTo>
                  <a:pt x="1016000" y="232410"/>
                </a:lnTo>
                <a:lnTo>
                  <a:pt x="981710" y="209550"/>
                </a:lnTo>
                <a:lnTo>
                  <a:pt x="947420" y="197485"/>
                </a:lnTo>
                <a:lnTo>
                  <a:pt x="913130" y="175260"/>
                </a:lnTo>
                <a:lnTo>
                  <a:pt x="878840" y="162560"/>
                </a:lnTo>
                <a:lnTo>
                  <a:pt x="843280" y="150494"/>
                </a:lnTo>
                <a:lnTo>
                  <a:pt x="808990" y="127635"/>
                </a:lnTo>
                <a:lnTo>
                  <a:pt x="773430" y="116204"/>
                </a:lnTo>
                <a:lnTo>
                  <a:pt x="739140" y="105410"/>
                </a:lnTo>
                <a:lnTo>
                  <a:pt x="704850" y="80644"/>
                </a:lnTo>
                <a:lnTo>
                  <a:pt x="670560" y="69850"/>
                </a:lnTo>
                <a:lnTo>
                  <a:pt x="635000" y="57785"/>
                </a:lnTo>
                <a:lnTo>
                  <a:pt x="589280" y="46354"/>
                </a:lnTo>
                <a:lnTo>
                  <a:pt x="554990" y="35560"/>
                </a:lnTo>
                <a:lnTo>
                  <a:pt x="519430" y="22860"/>
                </a:lnTo>
                <a:lnTo>
                  <a:pt x="485140" y="22860"/>
                </a:lnTo>
                <a:lnTo>
                  <a:pt x="450850" y="10794"/>
                </a:lnTo>
                <a:lnTo>
                  <a:pt x="393700" y="10794"/>
                </a:lnTo>
                <a:lnTo>
                  <a:pt x="358140" y="0"/>
                </a:lnTo>
                <a:lnTo>
                  <a:pt x="323850" y="0"/>
                </a:lnTo>
                <a:lnTo>
                  <a:pt x="300990" y="10794"/>
                </a:lnTo>
                <a:lnTo>
                  <a:pt x="242570" y="10794"/>
                </a:lnTo>
                <a:lnTo>
                  <a:pt x="219710" y="22860"/>
                </a:lnTo>
                <a:lnTo>
                  <a:pt x="196850" y="35560"/>
                </a:lnTo>
                <a:lnTo>
                  <a:pt x="185420" y="46354"/>
                </a:lnTo>
                <a:lnTo>
                  <a:pt x="149860" y="69850"/>
                </a:lnTo>
                <a:lnTo>
                  <a:pt x="127000" y="105410"/>
                </a:lnTo>
                <a:lnTo>
                  <a:pt x="115570" y="150494"/>
                </a:lnTo>
                <a:lnTo>
                  <a:pt x="104140" y="197485"/>
                </a:lnTo>
                <a:lnTo>
                  <a:pt x="104140" y="255904"/>
                </a:lnTo>
                <a:lnTo>
                  <a:pt x="115570" y="325754"/>
                </a:lnTo>
                <a:lnTo>
                  <a:pt x="127000" y="407035"/>
                </a:lnTo>
                <a:lnTo>
                  <a:pt x="161290" y="488950"/>
                </a:lnTo>
                <a:lnTo>
                  <a:pt x="115570" y="488950"/>
                </a:lnTo>
                <a:lnTo>
                  <a:pt x="92710" y="499744"/>
                </a:lnTo>
                <a:lnTo>
                  <a:pt x="81280" y="499744"/>
                </a:lnTo>
                <a:lnTo>
                  <a:pt x="69850" y="511810"/>
                </a:lnTo>
                <a:lnTo>
                  <a:pt x="46990" y="522604"/>
                </a:lnTo>
                <a:lnTo>
                  <a:pt x="24130" y="558800"/>
                </a:lnTo>
                <a:lnTo>
                  <a:pt x="11430" y="581660"/>
                </a:lnTo>
                <a:lnTo>
                  <a:pt x="0" y="616585"/>
                </a:lnTo>
                <a:lnTo>
                  <a:pt x="0" y="651510"/>
                </a:lnTo>
                <a:lnTo>
                  <a:pt x="11430" y="686435"/>
                </a:lnTo>
                <a:lnTo>
                  <a:pt x="24130" y="709294"/>
                </a:lnTo>
                <a:lnTo>
                  <a:pt x="35560" y="743585"/>
                </a:lnTo>
                <a:lnTo>
                  <a:pt x="58420" y="779144"/>
                </a:lnTo>
                <a:lnTo>
                  <a:pt x="69850" y="802004"/>
                </a:lnTo>
                <a:lnTo>
                  <a:pt x="92710" y="814704"/>
                </a:lnTo>
                <a:lnTo>
                  <a:pt x="115570" y="838200"/>
                </a:lnTo>
                <a:lnTo>
                  <a:pt x="138430" y="848994"/>
                </a:lnTo>
                <a:lnTo>
                  <a:pt x="161290" y="861060"/>
                </a:lnTo>
                <a:lnTo>
                  <a:pt x="208280" y="861060"/>
                </a:lnTo>
                <a:lnTo>
                  <a:pt x="219710" y="848994"/>
                </a:lnTo>
                <a:lnTo>
                  <a:pt x="231140" y="848994"/>
                </a:lnTo>
                <a:lnTo>
                  <a:pt x="242570" y="838200"/>
                </a:lnTo>
                <a:lnTo>
                  <a:pt x="254000" y="826135"/>
                </a:lnTo>
                <a:lnTo>
                  <a:pt x="265430" y="814704"/>
                </a:lnTo>
                <a:lnTo>
                  <a:pt x="276860" y="802004"/>
                </a:lnTo>
                <a:lnTo>
                  <a:pt x="288290" y="791210"/>
                </a:lnTo>
                <a:lnTo>
                  <a:pt x="312420" y="826135"/>
                </a:lnTo>
                <a:lnTo>
                  <a:pt x="335280" y="861060"/>
                </a:lnTo>
                <a:lnTo>
                  <a:pt x="346709" y="895985"/>
                </a:lnTo>
                <a:lnTo>
                  <a:pt x="369570" y="930910"/>
                </a:lnTo>
                <a:lnTo>
                  <a:pt x="382270" y="953135"/>
                </a:lnTo>
                <a:lnTo>
                  <a:pt x="393700" y="977900"/>
                </a:lnTo>
                <a:lnTo>
                  <a:pt x="405130" y="1000760"/>
                </a:lnTo>
                <a:lnTo>
                  <a:pt x="416559" y="1011554"/>
                </a:lnTo>
                <a:lnTo>
                  <a:pt x="393700" y="1022985"/>
                </a:lnTo>
                <a:lnTo>
                  <a:pt x="382270" y="1047750"/>
                </a:lnTo>
                <a:lnTo>
                  <a:pt x="346709" y="1070610"/>
                </a:lnTo>
                <a:lnTo>
                  <a:pt x="323850" y="1092835"/>
                </a:lnTo>
                <a:lnTo>
                  <a:pt x="288290" y="1128394"/>
                </a:lnTo>
                <a:lnTo>
                  <a:pt x="254000" y="1151254"/>
                </a:lnTo>
                <a:lnTo>
                  <a:pt x="219710" y="1198244"/>
                </a:lnTo>
                <a:lnTo>
                  <a:pt x="185420" y="1232535"/>
                </a:lnTo>
                <a:lnTo>
                  <a:pt x="149860" y="12680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8340" y="4356100"/>
            <a:ext cx="450850" cy="0"/>
          </a:xfrm>
          <a:custGeom>
            <a:avLst/>
            <a:gdLst/>
            <a:ahLst/>
            <a:cxnLst/>
            <a:rect l="l" t="t" r="r" b="b"/>
            <a:pathLst>
              <a:path w="450850">
                <a:moveTo>
                  <a:pt x="0" y="0"/>
                </a:moveTo>
                <a:lnTo>
                  <a:pt x="450850" y="0"/>
                </a:lnTo>
              </a:path>
            </a:pathLst>
          </a:custGeom>
          <a:ln w="10540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52625" y="4187190"/>
            <a:ext cx="0" cy="209550"/>
          </a:xfrm>
          <a:custGeom>
            <a:avLst/>
            <a:gdLst/>
            <a:ahLst/>
            <a:cxnLst/>
            <a:rect l="l" t="t" r="r" b="b"/>
            <a:pathLst>
              <a:path h="209550">
                <a:moveTo>
                  <a:pt x="0" y="0"/>
                </a:moveTo>
                <a:lnTo>
                  <a:pt x="0" y="209550"/>
                </a:lnTo>
              </a:path>
            </a:pathLst>
          </a:custGeom>
          <a:ln w="5841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52625" y="4431030"/>
            <a:ext cx="0" cy="163830"/>
          </a:xfrm>
          <a:custGeom>
            <a:avLst/>
            <a:gdLst/>
            <a:ahLst/>
            <a:cxnLst/>
            <a:rect l="l" t="t" r="r" b="b"/>
            <a:pathLst>
              <a:path h="163829">
                <a:moveTo>
                  <a:pt x="0" y="0"/>
                </a:moveTo>
                <a:lnTo>
                  <a:pt x="0" y="163830"/>
                </a:lnTo>
              </a:path>
            </a:pathLst>
          </a:custGeom>
          <a:ln w="5841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762760" y="4542155"/>
            <a:ext cx="79375" cy="0"/>
          </a:xfrm>
          <a:custGeom>
            <a:avLst/>
            <a:gdLst/>
            <a:ahLst/>
            <a:cxnLst/>
            <a:rect l="l" t="t" r="r" b="b"/>
            <a:pathLst>
              <a:path w="79375">
                <a:moveTo>
                  <a:pt x="0" y="0"/>
                </a:moveTo>
                <a:lnTo>
                  <a:pt x="79375" y="0"/>
                </a:lnTo>
              </a:path>
            </a:pathLst>
          </a:custGeom>
          <a:ln w="106680">
            <a:solidFill>
              <a:srgbClr val="FFAD5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02764" y="4024629"/>
            <a:ext cx="0" cy="406400"/>
          </a:xfrm>
          <a:custGeom>
            <a:avLst/>
            <a:gdLst/>
            <a:ahLst/>
            <a:cxnLst/>
            <a:rect l="l" t="t" r="r" b="b"/>
            <a:pathLst>
              <a:path h="406400">
                <a:moveTo>
                  <a:pt x="0" y="0"/>
                </a:moveTo>
                <a:lnTo>
                  <a:pt x="0" y="406400"/>
                </a:lnTo>
              </a:path>
            </a:pathLst>
          </a:custGeom>
          <a:ln w="81278">
            <a:solidFill>
              <a:srgbClr val="FFAD5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652270" y="4047490"/>
            <a:ext cx="0" cy="535305"/>
          </a:xfrm>
          <a:custGeom>
            <a:avLst/>
            <a:gdLst/>
            <a:ahLst/>
            <a:cxnLst/>
            <a:rect l="l" t="t" r="r" b="b"/>
            <a:pathLst>
              <a:path h="535305">
                <a:moveTo>
                  <a:pt x="0" y="0"/>
                </a:moveTo>
                <a:lnTo>
                  <a:pt x="0" y="535305"/>
                </a:lnTo>
              </a:path>
            </a:pathLst>
          </a:custGeom>
          <a:ln w="10540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85265" y="4175760"/>
            <a:ext cx="0" cy="429259"/>
          </a:xfrm>
          <a:custGeom>
            <a:avLst/>
            <a:gdLst/>
            <a:ahLst/>
            <a:cxnLst/>
            <a:rect l="l" t="t" r="r" b="b"/>
            <a:pathLst>
              <a:path h="429260">
                <a:moveTo>
                  <a:pt x="0" y="0"/>
                </a:moveTo>
                <a:lnTo>
                  <a:pt x="0" y="429259"/>
                </a:lnTo>
              </a:path>
            </a:pathLst>
          </a:custGeom>
          <a:ln w="116838">
            <a:solidFill>
              <a:srgbClr val="92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92480" y="4519295"/>
            <a:ext cx="577850" cy="0"/>
          </a:xfrm>
          <a:custGeom>
            <a:avLst/>
            <a:gdLst/>
            <a:ahLst/>
            <a:cxnLst/>
            <a:rect l="l" t="t" r="r" b="b"/>
            <a:pathLst>
              <a:path w="577850">
                <a:moveTo>
                  <a:pt x="0" y="0"/>
                </a:moveTo>
                <a:lnTo>
                  <a:pt x="577850" y="0"/>
                </a:lnTo>
              </a:path>
            </a:pathLst>
          </a:custGeom>
          <a:ln w="129539">
            <a:solidFill>
              <a:srgbClr val="7AA7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0620" y="4356100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>
                <a:moveTo>
                  <a:pt x="0" y="0"/>
                </a:moveTo>
                <a:lnTo>
                  <a:pt x="102870" y="0"/>
                </a:lnTo>
              </a:path>
            </a:pathLst>
          </a:custGeom>
          <a:ln w="10540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86485" y="4152265"/>
            <a:ext cx="0" cy="105408"/>
          </a:xfrm>
          <a:custGeom>
            <a:avLst/>
            <a:gdLst/>
            <a:ahLst/>
            <a:cxnLst/>
            <a:rect l="l" t="t" r="r" b="b"/>
            <a:pathLst>
              <a:path h="105408">
                <a:moveTo>
                  <a:pt x="0" y="0"/>
                </a:moveTo>
                <a:lnTo>
                  <a:pt x="0" y="105408"/>
                </a:lnTo>
              </a:path>
            </a:pathLst>
          </a:custGeom>
          <a:ln w="34290">
            <a:solidFill>
              <a:srgbClr val="FF2C1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16952" y="4152265"/>
            <a:ext cx="0" cy="105408"/>
          </a:xfrm>
          <a:custGeom>
            <a:avLst/>
            <a:gdLst/>
            <a:ahLst/>
            <a:cxnLst/>
            <a:rect l="l" t="t" r="r" b="b"/>
            <a:pathLst>
              <a:path h="105408">
                <a:moveTo>
                  <a:pt x="0" y="0"/>
                </a:moveTo>
                <a:lnTo>
                  <a:pt x="0" y="105408"/>
                </a:lnTo>
              </a:path>
            </a:pathLst>
          </a:custGeom>
          <a:ln w="34925">
            <a:solidFill>
              <a:srgbClr val="FF2C1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52780" y="4204970"/>
            <a:ext cx="323850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0" y="0"/>
                </a:moveTo>
                <a:lnTo>
                  <a:pt x="323850" y="0"/>
                </a:lnTo>
              </a:path>
            </a:pathLst>
          </a:custGeom>
          <a:ln w="105408">
            <a:solidFill>
              <a:srgbClr val="FF2C1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18490" y="4519295"/>
            <a:ext cx="80644" cy="0"/>
          </a:xfrm>
          <a:custGeom>
            <a:avLst/>
            <a:gdLst/>
            <a:ahLst/>
            <a:cxnLst/>
            <a:rect l="l" t="t" r="r" b="b"/>
            <a:pathLst>
              <a:path w="80644">
                <a:moveTo>
                  <a:pt x="0" y="0"/>
                </a:moveTo>
                <a:lnTo>
                  <a:pt x="80644" y="0"/>
                </a:lnTo>
              </a:path>
            </a:pathLst>
          </a:custGeom>
          <a:ln w="129539">
            <a:solidFill>
              <a:srgbClr val="7AA7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62317" y="4454525"/>
            <a:ext cx="0" cy="129539"/>
          </a:xfrm>
          <a:custGeom>
            <a:avLst/>
            <a:gdLst/>
            <a:ahLst/>
            <a:cxnLst/>
            <a:rect l="l" t="t" r="r" b="b"/>
            <a:pathLst>
              <a:path h="129539">
                <a:moveTo>
                  <a:pt x="0" y="0"/>
                </a:moveTo>
                <a:lnTo>
                  <a:pt x="0" y="129539"/>
                </a:lnTo>
              </a:path>
            </a:pathLst>
          </a:custGeom>
          <a:ln w="10795">
            <a:solidFill>
              <a:srgbClr val="7AA7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38480" y="4681220"/>
            <a:ext cx="2517140" cy="0"/>
          </a:xfrm>
          <a:custGeom>
            <a:avLst/>
            <a:gdLst/>
            <a:ahLst/>
            <a:cxnLst/>
            <a:rect l="l" t="t" r="r" b="b"/>
            <a:pathLst>
              <a:path w="2517140">
                <a:moveTo>
                  <a:pt x="0" y="0"/>
                </a:moveTo>
                <a:lnTo>
                  <a:pt x="2517140" y="0"/>
                </a:lnTo>
              </a:path>
            </a:pathLst>
          </a:custGeom>
          <a:ln w="5968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085339" y="4512945"/>
            <a:ext cx="162560" cy="0"/>
          </a:xfrm>
          <a:custGeom>
            <a:avLst/>
            <a:gdLst/>
            <a:ahLst/>
            <a:cxnLst/>
            <a:rect l="l" t="t" r="r" b="b"/>
            <a:pathLst>
              <a:path w="162560">
                <a:moveTo>
                  <a:pt x="0" y="0"/>
                </a:moveTo>
                <a:lnTo>
                  <a:pt x="162560" y="0"/>
                </a:lnTo>
              </a:path>
            </a:pathLst>
          </a:custGeom>
          <a:ln w="25400">
            <a:solidFill>
              <a:srgbClr val="FF2C1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339340" y="4419600"/>
            <a:ext cx="0" cy="163830"/>
          </a:xfrm>
          <a:custGeom>
            <a:avLst/>
            <a:gdLst/>
            <a:ahLst/>
            <a:cxnLst/>
            <a:rect l="l" t="t" r="r" b="b"/>
            <a:pathLst>
              <a:path h="163829">
                <a:moveTo>
                  <a:pt x="0" y="0"/>
                </a:moveTo>
                <a:lnTo>
                  <a:pt x="0" y="163830"/>
                </a:lnTo>
              </a:path>
            </a:pathLst>
          </a:custGeom>
          <a:ln w="69850">
            <a:solidFill>
              <a:srgbClr val="7AA7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698115" y="4070350"/>
            <a:ext cx="0" cy="535305"/>
          </a:xfrm>
          <a:custGeom>
            <a:avLst/>
            <a:gdLst/>
            <a:ahLst/>
            <a:cxnLst/>
            <a:rect l="l" t="t" r="r" b="b"/>
            <a:pathLst>
              <a:path h="535304">
                <a:moveTo>
                  <a:pt x="0" y="0"/>
                </a:moveTo>
                <a:lnTo>
                  <a:pt x="0" y="535305"/>
                </a:lnTo>
              </a:path>
            </a:pathLst>
          </a:custGeom>
          <a:ln w="93978">
            <a:solidFill>
              <a:srgbClr val="92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339340" y="4198620"/>
            <a:ext cx="0" cy="174625"/>
          </a:xfrm>
          <a:custGeom>
            <a:avLst/>
            <a:gdLst/>
            <a:ahLst/>
            <a:cxnLst/>
            <a:rect l="l" t="t" r="r" b="b"/>
            <a:pathLst>
              <a:path h="174625">
                <a:moveTo>
                  <a:pt x="0" y="0"/>
                </a:moveTo>
                <a:lnTo>
                  <a:pt x="0" y="174624"/>
                </a:lnTo>
              </a:path>
            </a:pathLst>
          </a:custGeom>
          <a:ln w="69850">
            <a:solidFill>
              <a:srgbClr val="7AA7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66620" y="4047490"/>
            <a:ext cx="0" cy="407670"/>
          </a:xfrm>
          <a:custGeom>
            <a:avLst/>
            <a:gdLst/>
            <a:ahLst/>
            <a:cxnLst/>
            <a:rect l="l" t="t" r="r" b="b"/>
            <a:pathLst>
              <a:path h="407670">
                <a:moveTo>
                  <a:pt x="0" y="0"/>
                </a:moveTo>
                <a:lnTo>
                  <a:pt x="0" y="407670"/>
                </a:lnTo>
              </a:path>
            </a:pathLst>
          </a:custGeom>
          <a:ln w="163830">
            <a:solidFill>
              <a:srgbClr val="FF2C1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085339" y="4571365"/>
            <a:ext cx="162560" cy="0"/>
          </a:xfrm>
          <a:custGeom>
            <a:avLst/>
            <a:gdLst/>
            <a:ahLst/>
            <a:cxnLst/>
            <a:rect l="l" t="t" r="r" b="b"/>
            <a:pathLst>
              <a:path w="162560">
                <a:moveTo>
                  <a:pt x="0" y="0"/>
                </a:moveTo>
                <a:lnTo>
                  <a:pt x="162560" y="0"/>
                </a:lnTo>
              </a:path>
            </a:pathLst>
          </a:custGeom>
          <a:ln w="48260">
            <a:solidFill>
              <a:srgbClr val="FF2C1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89250" y="4058920"/>
            <a:ext cx="0" cy="581025"/>
          </a:xfrm>
          <a:custGeom>
            <a:avLst/>
            <a:gdLst/>
            <a:ahLst/>
            <a:cxnLst/>
            <a:rect l="l" t="t" r="r" b="b"/>
            <a:pathLst>
              <a:path h="581025">
                <a:moveTo>
                  <a:pt x="0" y="0"/>
                </a:moveTo>
                <a:lnTo>
                  <a:pt x="0" y="581024"/>
                </a:lnTo>
              </a:path>
            </a:pathLst>
          </a:custGeom>
          <a:ln w="105408">
            <a:solidFill>
              <a:srgbClr val="7AA7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576195" y="4164329"/>
            <a:ext cx="0" cy="441959"/>
          </a:xfrm>
          <a:custGeom>
            <a:avLst/>
            <a:gdLst/>
            <a:ahLst/>
            <a:cxnLst/>
            <a:rect l="l" t="t" r="r" b="b"/>
            <a:pathLst>
              <a:path h="441959">
                <a:moveTo>
                  <a:pt x="0" y="0"/>
                </a:moveTo>
                <a:lnTo>
                  <a:pt x="0" y="441960"/>
                </a:lnTo>
              </a:path>
            </a:pathLst>
          </a:custGeom>
          <a:ln w="5968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409190" y="4024629"/>
            <a:ext cx="92710" cy="570230"/>
          </a:xfrm>
          <a:custGeom>
            <a:avLst/>
            <a:gdLst/>
            <a:ahLst/>
            <a:cxnLst/>
            <a:rect l="l" t="t" r="r" b="b"/>
            <a:pathLst>
              <a:path w="92710" h="570229">
                <a:moveTo>
                  <a:pt x="69850" y="105410"/>
                </a:moveTo>
                <a:lnTo>
                  <a:pt x="92710" y="105410"/>
                </a:lnTo>
                <a:lnTo>
                  <a:pt x="92710" y="0"/>
                </a:lnTo>
                <a:lnTo>
                  <a:pt x="0" y="0"/>
                </a:lnTo>
                <a:lnTo>
                  <a:pt x="0" y="570230"/>
                </a:lnTo>
                <a:lnTo>
                  <a:pt x="69850" y="570230"/>
                </a:lnTo>
                <a:lnTo>
                  <a:pt x="69850" y="1054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178050" y="2477770"/>
            <a:ext cx="541655" cy="743584"/>
          </a:xfrm>
          <a:custGeom>
            <a:avLst/>
            <a:gdLst/>
            <a:ahLst/>
            <a:cxnLst/>
            <a:rect l="l" t="t" r="r" b="b"/>
            <a:pathLst>
              <a:path w="541655" h="743584">
                <a:moveTo>
                  <a:pt x="22860" y="452754"/>
                </a:moveTo>
                <a:lnTo>
                  <a:pt x="69850" y="452754"/>
                </a:lnTo>
                <a:lnTo>
                  <a:pt x="81280" y="464184"/>
                </a:lnTo>
                <a:lnTo>
                  <a:pt x="92710" y="464184"/>
                </a:lnTo>
                <a:lnTo>
                  <a:pt x="103505" y="476250"/>
                </a:lnTo>
                <a:lnTo>
                  <a:pt x="114935" y="487044"/>
                </a:lnTo>
                <a:lnTo>
                  <a:pt x="114935" y="522604"/>
                </a:lnTo>
                <a:lnTo>
                  <a:pt x="103505" y="534034"/>
                </a:lnTo>
                <a:lnTo>
                  <a:pt x="92710" y="546100"/>
                </a:lnTo>
                <a:lnTo>
                  <a:pt x="81280" y="546100"/>
                </a:lnTo>
                <a:lnTo>
                  <a:pt x="69850" y="556894"/>
                </a:lnTo>
                <a:lnTo>
                  <a:pt x="46355" y="568325"/>
                </a:lnTo>
                <a:lnTo>
                  <a:pt x="11430" y="568325"/>
                </a:lnTo>
                <a:lnTo>
                  <a:pt x="11430" y="673734"/>
                </a:lnTo>
                <a:lnTo>
                  <a:pt x="0" y="673734"/>
                </a:lnTo>
                <a:lnTo>
                  <a:pt x="0" y="743584"/>
                </a:lnTo>
                <a:lnTo>
                  <a:pt x="541655" y="743584"/>
                </a:lnTo>
                <a:lnTo>
                  <a:pt x="541655" y="0"/>
                </a:lnTo>
                <a:lnTo>
                  <a:pt x="0" y="0"/>
                </a:lnTo>
                <a:lnTo>
                  <a:pt x="0" y="452754"/>
                </a:lnTo>
                <a:lnTo>
                  <a:pt x="22860" y="452754"/>
                </a:lnTo>
                <a:close/>
              </a:path>
            </a:pathLst>
          </a:custGeom>
          <a:solidFill>
            <a:srgbClr val="92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062480" y="2965450"/>
            <a:ext cx="196850" cy="198120"/>
          </a:xfrm>
          <a:custGeom>
            <a:avLst/>
            <a:gdLst/>
            <a:ahLst/>
            <a:cxnLst/>
            <a:rect l="l" t="t" r="r" b="b"/>
            <a:pathLst>
              <a:path w="196850" h="198120">
                <a:moveTo>
                  <a:pt x="0" y="12700"/>
                </a:moveTo>
                <a:lnTo>
                  <a:pt x="0" y="128270"/>
                </a:lnTo>
                <a:lnTo>
                  <a:pt x="11430" y="186054"/>
                </a:lnTo>
                <a:lnTo>
                  <a:pt x="46355" y="198120"/>
                </a:lnTo>
                <a:lnTo>
                  <a:pt x="92075" y="163195"/>
                </a:lnTo>
                <a:lnTo>
                  <a:pt x="92075" y="46354"/>
                </a:lnTo>
                <a:lnTo>
                  <a:pt x="138430" y="46354"/>
                </a:lnTo>
                <a:lnTo>
                  <a:pt x="149225" y="35560"/>
                </a:lnTo>
                <a:lnTo>
                  <a:pt x="173355" y="35560"/>
                </a:lnTo>
                <a:lnTo>
                  <a:pt x="184784" y="23495"/>
                </a:lnTo>
                <a:lnTo>
                  <a:pt x="196850" y="12700"/>
                </a:lnTo>
                <a:lnTo>
                  <a:pt x="173355" y="12700"/>
                </a:lnTo>
                <a:lnTo>
                  <a:pt x="161925" y="0"/>
                </a:lnTo>
                <a:lnTo>
                  <a:pt x="22225" y="0"/>
                </a:lnTo>
                <a:lnTo>
                  <a:pt x="0" y="127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65910" y="3186429"/>
            <a:ext cx="543560" cy="349250"/>
          </a:xfrm>
          <a:custGeom>
            <a:avLst/>
            <a:gdLst/>
            <a:ahLst/>
            <a:cxnLst/>
            <a:rect l="l" t="t" r="r" b="b"/>
            <a:pathLst>
              <a:path w="543560" h="349250">
                <a:moveTo>
                  <a:pt x="34290" y="175260"/>
                </a:moveTo>
                <a:lnTo>
                  <a:pt x="57150" y="198120"/>
                </a:lnTo>
                <a:lnTo>
                  <a:pt x="92075" y="209550"/>
                </a:lnTo>
                <a:lnTo>
                  <a:pt x="127000" y="245110"/>
                </a:lnTo>
                <a:lnTo>
                  <a:pt x="150495" y="267970"/>
                </a:lnTo>
                <a:lnTo>
                  <a:pt x="173990" y="290830"/>
                </a:lnTo>
                <a:lnTo>
                  <a:pt x="196850" y="314960"/>
                </a:lnTo>
                <a:lnTo>
                  <a:pt x="219075" y="349250"/>
                </a:lnTo>
                <a:lnTo>
                  <a:pt x="231140" y="337820"/>
                </a:lnTo>
                <a:lnTo>
                  <a:pt x="242570" y="337820"/>
                </a:lnTo>
                <a:lnTo>
                  <a:pt x="254000" y="326390"/>
                </a:lnTo>
                <a:lnTo>
                  <a:pt x="264795" y="326390"/>
                </a:lnTo>
                <a:lnTo>
                  <a:pt x="288290" y="314960"/>
                </a:lnTo>
                <a:lnTo>
                  <a:pt x="312420" y="303530"/>
                </a:lnTo>
                <a:lnTo>
                  <a:pt x="334645" y="290830"/>
                </a:lnTo>
                <a:lnTo>
                  <a:pt x="358140" y="279400"/>
                </a:lnTo>
                <a:lnTo>
                  <a:pt x="381000" y="256540"/>
                </a:lnTo>
                <a:lnTo>
                  <a:pt x="403859" y="232410"/>
                </a:lnTo>
                <a:lnTo>
                  <a:pt x="439420" y="198120"/>
                </a:lnTo>
                <a:lnTo>
                  <a:pt x="461645" y="152400"/>
                </a:lnTo>
                <a:lnTo>
                  <a:pt x="485140" y="116840"/>
                </a:lnTo>
                <a:lnTo>
                  <a:pt x="508000" y="81280"/>
                </a:lnTo>
                <a:lnTo>
                  <a:pt x="530860" y="46990"/>
                </a:lnTo>
                <a:lnTo>
                  <a:pt x="543560" y="24130"/>
                </a:lnTo>
                <a:lnTo>
                  <a:pt x="508000" y="0"/>
                </a:lnTo>
                <a:lnTo>
                  <a:pt x="496570" y="24130"/>
                </a:lnTo>
                <a:lnTo>
                  <a:pt x="485140" y="35560"/>
                </a:lnTo>
                <a:lnTo>
                  <a:pt x="473709" y="46990"/>
                </a:lnTo>
                <a:lnTo>
                  <a:pt x="461645" y="69850"/>
                </a:lnTo>
                <a:lnTo>
                  <a:pt x="439420" y="81280"/>
                </a:lnTo>
                <a:lnTo>
                  <a:pt x="403859" y="105410"/>
                </a:lnTo>
                <a:lnTo>
                  <a:pt x="369570" y="116840"/>
                </a:lnTo>
                <a:lnTo>
                  <a:pt x="334645" y="139700"/>
                </a:lnTo>
                <a:lnTo>
                  <a:pt x="288290" y="139700"/>
                </a:lnTo>
                <a:lnTo>
                  <a:pt x="264795" y="152400"/>
                </a:lnTo>
                <a:lnTo>
                  <a:pt x="207645" y="152400"/>
                </a:lnTo>
                <a:lnTo>
                  <a:pt x="185420" y="163830"/>
                </a:lnTo>
                <a:lnTo>
                  <a:pt x="22225" y="163830"/>
                </a:lnTo>
                <a:lnTo>
                  <a:pt x="0" y="152400"/>
                </a:lnTo>
                <a:lnTo>
                  <a:pt x="34290" y="175260"/>
                </a:lnTo>
                <a:close/>
              </a:path>
            </a:pathLst>
          </a:custGeom>
          <a:solidFill>
            <a:srgbClr val="66FF6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27050" y="2349500"/>
            <a:ext cx="1165860" cy="941704"/>
          </a:xfrm>
          <a:custGeom>
            <a:avLst/>
            <a:gdLst/>
            <a:ahLst/>
            <a:cxnLst/>
            <a:rect l="l" t="t" r="r" b="b"/>
            <a:pathLst>
              <a:path w="1165860" h="941704">
                <a:moveTo>
                  <a:pt x="125095" y="336550"/>
                </a:moveTo>
                <a:lnTo>
                  <a:pt x="137795" y="394970"/>
                </a:lnTo>
                <a:lnTo>
                  <a:pt x="161290" y="464820"/>
                </a:lnTo>
                <a:lnTo>
                  <a:pt x="172720" y="511810"/>
                </a:lnTo>
                <a:lnTo>
                  <a:pt x="137795" y="487045"/>
                </a:lnTo>
                <a:lnTo>
                  <a:pt x="125095" y="476250"/>
                </a:lnTo>
                <a:lnTo>
                  <a:pt x="79375" y="476250"/>
                </a:lnTo>
                <a:lnTo>
                  <a:pt x="67945" y="487045"/>
                </a:lnTo>
                <a:lnTo>
                  <a:pt x="57150" y="487045"/>
                </a:lnTo>
                <a:lnTo>
                  <a:pt x="45720" y="499745"/>
                </a:lnTo>
                <a:lnTo>
                  <a:pt x="34290" y="511810"/>
                </a:lnTo>
                <a:lnTo>
                  <a:pt x="10795" y="534670"/>
                </a:lnTo>
                <a:lnTo>
                  <a:pt x="0" y="558800"/>
                </a:lnTo>
                <a:lnTo>
                  <a:pt x="0" y="628650"/>
                </a:lnTo>
                <a:lnTo>
                  <a:pt x="10795" y="662304"/>
                </a:lnTo>
                <a:lnTo>
                  <a:pt x="22225" y="685800"/>
                </a:lnTo>
                <a:lnTo>
                  <a:pt x="34290" y="709295"/>
                </a:lnTo>
                <a:lnTo>
                  <a:pt x="57150" y="721360"/>
                </a:lnTo>
                <a:lnTo>
                  <a:pt x="67945" y="744220"/>
                </a:lnTo>
                <a:lnTo>
                  <a:pt x="79375" y="755650"/>
                </a:lnTo>
                <a:lnTo>
                  <a:pt x="102870" y="768350"/>
                </a:lnTo>
                <a:lnTo>
                  <a:pt x="114300" y="768350"/>
                </a:lnTo>
                <a:lnTo>
                  <a:pt x="137795" y="779145"/>
                </a:lnTo>
                <a:lnTo>
                  <a:pt x="149225" y="779145"/>
                </a:lnTo>
                <a:lnTo>
                  <a:pt x="161290" y="768350"/>
                </a:lnTo>
                <a:lnTo>
                  <a:pt x="172720" y="768350"/>
                </a:lnTo>
                <a:lnTo>
                  <a:pt x="172720" y="755650"/>
                </a:lnTo>
                <a:lnTo>
                  <a:pt x="184150" y="744220"/>
                </a:lnTo>
                <a:lnTo>
                  <a:pt x="195579" y="732154"/>
                </a:lnTo>
                <a:lnTo>
                  <a:pt x="206375" y="732154"/>
                </a:lnTo>
                <a:lnTo>
                  <a:pt x="218440" y="721360"/>
                </a:lnTo>
                <a:lnTo>
                  <a:pt x="218440" y="696595"/>
                </a:lnTo>
                <a:lnTo>
                  <a:pt x="229870" y="685800"/>
                </a:lnTo>
                <a:lnTo>
                  <a:pt x="241300" y="662304"/>
                </a:lnTo>
                <a:lnTo>
                  <a:pt x="265430" y="685800"/>
                </a:lnTo>
                <a:lnTo>
                  <a:pt x="288290" y="732154"/>
                </a:lnTo>
                <a:lnTo>
                  <a:pt x="311150" y="779145"/>
                </a:lnTo>
                <a:lnTo>
                  <a:pt x="335280" y="814070"/>
                </a:lnTo>
                <a:lnTo>
                  <a:pt x="346709" y="861060"/>
                </a:lnTo>
                <a:lnTo>
                  <a:pt x="368934" y="883920"/>
                </a:lnTo>
                <a:lnTo>
                  <a:pt x="381000" y="906145"/>
                </a:lnTo>
                <a:lnTo>
                  <a:pt x="392430" y="930910"/>
                </a:lnTo>
                <a:lnTo>
                  <a:pt x="403859" y="941704"/>
                </a:lnTo>
                <a:lnTo>
                  <a:pt x="934719" y="941704"/>
                </a:lnTo>
                <a:lnTo>
                  <a:pt x="773430" y="546100"/>
                </a:lnTo>
                <a:lnTo>
                  <a:pt x="889000" y="546100"/>
                </a:lnTo>
                <a:lnTo>
                  <a:pt x="911860" y="534670"/>
                </a:lnTo>
                <a:lnTo>
                  <a:pt x="947419" y="534670"/>
                </a:lnTo>
                <a:lnTo>
                  <a:pt x="969010" y="522604"/>
                </a:lnTo>
                <a:lnTo>
                  <a:pt x="1004569" y="522604"/>
                </a:lnTo>
                <a:lnTo>
                  <a:pt x="1027430" y="511810"/>
                </a:lnTo>
                <a:lnTo>
                  <a:pt x="1050290" y="499745"/>
                </a:lnTo>
                <a:lnTo>
                  <a:pt x="1084580" y="487045"/>
                </a:lnTo>
                <a:lnTo>
                  <a:pt x="1108710" y="476250"/>
                </a:lnTo>
                <a:lnTo>
                  <a:pt x="1119505" y="464820"/>
                </a:lnTo>
                <a:lnTo>
                  <a:pt x="1143000" y="452754"/>
                </a:lnTo>
                <a:lnTo>
                  <a:pt x="1154430" y="429895"/>
                </a:lnTo>
                <a:lnTo>
                  <a:pt x="1165860" y="419100"/>
                </a:lnTo>
                <a:lnTo>
                  <a:pt x="1165860" y="394970"/>
                </a:lnTo>
                <a:lnTo>
                  <a:pt x="1154430" y="382904"/>
                </a:lnTo>
                <a:lnTo>
                  <a:pt x="1143000" y="372110"/>
                </a:lnTo>
                <a:lnTo>
                  <a:pt x="1131570" y="360045"/>
                </a:lnTo>
                <a:lnTo>
                  <a:pt x="1119505" y="336550"/>
                </a:lnTo>
                <a:lnTo>
                  <a:pt x="1096010" y="325120"/>
                </a:lnTo>
                <a:lnTo>
                  <a:pt x="1073150" y="302260"/>
                </a:lnTo>
                <a:lnTo>
                  <a:pt x="1050290" y="290195"/>
                </a:lnTo>
                <a:lnTo>
                  <a:pt x="1027430" y="267970"/>
                </a:lnTo>
                <a:lnTo>
                  <a:pt x="1004569" y="255270"/>
                </a:lnTo>
                <a:lnTo>
                  <a:pt x="969010" y="232410"/>
                </a:lnTo>
                <a:lnTo>
                  <a:pt x="947419" y="220345"/>
                </a:lnTo>
                <a:lnTo>
                  <a:pt x="911860" y="198120"/>
                </a:lnTo>
                <a:lnTo>
                  <a:pt x="889000" y="185420"/>
                </a:lnTo>
                <a:lnTo>
                  <a:pt x="854710" y="173354"/>
                </a:lnTo>
                <a:lnTo>
                  <a:pt x="819150" y="150495"/>
                </a:lnTo>
                <a:lnTo>
                  <a:pt x="784860" y="139700"/>
                </a:lnTo>
                <a:lnTo>
                  <a:pt x="750569" y="115570"/>
                </a:lnTo>
                <a:lnTo>
                  <a:pt x="715010" y="103504"/>
                </a:lnTo>
                <a:lnTo>
                  <a:pt x="680719" y="92710"/>
                </a:lnTo>
                <a:lnTo>
                  <a:pt x="646430" y="80645"/>
                </a:lnTo>
                <a:lnTo>
                  <a:pt x="612140" y="69850"/>
                </a:lnTo>
                <a:lnTo>
                  <a:pt x="576580" y="58420"/>
                </a:lnTo>
                <a:lnTo>
                  <a:pt x="542290" y="46354"/>
                </a:lnTo>
                <a:lnTo>
                  <a:pt x="508000" y="33654"/>
                </a:lnTo>
                <a:lnTo>
                  <a:pt x="472440" y="22860"/>
                </a:lnTo>
                <a:lnTo>
                  <a:pt x="438150" y="10795"/>
                </a:lnTo>
                <a:lnTo>
                  <a:pt x="403859" y="10795"/>
                </a:lnTo>
                <a:lnTo>
                  <a:pt x="381000" y="0"/>
                </a:lnTo>
                <a:lnTo>
                  <a:pt x="206375" y="0"/>
                </a:lnTo>
                <a:lnTo>
                  <a:pt x="195579" y="10795"/>
                </a:lnTo>
                <a:lnTo>
                  <a:pt x="172720" y="22860"/>
                </a:lnTo>
                <a:lnTo>
                  <a:pt x="149225" y="33654"/>
                </a:lnTo>
                <a:lnTo>
                  <a:pt x="125095" y="58420"/>
                </a:lnTo>
                <a:lnTo>
                  <a:pt x="102870" y="103504"/>
                </a:lnTo>
                <a:lnTo>
                  <a:pt x="91440" y="150495"/>
                </a:lnTo>
                <a:lnTo>
                  <a:pt x="102870" y="209550"/>
                </a:lnTo>
                <a:lnTo>
                  <a:pt x="102870" y="279400"/>
                </a:lnTo>
                <a:lnTo>
                  <a:pt x="125095" y="3365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49910" y="3338829"/>
            <a:ext cx="1212850" cy="1080770"/>
          </a:xfrm>
          <a:custGeom>
            <a:avLst/>
            <a:gdLst/>
            <a:ahLst/>
            <a:cxnLst/>
            <a:rect l="l" t="t" r="r" b="b"/>
            <a:pathLst>
              <a:path w="1212850" h="1080770">
                <a:moveTo>
                  <a:pt x="1120140" y="499110"/>
                </a:moveTo>
                <a:lnTo>
                  <a:pt x="1120140" y="476250"/>
                </a:lnTo>
                <a:lnTo>
                  <a:pt x="1131570" y="464820"/>
                </a:lnTo>
                <a:lnTo>
                  <a:pt x="1143000" y="441960"/>
                </a:lnTo>
                <a:lnTo>
                  <a:pt x="1153795" y="430530"/>
                </a:lnTo>
                <a:lnTo>
                  <a:pt x="1166495" y="406400"/>
                </a:lnTo>
                <a:lnTo>
                  <a:pt x="1166495" y="394970"/>
                </a:lnTo>
                <a:lnTo>
                  <a:pt x="1178560" y="372110"/>
                </a:lnTo>
                <a:lnTo>
                  <a:pt x="1189990" y="347980"/>
                </a:lnTo>
                <a:lnTo>
                  <a:pt x="1201420" y="325120"/>
                </a:lnTo>
                <a:lnTo>
                  <a:pt x="1212850" y="289560"/>
                </a:lnTo>
                <a:lnTo>
                  <a:pt x="1212850" y="232410"/>
                </a:lnTo>
                <a:lnTo>
                  <a:pt x="1201420" y="209550"/>
                </a:lnTo>
                <a:lnTo>
                  <a:pt x="1189990" y="185420"/>
                </a:lnTo>
                <a:lnTo>
                  <a:pt x="1166495" y="162560"/>
                </a:lnTo>
                <a:lnTo>
                  <a:pt x="1143000" y="138430"/>
                </a:lnTo>
                <a:lnTo>
                  <a:pt x="1120140" y="127000"/>
                </a:lnTo>
                <a:lnTo>
                  <a:pt x="1096645" y="104140"/>
                </a:lnTo>
                <a:lnTo>
                  <a:pt x="1073150" y="80010"/>
                </a:lnTo>
                <a:lnTo>
                  <a:pt x="1050290" y="68580"/>
                </a:lnTo>
                <a:lnTo>
                  <a:pt x="1016000" y="45720"/>
                </a:lnTo>
                <a:lnTo>
                  <a:pt x="993140" y="34290"/>
                </a:lnTo>
                <a:lnTo>
                  <a:pt x="970280" y="22860"/>
                </a:lnTo>
                <a:lnTo>
                  <a:pt x="946150" y="11430"/>
                </a:lnTo>
                <a:lnTo>
                  <a:pt x="935990" y="0"/>
                </a:lnTo>
                <a:lnTo>
                  <a:pt x="381000" y="0"/>
                </a:lnTo>
                <a:lnTo>
                  <a:pt x="358140" y="22860"/>
                </a:lnTo>
                <a:lnTo>
                  <a:pt x="323850" y="45720"/>
                </a:lnTo>
                <a:lnTo>
                  <a:pt x="299720" y="68580"/>
                </a:lnTo>
                <a:lnTo>
                  <a:pt x="265430" y="92710"/>
                </a:lnTo>
                <a:lnTo>
                  <a:pt x="231140" y="127000"/>
                </a:lnTo>
                <a:lnTo>
                  <a:pt x="195580" y="162560"/>
                </a:lnTo>
                <a:lnTo>
                  <a:pt x="161290" y="196850"/>
                </a:lnTo>
                <a:lnTo>
                  <a:pt x="138430" y="232410"/>
                </a:lnTo>
                <a:lnTo>
                  <a:pt x="102870" y="266700"/>
                </a:lnTo>
                <a:lnTo>
                  <a:pt x="80010" y="300990"/>
                </a:lnTo>
                <a:lnTo>
                  <a:pt x="45720" y="336550"/>
                </a:lnTo>
                <a:lnTo>
                  <a:pt x="34290" y="372110"/>
                </a:lnTo>
                <a:lnTo>
                  <a:pt x="11430" y="394970"/>
                </a:lnTo>
                <a:lnTo>
                  <a:pt x="0" y="430530"/>
                </a:lnTo>
                <a:lnTo>
                  <a:pt x="0" y="510540"/>
                </a:lnTo>
                <a:lnTo>
                  <a:pt x="22860" y="521970"/>
                </a:lnTo>
                <a:lnTo>
                  <a:pt x="34290" y="546100"/>
                </a:lnTo>
                <a:lnTo>
                  <a:pt x="57150" y="557530"/>
                </a:lnTo>
                <a:lnTo>
                  <a:pt x="80010" y="570230"/>
                </a:lnTo>
                <a:lnTo>
                  <a:pt x="115570" y="581660"/>
                </a:lnTo>
                <a:lnTo>
                  <a:pt x="138430" y="593090"/>
                </a:lnTo>
                <a:lnTo>
                  <a:pt x="172720" y="604520"/>
                </a:lnTo>
                <a:lnTo>
                  <a:pt x="207010" y="615950"/>
                </a:lnTo>
                <a:lnTo>
                  <a:pt x="242570" y="615950"/>
                </a:lnTo>
                <a:lnTo>
                  <a:pt x="276225" y="627380"/>
                </a:lnTo>
                <a:lnTo>
                  <a:pt x="381000" y="627380"/>
                </a:lnTo>
                <a:lnTo>
                  <a:pt x="403859" y="638810"/>
                </a:lnTo>
                <a:lnTo>
                  <a:pt x="426720" y="638810"/>
                </a:lnTo>
                <a:lnTo>
                  <a:pt x="438150" y="593090"/>
                </a:lnTo>
                <a:lnTo>
                  <a:pt x="415290" y="581660"/>
                </a:lnTo>
                <a:lnTo>
                  <a:pt x="392430" y="581660"/>
                </a:lnTo>
                <a:lnTo>
                  <a:pt x="369570" y="570230"/>
                </a:lnTo>
                <a:lnTo>
                  <a:pt x="346709" y="557530"/>
                </a:lnTo>
                <a:lnTo>
                  <a:pt x="323850" y="546100"/>
                </a:lnTo>
                <a:lnTo>
                  <a:pt x="288290" y="534670"/>
                </a:lnTo>
                <a:lnTo>
                  <a:pt x="265430" y="521970"/>
                </a:lnTo>
                <a:lnTo>
                  <a:pt x="254000" y="499110"/>
                </a:lnTo>
                <a:lnTo>
                  <a:pt x="242570" y="464820"/>
                </a:lnTo>
                <a:lnTo>
                  <a:pt x="231140" y="441960"/>
                </a:lnTo>
                <a:lnTo>
                  <a:pt x="242570" y="406400"/>
                </a:lnTo>
                <a:lnTo>
                  <a:pt x="254000" y="372110"/>
                </a:lnTo>
                <a:lnTo>
                  <a:pt x="265430" y="347980"/>
                </a:lnTo>
                <a:lnTo>
                  <a:pt x="288290" y="325120"/>
                </a:lnTo>
                <a:lnTo>
                  <a:pt x="299720" y="313690"/>
                </a:lnTo>
                <a:lnTo>
                  <a:pt x="335280" y="336550"/>
                </a:lnTo>
                <a:lnTo>
                  <a:pt x="323850" y="336550"/>
                </a:lnTo>
                <a:lnTo>
                  <a:pt x="323850" y="347980"/>
                </a:lnTo>
                <a:lnTo>
                  <a:pt x="299720" y="372110"/>
                </a:lnTo>
                <a:lnTo>
                  <a:pt x="288290" y="383540"/>
                </a:lnTo>
                <a:lnTo>
                  <a:pt x="288290" y="406400"/>
                </a:lnTo>
                <a:lnTo>
                  <a:pt x="276225" y="430530"/>
                </a:lnTo>
                <a:lnTo>
                  <a:pt x="276225" y="453390"/>
                </a:lnTo>
                <a:lnTo>
                  <a:pt x="288290" y="476250"/>
                </a:lnTo>
                <a:lnTo>
                  <a:pt x="288290" y="487680"/>
                </a:lnTo>
                <a:lnTo>
                  <a:pt x="299720" y="499110"/>
                </a:lnTo>
                <a:lnTo>
                  <a:pt x="312420" y="499110"/>
                </a:lnTo>
                <a:lnTo>
                  <a:pt x="323850" y="510540"/>
                </a:lnTo>
                <a:lnTo>
                  <a:pt x="335280" y="510540"/>
                </a:lnTo>
                <a:lnTo>
                  <a:pt x="346709" y="521970"/>
                </a:lnTo>
                <a:lnTo>
                  <a:pt x="358140" y="521970"/>
                </a:lnTo>
                <a:lnTo>
                  <a:pt x="369570" y="534670"/>
                </a:lnTo>
                <a:lnTo>
                  <a:pt x="369570" y="138430"/>
                </a:lnTo>
                <a:lnTo>
                  <a:pt x="1027430" y="138430"/>
                </a:lnTo>
                <a:lnTo>
                  <a:pt x="1027430" y="627380"/>
                </a:lnTo>
                <a:lnTo>
                  <a:pt x="808990" y="627380"/>
                </a:lnTo>
                <a:lnTo>
                  <a:pt x="796290" y="638810"/>
                </a:lnTo>
                <a:lnTo>
                  <a:pt x="796290" y="662940"/>
                </a:lnTo>
                <a:lnTo>
                  <a:pt x="784860" y="674370"/>
                </a:lnTo>
                <a:lnTo>
                  <a:pt x="773430" y="697230"/>
                </a:lnTo>
                <a:lnTo>
                  <a:pt x="762000" y="708660"/>
                </a:lnTo>
                <a:lnTo>
                  <a:pt x="750570" y="708660"/>
                </a:lnTo>
                <a:lnTo>
                  <a:pt x="739140" y="720090"/>
                </a:lnTo>
                <a:lnTo>
                  <a:pt x="600710" y="720090"/>
                </a:lnTo>
                <a:lnTo>
                  <a:pt x="577850" y="708660"/>
                </a:lnTo>
                <a:lnTo>
                  <a:pt x="565150" y="708660"/>
                </a:lnTo>
                <a:lnTo>
                  <a:pt x="542290" y="697230"/>
                </a:lnTo>
                <a:lnTo>
                  <a:pt x="519430" y="697230"/>
                </a:lnTo>
                <a:lnTo>
                  <a:pt x="496570" y="685800"/>
                </a:lnTo>
                <a:lnTo>
                  <a:pt x="462280" y="685800"/>
                </a:lnTo>
                <a:lnTo>
                  <a:pt x="462280" y="674370"/>
                </a:lnTo>
                <a:lnTo>
                  <a:pt x="335280" y="674370"/>
                </a:lnTo>
                <a:lnTo>
                  <a:pt x="312420" y="662940"/>
                </a:lnTo>
                <a:lnTo>
                  <a:pt x="276225" y="662940"/>
                </a:lnTo>
                <a:lnTo>
                  <a:pt x="288290" y="779780"/>
                </a:lnTo>
                <a:lnTo>
                  <a:pt x="600710" y="779780"/>
                </a:lnTo>
                <a:lnTo>
                  <a:pt x="600710" y="929640"/>
                </a:lnTo>
                <a:lnTo>
                  <a:pt x="739140" y="929640"/>
                </a:lnTo>
                <a:lnTo>
                  <a:pt x="739140" y="1080770"/>
                </a:lnTo>
                <a:lnTo>
                  <a:pt x="843280" y="1080770"/>
                </a:lnTo>
                <a:lnTo>
                  <a:pt x="843280" y="791210"/>
                </a:lnTo>
                <a:lnTo>
                  <a:pt x="1016000" y="791210"/>
                </a:lnTo>
                <a:lnTo>
                  <a:pt x="1016000" y="674370"/>
                </a:lnTo>
                <a:lnTo>
                  <a:pt x="1085850" y="674370"/>
                </a:lnTo>
                <a:lnTo>
                  <a:pt x="1085850" y="546100"/>
                </a:lnTo>
                <a:lnTo>
                  <a:pt x="1096645" y="534670"/>
                </a:lnTo>
                <a:lnTo>
                  <a:pt x="1096645" y="521970"/>
                </a:lnTo>
                <a:lnTo>
                  <a:pt x="1108710" y="510540"/>
                </a:lnTo>
                <a:lnTo>
                  <a:pt x="1120140" y="499110"/>
                </a:lnTo>
                <a:close/>
              </a:path>
            </a:pathLst>
          </a:custGeom>
          <a:solidFill>
            <a:srgbClr val="66FF6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65200" y="3512820"/>
            <a:ext cx="577850" cy="418464"/>
          </a:xfrm>
          <a:custGeom>
            <a:avLst/>
            <a:gdLst/>
            <a:ahLst/>
            <a:cxnLst/>
            <a:rect l="l" t="t" r="r" b="b"/>
            <a:pathLst>
              <a:path w="577850" h="418464">
                <a:moveTo>
                  <a:pt x="127000" y="290194"/>
                </a:moveTo>
                <a:lnTo>
                  <a:pt x="138430" y="267334"/>
                </a:lnTo>
                <a:lnTo>
                  <a:pt x="149225" y="255904"/>
                </a:lnTo>
                <a:lnTo>
                  <a:pt x="161925" y="243204"/>
                </a:lnTo>
                <a:lnTo>
                  <a:pt x="173990" y="231774"/>
                </a:lnTo>
                <a:lnTo>
                  <a:pt x="184784" y="231774"/>
                </a:lnTo>
                <a:lnTo>
                  <a:pt x="184784" y="243204"/>
                </a:lnTo>
                <a:lnTo>
                  <a:pt x="196850" y="243204"/>
                </a:lnTo>
                <a:lnTo>
                  <a:pt x="219075" y="255904"/>
                </a:lnTo>
                <a:lnTo>
                  <a:pt x="231140" y="278764"/>
                </a:lnTo>
                <a:lnTo>
                  <a:pt x="231140" y="301624"/>
                </a:lnTo>
                <a:lnTo>
                  <a:pt x="241934" y="324484"/>
                </a:lnTo>
                <a:lnTo>
                  <a:pt x="241934" y="395604"/>
                </a:lnTo>
                <a:lnTo>
                  <a:pt x="231140" y="418464"/>
                </a:lnTo>
                <a:lnTo>
                  <a:pt x="577850" y="418464"/>
                </a:lnTo>
                <a:lnTo>
                  <a:pt x="577850" y="0"/>
                </a:lnTo>
                <a:lnTo>
                  <a:pt x="0" y="0"/>
                </a:lnTo>
                <a:lnTo>
                  <a:pt x="0" y="371474"/>
                </a:lnTo>
                <a:lnTo>
                  <a:pt x="92075" y="371474"/>
                </a:lnTo>
                <a:lnTo>
                  <a:pt x="104140" y="360044"/>
                </a:lnTo>
                <a:lnTo>
                  <a:pt x="114934" y="360044"/>
                </a:lnTo>
                <a:lnTo>
                  <a:pt x="114934" y="335914"/>
                </a:lnTo>
                <a:lnTo>
                  <a:pt x="127000" y="324484"/>
                </a:lnTo>
                <a:lnTo>
                  <a:pt x="127000" y="290194"/>
                </a:lnTo>
                <a:close/>
              </a:path>
            </a:pathLst>
          </a:custGeom>
          <a:solidFill>
            <a:srgbClr val="B07D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023619" y="3792220"/>
            <a:ext cx="288290" cy="231775"/>
          </a:xfrm>
          <a:custGeom>
            <a:avLst/>
            <a:gdLst/>
            <a:ahLst/>
            <a:cxnLst/>
            <a:rect l="l" t="t" r="r" b="b"/>
            <a:pathLst>
              <a:path w="288290" h="231775">
                <a:moveTo>
                  <a:pt x="11430" y="196214"/>
                </a:moveTo>
                <a:lnTo>
                  <a:pt x="34290" y="196214"/>
                </a:lnTo>
                <a:lnTo>
                  <a:pt x="57150" y="208914"/>
                </a:lnTo>
                <a:lnTo>
                  <a:pt x="80010" y="208914"/>
                </a:lnTo>
                <a:lnTo>
                  <a:pt x="115570" y="220344"/>
                </a:lnTo>
                <a:lnTo>
                  <a:pt x="138430" y="220344"/>
                </a:lnTo>
                <a:lnTo>
                  <a:pt x="172720" y="231774"/>
                </a:lnTo>
                <a:lnTo>
                  <a:pt x="254000" y="231774"/>
                </a:lnTo>
                <a:lnTo>
                  <a:pt x="254000" y="220344"/>
                </a:lnTo>
                <a:lnTo>
                  <a:pt x="265430" y="220344"/>
                </a:lnTo>
                <a:lnTo>
                  <a:pt x="276860" y="208914"/>
                </a:lnTo>
                <a:lnTo>
                  <a:pt x="288290" y="196214"/>
                </a:lnTo>
                <a:lnTo>
                  <a:pt x="288290" y="184784"/>
                </a:lnTo>
                <a:lnTo>
                  <a:pt x="138430" y="173354"/>
                </a:lnTo>
                <a:lnTo>
                  <a:pt x="138430" y="22224"/>
                </a:lnTo>
                <a:lnTo>
                  <a:pt x="127000" y="0"/>
                </a:lnTo>
                <a:lnTo>
                  <a:pt x="115570" y="0"/>
                </a:lnTo>
                <a:lnTo>
                  <a:pt x="115570" y="22224"/>
                </a:lnTo>
                <a:lnTo>
                  <a:pt x="104140" y="33654"/>
                </a:lnTo>
                <a:lnTo>
                  <a:pt x="104140" y="67944"/>
                </a:lnTo>
                <a:lnTo>
                  <a:pt x="91440" y="92074"/>
                </a:lnTo>
                <a:lnTo>
                  <a:pt x="91440" y="103504"/>
                </a:lnTo>
                <a:lnTo>
                  <a:pt x="80010" y="116204"/>
                </a:lnTo>
                <a:lnTo>
                  <a:pt x="57150" y="116204"/>
                </a:lnTo>
                <a:lnTo>
                  <a:pt x="57150" y="127634"/>
                </a:lnTo>
                <a:lnTo>
                  <a:pt x="11430" y="127634"/>
                </a:lnTo>
                <a:lnTo>
                  <a:pt x="0" y="139064"/>
                </a:lnTo>
                <a:lnTo>
                  <a:pt x="0" y="184784"/>
                </a:lnTo>
                <a:lnTo>
                  <a:pt x="11430" y="1962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242060" y="2640329"/>
            <a:ext cx="81280" cy="128270"/>
          </a:xfrm>
          <a:custGeom>
            <a:avLst/>
            <a:gdLst/>
            <a:ahLst/>
            <a:cxnLst/>
            <a:rect l="l" t="t" r="r" b="b"/>
            <a:pathLst>
              <a:path w="81280" h="128270">
                <a:moveTo>
                  <a:pt x="34925" y="128270"/>
                </a:moveTo>
                <a:lnTo>
                  <a:pt x="58420" y="128270"/>
                </a:lnTo>
                <a:lnTo>
                  <a:pt x="69850" y="115570"/>
                </a:lnTo>
                <a:lnTo>
                  <a:pt x="81280" y="115570"/>
                </a:lnTo>
                <a:lnTo>
                  <a:pt x="81280" y="58420"/>
                </a:lnTo>
                <a:lnTo>
                  <a:pt x="69850" y="45720"/>
                </a:lnTo>
                <a:lnTo>
                  <a:pt x="46990" y="45720"/>
                </a:lnTo>
                <a:lnTo>
                  <a:pt x="34925" y="58420"/>
                </a:lnTo>
                <a:lnTo>
                  <a:pt x="24130" y="69850"/>
                </a:lnTo>
                <a:lnTo>
                  <a:pt x="24130" y="58420"/>
                </a:lnTo>
                <a:lnTo>
                  <a:pt x="34925" y="45720"/>
                </a:lnTo>
                <a:lnTo>
                  <a:pt x="34925" y="22860"/>
                </a:lnTo>
                <a:lnTo>
                  <a:pt x="46990" y="11430"/>
                </a:lnTo>
                <a:lnTo>
                  <a:pt x="69850" y="0"/>
                </a:lnTo>
                <a:lnTo>
                  <a:pt x="34925" y="0"/>
                </a:lnTo>
                <a:lnTo>
                  <a:pt x="24130" y="11430"/>
                </a:lnTo>
                <a:lnTo>
                  <a:pt x="11430" y="11430"/>
                </a:lnTo>
                <a:lnTo>
                  <a:pt x="11430" y="22860"/>
                </a:lnTo>
                <a:lnTo>
                  <a:pt x="0" y="34290"/>
                </a:lnTo>
                <a:lnTo>
                  <a:pt x="0" y="81280"/>
                </a:lnTo>
                <a:lnTo>
                  <a:pt x="11430" y="92710"/>
                </a:lnTo>
                <a:lnTo>
                  <a:pt x="11430" y="104140"/>
                </a:lnTo>
                <a:lnTo>
                  <a:pt x="24130" y="115570"/>
                </a:lnTo>
                <a:lnTo>
                  <a:pt x="34925" y="1282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88060" y="2640329"/>
            <a:ext cx="81280" cy="128270"/>
          </a:xfrm>
          <a:custGeom>
            <a:avLst/>
            <a:gdLst/>
            <a:ahLst/>
            <a:cxnLst/>
            <a:rect l="l" t="t" r="r" b="b"/>
            <a:pathLst>
              <a:path w="81280" h="128270">
                <a:moveTo>
                  <a:pt x="69850" y="58420"/>
                </a:moveTo>
                <a:lnTo>
                  <a:pt x="58420" y="45720"/>
                </a:lnTo>
                <a:lnTo>
                  <a:pt x="46990" y="45720"/>
                </a:lnTo>
                <a:lnTo>
                  <a:pt x="34925" y="58420"/>
                </a:lnTo>
                <a:lnTo>
                  <a:pt x="24130" y="69850"/>
                </a:lnTo>
                <a:lnTo>
                  <a:pt x="24130" y="58420"/>
                </a:lnTo>
                <a:lnTo>
                  <a:pt x="34925" y="45720"/>
                </a:lnTo>
                <a:lnTo>
                  <a:pt x="34925" y="22860"/>
                </a:lnTo>
                <a:lnTo>
                  <a:pt x="46990" y="11430"/>
                </a:lnTo>
                <a:lnTo>
                  <a:pt x="58420" y="11430"/>
                </a:lnTo>
                <a:lnTo>
                  <a:pt x="58420" y="0"/>
                </a:lnTo>
                <a:lnTo>
                  <a:pt x="46990" y="0"/>
                </a:lnTo>
                <a:lnTo>
                  <a:pt x="34925" y="11430"/>
                </a:lnTo>
                <a:lnTo>
                  <a:pt x="24130" y="11430"/>
                </a:lnTo>
                <a:lnTo>
                  <a:pt x="11430" y="22860"/>
                </a:lnTo>
                <a:lnTo>
                  <a:pt x="0" y="34290"/>
                </a:lnTo>
                <a:lnTo>
                  <a:pt x="0" y="81280"/>
                </a:lnTo>
                <a:lnTo>
                  <a:pt x="11430" y="92710"/>
                </a:lnTo>
                <a:lnTo>
                  <a:pt x="11430" y="104140"/>
                </a:lnTo>
                <a:lnTo>
                  <a:pt x="24130" y="115570"/>
                </a:lnTo>
                <a:lnTo>
                  <a:pt x="34925" y="128270"/>
                </a:lnTo>
                <a:lnTo>
                  <a:pt x="69850" y="128270"/>
                </a:lnTo>
                <a:lnTo>
                  <a:pt x="81280" y="115570"/>
                </a:lnTo>
                <a:lnTo>
                  <a:pt x="81280" y="58420"/>
                </a:lnTo>
                <a:lnTo>
                  <a:pt x="69850" y="584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35050" y="3140710"/>
            <a:ext cx="206375" cy="80644"/>
          </a:xfrm>
          <a:custGeom>
            <a:avLst/>
            <a:gdLst/>
            <a:ahLst/>
            <a:cxnLst/>
            <a:rect l="l" t="t" r="r" b="b"/>
            <a:pathLst>
              <a:path w="206375" h="80644">
                <a:moveTo>
                  <a:pt x="45084" y="22860"/>
                </a:moveTo>
                <a:lnTo>
                  <a:pt x="22225" y="22860"/>
                </a:lnTo>
                <a:lnTo>
                  <a:pt x="11430" y="10794"/>
                </a:lnTo>
                <a:lnTo>
                  <a:pt x="0" y="10794"/>
                </a:lnTo>
                <a:lnTo>
                  <a:pt x="11430" y="22860"/>
                </a:lnTo>
                <a:lnTo>
                  <a:pt x="11430" y="33654"/>
                </a:lnTo>
                <a:lnTo>
                  <a:pt x="34290" y="57785"/>
                </a:lnTo>
                <a:lnTo>
                  <a:pt x="45084" y="69850"/>
                </a:lnTo>
                <a:lnTo>
                  <a:pt x="79375" y="69850"/>
                </a:lnTo>
                <a:lnTo>
                  <a:pt x="114934" y="80644"/>
                </a:lnTo>
                <a:lnTo>
                  <a:pt x="138430" y="80644"/>
                </a:lnTo>
                <a:lnTo>
                  <a:pt x="161290" y="69850"/>
                </a:lnTo>
                <a:lnTo>
                  <a:pt x="184150" y="57785"/>
                </a:lnTo>
                <a:lnTo>
                  <a:pt x="195580" y="45085"/>
                </a:lnTo>
                <a:lnTo>
                  <a:pt x="206375" y="22860"/>
                </a:lnTo>
                <a:lnTo>
                  <a:pt x="206375" y="0"/>
                </a:lnTo>
                <a:lnTo>
                  <a:pt x="195580" y="10794"/>
                </a:lnTo>
                <a:lnTo>
                  <a:pt x="184150" y="22860"/>
                </a:lnTo>
                <a:lnTo>
                  <a:pt x="161290" y="22860"/>
                </a:lnTo>
                <a:lnTo>
                  <a:pt x="138430" y="33654"/>
                </a:lnTo>
                <a:lnTo>
                  <a:pt x="57150" y="33654"/>
                </a:lnTo>
                <a:lnTo>
                  <a:pt x="45084" y="22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583180" y="4234180"/>
            <a:ext cx="0" cy="173989"/>
          </a:xfrm>
          <a:custGeom>
            <a:avLst/>
            <a:gdLst/>
            <a:ahLst/>
            <a:cxnLst/>
            <a:rect l="l" t="t" r="r" b="b"/>
            <a:pathLst>
              <a:path h="173989">
                <a:moveTo>
                  <a:pt x="0" y="0"/>
                </a:moveTo>
                <a:lnTo>
                  <a:pt x="0" y="173990"/>
                </a:lnTo>
              </a:path>
            </a:pathLst>
          </a:custGeom>
          <a:ln w="2413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63016" y="558573"/>
            <a:ext cx="79277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Un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86317" y="558573"/>
            <a:ext cx="110209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Pl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20467" y="558573"/>
            <a:ext cx="63804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89042" y="558573"/>
            <a:ext cx="237459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gu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dad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55975" y="1607797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70859" y="1633705"/>
            <a:ext cx="5133534" cy="432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71424" marR="57398" indent="-457200">
              <a:lnSpc>
                <a:spcPts val="3370"/>
              </a:lnSpc>
              <a:spcBef>
                <a:spcPts val="168"/>
              </a:spcBef>
              <a:buFont typeface="Arial" panose="020B0604020202020204" pitchFamily="34" charset="0"/>
              <a:buChar char="•"/>
            </a:pPr>
            <a:r>
              <a:rPr sz="2800" spc="4" dirty="0" smtClean="0">
                <a:latin typeface="Times New Roman"/>
                <a:cs typeface="Times New Roman"/>
              </a:rPr>
              <a:t>Dec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-4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 </a:t>
            </a:r>
            <a:r>
              <a:rPr sz="2800" spc="-4" dirty="0" smtClean="0">
                <a:latin typeface="Times New Roman"/>
                <a:cs typeface="Times New Roman"/>
              </a:rPr>
              <a:t>al</a:t>
            </a:r>
            <a:r>
              <a:rPr sz="2800" spc="-1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 </a:t>
            </a:r>
            <a:r>
              <a:rPr sz="2800" spc="4" dirty="0" err="1" smtClean="0">
                <a:latin typeface="Times New Roman"/>
                <a:cs typeface="Times New Roman"/>
              </a:rPr>
              <a:t>n</a:t>
            </a:r>
            <a:r>
              <a:rPr sz="2800" spc="-4" dirty="0" err="1" smtClean="0">
                <a:latin typeface="Times New Roman"/>
                <a:cs typeface="Times New Roman"/>
              </a:rPr>
              <a:t>i</a:t>
            </a:r>
            <a:r>
              <a:rPr sz="2800" spc="4" dirty="0" err="1" smtClean="0">
                <a:latin typeface="Times New Roman"/>
                <a:cs typeface="Times New Roman"/>
              </a:rPr>
              <a:t>ve</a:t>
            </a:r>
            <a:r>
              <a:rPr sz="2800" spc="0" dirty="0" err="1" smtClean="0">
                <a:latin typeface="Times New Roman"/>
                <a:cs typeface="Times New Roman"/>
              </a:rPr>
              <a:t>l</a:t>
            </a:r>
            <a:r>
              <a:rPr sz="2800" spc="-19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qu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lang="es-CO" sz="2800" spc="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po</a:t>
            </a:r>
            <a:r>
              <a:rPr sz="2800" spc="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e </a:t>
            </a:r>
            <a:r>
              <a:rPr sz="2800" spc="-19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9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q</a:t>
            </a:r>
            <a:r>
              <a:rPr sz="2800" spc="-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 la 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-34" dirty="0" smtClean="0">
                <a:latin typeface="Times New Roman"/>
                <a:cs typeface="Times New Roman"/>
              </a:rPr>
              <a:t>r</a:t>
            </a:r>
            <a:r>
              <a:rPr sz="2800" spc="-29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an</a:t>
            </a:r>
            <a:r>
              <a:rPr sz="2800" spc="-1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za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ión </a:t>
            </a:r>
            <a:r>
              <a:rPr sz="2800" spc="4" dirty="0" smtClean="0">
                <a:latin typeface="Times New Roman"/>
                <a:cs typeface="Times New Roman"/>
              </a:rPr>
              <a:t>de</a:t>
            </a:r>
            <a:r>
              <a:rPr sz="2800" spc="-4" dirty="0" smtClean="0">
                <a:latin typeface="Times New Roman"/>
                <a:cs typeface="Times New Roman"/>
              </a:rPr>
              <a:t>b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25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h</a:t>
            </a:r>
            <a:r>
              <a:rPr sz="2800" spc="0" dirty="0" smtClean="0">
                <a:latin typeface="Times New Roman"/>
                <a:cs typeface="Times New Roman"/>
              </a:rPr>
              <a:t>ac</a:t>
            </a:r>
            <a:r>
              <a:rPr sz="2800" spc="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r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9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og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 </a:t>
            </a:r>
            <a:r>
              <a:rPr sz="2800" spc="-9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os r</a:t>
            </a:r>
            <a:r>
              <a:rPr sz="2800" spc="4" dirty="0" smtClean="0">
                <a:latin typeface="Times New Roman"/>
                <a:cs typeface="Times New Roman"/>
              </a:rPr>
              <a:t>eq</a:t>
            </a:r>
            <a:r>
              <a:rPr sz="2800" spc="-4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ri</a:t>
            </a:r>
            <a:r>
              <a:rPr sz="2800" spc="-9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ie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 </a:t>
            </a:r>
            <a:r>
              <a:rPr sz="2800" spc="0" dirty="0" err="1" smtClean="0">
                <a:latin typeface="Times New Roman"/>
                <a:cs typeface="Times New Roman"/>
              </a:rPr>
              <a:t>se</a:t>
            </a:r>
            <a:r>
              <a:rPr sz="2800" spc="9" dirty="0" err="1" smtClean="0">
                <a:latin typeface="Times New Roman"/>
                <a:cs typeface="Times New Roman"/>
              </a:rPr>
              <a:t>gu</a:t>
            </a:r>
            <a:r>
              <a:rPr sz="2800" spc="0" dirty="0" err="1" smtClean="0">
                <a:latin typeface="Times New Roman"/>
                <a:cs typeface="Times New Roman"/>
              </a:rPr>
              <a:t>r</a:t>
            </a:r>
            <a:r>
              <a:rPr sz="2800" spc="-4" dirty="0" err="1" smtClean="0">
                <a:latin typeface="Times New Roman"/>
                <a:cs typeface="Times New Roman"/>
              </a:rPr>
              <a:t>i</a:t>
            </a:r>
            <a:r>
              <a:rPr sz="2800" spc="4" dirty="0" err="1" smtClean="0">
                <a:latin typeface="Times New Roman"/>
                <a:cs typeface="Times New Roman"/>
              </a:rPr>
              <a:t>d</a:t>
            </a:r>
            <a:r>
              <a:rPr sz="2800" spc="-4" dirty="0" err="1" smtClean="0">
                <a:latin typeface="Times New Roman"/>
                <a:cs typeface="Times New Roman"/>
              </a:rPr>
              <a:t>a</a:t>
            </a:r>
            <a:r>
              <a:rPr sz="2800" spc="0" dirty="0" err="1" smtClean="0">
                <a:latin typeface="Times New Roman"/>
                <a:cs typeface="Times New Roman"/>
              </a:rPr>
              <a:t>d</a:t>
            </a:r>
            <a:r>
              <a:rPr lang="es-CO" sz="2800" spc="0" dirty="0" smtClean="0">
                <a:latin typeface="Times New Roman"/>
                <a:cs typeface="Times New Roman"/>
              </a:rPr>
              <a:t>.</a:t>
            </a:r>
          </a:p>
          <a:p>
            <a:pPr marL="469900" indent="-457200">
              <a:lnSpc>
                <a:spcPct val="99849"/>
              </a:lnSpc>
              <a:buFont typeface="Arial" panose="020B0604020202020204" pitchFamily="34" charset="0"/>
              <a:buChar char="•"/>
            </a:pPr>
            <a:endParaRPr lang="es-CO" sz="2800" dirty="0">
              <a:latin typeface="Times New Roman"/>
              <a:cs typeface="Times New Roman"/>
            </a:endParaRPr>
          </a:p>
          <a:p>
            <a:pPr marL="469900" indent="-457200">
              <a:lnSpc>
                <a:spcPct val="99849"/>
              </a:lnSpc>
              <a:buFont typeface="Arial" panose="020B0604020202020204" pitchFamily="34" charset="0"/>
              <a:buChar char="•"/>
            </a:pPr>
            <a:r>
              <a:rPr sz="2800" spc="0" dirty="0" err="1" smtClean="0">
                <a:latin typeface="Times New Roman"/>
                <a:cs typeface="Times New Roman"/>
              </a:rPr>
              <a:t>Es</a:t>
            </a:r>
            <a:r>
              <a:rPr sz="2800" spc="4" dirty="0" err="1" smtClean="0">
                <a:latin typeface="Times New Roman"/>
                <a:cs typeface="Times New Roman"/>
              </a:rPr>
              <a:t>pec</a:t>
            </a:r>
            <a:r>
              <a:rPr sz="2800" spc="-4" dirty="0" err="1" smtClean="0">
                <a:latin typeface="Times New Roman"/>
                <a:cs typeface="Times New Roman"/>
              </a:rPr>
              <a:t>i</a:t>
            </a:r>
            <a:r>
              <a:rPr sz="2800" spc="-9" dirty="0" err="1" smtClean="0">
                <a:latin typeface="Times New Roman"/>
                <a:cs typeface="Times New Roman"/>
              </a:rPr>
              <a:t>f</a:t>
            </a:r>
            <a:r>
              <a:rPr sz="2800" spc="-14" dirty="0" err="1" smtClean="0">
                <a:latin typeface="Times New Roman"/>
                <a:cs typeface="Times New Roman"/>
              </a:rPr>
              <a:t>i</a:t>
            </a:r>
            <a:r>
              <a:rPr sz="2800" spc="4" dirty="0" err="1" smtClean="0">
                <a:latin typeface="Times New Roman"/>
                <a:cs typeface="Times New Roman"/>
              </a:rPr>
              <a:t>c</a:t>
            </a:r>
            <a:r>
              <a:rPr sz="2800" spc="0" dirty="0" err="1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tie</a:t>
            </a:r>
            <a:r>
              <a:rPr sz="2800" spc="4" dirty="0" smtClean="0">
                <a:latin typeface="Times New Roman"/>
                <a:cs typeface="Times New Roman"/>
              </a:rPr>
              <a:t>m</a:t>
            </a:r>
            <a:r>
              <a:rPr sz="2800" spc="-4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, p</a:t>
            </a:r>
            <a:r>
              <a:rPr sz="2800" spc="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rs</a:t>
            </a:r>
            <a:r>
              <a:rPr sz="2800" spc="-4" dirty="0" smtClean="0">
                <a:latin typeface="Times New Roman"/>
                <a:cs typeface="Times New Roman"/>
              </a:rPr>
              <a:t>on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 y 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-4" dirty="0" smtClean="0">
                <a:latin typeface="Times New Roman"/>
                <a:cs typeface="Times New Roman"/>
              </a:rPr>
              <a:t>t</a:t>
            </a:r>
            <a:r>
              <a:rPr sz="2800" spc="-9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 </a:t>
            </a:r>
            <a:r>
              <a:rPr sz="2800" spc="9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ec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rs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 </a:t>
            </a:r>
            <a:r>
              <a:rPr sz="2800" spc="4" dirty="0" smtClean="0">
                <a:latin typeface="Times New Roman"/>
                <a:cs typeface="Times New Roman"/>
              </a:rPr>
              <a:t>q</a:t>
            </a:r>
            <a:r>
              <a:rPr sz="2800" spc="-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 s</a:t>
            </a:r>
            <a:r>
              <a:rPr sz="2800" spc="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á</a:t>
            </a:r>
            <a:r>
              <a:rPr sz="2800" spc="0" dirty="0" smtClean="0">
                <a:latin typeface="Times New Roman"/>
                <a:cs typeface="Times New Roman"/>
              </a:rPr>
              <a:t>n r</a:t>
            </a:r>
            <a:r>
              <a:rPr sz="2800" spc="4" dirty="0" smtClean="0">
                <a:latin typeface="Times New Roman"/>
                <a:cs typeface="Times New Roman"/>
              </a:rPr>
              <a:t>eq</a:t>
            </a:r>
            <a:r>
              <a:rPr sz="2800" spc="-4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ri</a:t>
            </a:r>
            <a:r>
              <a:rPr sz="2800" spc="-9" dirty="0" smtClean="0">
                <a:latin typeface="Times New Roman"/>
                <a:cs typeface="Times New Roman"/>
              </a:rPr>
              <a:t>d</a:t>
            </a:r>
            <a:r>
              <a:rPr sz="2800" spc="-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 </a:t>
            </a:r>
            <a:r>
              <a:rPr sz="2800" spc="4" dirty="0" smtClean="0">
                <a:latin typeface="Times New Roman"/>
                <a:cs typeface="Times New Roman"/>
              </a:rPr>
              <a:t>pa</a:t>
            </a:r>
            <a:r>
              <a:rPr sz="2800" spc="-9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9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de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rr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-4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 </a:t>
            </a:r>
            <a:r>
              <a:rPr sz="2800" spc="4" dirty="0" smtClean="0">
                <a:latin typeface="Times New Roman"/>
                <a:cs typeface="Times New Roman"/>
              </a:rPr>
              <a:t>un</a:t>
            </a:r>
            <a:r>
              <a:rPr sz="2800" spc="0" dirty="0" smtClean="0">
                <a:latin typeface="Times New Roman"/>
                <a:cs typeface="Times New Roman"/>
              </a:rPr>
              <a:t>a </a:t>
            </a:r>
            <a:r>
              <a:rPr sz="2800" spc="4" dirty="0" smtClean="0">
                <a:latin typeface="Times New Roman"/>
                <a:cs typeface="Times New Roman"/>
              </a:rPr>
              <a:t>po</a:t>
            </a: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ítica </a:t>
            </a:r>
            <a:r>
              <a:rPr sz="2800" spc="-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g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i</a:t>
            </a:r>
            <a:r>
              <a:rPr sz="2800" spc="-4" dirty="0" smtClean="0">
                <a:latin typeface="Times New Roman"/>
                <a:cs typeface="Times New Roman"/>
              </a:rPr>
              <a:t>d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 y</a:t>
            </a:r>
            <a:r>
              <a:rPr sz="2800" spc="19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9" dirty="0" smtClean="0">
                <a:latin typeface="Times New Roman"/>
                <a:cs typeface="Times New Roman"/>
              </a:rPr>
              <a:t>g</a:t>
            </a:r>
            <a:r>
              <a:rPr sz="2800" spc="-9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 </a:t>
            </a:r>
            <a:r>
              <a:rPr sz="2800" spc="0" dirty="0" err="1" smtClean="0">
                <a:latin typeface="Times New Roman"/>
                <a:cs typeface="Times New Roman"/>
              </a:rPr>
              <a:t>su</a:t>
            </a:r>
            <a:r>
              <a:rPr sz="2800" spc="0" dirty="0" smtClean="0">
                <a:latin typeface="Times New Roman"/>
                <a:cs typeface="Times New Roman"/>
              </a:rPr>
              <a:t> </a:t>
            </a:r>
            <a:r>
              <a:rPr sz="2800" spc="0" dirty="0" err="1" smtClean="0">
                <a:latin typeface="Times New Roman"/>
                <a:cs typeface="Times New Roman"/>
              </a:rPr>
              <a:t>imp</a:t>
            </a:r>
            <a:r>
              <a:rPr sz="2800" spc="4" dirty="0" err="1" smtClean="0">
                <a:latin typeface="Times New Roman"/>
                <a:cs typeface="Times New Roman"/>
              </a:rPr>
              <a:t>l</a:t>
            </a:r>
            <a:r>
              <a:rPr sz="2800" spc="-4" dirty="0" err="1" smtClean="0">
                <a:latin typeface="Times New Roman"/>
                <a:cs typeface="Times New Roman"/>
              </a:rPr>
              <a:t>a</a:t>
            </a:r>
            <a:r>
              <a:rPr sz="2800" spc="4" dirty="0" err="1" smtClean="0">
                <a:latin typeface="Times New Roman"/>
                <a:cs typeface="Times New Roman"/>
              </a:rPr>
              <a:t>n</a:t>
            </a:r>
            <a:r>
              <a:rPr sz="2800" spc="-14" dirty="0" err="1" smtClean="0">
                <a:latin typeface="Times New Roman"/>
                <a:cs typeface="Times New Roman"/>
              </a:rPr>
              <a:t>t</a:t>
            </a:r>
            <a:r>
              <a:rPr sz="2800" spc="4" dirty="0" err="1" smtClean="0">
                <a:latin typeface="Times New Roman"/>
                <a:cs typeface="Times New Roman"/>
              </a:rPr>
              <a:t>ac</a:t>
            </a:r>
            <a:r>
              <a:rPr sz="2800" spc="-4" dirty="0" err="1" smtClean="0">
                <a:latin typeface="Times New Roman"/>
                <a:cs typeface="Times New Roman"/>
              </a:rPr>
              <a:t>i</a:t>
            </a:r>
            <a:r>
              <a:rPr sz="2800" spc="9" dirty="0" err="1" smtClean="0">
                <a:latin typeface="Times New Roman"/>
                <a:cs typeface="Times New Roman"/>
              </a:rPr>
              <a:t>ó</a:t>
            </a:r>
            <a:r>
              <a:rPr sz="2800" spc="0" dirty="0" err="1" smtClean="0">
                <a:latin typeface="Times New Roman"/>
                <a:cs typeface="Times New Roman"/>
              </a:rPr>
              <a:t>n</a:t>
            </a:r>
            <a:r>
              <a:rPr lang="es-CO" sz="2800" spc="0" dirty="0" smtClean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55975" y="3559152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011" y="6465923"/>
            <a:ext cx="4795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7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2480" y="4454525"/>
            <a:ext cx="577850" cy="1295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52780" y="4152265"/>
            <a:ext cx="323850" cy="1054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29"/>
              </a:spcBef>
            </a:pPr>
            <a:endParaRPr sz="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63016" y="558573"/>
            <a:ext cx="5963389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P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ítica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de Se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uridad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1931" y="1683997"/>
            <a:ext cx="22885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340" y="1710286"/>
            <a:ext cx="7717866" cy="39660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el R</a:t>
            </a:r>
            <a:r>
              <a:rPr sz="3200" spc="-4" dirty="0" smtClean="0">
                <a:latin typeface="Times New Roman"/>
                <a:cs typeface="Times New Roman"/>
              </a:rPr>
              <a:t>F</a:t>
            </a:r>
            <a:r>
              <a:rPr sz="3200" spc="0" dirty="0" smtClean="0">
                <a:latin typeface="Times New Roman"/>
                <a:cs typeface="Times New Roman"/>
              </a:rPr>
              <a:t>C </a:t>
            </a:r>
            <a:r>
              <a:rPr sz="3200" spc="4" dirty="0" smtClean="0">
                <a:latin typeface="Times New Roman"/>
                <a:cs typeface="Times New Roman"/>
              </a:rPr>
              <a:t>21</a:t>
            </a:r>
            <a:r>
              <a:rPr sz="3200" spc="-4" dirty="0" smtClean="0">
                <a:latin typeface="Times New Roman"/>
                <a:cs typeface="Times New Roman"/>
              </a:rPr>
              <a:t>9</a:t>
            </a:r>
            <a:r>
              <a:rPr sz="3200" spc="4" dirty="0" smtClean="0">
                <a:latin typeface="Times New Roman"/>
                <a:cs typeface="Times New Roman"/>
              </a:rPr>
              <a:t>6</a:t>
            </a:r>
            <a:r>
              <a:rPr sz="3200" spc="0" dirty="0" smtClean="0">
                <a:latin typeface="Times New Roman"/>
                <a:cs typeface="Times New Roman"/>
              </a:rPr>
              <a:t>, </a:t>
            </a:r>
            <a:r>
              <a:rPr sz="3200" spc="-4" dirty="0" smtClean="0">
                <a:latin typeface="Times New Roman"/>
                <a:cs typeface="Times New Roman"/>
              </a:rPr>
              <a:t>“</a:t>
            </a:r>
            <a:r>
              <a:rPr sz="3200" spc="0" dirty="0" smtClean="0">
                <a:latin typeface="Times New Roman"/>
                <a:cs typeface="Times New Roman"/>
              </a:rPr>
              <a:t>El </a:t>
            </a:r>
            <a:r>
              <a:rPr sz="3200" spc="-14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anua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la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Seg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 dirty="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Si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o,</a:t>
            </a:r>
            <a:r>
              <a:rPr sz="3200" spc="0" dirty="0" smtClean="0">
                <a:latin typeface="Times New Roman"/>
                <a:cs typeface="Times New Roman"/>
              </a:rPr>
              <a:t>”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4" dirty="0" smtClean="0">
                <a:latin typeface="Times New Roman"/>
                <a:cs typeface="Times New Roman"/>
              </a:rPr>
              <a:t>lí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s</a:t>
            </a:r>
            <a:r>
              <a:rPr sz="3200" spc="4" dirty="0" smtClean="0">
                <a:latin typeface="Times New Roman"/>
                <a:cs typeface="Times New Roman"/>
              </a:rPr>
              <a:t>eg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 es:</a:t>
            </a:r>
            <a:endParaRPr sz="3200" dirty="0">
              <a:latin typeface="Times New Roman"/>
              <a:cs typeface="Times New Roman"/>
            </a:endParaRPr>
          </a:p>
          <a:p>
            <a:pPr marL="229412" marR="358348" indent="-216712">
              <a:lnSpc>
                <a:spcPts val="3310"/>
              </a:lnSpc>
              <a:spcBef>
                <a:spcPts val="280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89" baseline="4141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“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-54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28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28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ción</a:t>
            </a:r>
            <a:r>
              <a:rPr sz="2800" spc="-83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f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2800" spc="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2800" spc="-25" dirty="0" smtClean="0">
                <a:solidFill>
                  <a:srgbClr val="0070C0"/>
                </a:solidFill>
                <a:latin typeface="Times New Roman"/>
                <a:cs typeface="Times New Roman"/>
              </a:rPr>
              <a:t>m</a:t>
            </a:r>
            <a:r>
              <a:rPr sz="28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2800" spc="-54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con</a:t>
            </a:r>
            <a:r>
              <a:rPr sz="2800" spc="-40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as</a:t>
            </a:r>
            <a:r>
              <a:rPr sz="2800" spc="-23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eglas</a:t>
            </a:r>
            <a:r>
              <a:rPr sz="2800" spc="-9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q</a:t>
            </a:r>
            <a:r>
              <a:rPr sz="28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2800" spc="-37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de</a:t>
            </a:r>
            <a:r>
              <a:rPr sz="28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b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n </a:t>
            </a:r>
            <a:r>
              <a:rPr sz="28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2800" spc="-29" dirty="0" smtClean="0">
                <a:solidFill>
                  <a:srgbClr val="0070C0"/>
                </a:solidFill>
                <a:latin typeface="Times New Roman"/>
                <a:cs typeface="Times New Roman"/>
              </a:rPr>
              <a:t>m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lir</a:t>
            </a:r>
            <a:r>
              <a:rPr sz="2800" spc="-57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2800" spc="-10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rso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2800" spc="-83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q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2800" spc="-47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tienen 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28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2800" spc="-29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so</a:t>
            </a:r>
            <a:r>
              <a:rPr sz="2800" spc="-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-9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endParaRPr sz="28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229412" marR="564415">
              <a:lnSpc>
                <a:spcPct val="100041"/>
              </a:lnSpc>
            </a:pP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28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2800" spc="-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2800" spc="9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g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í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-98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de</a:t>
            </a:r>
            <a:r>
              <a:rPr sz="2800" spc="-26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-47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2800" spc="-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rg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z</a:t>
            </a:r>
            <a:r>
              <a:rPr sz="28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ac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ón</a:t>
            </a:r>
            <a:r>
              <a:rPr sz="2800" spc="-74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y</a:t>
            </a:r>
            <a:r>
              <a:rPr sz="2800" spc="-13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-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2800" spc="-34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b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2800" spc="-38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2800" spc="0" dirty="0" smtClean="0">
                <a:solidFill>
                  <a:srgbClr val="0070C0"/>
                </a:solidFill>
                <a:latin typeface="Times New Roman"/>
                <a:cs typeface="Times New Roman"/>
              </a:rPr>
              <a:t>e 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infor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m</a:t>
            </a:r>
            <a:r>
              <a:rPr sz="2800" spc="-4" dirty="0" smtClean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800" spc="-14" dirty="0" smtClean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2800" spc="19" dirty="0" smtClean="0">
                <a:solidFill>
                  <a:srgbClr val="0070C0"/>
                </a:solidFill>
                <a:latin typeface="Times New Roman"/>
                <a:cs typeface="Times New Roman"/>
              </a:rPr>
              <a:t>ó</a:t>
            </a:r>
            <a:r>
              <a:rPr sz="2800" spc="4" dirty="0" smtClean="0">
                <a:solidFill>
                  <a:srgbClr val="0070C0"/>
                </a:solidFill>
                <a:latin typeface="Times New Roman"/>
                <a:cs typeface="Times New Roman"/>
              </a:rPr>
              <a:t>n”</a:t>
            </a:r>
            <a:endParaRPr sz="28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6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olí</a:t>
            </a:r>
            <a:r>
              <a:rPr sz="3200" spc="-14" dirty="0" smtClean="0">
                <a:latin typeface="Times New Roman"/>
                <a:cs typeface="Times New Roman"/>
              </a:rPr>
              <a:t>ti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4" dirty="0" smtClean="0">
                <a:latin typeface="Times New Roman"/>
                <a:cs typeface="Times New Roman"/>
              </a:rPr>
              <a:t>deb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í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nir</a:t>
            </a:r>
            <a:endParaRPr sz="3200" dirty="0">
              <a:latin typeface="Times New Roman"/>
              <a:cs typeface="Times New Roman"/>
            </a:endParaRPr>
          </a:p>
          <a:p>
            <a:pPr marL="229412" marR="163276" indent="-216712">
              <a:lnSpc>
                <a:spcPts val="3360"/>
              </a:lnSpc>
              <a:spcBef>
                <a:spcPts val="218"/>
              </a:spcBef>
            </a:pPr>
            <a:r>
              <a:rPr sz="4200" baseline="4141" dirty="0" smtClean="0">
                <a:latin typeface="Times New Roman"/>
                <a:cs typeface="Times New Roman"/>
              </a:rPr>
              <a:t>–</a:t>
            </a:r>
            <a:r>
              <a:rPr sz="4200" spc="-389" baseline="414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ent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92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r>
              <a:rPr sz="2800" spc="-46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0" dirty="0" smtClean="0">
                <a:latin typeface="Times New Roman"/>
                <a:cs typeface="Times New Roman"/>
              </a:rPr>
              <a:t>is</a:t>
            </a:r>
            <a:r>
              <a:rPr sz="2800" spc="9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ro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r>
              <a:rPr sz="2800" spc="-7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autent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ci</a:t>
            </a:r>
            <a:r>
              <a:rPr sz="2800" spc="4" dirty="0" smtClean="0">
                <a:latin typeface="Times New Roman"/>
                <a:cs typeface="Times New Roman"/>
              </a:rPr>
              <a:t>ó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, </a:t>
            </a:r>
            <a:r>
              <a:rPr sz="2800" spc="4" dirty="0" smtClean="0">
                <a:latin typeface="Times New Roman"/>
                <a:cs typeface="Times New Roman"/>
              </a:rPr>
              <a:t>pr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dad</a:t>
            </a:r>
            <a:r>
              <a:rPr sz="2800" spc="-9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1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6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no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1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í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9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-4" dirty="0" err="1" smtClean="0">
                <a:latin typeface="Times New Roman"/>
                <a:cs typeface="Times New Roman"/>
              </a:rPr>
              <a:t>c</a:t>
            </a:r>
            <a:r>
              <a:rPr sz="2800" spc="19" dirty="0" err="1" smtClean="0">
                <a:latin typeface="Times New Roman"/>
                <a:cs typeface="Times New Roman"/>
              </a:rPr>
              <a:t>o</a:t>
            </a:r>
            <a:r>
              <a:rPr sz="2800" spc="-4" dirty="0" err="1" smtClean="0">
                <a:latin typeface="Times New Roman"/>
                <a:cs typeface="Times New Roman"/>
              </a:rPr>
              <a:t>m</a:t>
            </a:r>
            <a:r>
              <a:rPr sz="2800" spc="19" dirty="0" err="1" smtClean="0">
                <a:latin typeface="Times New Roman"/>
                <a:cs typeface="Times New Roman"/>
              </a:rPr>
              <a:t>p</a:t>
            </a:r>
            <a:r>
              <a:rPr sz="2800" spc="0" dirty="0" err="1" smtClean="0">
                <a:latin typeface="Times New Roman"/>
                <a:cs typeface="Times New Roman"/>
              </a:rPr>
              <a:t>u</a:t>
            </a:r>
            <a:r>
              <a:rPr sz="2800" spc="4" dirty="0" err="1" smtClean="0">
                <a:latin typeface="Times New Roman"/>
                <a:cs typeface="Times New Roman"/>
              </a:rPr>
              <a:t>t</a:t>
            </a:r>
            <a:r>
              <a:rPr sz="2800" spc="0" dirty="0" err="1" smtClean="0">
                <a:latin typeface="Times New Roman"/>
                <a:cs typeface="Times New Roman"/>
              </a:rPr>
              <a:t>a</a:t>
            </a:r>
            <a:r>
              <a:rPr sz="2800" spc="-14" dirty="0" err="1" smtClean="0">
                <a:latin typeface="Times New Roman"/>
                <a:cs typeface="Times New Roman"/>
              </a:rPr>
              <a:t>c</a:t>
            </a:r>
            <a:r>
              <a:rPr sz="2800" spc="4" dirty="0" err="1" smtClean="0">
                <a:latin typeface="Times New Roman"/>
                <a:cs typeface="Times New Roman"/>
              </a:rPr>
              <a:t>i</a:t>
            </a:r>
            <a:r>
              <a:rPr sz="2800" spc="19" dirty="0" err="1" smtClean="0">
                <a:latin typeface="Times New Roman"/>
                <a:cs typeface="Times New Roman"/>
              </a:rPr>
              <a:t>ó</a:t>
            </a:r>
            <a:r>
              <a:rPr sz="2800" spc="0" dirty="0" err="1" smtClean="0">
                <a:latin typeface="Times New Roman"/>
                <a:cs typeface="Times New Roman"/>
              </a:rPr>
              <a:t>n</a:t>
            </a:r>
            <a:r>
              <a:rPr lang="es-CO" sz="2800" spc="0" dirty="0" smtClean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1931" y="4365348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4795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8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5410200" y="1444624"/>
            <a:ext cx="2609215" cy="3657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63016" y="558573"/>
            <a:ext cx="293592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Meca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ismos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29473" y="558573"/>
            <a:ext cx="637282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97287" y="558573"/>
            <a:ext cx="237636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Se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uridad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1607797"/>
            <a:ext cx="228853" cy="3842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7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1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1252" y="1633705"/>
            <a:ext cx="2721168" cy="23836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egu</a:t>
            </a:r>
            <a:r>
              <a:rPr sz="3200" spc="0" dirty="0" smtClean="0">
                <a:latin typeface="Times New Roman"/>
                <a:cs typeface="Times New Roman"/>
              </a:rPr>
              <a:t>ri</a:t>
            </a:r>
            <a:r>
              <a:rPr sz="3200" spc="-9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físi</a:t>
            </a:r>
            <a:r>
              <a:rPr sz="3200" spc="-9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  <a:p>
            <a:pPr marL="12700" marR="354743">
              <a:lnSpc>
                <a:spcPct val="99945"/>
              </a:lnSpc>
              <a:spcBef>
                <a:spcPts val="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-25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ca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ión A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za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ió</a:t>
            </a:r>
            <a:r>
              <a:rPr sz="3200" spc="0" dirty="0" smtClean="0">
                <a:latin typeface="Times New Roman"/>
                <a:cs typeface="Times New Roman"/>
              </a:rPr>
              <a:t>n R</a:t>
            </a:r>
            <a:r>
              <a:rPr sz="3200" spc="4" dirty="0" smtClean="0">
                <a:latin typeface="Times New Roman"/>
                <a:cs typeface="Times New Roman"/>
              </a:rPr>
              <a:t>eg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-9" dirty="0" smtClean="0">
                <a:latin typeface="Times New Roman"/>
                <a:cs typeface="Times New Roman"/>
              </a:rPr>
              <a:t>ro </a:t>
            </a: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fr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do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81252" y="4072740"/>
            <a:ext cx="1634080" cy="9203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Fi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  <a:p>
            <a:pPr marL="12700" marR="4268">
              <a:lnSpc>
                <a:spcPct val="95825"/>
              </a:lnSpc>
            </a:pPr>
            <a:r>
              <a:rPr sz="3200" i="1" spc="0" dirty="0" smtClean="0">
                <a:latin typeface="Times New Roman"/>
                <a:cs typeface="Times New Roman"/>
              </a:rPr>
              <a:t>F</a:t>
            </a:r>
            <a:r>
              <a:rPr sz="3200" i="1" spc="-14" dirty="0" smtClean="0">
                <a:latin typeface="Times New Roman"/>
                <a:cs typeface="Times New Roman"/>
              </a:rPr>
              <a:t>i</a:t>
            </a:r>
            <a:r>
              <a:rPr sz="3200" i="1" spc="-59" dirty="0" smtClean="0">
                <a:latin typeface="Times New Roman"/>
                <a:cs typeface="Times New Roman"/>
              </a:rPr>
              <a:t>r</a:t>
            </a:r>
            <a:r>
              <a:rPr sz="3200" i="1" spc="-44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wal</a:t>
            </a:r>
            <a:r>
              <a:rPr sz="3200" i="1" spc="-14" dirty="0" smtClean="0">
                <a:latin typeface="Times New Roman"/>
                <a:cs typeface="Times New Roman"/>
              </a:rPr>
              <a:t>l</a:t>
            </a:r>
            <a:r>
              <a:rPr sz="3200" i="1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32075" y="4072740"/>
            <a:ext cx="150964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qu</a:t>
            </a:r>
            <a:r>
              <a:rPr sz="3200" spc="-4" dirty="0" smtClean="0">
                <a:latin typeface="Times New Roman"/>
                <a:cs typeface="Times New Roman"/>
              </a:rPr>
              <a:t>et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1252" y="5043909"/>
            <a:ext cx="377129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Si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em</a:t>
            </a:r>
            <a:r>
              <a:rPr sz="3200" spc="0" dirty="0" smtClean="0">
                <a:latin typeface="Times New Roman"/>
                <a:cs typeface="Times New Roman"/>
              </a:rPr>
              <a:t>as de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-4" dirty="0" smtClean="0">
                <a:latin typeface="Times New Roman"/>
                <a:cs typeface="Times New Roman"/>
              </a:rPr>
              <a:t>te</a:t>
            </a:r>
            <a:r>
              <a:rPr sz="3200" spc="4" dirty="0" smtClean="0">
                <a:latin typeface="Times New Roman"/>
                <a:cs typeface="Times New Roman"/>
              </a:rPr>
              <a:t>cc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8977" y="5043909"/>
            <a:ext cx="290912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rus</a:t>
            </a:r>
            <a:r>
              <a:rPr sz="3200" spc="1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9" dirty="0" smtClean="0">
                <a:latin typeface="Times New Roman"/>
                <a:cs typeface="Times New Roman"/>
              </a:rPr>
              <a:t>(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65923"/>
            <a:ext cx="4795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8</a:t>
            </a:r>
            <a:r>
              <a:rPr sz="2400" spc="1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9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84</TotalTime>
  <Words>1624</Words>
  <Application>Microsoft Office PowerPoint</Application>
  <PresentationFormat>Presentación en pantalla (4:3)</PresentationFormat>
  <Paragraphs>442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Origen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Jairo Hernández G.</cp:lastModifiedBy>
  <cp:revision>7</cp:revision>
  <dcterms:modified xsi:type="dcterms:W3CDTF">2020-07-21T21:39:24Z</dcterms:modified>
</cp:coreProperties>
</file>