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1"/>
  </p:notesMasterIdLst>
  <p:sldIdLst>
    <p:sldId id="256" r:id="rId2"/>
    <p:sldId id="257" r:id="rId3"/>
    <p:sldId id="260" r:id="rId4"/>
    <p:sldId id="289" r:id="rId5"/>
    <p:sldId id="290" r:id="rId6"/>
    <p:sldId id="301" r:id="rId7"/>
    <p:sldId id="300" r:id="rId8"/>
    <p:sldId id="302" r:id="rId9"/>
    <p:sldId id="303" r:id="rId10"/>
    <p:sldId id="299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08" r:id="rId25"/>
    <p:sldId id="309" r:id="rId26"/>
    <p:sldId id="310" r:id="rId27"/>
    <p:sldId id="311" r:id="rId28"/>
    <p:sldId id="338" r:id="rId29"/>
    <p:sldId id="324" r:id="rId30"/>
  </p:sldIdLst>
  <p:sldSz cx="9144000" cy="6858000" type="screen4x3"/>
  <p:notesSz cx="7077075" cy="93694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B838"/>
    <a:srgbClr val="4A88D2"/>
    <a:srgbClr val="FFCF37"/>
    <a:srgbClr val="FFFF99"/>
    <a:srgbClr val="006600"/>
    <a:srgbClr val="6AF75F"/>
    <a:srgbClr val="37F428"/>
    <a:srgbClr val="29F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2" autoAdjust="0"/>
    <p:restoredTop sz="94660"/>
  </p:normalViewPr>
  <p:slideViewPr>
    <p:cSldViewPr>
      <p:cViewPr varScale="1">
        <p:scale>
          <a:sx n="63" d="100"/>
          <a:sy n="63" d="100"/>
        </p:scale>
        <p:origin x="15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6C4D55-1FC3-4685-A539-3DB53C36D32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625F95D-21DB-47F2-BAFF-197B3DBAE4F9}">
      <dgm:prSet phldrT="[Texto]"/>
      <dgm:spPr/>
      <dgm:t>
        <a:bodyPr/>
        <a:lstStyle/>
        <a:p>
          <a:r>
            <a: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PLANIFICACIÓN DE UN SISTEMA DE GESTIÓN AMBIENTAL – SGA</a:t>
          </a:r>
        </a:p>
      </dgm:t>
    </dgm:pt>
    <dgm:pt modelId="{394B9CE2-566A-40AA-94A9-D976EE43FD7B}" type="parTrans" cxnId="{10F58FA5-A46E-42EB-ABE8-2D111BEE73D0}">
      <dgm:prSet/>
      <dgm:spPr/>
      <dgm:t>
        <a:bodyPr/>
        <a:lstStyle/>
        <a:p>
          <a:endParaRPr lang="es-CO"/>
        </a:p>
      </dgm:t>
    </dgm:pt>
    <dgm:pt modelId="{39599A86-8C73-4E6E-A9FD-2177E5523767}" type="sibTrans" cxnId="{10F58FA5-A46E-42EB-ABE8-2D111BEE73D0}">
      <dgm:prSet/>
      <dgm:spPr/>
      <dgm:t>
        <a:bodyPr/>
        <a:lstStyle/>
        <a:p>
          <a:endParaRPr lang="es-CO"/>
        </a:p>
      </dgm:t>
    </dgm:pt>
    <dgm:pt modelId="{16C2ABB8-333A-42CA-84DD-7F03418EF01E}">
      <dgm:prSet phldrT="[Texto]"/>
      <dgm:spPr/>
      <dgm:t>
        <a:bodyPr/>
        <a:lstStyle/>
        <a:p>
          <a:r>
            <a:rPr lang="es-CO" dirty="0"/>
            <a:t>REVISIÓN AMBIENTAL INICIAL</a:t>
          </a:r>
        </a:p>
      </dgm:t>
    </dgm:pt>
    <dgm:pt modelId="{A645608B-7809-47EA-AF37-D7E4FCE4415E}" type="parTrans" cxnId="{F6064081-81CB-4DF1-AA30-458F97559010}">
      <dgm:prSet/>
      <dgm:spPr/>
      <dgm:t>
        <a:bodyPr/>
        <a:lstStyle/>
        <a:p>
          <a:endParaRPr lang="es-CO"/>
        </a:p>
      </dgm:t>
    </dgm:pt>
    <dgm:pt modelId="{B85D0351-1252-4AC2-B30B-AFA979D83FB9}" type="sibTrans" cxnId="{F6064081-81CB-4DF1-AA30-458F97559010}">
      <dgm:prSet/>
      <dgm:spPr/>
      <dgm:t>
        <a:bodyPr/>
        <a:lstStyle/>
        <a:p>
          <a:endParaRPr lang="es-CO"/>
        </a:p>
      </dgm:t>
    </dgm:pt>
    <dgm:pt modelId="{ECAF079C-6477-4526-B98D-7E48537466C7}">
      <dgm:prSet phldrT="[Texto]"/>
      <dgm:spPr/>
      <dgm:t>
        <a:bodyPr/>
        <a:lstStyle/>
        <a:p>
          <a:r>
            <a:rPr lang="es-CO" dirty="0"/>
            <a:t>DIRECCIONAMIENTO ESTRATÉGICO</a:t>
          </a:r>
        </a:p>
      </dgm:t>
    </dgm:pt>
    <dgm:pt modelId="{9C2752BC-BE78-404F-BF2D-6B20B00BFD98}" type="parTrans" cxnId="{557887F0-BD37-4A06-88D1-C22B71EC80FB}">
      <dgm:prSet/>
      <dgm:spPr/>
      <dgm:t>
        <a:bodyPr/>
        <a:lstStyle/>
        <a:p>
          <a:endParaRPr lang="es-CO"/>
        </a:p>
      </dgm:t>
    </dgm:pt>
    <dgm:pt modelId="{00DF489D-404A-4296-8096-EC25AFF5C3FF}" type="sibTrans" cxnId="{557887F0-BD37-4A06-88D1-C22B71EC80FB}">
      <dgm:prSet/>
      <dgm:spPr/>
      <dgm:t>
        <a:bodyPr/>
        <a:lstStyle/>
        <a:p>
          <a:endParaRPr lang="es-CO"/>
        </a:p>
      </dgm:t>
    </dgm:pt>
    <dgm:pt modelId="{08F67414-AB41-4C92-940E-25D9691260B9}">
      <dgm:prSet phldrT="[Texto]"/>
      <dgm:spPr/>
      <dgm:t>
        <a:bodyPr/>
        <a:lstStyle/>
        <a:p>
          <a:r>
            <a:rPr lang="es-CO" dirty="0">
              <a:solidFill>
                <a:srgbClr val="FFC000"/>
              </a:solidFill>
            </a:rPr>
            <a:t>PLANIFICACIÓN DIRECTIVA</a:t>
          </a:r>
        </a:p>
      </dgm:t>
    </dgm:pt>
    <dgm:pt modelId="{ED9236EC-C381-4C85-BB8A-1249DFF0D636}" type="parTrans" cxnId="{4377DB00-FFE9-436C-8D39-D99FEC200A07}">
      <dgm:prSet/>
      <dgm:spPr/>
      <dgm:t>
        <a:bodyPr/>
        <a:lstStyle/>
        <a:p>
          <a:endParaRPr lang="es-CO"/>
        </a:p>
      </dgm:t>
    </dgm:pt>
    <dgm:pt modelId="{9DA11389-4285-4F6B-B340-5EF45E774EE0}" type="sibTrans" cxnId="{4377DB00-FFE9-436C-8D39-D99FEC200A07}">
      <dgm:prSet/>
      <dgm:spPr/>
      <dgm:t>
        <a:bodyPr/>
        <a:lstStyle/>
        <a:p>
          <a:endParaRPr lang="es-CO"/>
        </a:p>
      </dgm:t>
    </dgm:pt>
    <dgm:pt modelId="{2CCA33D4-0B6A-473B-A71A-77BBC1002C0E}">
      <dgm:prSet phldrT="[Texto]"/>
      <dgm:spPr/>
      <dgm:t>
        <a:bodyPr/>
        <a:lstStyle/>
        <a:p>
          <a:r>
            <a:rPr lang="es-CO" dirty="0"/>
            <a:t>PLANIFICACIÓN OPERACIONAL</a:t>
          </a:r>
        </a:p>
      </dgm:t>
    </dgm:pt>
    <dgm:pt modelId="{3D80AFDC-792A-48F0-86D4-4A6466A66E78}" type="parTrans" cxnId="{5E988F4C-4E8A-43EB-A9FA-2B125CA159F2}">
      <dgm:prSet/>
      <dgm:spPr/>
      <dgm:t>
        <a:bodyPr/>
        <a:lstStyle/>
        <a:p>
          <a:endParaRPr lang="es-CO"/>
        </a:p>
      </dgm:t>
    </dgm:pt>
    <dgm:pt modelId="{28E67A9A-2F71-4B7F-964E-9517FEFCE8AE}" type="sibTrans" cxnId="{5E988F4C-4E8A-43EB-A9FA-2B125CA159F2}">
      <dgm:prSet/>
      <dgm:spPr/>
      <dgm:t>
        <a:bodyPr/>
        <a:lstStyle/>
        <a:p>
          <a:endParaRPr lang="es-CO"/>
        </a:p>
      </dgm:t>
    </dgm:pt>
    <dgm:pt modelId="{FDC00D94-0653-4034-B2A8-EA7F282C73E5}" type="pres">
      <dgm:prSet presAssocID="{3F6C4D55-1FC3-4685-A539-3DB53C36D32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9EE947-E630-4B36-A1F0-DCBAEBE8CB7D}" type="pres">
      <dgm:prSet presAssocID="{2625F95D-21DB-47F2-BAFF-197B3DBAE4F9}" presName="root1" presStyleCnt="0"/>
      <dgm:spPr/>
    </dgm:pt>
    <dgm:pt modelId="{A30DFE33-53B4-403E-B134-1530065E52BC}" type="pres">
      <dgm:prSet presAssocID="{2625F95D-21DB-47F2-BAFF-197B3DBAE4F9}" presName="LevelOneTextNode" presStyleLbl="node0" presStyleIdx="0" presStyleCnt="1">
        <dgm:presLayoutVars>
          <dgm:chPref val="3"/>
        </dgm:presLayoutVars>
      </dgm:prSet>
      <dgm:spPr/>
    </dgm:pt>
    <dgm:pt modelId="{7CB51CD2-47B7-45E5-B842-8DD6DFC795DA}" type="pres">
      <dgm:prSet presAssocID="{2625F95D-21DB-47F2-BAFF-197B3DBAE4F9}" presName="level2hierChild" presStyleCnt="0"/>
      <dgm:spPr/>
    </dgm:pt>
    <dgm:pt modelId="{862E37D7-02C2-46EB-A122-CFA91AD1C1B7}" type="pres">
      <dgm:prSet presAssocID="{A645608B-7809-47EA-AF37-D7E4FCE4415E}" presName="conn2-1" presStyleLbl="parChTrans1D2" presStyleIdx="0" presStyleCnt="4"/>
      <dgm:spPr/>
    </dgm:pt>
    <dgm:pt modelId="{EEE3F5EE-666D-4C76-B0C9-0FADF417ABD5}" type="pres">
      <dgm:prSet presAssocID="{A645608B-7809-47EA-AF37-D7E4FCE4415E}" presName="connTx" presStyleLbl="parChTrans1D2" presStyleIdx="0" presStyleCnt="4"/>
      <dgm:spPr/>
    </dgm:pt>
    <dgm:pt modelId="{75A94E8B-4793-4A66-B26A-525B41543212}" type="pres">
      <dgm:prSet presAssocID="{16C2ABB8-333A-42CA-84DD-7F03418EF01E}" presName="root2" presStyleCnt="0"/>
      <dgm:spPr/>
    </dgm:pt>
    <dgm:pt modelId="{A0AB0B0D-E29A-41BE-B6D0-AFFAEE51FEA4}" type="pres">
      <dgm:prSet presAssocID="{16C2ABB8-333A-42CA-84DD-7F03418EF01E}" presName="LevelTwoTextNode" presStyleLbl="node2" presStyleIdx="0" presStyleCnt="4">
        <dgm:presLayoutVars>
          <dgm:chPref val="3"/>
        </dgm:presLayoutVars>
      </dgm:prSet>
      <dgm:spPr/>
    </dgm:pt>
    <dgm:pt modelId="{30864A00-74EF-48F5-94E7-E7D62107B5EF}" type="pres">
      <dgm:prSet presAssocID="{16C2ABB8-333A-42CA-84DD-7F03418EF01E}" presName="level3hierChild" presStyleCnt="0"/>
      <dgm:spPr/>
    </dgm:pt>
    <dgm:pt modelId="{CCDA741C-B87E-4713-BE60-18A44E95D6CD}" type="pres">
      <dgm:prSet presAssocID="{9C2752BC-BE78-404F-BF2D-6B20B00BFD98}" presName="conn2-1" presStyleLbl="parChTrans1D2" presStyleIdx="1" presStyleCnt="4"/>
      <dgm:spPr/>
    </dgm:pt>
    <dgm:pt modelId="{DBE1D689-3868-4A0C-9FB7-85C76094F91A}" type="pres">
      <dgm:prSet presAssocID="{9C2752BC-BE78-404F-BF2D-6B20B00BFD98}" presName="connTx" presStyleLbl="parChTrans1D2" presStyleIdx="1" presStyleCnt="4"/>
      <dgm:spPr/>
    </dgm:pt>
    <dgm:pt modelId="{C78873AC-9FF1-4857-955E-8CFA1E7F4860}" type="pres">
      <dgm:prSet presAssocID="{ECAF079C-6477-4526-B98D-7E48537466C7}" presName="root2" presStyleCnt="0"/>
      <dgm:spPr/>
    </dgm:pt>
    <dgm:pt modelId="{D3EAFE80-3A07-4CD7-AA42-71E830623446}" type="pres">
      <dgm:prSet presAssocID="{ECAF079C-6477-4526-B98D-7E48537466C7}" presName="LevelTwoTextNode" presStyleLbl="node2" presStyleIdx="1" presStyleCnt="4">
        <dgm:presLayoutVars>
          <dgm:chPref val="3"/>
        </dgm:presLayoutVars>
      </dgm:prSet>
      <dgm:spPr/>
    </dgm:pt>
    <dgm:pt modelId="{F46530A2-759D-4F71-9754-CEF244FBD5F3}" type="pres">
      <dgm:prSet presAssocID="{ECAF079C-6477-4526-B98D-7E48537466C7}" presName="level3hierChild" presStyleCnt="0"/>
      <dgm:spPr/>
    </dgm:pt>
    <dgm:pt modelId="{24A9225D-5BA2-40F4-B944-C31FA80B5935}" type="pres">
      <dgm:prSet presAssocID="{ED9236EC-C381-4C85-BB8A-1249DFF0D636}" presName="conn2-1" presStyleLbl="parChTrans1D2" presStyleIdx="2" presStyleCnt="4"/>
      <dgm:spPr/>
    </dgm:pt>
    <dgm:pt modelId="{E5136A22-197C-47C8-A50F-90B89A975DAE}" type="pres">
      <dgm:prSet presAssocID="{ED9236EC-C381-4C85-BB8A-1249DFF0D636}" presName="connTx" presStyleLbl="parChTrans1D2" presStyleIdx="2" presStyleCnt="4"/>
      <dgm:spPr/>
    </dgm:pt>
    <dgm:pt modelId="{7FFA0F8A-40B9-4A94-B2FD-83BC6D238951}" type="pres">
      <dgm:prSet presAssocID="{08F67414-AB41-4C92-940E-25D9691260B9}" presName="root2" presStyleCnt="0"/>
      <dgm:spPr/>
    </dgm:pt>
    <dgm:pt modelId="{E3029BD6-0F7D-4816-8E97-BDE055902AEC}" type="pres">
      <dgm:prSet presAssocID="{08F67414-AB41-4C92-940E-25D9691260B9}" presName="LevelTwoTextNode" presStyleLbl="node2" presStyleIdx="2" presStyleCnt="4">
        <dgm:presLayoutVars>
          <dgm:chPref val="3"/>
        </dgm:presLayoutVars>
      </dgm:prSet>
      <dgm:spPr/>
    </dgm:pt>
    <dgm:pt modelId="{2D6F0D89-5D24-4336-AAA2-56688CD4ADAE}" type="pres">
      <dgm:prSet presAssocID="{08F67414-AB41-4C92-940E-25D9691260B9}" presName="level3hierChild" presStyleCnt="0"/>
      <dgm:spPr/>
    </dgm:pt>
    <dgm:pt modelId="{B2B98786-DA90-44AC-B012-B039A170E66E}" type="pres">
      <dgm:prSet presAssocID="{3D80AFDC-792A-48F0-86D4-4A6466A66E78}" presName="conn2-1" presStyleLbl="parChTrans1D2" presStyleIdx="3" presStyleCnt="4"/>
      <dgm:spPr/>
    </dgm:pt>
    <dgm:pt modelId="{5DF5B9AC-3814-4A64-831E-06BCC70C6C01}" type="pres">
      <dgm:prSet presAssocID="{3D80AFDC-792A-48F0-86D4-4A6466A66E78}" presName="connTx" presStyleLbl="parChTrans1D2" presStyleIdx="3" presStyleCnt="4"/>
      <dgm:spPr/>
    </dgm:pt>
    <dgm:pt modelId="{F9C61A83-BBCD-4B2E-88FF-2D94E14A2F45}" type="pres">
      <dgm:prSet presAssocID="{2CCA33D4-0B6A-473B-A71A-77BBC1002C0E}" presName="root2" presStyleCnt="0"/>
      <dgm:spPr/>
    </dgm:pt>
    <dgm:pt modelId="{00C54CEF-E960-4B03-97DB-5CC91F0A35BF}" type="pres">
      <dgm:prSet presAssocID="{2CCA33D4-0B6A-473B-A71A-77BBC1002C0E}" presName="LevelTwoTextNode" presStyleLbl="node2" presStyleIdx="3" presStyleCnt="4">
        <dgm:presLayoutVars>
          <dgm:chPref val="3"/>
        </dgm:presLayoutVars>
      </dgm:prSet>
      <dgm:spPr/>
    </dgm:pt>
    <dgm:pt modelId="{A1ADC7A7-A8FB-4ECA-8E29-9ABB341ECC48}" type="pres">
      <dgm:prSet presAssocID="{2CCA33D4-0B6A-473B-A71A-77BBC1002C0E}" presName="level3hierChild" presStyleCnt="0"/>
      <dgm:spPr/>
    </dgm:pt>
  </dgm:ptLst>
  <dgm:cxnLst>
    <dgm:cxn modelId="{4377DB00-FFE9-436C-8D39-D99FEC200A07}" srcId="{2625F95D-21DB-47F2-BAFF-197B3DBAE4F9}" destId="{08F67414-AB41-4C92-940E-25D9691260B9}" srcOrd="2" destOrd="0" parTransId="{ED9236EC-C381-4C85-BB8A-1249DFF0D636}" sibTransId="{9DA11389-4285-4F6B-B340-5EF45E774EE0}"/>
    <dgm:cxn modelId="{8011B516-1920-4412-8BB8-ACAB511E951E}" type="presOf" srcId="{3D80AFDC-792A-48F0-86D4-4A6466A66E78}" destId="{5DF5B9AC-3814-4A64-831E-06BCC70C6C01}" srcOrd="1" destOrd="0" presId="urn:microsoft.com/office/officeart/2008/layout/HorizontalMultiLevelHierarchy"/>
    <dgm:cxn modelId="{F6C6CB20-1C04-4B91-B15E-1C5BFD7469FE}" type="presOf" srcId="{ED9236EC-C381-4C85-BB8A-1249DFF0D636}" destId="{24A9225D-5BA2-40F4-B944-C31FA80B5935}" srcOrd="0" destOrd="0" presId="urn:microsoft.com/office/officeart/2008/layout/HorizontalMultiLevelHierarchy"/>
    <dgm:cxn modelId="{07FE513E-7255-4DE6-8F3D-5397A723E72B}" type="presOf" srcId="{A645608B-7809-47EA-AF37-D7E4FCE4415E}" destId="{862E37D7-02C2-46EB-A122-CFA91AD1C1B7}" srcOrd="0" destOrd="0" presId="urn:microsoft.com/office/officeart/2008/layout/HorizontalMultiLevelHierarchy"/>
    <dgm:cxn modelId="{BD37DF40-85AF-4318-840F-4D68E9611436}" type="presOf" srcId="{2625F95D-21DB-47F2-BAFF-197B3DBAE4F9}" destId="{A30DFE33-53B4-403E-B134-1530065E52BC}" srcOrd="0" destOrd="0" presId="urn:microsoft.com/office/officeart/2008/layout/HorizontalMultiLevelHierarchy"/>
    <dgm:cxn modelId="{3A8D5D61-7FDC-4E73-8537-9FAE0C4F35F0}" type="presOf" srcId="{3F6C4D55-1FC3-4685-A539-3DB53C36D32A}" destId="{FDC00D94-0653-4034-B2A8-EA7F282C73E5}" srcOrd="0" destOrd="0" presId="urn:microsoft.com/office/officeart/2008/layout/HorizontalMultiLevelHierarchy"/>
    <dgm:cxn modelId="{5E31E561-575C-4F33-94D1-03FCFB14FBB6}" type="presOf" srcId="{2CCA33D4-0B6A-473B-A71A-77BBC1002C0E}" destId="{00C54CEF-E960-4B03-97DB-5CC91F0A35BF}" srcOrd="0" destOrd="0" presId="urn:microsoft.com/office/officeart/2008/layout/HorizontalMultiLevelHierarchy"/>
    <dgm:cxn modelId="{5E988F4C-4E8A-43EB-A9FA-2B125CA159F2}" srcId="{2625F95D-21DB-47F2-BAFF-197B3DBAE4F9}" destId="{2CCA33D4-0B6A-473B-A71A-77BBC1002C0E}" srcOrd="3" destOrd="0" parTransId="{3D80AFDC-792A-48F0-86D4-4A6466A66E78}" sibTransId="{28E67A9A-2F71-4B7F-964E-9517FEFCE8AE}"/>
    <dgm:cxn modelId="{7C767851-8C68-45F4-B955-12781B2DA72D}" type="presOf" srcId="{ED9236EC-C381-4C85-BB8A-1249DFF0D636}" destId="{E5136A22-197C-47C8-A50F-90B89A975DAE}" srcOrd="1" destOrd="0" presId="urn:microsoft.com/office/officeart/2008/layout/HorizontalMultiLevelHierarchy"/>
    <dgm:cxn modelId="{F6064081-81CB-4DF1-AA30-458F97559010}" srcId="{2625F95D-21DB-47F2-BAFF-197B3DBAE4F9}" destId="{16C2ABB8-333A-42CA-84DD-7F03418EF01E}" srcOrd="0" destOrd="0" parTransId="{A645608B-7809-47EA-AF37-D7E4FCE4415E}" sibTransId="{B85D0351-1252-4AC2-B30B-AFA979D83FB9}"/>
    <dgm:cxn modelId="{3B584689-0B9C-4D3E-B31F-AD5BCB310FA6}" type="presOf" srcId="{3D80AFDC-792A-48F0-86D4-4A6466A66E78}" destId="{B2B98786-DA90-44AC-B012-B039A170E66E}" srcOrd="0" destOrd="0" presId="urn:microsoft.com/office/officeart/2008/layout/HorizontalMultiLevelHierarchy"/>
    <dgm:cxn modelId="{10F58FA5-A46E-42EB-ABE8-2D111BEE73D0}" srcId="{3F6C4D55-1FC3-4685-A539-3DB53C36D32A}" destId="{2625F95D-21DB-47F2-BAFF-197B3DBAE4F9}" srcOrd="0" destOrd="0" parTransId="{394B9CE2-566A-40AA-94A9-D976EE43FD7B}" sibTransId="{39599A86-8C73-4E6E-A9FD-2177E5523767}"/>
    <dgm:cxn modelId="{47959FB5-8E02-4D23-A83D-F56DD2FAAC60}" type="presOf" srcId="{16C2ABB8-333A-42CA-84DD-7F03418EF01E}" destId="{A0AB0B0D-E29A-41BE-B6D0-AFFAEE51FEA4}" srcOrd="0" destOrd="0" presId="urn:microsoft.com/office/officeart/2008/layout/HorizontalMultiLevelHierarchy"/>
    <dgm:cxn modelId="{101B6EBA-ACA7-4306-9D91-C4BE7ABB2ECF}" type="presOf" srcId="{9C2752BC-BE78-404F-BF2D-6B20B00BFD98}" destId="{CCDA741C-B87E-4713-BE60-18A44E95D6CD}" srcOrd="0" destOrd="0" presId="urn:microsoft.com/office/officeart/2008/layout/HorizontalMultiLevelHierarchy"/>
    <dgm:cxn modelId="{52B8DAC1-2FDA-4A70-ACAC-6A26C6EBB220}" type="presOf" srcId="{A645608B-7809-47EA-AF37-D7E4FCE4415E}" destId="{EEE3F5EE-666D-4C76-B0C9-0FADF417ABD5}" srcOrd="1" destOrd="0" presId="urn:microsoft.com/office/officeart/2008/layout/HorizontalMultiLevelHierarchy"/>
    <dgm:cxn modelId="{0C6056C6-9762-4734-BBF4-7439D722D0D3}" type="presOf" srcId="{08F67414-AB41-4C92-940E-25D9691260B9}" destId="{E3029BD6-0F7D-4816-8E97-BDE055902AEC}" srcOrd="0" destOrd="0" presId="urn:microsoft.com/office/officeart/2008/layout/HorizontalMultiLevelHierarchy"/>
    <dgm:cxn modelId="{95AFF6E8-EAA5-4662-8ABA-D3696545642F}" type="presOf" srcId="{9C2752BC-BE78-404F-BF2D-6B20B00BFD98}" destId="{DBE1D689-3868-4A0C-9FB7-85C76094F91A}" srcOrd="1" destOrd="0" presId="urn:microsoft.com/office/officeart/2008/layout/HorizontalMultiLevelHierarchy"/>
    <dgm:cxn modelId="{F291D1ED-D8A8-4005-80AB-746846F0EF6E}" type="presOf" srcId="{ECAF079C-6477-4526-B98D-7E48537466C7}" destId="{D3EAFE80-3A07-4CD7-AA42-71E830623446}" srcOrd="0" destOrd="0" presId="urn:microsoft.com/office/officeart/2008/layout/HorizontalMultiLevelHierarchy"/>
    <dgm:cxn modelId="{557887F0-BD37-4A06-88D1-C22B71EC80FB}" srcId="{2625F95D-21DB-47F2-BAFF-197B3DBAE4F9}" destId="{ECAF079C-6477-4526-B98D-7E48537466C7}" srcOrd="1" destOrd="0" parTransId="{9C2752BC-BE78-404F-BF2D-6B20B00BFD98}" sibTransId="{00DF489D-404A-4296-8096-EC25AFF5C3FF}"/>
    <dgm:cxn modelId="{00A223D4-1B6D-45D9-B956-3DAA4D7A464F}" type="presParOf" srcId="{FDC00D94-0653-4034-B2A8-EA7F282C73E5}" destId="{179EE947-E630-4B36-A1F0-DCBAEBE8CB7D}" srcOrd="0" destOrd="0" presId="urn:microsoft.com/office/officeart/2008/layout/HorizontalMultiLevelHierarchy"/>
    <dgm:cxn modelId="{4F26C766-AB62-4499-BAA9-25C0671DC082}" type="presParOf" srcId="{179EE947-E630-4B36-A1F0-DCBAEBE8CB7D}" destId="{A30DFE33-53B4-403E-B134-1530065E52BC}" srcOrd="0" destOrd="0" presId="urn:microsoft.com/office/officeart/2008/layout/HorizontalMultiLevelHierarchy"/>
    <dgm:cxn modelId="{E536C17C-2B4F-4CA5-A81E-12E18A39966D}" type="presParOf" srcId="{179EE947-E630-4B36-A1F0-DCBAEBE8CB7D}" destId="{7CB51CD2-47B7-45E5-B842-8DD6DFC795DA}" srcOrd="1" destOrd="0" presId="urn:microsoft.com/office/officeart/2008/layout/HorizontalMultiLevelHierarchy"/>
    <dgm:cxn modelId="{E704AFBB-837C-4F64-823B-7B25204F415C}" type="presParOf" srcId="{7CB51CD2-47B7-45E5-B842-8DD6DFC795DA}" destId="{862E37D7-02C2-46EB-A122-CFA91AD1C1B7}" srcOrd="0" destOrd="0" presId="urn:microsoft.com/office/officeart/2008/layout/HorizontalMultiLevelHierarchy"/>
    <dgm:cxn modelId="{352E2A24-133E-4E81-9157-B388F320EA5C}" type="presParOf" srcId="{862E37D7-02C2-46EB-A122-CFA91AD1C1B7}" destId="{EEE3F5EE-666D-4C76-B0C9-0FADF417ABD5}" srcOrd="0" destOrd="0" presId="urn:microsoft.com/office/officeart/2008/layout/HorizontalMultiLevelHierarchy"/>
    <dgm:cxn modelId="{80852E02-26D5-4D10-8271-6980E8BBB0A5}" type="presParOf" srcId="{7CB51CD2-47B7-45E5-B842-8DD6DFC795DA}" destId="{75A94E8B-4793-4A66-B26A-525B41543212}" srcOrd="1" destOrd="0" presId="urn:microsoft.com/office/officeart/2008/layout/HorizontalMultiLevelHierarchy"/>
    <dgm:cxn modelId="{1D4DFF08-FE82-4DE5-9223-72FCF7F74E21}" type="presParOf" srcId="{75A94E8B-4793-4A66-B26A-525B41543212}" destId="{A0AB0B0D-E29A-41BE-B6D0-AFFAEE51FEA4}" srcOrd="0" destOrd="0" presId="urn:microsoft.com/office/officeart/2008/layout/HorizontalMultiLevelHierarchy"/>
    <dgm:cxn modelId="{21876FED-52B5-438E-8E48-890076A8E89A}" type="presParOf" srcId="{75A94E8B-4793-4A66-B26A-525B41543212}" destId="{30864A00-74EF-48F5-94E7-E7D62107B5EF}" srcOrd="1" destOrd="0" presId="urn:microsoft.com/office/officeart/2008/layout/HorizontalMultiLevelHierarchy"/>
    <dgm:cxn modelId="{D97B0AE7-7BDD-4797-B3B0-C98E5209B754}" type="presParOf" srcId="{7CB51CD2-47B7-45E5-B842-8DD6DFC795DA}" destId="{CCDA741C-B87E-4713-BE60-18A44E95D6CD}" srcOrd="2" destOrd="0" presId="urn:microsoft.com/office/officeart/2008/layout/HorizontalMultiLevelHierarchy"/>
    <dgm:cxn modelId="{12D5E2BC-168E-42CD-8F15-E2CB2D36BF39}" type="presParOf" srcId="{CCDA741C-B87E-4713-BE60-18A44E95D6CD}" destId="{DBE1D689-3868-4A0C-9FB7-85C76094F91A}" srcOrd="0" destOrd="0" presId="urn:microsoft.com/office/officeart/2008/layout/HorizontalMultiLevelHierarchy"/>
    <dgm:cxn modelId="{8C140038-9E24-4AE3-8ADB-79C07CF3CCA1}" type="presParOf" srcId="{7CB51CD2-47B7-45E5-B842-8DD6DFC795DA}" destId="{C78873AC-9FF1-4857-955E-8CFA1E7F4860}" srcOrd="3" destOrd="0" presId="urn:microsoft.com/office/officeart/2008/layout/HorizontalMultiLevelHierarchy"/>
    <dgm:cxn modelId="{35F2B4B0-E95F-4F3D-B430-08F7E55E9DB7}" type="presParOf" srcId="{C78873AC-9FF1-4857-955E-8CFA1E7F4860}" destId="{D3EAFE80-3A07-4CD7-AA42-71E830623446}" srcOrd="0" destOrd="0" presId="urn:microsoft.com/office/officeart/2008/layout/HorizontalMultiLevelHierarchy"/>
    <dgm:cxn modelId="{C941AA4A-3703-4085-BEAC-0F9DDFE5B400}" type="presParOf" srcId="{C78873AC-9FF1-4857-955E-8CFA1E7F4860}" destId="{F46530A2-759D-4F71-9754-CEF244FBD5F3}" srcOrd="1" destOrd="0" presId="urn:microsoft.com/office/officeart/2008/layout/HorizontalMultiLevelHierarchy"/>
    <dgm:cxn modelId="{B550B7BC-A9FA-4CF0-ACF1-E53074EEE645}" type="presParOf" srcId="{7CB51CD2-47B7-45E5-B842-8DD6DFC795DA}" destId="{24A9225D-5BA2-40F4-B944-C31FA80B5935}" srcOrd="4" destOrd="0" presId="urn:microsoft.com/office/officeart/2008/layout/HorizontalMultiLevelHierarchy"/>
    <dgm:cxn modelId="{F3CAF3D5-A770-48AD-A3F5-48DC7F38D4B6}" type="presParOf" srcId="{24A9225D-5BA2-40F4-B944-C31FA80B5935}" destId="{E5136A22-197C-47C8-A50F-90B89A975DAE}" srcOrd="0" destOrd="0" presId="urn:microsoft.com/office/officeart/2008/layout/HorizontalMultiLevelHierarchy"/>
    <dgm:cxn modelId="{4898EEEB-FA1A-4DC1-8DFB-EC56AF7BF98B}" type="presParOf" srcId="{7CB51CD2-47B7-45E5-B842-8DD6DFC795DA}" destId="{7FFA0F8A-40B9-4A94-B2FD-83BC6D238951}" srcOrd="5" destOrd="0" presId="urn:microsoft.com/office/officeart/2008/layout/HorizontalMultiLevelHierarchy"/>
    <dgm:cxn modelId="{56DE9497-A213-4AC7-803F-58F52E92DCDE}" type="presParOf" srcId="{7FFA0F8A-40B9-4A94-B2FD-83BC6D238951}" destId="{E3029BD6-0F7D-4816-8E97-BDE055902AEC}" srcOrd="0" destOrd="0" presId="urn:microsoft.com/office/officeart/2008/layout/HorizontalMultiLevelHierarchy"/>
    <dgm:cxn modelId="{C7F8D55B-1FAD-4855-8AE9-FC1BBA23B56B}" type="presParOf" srcId="{7FFA0F8A-40B9-4A94-B2FD-83BC6D238951}" destId="{2D6F0D89-5D24-4336-AAA2-56688CD4ADAE}" srcOrd="1" destOrd="0" presId="urn:microsoft.com/office/officeart/2008/layout/HorizontalMultiLevelHierarchy"/>
    <dgm:cxn modelId="{7851864A-A25B-4337-AB79-0765DA3F1254}" type="presParOf" srcId="{7CB51CD2-47B7-45E5-B842-8DD6DFC795DA}" destId="{B2B98786-DA90-44AC-B012-B039A170E66E}" srcOrd="6" destOrd="0" presId="urn:microsoft.com/office/officeart/2008/layout/HorizontalMultiLevelHierarchy"/>
    <dgm:cxn modelId="{56DE21EC-BE76-4E1A-96E7-9DB5D98A8CEB}" type="presParOf" srcId="{B2B98786-DA90-44AC-B012-B039A170E66E}" destId="{5DF5B9AC-3814-4A64-831E-06BCC70C6C01}" srcOrd="0" destOrd="0" presId="urn:microsoft.com/office/officeart/2008/layout/HorizontalMultiLevelHierarchy"/>
    <dgm:cxn modelId="{3151B2E2-2118-4CCB-B2AD-03A5B1EECCD3}" type="presParOf" srcId="{7CB51CD2-47B7-45E5-B842-8DD6DFC795DA}" destId="{F9C61A83-BBCD-4B2E-88FF-2D94E14A2F45}" srcOrd="7" destOrd="0" presId="urn:microsoft.com/office/officeart/2008/layout/HorizontalMultiLevelHierarchy"/>
    <dgm:cxn modelId="{AE2622FB-591C-4CA1-BA09-5A18A844E074}" type="presParOf" srcId="{F9C61A83-BBCD-4B2E-88FF-2D94E14A2F45}" destId="{00C54CEF-E960-4B03-97DB-5CC91F0A35BF}" srcOrd="0" destOrd="0" presId="urn:microsoft.com/office/officeart/2008/layout/HorizontalMultiLevelHierarchy"/>
    <dgm:cxn modelId="{04704727-043D-4DC4-9333-E8D94BC06F34}" type="presParOf" srcId="{F9C61A83-BBCD-4B2E-88FF-2D94E14A2F45}" destId="{A1ADC7A7-A8FB-4ECA-8E29-9ABB341ECC4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A404FB-C8A6-4238-88A2-F5103967B190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62F9255-4B87-445A-B7DC-09F0F72953FE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</a:t>
          </a:r>
        </a:p>
      </dgm:t>
    </dgm:pt>
    <dgm:pt modelId="{DCD427E6-3A05-4116-867C-81A2D3CC354D}" type="parTrans" cxnId="{E79B6855-CDB1-4E04-AB30-40D4698D05ED}">
      <dgm:prSet/>
      <dgm:spPr/>
      <dgm:t>
        <a:bodyPr/>
        <a:lstStyle/>
        <a:p>
          <a:endParaRPr lang="es-CO"/>
        </a:p>
      </dgm:t>
    </dgm:pt>
    <dgm:pt modelId="{7114C71F-80B5-435B-A79B-14C82EB7878F}" type="sibTrans" cxnId="{E79B6855-CDB1-4E04-AB30-40D4698D05ED}">
      <dgm:prSet/>
      <dgm:spPr/>
      <dgm:t>
        <a:bodyPr/>
        <a:lstStyle/>
        <a:p>
          <a:endParaRPr lang="es-CO"/>
        </a:p>
      </dgm:t>
    </dgm:pt>
    <dgm:pt modelId="{0244A13C-ACB0-4D39-A708-4108F70DEF41}">
      <dgm:prSet phldrT="[Texto]"/>
      <dgm:spPr/>
      <dgm:t>
        <a:bodyPr/>
        <a:lstStyle/>
        <a:p>
          <a:r>
            <a:rPr lang="es-C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</a:t>
          </a:r>
        </a:p>
      </dgm:t>
    </dgm:pt>
    <dgm:pt modelId="{E2042262-2336-4805-9F77-149724918481}" type="parTrans" cxnId="{6B576EC9-C90A-47FB-B6C5-746298C135BD}">
      <dgm:prSet/>
      <dgm:spPr/>
      <dgm:t>
        <a:bodyPr/>
        <a:lstStyle/>
        <a:p>
          <a:endParaRPr lang="es-CO"/>
        </a:p>
      </dgm:t>
    </dgm:pt>
    <dgm:pt modelId="{88A22D1F-FC5B-430C-A727-C4DD2179B582}" type="sibTrans" cxnId="{6B576EC9-C90A-47FB-B6C5-746298C135BD}">
      <dgm:prSet/>
      <dgm:spPr/>
      <dgm:t>
        <a:bodyPr/>
        <a:lstStyle/>
        <a:p>
          <a:endParaRPr lang="es-CO"/>
        </a:p>
      </dgm:t>
    </dgm:pt>
    <dgm:pt modelId="{A4CF38BD-0508-47E1-BC69-20B392451C03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</a:t>
          </a:r>
        </a:p>
      </dgm:t>
    </dgm:pt>
    <dgm:pt modelId="{ACE22022-2109-43D2-868B-D72C1890BFD2}" type="parTrans" cxnId="{AD91B315-C723-4C62-8732-AB9FCE7E2C98}">
      <dgm:prSet/>
      <dgm:spPr/>
      <dgm:t>
        <a:bodyPr/>
        <a:lstStyle/>
        <a:p>
          <a:endParaRPr lang="es-CO"/>
        </a:p>
      </dgm:t>
    </dgm:pt>
    <dgm:pt modelId="{C4AB1289-914C-43F9-A584-F620D1A30EDE}" type="sibTrans" cxnId="{AD91B315-C723-4C62-8732-AB9FCE7E2C98}">
      <dgm:prSet/>
      <dgm:spPr/>
      <dgm:t>
        <a:bodyPr/>
        <a:lstStyle/>
        <a:p>
          <a:endParaRPr lang="es-CO"/>
        </a:p>
      </dgm:t>
    </dgm:pt>
    <dgm:pt modelId="{F0550ACD-BF46-4251-B234-BBFD4C65171D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</a:t>
          </a:r>
        </a:p>
      </dgm:t>
    </dgm:pt>
    <dgm:pt modelId="{4CDC5BAC-30AE-4DEC-8576-8572A887CD54}" type="parTrans" cxnId="{19D3CB5D-A810-4756-A302-EFDC836CA59A}">
      <dgm:prSet/>
      <dgm:spPr/>
      <dgm:t>
        <a:bodyPr/>
        <a:lstStyle/>
        <a:p>
          <a:endParaRPr lang="es-CO"/>
        </a:p>
      </dgm:t>
    </dgm:pt>
    <dgm:pt modelId="{8C409D2A-F0B3-400A-82AC-6955F025A841}" type="sibTrans" cxnId="{19D3CB5D-A810-4756-A302-EFDC836CA59A}">
      <dgm:prSet/>
      <dgm:spPr/>
      <dgm:t>
        <a:bodyPr/>
        <a:lstStyle/>
        <a:p>
          <a:endParaRPr lang="es-CO"/>
        </a:p>
      </dgm:t>
    </dgm:pt>
    <dgm:pt modelId="{EEEB59DB-FABA-4F71-B020-B0BD8C914526}" type="pres">
      <dgm:prSet presAssocID="{82A404FB-C8A6-4238-88A2-F5103967B19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5B4F551-9A24-4D96-A787-FBE2E355C542}" type="pres">
      <dgm:prSet presAssocID="{82A404FB-C8A6-4238-88A2-F5103967B190}" presName="children" presStyleCnt="0"/>
      <dgm:spPr/>
    </dgm:pt>
    <dgm:pt modelId="{F31E437D-D284-4465-8147-9DF69FB578DE}" type="pres">
      <dgm:prSet presAssocID="{82A404FB-C8A6-4238-88A2-F5103967B190}" presName="childPlaceholder" presStyleCnt="0"/>
      <dgm:spPr/>
    </dgm:pt>
    <dgm:pt modelId="{02406C66-7FAB-4457-A0DC-3D9EB11919A1}" type="pres">
      <dgm:prSet presAssocID="{82A404FB-C8A6-4238-88A2-F5103967B190}" presName="circle" presStyleCnt="0"/>
      <dgm:spPr/>
    </dgm:pt>
    <dgm:pt modelId="{FA62125C-21D4-45F2-BAC2-CFCB06510CEF}" type="pres">
      <dgm:prSet presAssocID="{82A404FB-C8A6-4238-88A2-F5103967B19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35D28544-0A4C-4412-ACE9-5BD1CA4F7630}" type="pres">
      <dgm:prSet presAssocID="{82A404FB-C8A6-4238-88A2-F5103967B19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D9561C26-F123-4541-B862-7A07ACFD128C}" type="pres">
      <dgm:prSet presAssocID="{82A404FB-C8A6-4238-88A2-F5103967B19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F3234808-0D22-4BFF-B0B3-D6496356CFCE}" type="pres">
      <dgm:prSet presAssocID="{82A404FB-C8A6-4238-88A2-F5103967B19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D1E739F5-E982-4C00-B686-0262D52D1D99}" type="pres">
      <dgm:prSet presAssocID="{82A404FB-C8A6-4238-88A2-F5103967B190}" presName="quadrantPlaceholder" presStyleCnt="0"/>
      <dgm:spPr/>
    </dgm:pt>
    <dgm:pt modelId="{3A3575F7-44E7-4515-A67A-9E1E06AA8A81}" type="pres">
      <dgm:prSet presAssocID="{82A404FB-C8A6-4238-88A2-F5103967B190}" presName="center1" presStyleLbl="fgShp" presStyleIdx="0" presStyleCnt="2"/>
      <dgm:spPr/>
    </dgm:pt>
    <dgm:pt modelId="{03D00859-09FC-42A9-A4A0-957BB863EB98}" type="pres">
      <dgm:prSet presAssocID="{82A404FB-C8A6-4238-88A2-F5103967B190}" presName="center2" presStyleLbl="fgShp" presStyleIdx="1" presStyleCnt="2"/>
      <dgm:spPr/>
    </dgm:pt>
  </dgm:ptLst>
  <dgm:cxnLst>
    <dgm:cxn modelId="{AD91B315-C723-4C62-8732-AB9FCE7E2C98}" srcId="{82A404FB-C8A6-4238-88A2-F5103967B190}" destId="{A4CF38BD-0508-47E1-BC69-20B392451C03}" srcOrd="2" destOrd="0" parTransId="{ACE22022-2109-43D2-868B-D72C1890BFD2}" sibTransId="{C4AB1289-914C-43F9-A584-F620D1A30EDE}"/>
    <dgm:cxn modelId="{7CD4F832-6654-49F2-98B4-7773CF18285D}" type="presOf" srcId="{0244A13C-ACB0-4D39-A708-4108F70DEF41}" destId="{35D28544-0A4C-4412-ACE9-5BD1CA4F7630}" srcOrd="0" destOrd="0" presId="urn:microsoft.com/office/officeart/2005/8/layout/cycle4#1"/>
    <dgm:cxn modelId="{4C3D7C40-11A7-45C5-B355-C6603D6D8D7E}" type="presOf" srcId="{82A404FB-C8A6-4238-88A2-F5103967B190}" destId="{EEEB59DB-FABA-4F71-B020-B0BD8C914526}" srcOrd="0" destOrd="0" presId="urn:microsoft.com/office/officeart/2005/8/layout/cycle4#1"/>
    <dgm:cxn modelId="{19D3CB5D-A810-4756-A302-EFDC836CA59A}" srcId="{82A404FB-C8A6-4238-88A2-F5103967B190}" destId="{F0550ACD-BF46-4251-B234-BBFD4C65171D}" srcOrd="3" destOrd="0" parTransId="{4CDC5BAC-30AE-4DEC-8576-8572A887CD54}" sibTransId="{8C409D2A-F0B3-400A-82AC-6955F025A841}"/>
    <dgm:cxn modelId="{D35C1267-C2BA-4307-B412-BF11A325B04A}" type="presOf" srcId="{A4CF38BD-0508-47E1-BC69-20B392451C03}" destId="{D9561C26-F123-4541-B862-7A07ACFD128C}" srcOrd="0" destOrd="0" presId="urn:microsoft.com/office/officeart/2005/8/layout/cycle4#1"/>
    <dgm:cxn modelId="{E79B6855-CDB1-4E04-AB30-40D4698D05ED}" srcId="{82A404FB-C8A6-4238-88A2-F5103967B190}" destId="{C62F9255-4B87-445A-B7DC-09F0F72953FE}" srcOrd="0" destOrd="0" parTransId="{DCD427E6-3A05-4116-867C-81A2D3CC354D}" sibTransId="{7114C71F-80B5-435B-A79B-14C82EB7878F}"/>
    <dgm:cxn modelId="{6B576EC9-C90A-47FB-B6C5-746298C135BD}" srcId="{82A404FB-C8A6-4238-88A2-F5103967B190}" destId="{0244A13C-ACB0-4D39-A708-4108F70DEF41}" srcOrd="1" destOrd="0" parTransId="{E2042262-2336-4805-9F77-149724918481}" sibTransId="{88A22D1F-FC5B-430C-A727-C4DD2179B582}"/>
    <dgm:cxn modelId="{D7B44FE6-3C09-40ED-B4CE-29FF96946CD7}" type="presOf" srcId="{F0550ACD-BF46-4251-B234-BBFD4C65171D}" destId="{F3234808-0D22-4BFF-B0B3-D6496356CFCE}" srcOrd="0" destOrd="0" presId="urn:microsoft.com/office/officeart/2005/8/layout/cycle4#1"/>
    <dgm:cxn modelId="{7EBB4AF7-7C7A-44D3-AA55-E6726CF1EC9C}" type="presOf" srcId="{C62F9255-4B87-445A-B7DC-09F0F72953FE}" destId="{FA62125C-21D4-45F2-BAC2-CFCB06510CEF}" srcOrd="0" destOrd="0" presId="urn:microsoft.com/office/officeart/2005/8/layout/cycle4#1"/>
    <dgm:cxn modelId="{5607F223-12FE-4390-93DA-C36B0AFB7841}" type="presParOf" srcId="{EEEB59DB-FABA-4F71-B020-B0BD8C914526}" destId="{15B4F551-9A24-4D96-A787-FBE2E355C542}" srcOrd="0" destOrd="0" presId="urn:microsoft.com/office/officeart/2005/8/layout/cycle4#1"/>
    <dgm:cxn modelId="{BED412DA-59B4-4D13-8CF9-A2AB457DE580}" type="presParOf" srcId="{15B4F551-9A24-4D96-A787-FBE2E355C542}" destId="{F31E437D-D284-4465-8147-9DF69FB578DE}" srcOrd="0" destOrd="0" presId="urn:microsoft.com/office/officeart/2005/8/layout/cycle4#1"/>
    <dgm:cxn modelId="{390DC9A1-E394-4331-AE7F-AF7033445D2D}" type="presParOf" srcId="{EEEB59DB-FABA-4F71-B020-B0BD8C914526}" destId="{02406C66-7FAB-4457-A0DC-3D9EB11919A1}" srcOrd="1" destOrd="0" presId="urn:microsoft.com/office/officeart/2005/8/layout/cycle4#1"/>
    <dgm:cxn modelId="{6446D58D-C8AC-442B-9A6C-D8D2F7B76C69}" type="presParOf" srcId="{02406C66-7FAB-4457-A0DC-3D9EB11919A1}" destId="{FA62125C-21D4-45F2-BAC2-CFCB06510CEF}" srcOrd="0" destOrd="0" presId="urn:microsoft.com/office/officeart/2005/8/layout/cycle4#1"/>
    <dgm:cxn modelId="{90EE24DE-CE13-4118-A50C-DB51C21909D9}" type="presParOf" srcId="{02406C66-7FAB-4457-A0DC-3D9EB11919A1}" destId="{35D28544-0A4C-4412-ACE9-5BD1CA4F7630}" srcOrd="1" destOrd="0" presId="urn:microsoft.com/office/officeart/2005/8/layout/cycle4#1"/>
    <dgm:cxn modelId="{0C8EBF92-3E3E-48CD-AF38-1EA2FE6EA5A0}" type="presParOf" srcId="{02406C66-7FAB-4457-A0DC-3D9EB11919A1}" destId="{D9561C26-F123-4541-B862-7A07ACFD128C}" srcOrd="2" destOrd="0" presId="urn:microsoft.com/office/officeart/2005/8/layout/cycle4#1"/>
    <dgm:cxn modelId="{595004EC-F9E1-4CE2-9F61-215A9D71FC1F}" type="presParOf" srcId="{02406C66-7FAB-4457-A0DC-3D9EB11919A1}" destId="{F3234808-0D22-4BFF-B0B3-D6496356CFCE}" srcOrd="3" destOrd="0" presId="urn:microsoft.com/office/officeart/2005/8/layout/cycle4#1"/>
    <dgm:cxn modelId="{E9313297-CF08-4E30-832E-29190C6D7A17}" type="presParOf" srcId="{02406C66-7FAB-4457-A0DC-3D9EB11919A1}" destId="{D1E739F5-E982-4C00-B686-0262D52D1D99}" srcOrd="4" destOrd="0" presId="urn:microsoft.com/office/officeart/2005/8/layout/cycle4#1"/>
    <dgm:cxn modelId="{72990BBD-66E7-4307-B68F-7636CF6CF08A}" type="presParOf" srcId="{EEEB59DB-FABA-4F71-B020-B0BD8C914526}" destId="{3A3575F7-44E7-4515-A67A-9E1E06AA8A81}" srcOrd="2" destOrd="0" presId="urn:microsoft.com/office/officeart/2005/8/layout/cycle4#1"/>
    <dgm:cxn modelId="{FC5D3F32-60D9-440C-B568-57170C8EB30E}" type="presParOf" srcId="{EEEB59DB-FABA-4F71-B020-B0BD8C914526}" destId="{03D00859-09FC-42A9-A4A0-957BB863EB98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BE8507-2A33-4F2C-8906-4F1B9E583A3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294A085-5E40-4213-B554-768905D30A81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just"/>
          <a:r>
            <a:rPr lang="es-CO" sz="2000" dirty="0"/>
            <a:t>1. Definición de posibles compromisos y objetivos.</a:t>
          </a:r>
        </a:p>
      </dgm:t>
    </dgm:pt>
    <dgm:pt modelId="{C7A5E3F2-12EE-43B3-B3DC-7F8D21EC7C59}" type="parTrans" cxnId="{DA191FAD-783E-48CA-97F2-1FE3FF27B830}">
      <dgm:prSet/>
      <dgm:spPr/>
      <dgm:t>
        <a:bodyPr/>
        <a:lstStyle/>
        <a:p>
          <a:endParaRPr lang="es-CO" sz="2000"/>
        </a:p>
      </dgm:t>
    </dgm:pt>
    <dgm:pt modelId="{1F60BBD7-5E6D-48F9-81DE-D1CCD674887B}" type="sibTrans" cxnId="{DA191FAD-783E-48CA-97F2-1FE3FF27B830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endParaRPr lang="es-CO" sz="2000"/>
        </a:p>
      </dgm:t>
    </dgm:pt>
    <dgm:pt modelId="{2F84CB9C-8987-432D-A167-2A440D56A179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just"/>
          <a:r>
            <a:rPr lang="es-CO" sz="2000" dirty="0"/>
            <a:t>2. Establecimiento de objetivos.</a:t>
          </a:r>
        </a:p>
      </dgm:t>
    </dgm:pt>
    <dgm:pt modelId="{48434A68-80D6-4381-A502-5C0D5DB51E58}" type="parTrans" cxnId="{F4AF1B5E-7E0B-4EDA-BB27-C8CACDE1213C}">
      <dgm:prSet/>
      <dgm:spPr/>
      <dgm:t>
        <a:bodyPr/>
        <a:lstStyle/>
        <a:p>
          <a:endParaRPr lang="es-CO" sz="2000"/>
        </a:p>
      </dgm:t>
    </dgm:pt>
    <dgm:pt modelId="{3768E8D3-2618-4E0A-804E-EB6CA6BF53A1}" type="sibTrans" cxnId="{F4AF1B5E-7E0B-4EDA-BB27-C8CACDE1213C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endParaRPr lang="es-CO" sz="2000"/>
        </a:p>
      </dgm:t>
    </dgm:pt>
    <dgm:pt modelId="{35E2E084-4427-4A7A-9616-C4D0CAF8E6BB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just"/>
          <a:r>
            <a:rPr lang="es-CO" sz="2000" dirty="0"/>
            <a:t>3. Establecimiento de programas de gestión ambiental.</a:t>
          </a:r>
        </a:p>
      </dgm:t>
    </dgm:pt>
    <dgm:pt modelId="{27AB8CB4-A3F2-4DD3-B19B-6A8DAD79A0A7}" type="parTrans" cxnId="{E99E69F2-221F-45FC-833B-9B95CA4EA3B9}">
      <dgm:prSet/>
      <dgm:spPr/>
      <dgm:t>
        <a:bodyPr/>
        <a:lstStyle/>
        <a:p>
          <a:endParaRPr lang="es-CO" sz="2000"/>
        </a:p>
      </dgm:t>
    </dgm:pt>
    <dgm:pt modelId="{B09F3427-4F14-4B03-BABD-3441054CE921}" type="sibTrans" cxnId="{E99E69F2-221F-45FC-833B-9B95CA4EA3B9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endParaRPr lang="es-CO" sz="2000"/>
        </a:p>
      </dgm:t>
    </dgm:pt>
    <dgm:pt modelId="{D981D217-A4E7-4AD7-95A4-A87F7E19DC13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just"/>
          <a:r>
            <a:rPr lang="es-CO" sz="2000" dirty="0"/>
            <a:t>4. Establecimiento de metas e indicadores ambientales.</a:t>
          </a:r>
        </a:p>
      </dgm:t>
    </dgm:pt>
    <dgm:pt modelId="{8D76C1D6-F37A-44B0-AC1B-B4ACB560DB31}" type="parTrans" cxnId="{A29C4F14-E060-497E-A241-C8FEBB1E4168}">
      <dgm:prSet/>
      <dgm:spPr/>
      <dgm:t>
        <a:bodyPr/>
        <a:lstStyle/>
        <a:p>
          <a:endParaRPr lang="es-CO" sz="2000"/>
        </a:p>
      </dgm:t>
    </dgm:pt>
    <dgm:pt modelId="{D9F91533-EAEC-4AE3-A4D5-77DF226C0C2C}" type="sibTrans" cxnId="{A29C4F14-E060-497E-A241-C8FEBB1E4168}">
      <dgm:prSet/>
      <dgm:spPr/>
      <dgm:t>
        <a:bodyPr/>
        <a:lstStyle/>
        <a:p>
          <a:endParaRPr lang="es-CO" sz="2000"/>
        </a:p>
      </dgm:t>
    </dgm:pt>
    <dgm:pt modelId="{395F363B-A73E-4F14-BABE-78D3F64E5D14}" type="pres">
      <dgm:prSet presAssocID="{8FBE8507-2A33-4F2C-8906-4F1B9E583A32}" presName="outerComposite" presStyleCnt="0">
        <dgm:presLayoutVars>
          <dgm:chMax val="5"/>
          <dgm:dir/>
          <dgm:resizeHandles val="exact"/>
        </dgm:presLayoutVars>
      </dgm:prSet>
      <dgm:spPr/>
    </dgm:pt>
    <dgm:pt modelId="{FA60E551-6665-46FA-BC65-CF91B7F816F1}" type="pres">
      <dgm:prSet presAssocID="{8FBE8507-2A33-4F2C-8906-4F1B9E583A32}" presName="dummyMaxCanvas" presStyleCnt="0">
        <dgm:presLayoutVars/>
      </dgm:prSet>
      <dgm:spPr/>
    </dgm:pt>
    <dgm:pt modelId="{3624A338-745E-4D00-8BD5-FDDDEB8C38DD}" type="pres">
      <dgm:prSet presAssocID="{8FBE8507-2A33-4F2C-8906-4F1B9E583A32}" presName="FourNodes_1" presStyleLbl="node1" presStyleIdx="0" presStyleCnt="4">
        <dgm:presLayoutVars>
          <dgm:bulletEnabled val="1"/>
        </dgm:presLayoutVars>
      </dgm:prSet>
      <dgm:spPr/>
    </dgm:pt>
    <dgm:pt modelId="{FBFD1811-D21B-4140-A173-FF86162A800D}" type="pres">
      <dgm:prSet presAssocID="{8FBE8507-2A33-4F2C-8906-4F1B9E583A32}" presName="FourNodes_2" presStyleLbl="node1" presStyleIdx="1" presStyleCnt="4">
        <dgm:presLayoutVars>
          <dgm:bulletEnabled val="1"/>
        </dgm:presLayoutVars>
      </dgm:prSet>
      <dgm:spPr/>
    </dgm:pt>
    <dgm:pt modelId="{67792025-18B6-4727-8F87-76535876FED3}" type="pres">
      <dgm:prSet presAssocID="{8FBE8507-2A33-4F2C-8906-4F1B9E583A32}" presName="FourNodes_3" presStyleLbl="node1" presStyleIdx="2" presStyleCnt="4">
        <dgm:presLayoutVars>
          <dgm:bulletEnabled val="1"/>
        </dgm:presLayoutVars>
      </dgm:prSet>
      <dgm:spPr/>
    </dgm:pt>
    <dgm:pt modelId="{E008426F-6E64-443F-8B94-EF4F97C01877}" type="pres">
      <dgm:prSet presAssocID="{8FBE8507-2A33-4F2C-8906-4F1B9E583A32}" presName="FourNodes_4" presStyleLbl="node1" presStyleIdx="3" presStyleCnt="4">
        <dgm:presLayoutVars>
          <dgm:bulletEnabled val="1"/>
        </dgm:presLayoutVars>
      </dgm:prSet>
      <dgm:spPr/>
    </dgm:pt>
    <dgm:pt modelId="{E2FE89A6-28AB-425E-9E58-4A9516750F8D}" type="pres">
      <dgm:prSet presAssocID="{8FBE8507-2A33-4F2C-8906-4F1B9E583A32}" presName="FourConn_1-2" presStyleLbl="fgAccFollowNode1" presStyleIdx="0" presStyleCnt="3">
        <dgm:presLayoutVars>
          <dgm:bulletEnabled val="1"/>
        </dgm:presLayoutVars>
      </dgm:prSet>
      <dgm:spPr/>
    </dgm:pt>
    <dgm:pt modelId="{20894701-5730-4CF9-93E8-FA5464DBB4FE}" type="pres">
      <dgm:prSet presAssocID="{8FBE8507-2A33-4F2C-8906-4F1B9E583A32}" presName="FourConn_2-3" presStyleLbl="fgAccFollowNode1" presStyleIdx="1" presStyleCnt="3">
        <dgm:presLayoutVars>
          <dgm:bulletEnabled val="1"/>
        </dgm:presLayoutVars>
      </dgm:prSet>
      <dgm:spPr/>
    </dgm:pt>
    <dgm:pt modelId="{0BF7C4C7-E4AA-4A95-8514-4B2B97262C06}" type="pres">
      <dgm:prSet presAssocID="{8FBE8507-2A33-4F2C-8906-4F1B9E583A32}" presName="FourConn_3-4" presStyleLbl="fgAccFollowNode1" presStyleIdx="2" presStyleCnt="3">
        <dgm:presLayoutVars>
          <dgm:bulletEnabled val="1"/>
        </dgm:presLayoutVars>
      </dgm:prSet>
      <dgm:spPr/>
    </dgm:pt>
    <dgm:pt modelId="{86C1E5AE-8BEF-4E7F-A1FF-81260F534C16}" type="pres">
      <dgm:prSet presAssocID="{8FBE8507-2A33-4F2C-8906-4F1B9E583A32}" presName="FourNodes_1_text" presStyleLbl="node1" presStyleIdx="3" presStyleCnt="4">
        <dgm:presLayoutVars>
          <dgm:bulletEnabled val="1"/>
        </dgm:presLayoutVars>
      </dgm:prSet>
      <dgm:spPr/>
    </dgm:pt>
    <dgm:pt modelId="{0769D560-EFC9-4AD1-88BF-3F119AA39828}" type="pres">
      <dgm:prSet presAssocID="{8FBE8507-2A33-4F2C-8906-4F1B9E583A32}" presName="FourNodes_2_text" presStyleLbl="node1" presStyleIdx="3" presStyleCnt="4">
        <dgm:presLayoutVars>
          <dgm:bulletEnabled val="1"/>
        </dgm:presLayoutVars>
      </dgm:prSet>
      <dgm:spPr/>
    </dgm:pt>
    <dgm:pt modelId="{8F3D07C8-365B-453F-8E47-178149BE2C04}" type="pres">
      <dgm:prSet presAssocID="{8FBE8507-2A33-4F2C-8906-4F1B9E583A32}" presName="FourNodes_3_text" presStyleLbl="node1" presStyleIdx="3" presStyleCnt="4">
        <dgm:presLayoutVars>
          <dgm:bulletEnabled val="1"/>
        </dgm:presLayoutVars>
      </dgm:prSet>
      <dgm:spPr/>
    </dgm:pt>
    <dgm:pt modelId="{77341A91-8D1F-45D2-9C12-DAFC2F7CDC4C}" type="pres">
      <dgm:prSet presAssocID="{8FBE8507-2A33-4F2C-8906-4F1B9E583A3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3CE2660E-AD15-4056-9CEF-4D2545CF8E24}" type="presOf" srcId="{2F84CB9C-8987-432D-A167-2A440D56A179}" destId="{0769D560-EFC9-4AD1-88BF-3F119AA39828}" srcOrd="1" destOrd="0" presId="urn:microsoft.com/office/officeart/2005/8/layout/vProcess5"/>
    <dgm:cxn modelId="{EE080312-84EA-41AB-98E9-4679967B2DD7}" type="presOf" srcId="{35E2E084-4427-4A7A-9616-C4D0CAF8E6BB}" destId="{8F3D07C8-365B-453F-8E47-178149BE2C04}" srcOrd="1" destOrd="0" presId="urn:microsoft.com/office/officeart/2005/8/layout/vProcess5"/>
    <dgm:cxn modelId="{A29C4F14-E060-497E-A241-C8FEBB1E4168}" srcId="{8FBE8507-2A33-4F2C-8906-4F1B9E583A32}" destId="{D981D217-A4E7-4AD7-95A4-A87F7E19DC13}" srcOrd="3" destOrd="0" parTransId="{8D76C1D6-F37A-44B0-AC1B-B4ACB560DB31}" sibTransId="{D9F91533-EAEC-4AE3-A4D5-77DF226C0C2C}"/>
    <dgm:cxn modelId="{EBA64D25-9AB7-4483-8DC8-CBA1418EAB2D}" type="presOf" srcId="{8FBE8507-2A33-4F2C-8906-4F1B9E583A32}" destId="{395F363B-A73E-4F14-BABE-78D3F64E5D14}" srcOrd="0" destOrd="0" presId="urn:microsoft.com/office/officeart/2005/8/layout/vProcess5"/>
    <dgm:cxn modelId="{7E99BF36-2869-4765-9B8D-349943998C7A}" type="presOf" srcId="{F294A085-5E40-4213-B554-768905D30A81}" destId="{86C1E5AE-8BEF-4E7F-A1FF-81260F534C16}" srcOrd="1" destOrd="0" presId="urn:microsoft.com/office/officeart/2005/8/layout/vProcess5"/>
    <dgm:cxn modelId="{F4AF1B5E-7E0B-4EDA-BB27-C8CACDE1213C}" srcId="{8FBE8507-2A33-4F2C-8906-4F1B9E583A32}" destId="{2F84CB9C-8987-432D-A167-2A440D56A179}" srcOrd="1" destOrd="0" parTransId="{48434A68-80D6-4381-A502-5C0D5DB51E58}" sibTransId="{3768E8D3-2618-4E0A-804E-EB6CA6BF53A1}"/>
    <dgm:cxn modelId="{73419250-CDF1-4AD5-877B-EF7C89265D6F}" type="presOf" srcId="{B09F3427-4F14-4B03-BABD-3441054CE921}" destId="{0BF7C4C7-E4AA-4A95-8514-4B2B97262C06}" srcOrd="0" destOrd="0" presId="urn:microsoft.com/office/officeart/2005/8/layout/vProcess5"/>
    <dgm:cxn modelId="{EC41FD51-A09D-4C3B-898F-0B9395B9F6E3}" type="presOf" srcId="{D981D217-A4E7-4AD7-95A4-A87F7E19DC13}" destId="{E008426F-6E64-443F-8B94-EF4F97C01877}" srcOrd="0" destOrd="0" presId="urn:microsoft.com/office/officeart/2005/8/layout/vProcess5"/>
    <dgm:cxn modelId="{91341780-118E-4FF3-B1EF-43045E713953}" type="presOf" srcId="{F294A085-5E40-4213-B554-768905D30A81}" destId="{3624A338-745E-4D00-8BD5-FDDDEB8C38DD}" srcOrd="0" destOrd="0" presId="urn:microsoft.com/office/officeart/2005/8/layout/vProcess5"/>
    <dgm:cxn modelId="{6C03DE9B-D4A1-429E-BFBF-477123D7EE70}" type="presOf" srcId="{3768E8D3-2618-4E0A-804E-EB6CA6BF53A1}" destId="{20894701-5730-4CF9-93E8-FA5464DBB4FE}" srcOrd="0" destOrd="0" presId="urn:microsoft.com/office/officeart/2005/8/layout/vProcess5"/>
    <dgm:cxn modelId="{F8BD16A6-824C-4B1C-AFDE-379075A41B64}" type="presOf" srcId="{1F60BBD7-5E6D-48F9-81DE-D1CCD674887B}" destId="{E2FE89A6-28AB-425E-9E58-4A9516750F8D}" srcOrd="0" destOrd="0" presId="urn:microsoft.com/office/officeart/2005/8/layout/vProcess5"/>
    <dgm:cxn modelId="{DA191FAD-783E-48CA-97F2-1FE3FF27B830}" srcId="{8FBE8507-2A33-4F2C-8906-4F1B9E583A32}" destId="{F294A085-5E40-4213-B554-768905D30A81}" srcOrd="0" destOrd="0" parTransId="{C7A5E3F2-12EE-43B3-B3DC-7F8D21EC7C59}" sibTransId="{1F60BBD7-5E6D-48F9-81DE-D1CCD674887B}"/>
    <dgm:cxn modelId="{B6E298D5-9428-4738-9774-01BE07FDDAE4}" type="presOf" srcId="{2F84CB9C-8987-432D-A167-2A440D56A179}" destId="{FBFD1811-D21B-4140-A173-FF86162A800D}" srcOrd="0" destOrd="0" presId="urn:microsoft.com/office/officeart/2005/8/layout/vProcess5"/>
    <dgm:cxn modelId="{B3F622DA-2489-4558-8A52-125648BD6288}" type="presOf" srcId="{D981D217-A4E7-4AD7-95A4-A87F7E19DC13}" destId="{77341A91-8D1F-45D2-9C12-DAFC2F7CDC4C}" srcOrd="1" destOrd="0" presId="urn:microsoft.com/office/officeart/2005/8/layout/vProcess5"/>
    <dgm:cxn modelId="{801BA4EF-9AE8-4B78-A999-4A99392B6838}" type="presOf" srcId="{35E2E084-4427-4A7A-9616-C4D0CAF8E6BB}" destId="{67792025-18B6-4727-8F87-76535876FED3}" srcOrd="0" destOrd="0" presId="urn:microsoft.com/office/officeart/2005/8/layout/vProcess5"/>
    <dgm:cxn modelId="{E99E69F2-221F-45FC-833B-9B95CA4EA3B9}" srcId="{8FBE8507-2A33-4F2C-8906-4F1B9E583A32}" destId="{35E2E084-4427-4A7A-9616-C4D0CAF8E6BB}" srcOrd="2" destOrd="0" parTransId="{27AB8CB4-A3F2-4DD3-B19B-6A8DAD79A0A7}" sibTransId="{B09F3427-4F14-4B03-BABD-3441054CE921}"/>
    <dgm:cxn modelId="{CA6B99EF-5A0E-4F35-9732-4B5E40CBF097}" type="presParOf" srcId="{395F363B-A73E-4F14-BABE-78D3F64E5D14}" destId="{FA60E551-6665-46FA-BC65-CF91B7F816F1}" srcOrd="0" destOrd="0" presId="urn:microsoft.com/office/officeart/2005/8/layout/vProcess5"/>
    <dgm:cxn modelId="{0B8EE5C8-7AAD-47C6-B1E1-6318F106C8D8}" type="presParOf" srcId="{395F363B-A73E-4F14-BABE-78D3F64E5D14}" destId="{3624A338-745E-4D00-8BD5-FDDDEB8C38DD}" srcOrd="1" destOrd="0" presId="urn:microsoft.com/office/officeart/2005/8/layout/vProcess5"/>
    <dgm:cxn modelId="{19E5929A-1D30-40B4-A52B-772089F3047E}" type="presParOf" srcId="{395F363B-A73E-4F14-BABE-78D3F64E5D14}" destId="{FBFD1811-D21B-4140-A173-FF86162A800D}" srcOrd="2" destOrd="0" presId="urn:microsoft.com/office/officeart/2005/8/layout/vProcess5"/>
    <dgm:cxn modelId="{24979835-9088-4AFB-8881-89E65E1B1F7F}" type="presParOf" srcId="{395F363B-A73E-4F14-BABE-78D3F64E5D14}" destId="{67792025-18B6-4727-8F87-76535876FED3}" srcOrd="3" destOrd="0" presId="urn:microsoft.com/office/officeart/2005/8/layout/vProcess5"/>
    <dgm:cxn modelId="{400B5768-8F38-4F70-BF70-67F0E7C10D91}" type="presParOf" srcId="{395F363B-A73E-4F14-BABE-78D3F64E5D14}" destId="{E008426F-6E64-443F-8B94-EF4F97C01877}" srcOrd="4" destOrd="0" presId="urn:microsoft.com/office/officeart/2005/8/layout/vProcess5"/>
    <dgm:cxn modelId="{1DE4C352-6163-47B9-BEFA-E3006E6E217E}" type="presParOf" srcId="{395F363B-A73E-4F14-BABE-78D3F64E5D14}" destId="{E2FE89A6-28AB-425E-9E58-4A9516750F8D}" srcOrd="5" destOrd="0" presId="urn:microsoft.com/office/officeart/2005/8/layout/vProcess5"/>
    <dgm:cxn modelId="{414A0E77-4333-4786-8060-6D33B61E20DE}" type="presParOf" srcId="{395F363B-A73E-4F14-BABE-78D3F64E5D14}" destId="{20894701-5730-4CF9-93E8-FA5464DBB4FE}" srcOrd="6" destOrd="0" presId="urn:microsoft.com/office/officeart/2005/8/layout/vProcess5"/>
    <dgm:cxn modelId="{AF8ACD69-FA5F-4F13-BF56-966B2CD7AA1C}" type="presParOf" srcId="{395F363B-A73E-4F14-BABE-78D3F64E5D14}" destId="{0BF7C4C7-E4AA-4A95-8514-4B2B97262C06}" srcOrd="7" destOrd="0" presId="urn:microsoft.com/office/officeart/2005/8/layout/vProcess5"/>
    <dgm:cxn modelId="{C4A048B0-E579-46A5-B202-F95C78530221}" type="presParOf" srcId="{395F363B-A73E-4F14-BABE-78D3F64E5D14}" destId="{86C1E5AE-8BEF-4E7F-A1FF-81260F534C16}" srcOrd="8" destOrd="0" presId="urn:microsoft.com/office/officeart/2005/8/layout/vProcess5"/>
    <dgm:cxn modelId="{DED2806F-2BCD-4F16-9BD8-3F48D18C13BB}" type="presParOf" srcId="{395F363B-A73E-4F14-BABE-78D3F64E5D14}" destId="{0769D560-EFC9-4AD1-88BF-3F119AA39828}" srcOrd="9" destOrd="0" presId="urn:microsoft.com/office/officeart/2005/8/layout/vProcess5"/>
    <dgm:cxn modelId="{841327F8-FBE9-4BE2-8919-67E1AE925811}" type="presParOf" srcId="{395F363B-A73E-4F14-BABE-78D3F64E5D14}" destId="{8F3D07C8-365B-453F-8E47-178149BE2C04}" srcOrd="10" destOrd="0" presId="urn:microsoft.com/office/officeart/2005/8/layout/vProcess5"/>
    <dgm:cxn modelId="{57A82C92-9744-45F4-A3AC-0F1906ED57E5}" type="presParOf" srcId="{395F363B-A73E-4F14-BABE-78D3F64E5D14}" destId="{77341A91-8D1F-45D2-9C12-DAFC2F7CDC4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714DC3-F51A-4C8C-A15D-AD2DD69726E6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E525959D-7113-4FFA-8961-4C6582963AA7}">
      <dgm:prSet phldrT="[Texto]" custT="1"/>
      <dgm:spPr/>
      <dgm:t>
        <a:bodyPr/>
        <a:lstStyle/>
        <a:p>
          <a:endParaRPr lang="es-CO" sz="1800" b="1" dirty="0"/>
        </a:p>
        <a:p>
          <a:r>
            <a:rPr lang="es-CO" sz="1800" b="1" dirty="0"/>
            <a:t>MISIÓN</a:t>
          </a:r>
        </a:p>
      </dgm:t>
    </dgm:pt>
    <dgm:pt modelId="{F2CED80E-02D5-492A-810D-07088B72088E}" type="parTrans" cxnId="{333452B4-57BF-42D1-8634-B4D5DA2494AD}">
      <dgm:prSet/>
      <dgm:spPr/>
      <dgm:t>
        <a:bodyPr/>
        <a:lstStyle/>
        <a:p>
          <a:endParaRPr lang="es-CO" sz="1800" b="1"/>
        </a:p>
      </dgm:t>
    </dgm:pt>
    <dgm:pt modelId="{3161FF34-7206-4433-AD5E-6FEFD70FCF28}" type="sibTrans" cxnId="{333452B4-57BF-42D1-8634-B4D5DA2494AD}">
      <dgm:prSet/>
      <dgm:spPr/>
      <dgm:t>
        <a:bodyPr/>
        <a:lstStyle/>
        <a:p>
          <a:endParaRPr lang="es-CO" sz="1800" b="1"/>
        </a:p>
      </dgm:t>
    </dgm:pt>
    <dgm:pt modelId="{45F595B1-2CB2-4AE7-A4BC-58EAD1569433}">
      <dgm:prSet phldrT="[Texto]" custT="1"/>
      <dgm:spPr/>
      <dgm:t>
        <a:bodyPr/>
        <a:lstStyle/>
        <a:p>
          <a:r>
            <a:rPr lang="es-CO" sz="1800" b="1" dirty="0"/>
            <a:t>DIRECTRICES DE LA POLÍTICA</a:t>
          </a:r>
        </a:p>
      </dgm:t>
    </dgm:pt>
    <dgm:pt modelId="{344601B2-4F9F-4391-BA22-E53349A6083A}" type="parTrans" cxnId="{E3E90575-912E-4664-BDEF-817B0D5AC6D8}">
      <dgm:prSet/>
      <dgm:spPr/>
      <dgm:t>
        <a:bodyPr/>
        <a:lstStyle/>
        <a:p>
          <a:endParaRPr lang="es-CO" sz="1800" b="1"/>
        </a:p>
      </dgm:t>
    </dgm:pt>
    <dgm:pt modelId="{4DD780AE-2F9B-4D8F-B7B5-C9CF5310E62E}" type="sibTrans" cxnId="{E3E90575-912E-4664-BDEF-817B0D5AC6D8}">
      <dgm:prSet/>
      <dgm:spPr/>
      <dgm:t>
        <a:bodyPr/>
        <a:lstStyle/>
        <a:p>
          <a:endParaRPr lang="es-CO" sz="1800" b="1"/>
        </a:p>
      </dgm:t>
    </dgm:pt>
    <dgm:pt modelId="{1972F1C0-98CB-4953-9D43-8DC65B962580}">
      <dgm:prSet phldrT="[Texto]" custT="1"/>
      <dgm:spPr/>
      <dgm:t>
        <a:bodyPr/>
        <a:lstStyle/>
        <a:p>
          <a:r>
            <a:rPr lang="es-CO" sz="1800" b="1"/>
            <a:t>OBJETIVOS</a:t>
          </a:r>
          <a:endParaRPr lang="es-CO" sz="1800" b="1" dirty="0"/>
        </a:p>
      </dgm:t>
    </dgm:pt>
    <dgm:pt modelId="{77D2F381-41C8-45D4-850E-DD5986CE9030}" type="parTrans" cxnId="{C3602236-259A-404A-AE24-83AA030ED08B}">
      <dgm:prSet/>
      <dgm:spPr/>
      <dgm:t>
        <a:bodyPr/>
        <a:lstStyle/>
        <a:p>
          <a:endParaRPr lang="es-CO" sz="1800" b="1"/>
        </a:p>
      </dgm:t>
    </dgm:pt>
    <dgm:pt modelId="{B3219A20-9912-4A04-9F3E-DFB8C46B9095}" type="sibTrans" cxnId="{C3602236-259A-404A-AE24-83AA030ED08B}">
      <dgm:prSet/>
      <dgm:spPr/>
      <dgm:t>
        <a:bodyPr/>
        <a:lstStyle/>
        <a:p>
          <a:endParaRPr lang="es-CO" sz="1800" b="1"/>
        </a:p>
      </dgm:t>
    </dgm:pt>
    <dgm:pt modelId="{D68E151A-7FD9-4A6E-86AE-008326160018}">
      <dgm:prSet phldrT="[Texto]" custT="1"/>
      <dgm:spPr/>
      <dgm:t>
        <a:bodyPr/>
        <a:lstStyle/>
        <a:p>
          <a:r>
            <a:rPr lang="es-CO" sz="1800" b="1" dirty="0"/>
            <a:t>METAS E INDICADORES</a:t>
          </a:r>
        </a:p>
      </dgm:t>
    </dgm:pt>
    <dgm:pt modelId="{E2A13860-F351-4E5D-B9BD-3E154AF6619A}" type="parTrans" cxnId="{7E3499AC-946A-4660-BFE3-2D479FF3DE45}">
      <dgm:prSet/>
      <dgm:spPr/>
      <dgm:t>
        <a:bodyPr/>
        <a:lstStyle/>
        <a:p>
          <a:endParaRPr lang="es-CO" sz="1800" b="1"/>
        </a:p>
      </dgm:t>
    </dgm:pt>
    <dgm:pt modelId="{59C70B4E-FF83-4B5D-ACD3-AA51E097DEE3}" type="sibTrans" cxnId="{7E3499AC-946A-4660-BFE3-2D479FF3DE45}">
      <dgm:prSet/>
      <dgm:spPr/>
      <dgm:t>
        <a:bodyPr/>
        <a:lstStyle/>
        <a:p>
          <a:endParaRPr lang="es-CO" sz="1800" b="1"/>
        </a:p>
      </dgm:t>
    </dgm:pt>
    <dgm:pt modelId="{08BFDAA8-C94C-4D78-9224-E9421C8B6922}" type="pres">
      <dgm:prSet presAssocID="{86714DC3-F51A-4C8C-A15D-AD2DD69726E6}" presName="Name0" presStyleCnt="0">
        <dgm:presLayoutVars>
          <dgm:dir/>
          <dgm:animLvl val="lvl"/>
          <dgm:resizeHandles val="exact"/>
        </dgm:presLayoutVars>
      </dgm:prSet>
      <dgm:spPr/>
    </dgm:pt>
    <dgm:pt modelId="{AB6D79BB-4DDA-4D3E-A7D8-CE96EB636FCB}" type="pres">
      <dgm:prSet presAssocID="{E525959D-7113-4FFA-8961-4C6582963AA7}" presName="Name8" presStyleCnt="0"/>
      <dgm:spPr/>
    </dgm:pt>
    <dgm:pt modelId="{243252E2-5DA1-4136-9E16-6A29AF729533}" type="pres">
      <dgm:prSet presAssocID="{E525959D-7113-4FFA-8961-4C6582963AA7}" presName="level" presStyleLbl="node1" presStyleIdx="0" presStyleCnt="4" custScaleX="96467" custScaleY="174620">
        <dgm:presLayoutVars>
          <dgm:chMax val="1"/>
          <dgm:bulletEnabled val="1"/>
        </dgm:presLayoutVars>
      </dgm:prSet>
      <dgm:spPr/>
    </dgm:pt>
    <dgm:pt modelId="{413F8114-AAE9-47C5-ABEB-62A1232CF8C8}" type="pres">
      <dgm:prSet presAssocID="{E525959D-7113-4FFA-8961-4C6582963AA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DD6BCE-BA09-480B-96BE-491975B31FEE}" type="pres">
      <dgm:prSet presAssocID="{45F595B1-2CB2-4AE7-A4BC-58EAD1569433}" presName="Name8" presStyleCnt="0"/>
      <dgm:spPr/>
    </dgm:pt>
    <dgm:pt modelId="{CF558D7C-09C6-4EE8-AEAB-2FF2A3196BA7}" type="pres">
      <dgm:prSet presAssocID="{45F595B1-2CB2-4AE7-A4BC-58EAD1569433}" presName="level" presStyleLbl="node1" presStyleIdx="1" presStyleCnt="4">
        <dgm:presLayoutVars>
          <dgm:chMax val="1"/>
          <dgm:bulletEnabled val="1"/>
        </dgm:presLayoutVars>
      </dgm:prSet>
      <dgm:spPr/>
    </dgm:pt>
    <dgm:pt modelId="{BFF2D923-C6A4-4A00-956F-BB1F5655308C}" type="pres">
      <dgm:prSet presAssocID="{45F595B1-2CB2-4AE7-A4BC-58EAD156943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7F27BC4-90B3-40AE-BFC1-F17B1333B818}" type="pres">
      <dgm:prSet presAssocID="{1972F1C0-98CB-4953-9D43-8DC65B962580}" presName="Name8" presStyleCnt="0"/>
      <dgm:spPr/>
    </dgm:pt>
    <dgm:pt modelId="{E22112B4-EF60-43DC-94A8-469A634781D0}" type="pres">
      <dgm:prSet presAssocID="{1972F1C0-98CB-4953-9D43-8DC65B962580}" presName="level" presStyleLbl="node1" presStyleIdx="2" presStyleCnt="4">
        <dgm:presLayoutVars>
          <dgm:chMax val="1"/>
          <dgm:bulletEnabled val="1"/>
        </dgm:presLayoutVars>
      </dgm:prSet>
      <dgm:spPr/>
    </dgm:pt>
    <dgm:pt modelId="{5043AB96-F914-4343-B237-1E06304910E4}" type="pres">
      <dgm:prSet presAssocID="{1972F1C0-98CB-4953-9D43-8DC65B96258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45F3152-0D78-4DA9-8DC1-C55635E1566B}" type="pres">
      <dgm:prSet presAssocID="{D68E151A-7FD9-4A6E-86AE-008326160018}" presName="Name8" presStyleCnt="0"/>
      <dgm:spPr/>
    </dgm:pt>
    <dgm:pt modelId="{F5BDC13A-3961-4BA3-88E4-51AA13151F5F}" type="pres">
      <dgm:prSet presAssocID="{D68E151A-7FD9-4A6E-86AE-008326160018}" presName="level" presStyleLbl="node1" presStyleIdx="3" presStyleCnt="4" custLinFactNeighborX="-370" custLinFactNeighborY="57592">
        <dgm:presLayoutVars>
          <dgm:chMax val="1"/>
          <dgm:bulletEnabled val="1"/>
        </dgm:presLayoutVars>
      </dgm:prSet>
      <dgm:spPr/>
    </dgm:pt>
    <dgm:pt modelId="{BB3F4042-F835-413B-A2C8-E65976608D2E}" type="pres">
      <dgm:prSet presAssocID="{D68E151A-7FD9-4A6E-86AE-00832616001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6D5B708-9C4D-4FCD-8BB1-3D2BCE54AD68}" type="presOf" srcId="{86714DC3-F51A-4C8C-A15D-AD2DD69726E6}" destId="{08BFDAA8-C94C-4D78-9224-E9421C8B6922}" srcOrd="0" destOrd="0" presId="urn:microsoft.com/office/officeart/2005/8/layout/pyramid1"/>
    <dgm:cxn modelId="{0CA8F918-5AB0-4584-9C5B-232AEAF9A352}" type="presOf" srcId="{E525959D-7113-4FFA-8961-4C6582963AA7}" destId="{413F8114-AAE9-47C5-ABEB-62A1232CF8C8}" srcOrd="1" destOrd="0" presId="urn:microsoft.com/office/officeart/2005/8/layout/pyramid1"/>
    <dgm:cxn modelId="{AB237A2D-A03D-43C1-8E2B-F27B5DFFD825}" type="presOf" srcId="{1972F1C0-98CB-4953-9D43-8DC65B962580}" destId="{5043AB96-F914-4343-B237-1E06304910E4}" srcOrd="1" destOrd="0" presId="urn:microsoft.com/office/officeart/2005/8/layout/pyramid1"/>
    <dgm:cxn modelId="{C3602236-259A-404A-AE24-83AA030ED08B}" srcId="{86714DC3-F51A-4C8C-A15D-AD2DD69726E6}" destId="{1972F1C0-98CB-4953-9D43-8DC65B962580}" srcOrd="2" destOrd="0" parTransId="{77D2F381-41C8-45D4-850E-DD5986CE9030}" sibTransId="{B3219A20-9912-4A04-9F3E-DFB8C46B9095}"/>
    <dgm:cxn modelId="{3BC59251-219E-49A1-8F90-7E7E05748F0D}" type="presOf" srcId="{1972F1C0-98CB-4953-9D43-8DC65B962580}" destId="{E22112B4-EF60-43DC-94A8-469A634781D0}" srcOrd="0" destOrd="0" presId="urn:microsoft.com/office/officeart/2005/8/layout/pyramid1"/>
    <dgm:cxn modelId="{E3E90575-912E-4664-BDEF-817B0D5AC6D8}" srcId="{86714DC3-F51A-4C8C-A15D-AD2DD69726E6}" destId="{45F595B1-2CB2-4AE7-A4BC-58EAD1569433}" srcOrd="1" destOrd="0" parTransId="{344601B2-4F9F-4391-BA22-E53349A6083A}" sibTransId="{4DD780AE-2F9B-4D8F-B7B5-C9CF5310E62E}"/>
    <dgm:cxn modelId="{3879A598-E810-47EC-A288-ADB5038252A4}" type="presOf" srcId="{D68E151A-7FD9-4A6E-86AE-008326160018}" destId="{F5BDC13A-3961-4BA3-88E4-51AA13151F5F}" srcOrd="0" destOrd="0" presId="urn:microsoft.com/office/officeart/2005/8/layout/pyramid1"/>
    <dgm:cxn modelId="{7E3499AC-946A-4660-BFE3-2D479FF3DE45}" srcId="{86714DC3-F51A-4C8C-A15D-AD2DD69726E6}" destId="{D68E151A-7FD9-4A6E-86AE-008326160018}" srcOrd="3" destOrd="0" parTransId="{E2A13860-F351-4E5D-B9BD-3E154AF6619A}" sibTransId="{59C70B4E-FF83-4B5D-ACD3-AA51E097DEE3}"/>
    <dgm:cxn modelId="{333452B4-57BF-42D1-8634-B4D5DA2494AD}" srcId="{86714DC3-F51A-4C8C-A15D-AD2DD69726E6}" destId="{E525959D-7113-4FFA-8961-4C6582963AA7}" srcOrd="0" destOrd="0" parTransId="{F2CED80E-02D5-492A-810D-07088B72088E}" sibTransId="{3161FF34-7206-4433-AD5E-6FEFD70FCF28}"/>
    <dgm:cxn modelId="{74A644BE-681A-4068-99DA-EDE064739256}" type="presOf" srcId="{D68E151A-7FD9-4A6E-86AE-008326160018}" destId="{BB3F4042-F835-413B-A2C8-E65976608D2E}" srcOrd="1" destOrd="0" presId="urn:microsoft.com/office/officeart/2005/8/layout/pyramid1"/>
    <dgm:cxn modelId="{8CA1B9C0-DBC8-4C63-A110-A7E976B0916F}" type="presOf" srcId="{45F595B1-2CB2-4AE7-A4BC-58EAD1569433}" destId="{BFF2D923-C6A4-4A00-956F-BB1F5655308C}" srcOrd="1" destOrd="0" presId="urn:microsoft.com/office/officeart/2005/8/layout/pyramid1"/>
    <dgm:cxn modelId="{F53D01D6-4E48-4135-9E1E-4B11B256789F}" type="presOf" srcId="{45F595B1-2CB2-4AE7-A4BC-58EAD1569433}" destId="{CF558D7C-09C6-4EE8-AEAB-2FF2A3196BA7}" srcOrd="0" destOrd="0" presId="urn:microsoft.com/office/officeart/2005/8/layout/pyramid1"/>
    <dgm:cxn modelId="{711F5BE4-FD97-459D-90E4-6957281B1414}" type="presOf" srcId="{E525959D-7113-4FFA-8961-4C6582963AA7}" destId="{243252E2-5DA1-4136-9E16-6A29AF729533}" srcOrd="0" destOrd="0" presId="urn:microsoft.com/office/officeart/2005/8/layout/pyramid1"/>
    <dgm:cxn modelId="{068AE82D-63FF-4CF7-A93A-210C15287DBE}" type="presParOf" srcId="{08BFDAA8-C94C-4D78-9224-E9421C8B6922}" destId="{AB6D79BB-4DDA-4D3E-A7D8-CE96EB636FCB}" srcOrd="0" destOrd="0" presId="urn:microsoft.com/office/officeart/2005/8/layout/pyramid1"/>
    <dgm:cxn modelId="{BFDA12DF-97F9-4ECF-8635-DD07A756EC50}" type="presParOf" srcId="{AB6D79BB-4DDA-4D3E-A7D8-CE96EB636FCB}" destId="{243252E2-5DA1-4136-9E16-6A29AF729533}" srcOrd="0" destOrd="0" presId="urn:microsoft.com/office/officeart/2005/8/layout/pyramid1"/>
    <dgm:cxn modelId="{9A481701-F391-485B-8B6E-2BA2FA1D1EA6}" type="presParOf" srcId="{AB6D79BB-4DDA-4D3E-A7D8-CE96EB636FCB}" destId="{413F8114-AAE9-47C5-ABEB-62A1232CF8C8}" srcOrd="1" destOrd="0" presId="urn:microsoft.com/office/officeart/2005/8/layout/pyramid1"/>
    <dgm:cxn modelId="{CDA8C731-AE90-4065-800D-4A42AC8CF983}" type="presParOf" srcId="{08BFDAA8-C94C-4D78-9224-E9421C8B6922}" destId="{E7DD6BCE-BA09-480B-96BE-491975B31FEE}" srcOrd="1" destOrd="0" presId="urn:microsoft.com/office/officeart/2005/8/layout/pyramid1"/>
    <dgm:cxn modelId="{839E127A-696C-4B46-9003-3A41ACF1B0C6}" type="presParOf" srcId="{E7DD6BCE-BA09-480B-96BE-491975B31FEE}" destId="{CF558D7C-09C6-4EE8-AEAB-2FF2A3196BA7}" srcOrd="0" destOrd="0" presId="urn:microsoft.com/office/officeart/2005/8/layout/pyramid1"/>
    <dgm:cxn modelId="{F0D2CBDF-B14C-4368-B579-FEE5282359D5}" type="presParOf" srcId="{E7DD6BCE-BA09-480B-96BE-491975B31FEE}" destId="{BFF2D923-C6A4-4A00-956F-BB1F5655308C}" srcOrd="1" destOrd="0" presId="urn:microsoft.com/office/officeart/2005/8/layout/pyramid1"/>
    <dgm:cxn modelId="{5C3310FB-DC5E-4C26-A111-82871ED9A569}" type="presParOf" srcId="{08BFDAA8-C94C-4D78-9224-E9421C8B6922}" destId="{67F27BC4-90B3-40AE-BFC1-F17B1333B818}" srcOrd="2" destOrd="0" presId="urn:microsoft.com/office/officeart/2005/8/layout/pyramid1"/>
    <dgm:cxn modelId="{7331AF5F-C8E7-48FB-9407-6CB96A29E91C}" type="presParOf" srcId="{67F27BC4-90B3-40AE-BFC1-F17B1333B818}" destId="{E22112B4-EF60-43DC-94A8-469A634781D0}" srcOrd="0" destOrd="0" presId="urn:microsoft.com/office/officeart/2005/8/layout/pyramid1"/>
    <dgm:cxn modelId="{0DB21691-322A-4CDD-86B2-7FCBF4D44C8D}" type="presParOf" srcId="{67F27BC4-90B3-40AE-BFC1-F17B1333B818}" destId="{5043AB96-F914-4343-B237-1E06304910E4}" srcOrd="1" destOrd="0" presId="urn:microsoft.com/office/officeart/2005/8/layout/pyramid1"/>
    <dgm:cxn modelId="{B22C231B-963D-4FF7-99D4-732132DFDB2D}" type="presParOf" srcId="{08BFDAA8-C94C-4D78-9224-E9421C8B6922}" destId="{245F3152-0D78-4DA9-8DC1-C55635E1566B}" srcOrd="3" destOrd="0" presId="urn:microsoft.com/office/officeart/2005/8/layout/pyramid1"/>
    <dgm:cxn modelId="{9C781322-5337-427A-83EB-5AFC00348EBF}" type="presParOf" srcId="{245F3152-0D78-4DA9-8DC1-C55635E1566B}" destId="{F5BDC13A-3961-4BA3-88E4-51AA13151F5F}" srcOrd="0" destOrd="0" presId="urn:microsoft.com/office/officeart/2005/8/layout/pyramid1"/>
    <dgm:cxn modelId="{A854AE85-D6F8-40F4-A6F3-3A8DD58E5AA6}" type="presParOf" srcId="{245F3152-0D78-4DA9-8DC1-C55635E1566B}" destId="{BB3F4042-F835-413B-A2C8-E65976608D2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EFC0A6-4DB5-4EBC-8022-DE331EB4669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889C3DD7-19ED-4B00-ABDE-4FF880B8F09F}">
      <dgm:prSet phldrT="[Texto]" custT="1"/>
      <dgm:spPr/>
      <dgm:t>
        <a:bodyPr/>
        <a:lstStyle/>
        <a:p>
          <a:r>
            <a:rPr lang="es-CO" sz="1400" dirty="0"/>
            <a:t>Mejorar la rentabilidad</a:t>
          </a:r>
        </a:p>
      </dgm:t>
    </dgm:pt>
    <dgm:pt modelId="{711392D2-6187-43DB-AAB2-1FC1924DDEDF}" type="parTrans" cxnId="{C3A55E3E-A262-4439-83D1-3E744F0E8381}">
      <dgm:prSet/>
      <dgm:spPr/>
      <dgm:t>
        <a:bodyPr/>
        <a:lstStyle/>
        <a:p>
          <a:endParaRPr lang="es-CO" sz="1400"/>
        </a:p>
      </dgm:t>
    </dgm:pt>
    <dgm:pt modelId="{2BCC5496-B7C2-4E49-A43F-D337EFBFA7ED}" type="sibTrans" cxnId="{C3A55E3E-A262-4439-83D1-3E744F0E8381}">
      <dgm:prSet/>
      <dgm:spPr/>
      <dgm:t>
        <a:bodyPr/>
        <a:lstStyle/>
        <a:p>
          <a:endParaRPr lang="es-CO" sz="1400"/>
        </a:p>
      </dgm:t>
    </dgm:pt>
    <dgm:pt modelId="{0639AA99-BCDE-4EED-8C40-45E97810E119}">
      <dgm:prSet phldrT="[Texto]" custT="1"/>
      <dgm:spPr/>
      <dgm:t>
        <a:bodyPr/>
        <a:lstStyle/>
        <a:p>
          <a:r>
            <a:rPr lang="es-CO" sz="1400" dirty="0"/>
            <a:t>Diversificar ingresos</a:t>
          </a:r>
        </a:p>
      </dgm:t>
    </dgm:pt>
    <dgm:pt modelId="{8EFA1367-3359-42A7-A80D-F84B30E1FD28}" type="parTrans" cxnId="{0D73D0C7-F9BD-472A-AEBB-EF057637BC45}">
      <dgm:prSet/>
      <dgm:spPr/>
      <dgm:t>
        <a:bodyPr/>
        <a:lstStyle/>
        <a:p>
          <a:endParaRPr lang="es-CO" sz="1400"/>
        </a:p>
      </dgm:t>
    </dgm:pt>
    <dgm:pt modelId="{E0FDA32D-2478-40F7-BE23-1D3692276E31}" type="sibTrans" cxnId="{0D73D0C7-F9BD-472A-AEBB-EF057637BC45}">
      <dgm:prSet/>
      <dgm:spPr/>
      <dgm:t>
        <a:bodyPr/>
        <a:lstStyle/>
        <a:p>
          <a:endParaRPr lang="es-CO" sz="1400"/>
        </a:p>
      </dgm:t>
    </dgm:pt>
    <dgm:pt modelId="{9C8B9626-917F-4CC3-93F0-0693B52908B4}">
      <dgm:prSet phldrT="[Texto]" custT="1"/>
      <dgm:spPr/>
      <dgm:t>
        <a:bodyPr/>
        <a:lstStyle/>
        <a:p>
          <a:r>
            <a:rPr lang="es-CO" sz="1400" dirty="0"/>
            <a:t>Llegar a un nuevo segmento</a:t>
          </a:r>
        </a:p>
      </dgm:t>
    </dgm:pt>
    <dgm:pt modelId="{80404D91-8D61-44EE-A546-8FF8440FE58B}" type="parTrans" cxnId="{A5E5E183-C85F-4DBD-9284-58B8DE97D92F}">
      <dgm:prSet/>
      <dgm:spPr/>
      <dgm:t>
        <a:bodyPr/>
        <a:lstStyle/>
        <a:p>
          <a:endParaRPr lang="es-CO" sz="1400"/>
        </a:p>
      </dgm:t>
    </dgm:pt>
    <dgm:pt modelId="{FFE73678-7F3F-40FB-AC0D-982FCFDDDBD8}" type="sibTrans" cxnId="{A5E5E183-C85F-4DBD-9284-58B8DE97D92F}">
      <dgm:prSet/>
      <dgm:spPr/>
      <dgm:t>
        <a:bodyPr/>
        <a:lstStyle/>
        <a:p>
          <a:endParaRPr lang="es-CO" sz="1400"/>
        </a:p>
      </dgm:t>
    </dgm:pt>
    <dgm:pt modelId="{5FB5B6BE-644D-426F-AB60-497D6E977F75}">
      <dgm:prSet phldrT="[Texto]" custT="1"/>
      <dgm:spPr/>
      <dgm:t>
        <a:bodyPr/>
        <a:lstStyle/>
        <a:p>
          <a:r>
            <a:rPr lang="es-CO" sz="1400" dirty="0"/>
            <a:t>Disminuir multas  ambientales</a:t>
          </a:r>
        </a:p>
      </dgm:t>
    </dgm:pt>
    <dgm:pt modelId="{80A5F214-7CD0-4D95-AC56-63388BD2D847}" type="parTrans" cxnId="{576E2280-5541-46BC-A00D-34091254A1AB}">
      <dgm:prSet/>
      <dgm:spPr/>
      <dgm:t>
        <a:bodyPr/>
        <a:lstStyle/>
        <a:p>
          <a:endParaRPr lang="es-CO" sz="1400"/>
        </a:p>
      </dgm:t>
    </dgm:pt>
    <dgm:pt modelId="{AC3A2F25-109F-4027-B779-EF880FB0C4F1}" type="sibTrans" cxnId="{576E2280-5541-46BC-A00D-34091254A1AB}">
      <dgm:prSet/>
      <dgm:spPr/>
      <dgm:t>
        <a:bodyPr/>
        <a:lstStyle/>
        <a:p>
          <a:endParaRPr lang="es-CO" sz="1400"/>
        </a:p>
      </dgm:t>
    </dgm:pt>
    <dgm:pt modelId="{B7D6E802-4F35-4DFA-B42B-1DAFCD9F48C3}">
      <dgm:prSet phldrT="[Texto]" custT="1"/>
      <dgm:spPr/>
      <dgm:t>
        <a:bodyPr/>
        <a:lstStyle/>
        <a:p>
          <a:r>
            <a:rPr lang="es-CO" sz="1400" dirty="0"/>
            <a:t>Mejorar la imagen ante la comunidad</a:t>
          </a:r>
        </a:p>
      </dgm:t>
    </dgm:pt>
    <dgm:pt modelId="{BCB6370C-A9D6-4D2C-9315-D0121B622136}" type="sibTrans" cxnId="{C3764B77-2512-4406-B9E6-958587956811}">
      <dgm:prSet/>
      <dgm:spPr/>
      <dgm:t>
        <a:bodyPr/>
        <a:lstStyle/>
        <a:p>
          <a:endParaRPr lang="es-CO" sz="1400"/>
        </a:p>
      </dgm:t>
    </dgm:pt>
    <dgm:pt modelId="{B5BB8053-15BA-409A-A85A-66A226CB5287}" type="parTrans" cxnId="{C3764B77-2512-4406-B9E6-958587956811}">
      <dgm:prSet/>
      <dgm:spPr/>
      <dgm:t>
        <a:bodyPr/>
        <a:lstStyle/>
        <a:p>
          <a:endParaRPr lang="es-CO" sz="1400"/>
        </a:p>
      </dgm:t>
    </dgm:pt>
    <dgm:pt modelId="{22E1F5A6-6AD5-4CD4-AAA6-E1B8D96A6792}">
      <dgm:prSet phldrT="[Texto]" custT="1"/>
      <dgm:spPr/>
      <dgm:t>
        <a:bodyPr/>
        <a:lstStyle/>
        <a:p>
          <a:r>
            <a:rPr lang="es-CO" sz="1400" dirty="0"/>
            <a:t>Disminuir multas por EP y AT</a:t>
          </a:r>
        </a:p>
      </dgm:t>
    </dgm:pt>
    <dgm:pt modelId="{6A5FF7E7-D352-4DE6-876B-D996DB7093F6}" type="parTrans" cxnId="{4C27EB7B-B793-49A4-8DDE-F71D554182E9}">
      <dgm:prSet/>
      <dgm:spPr/>
      <dgm:t>
        <a:bodyPr/>
        <a:lstStyle/>
        <a:p>
          <a:endParaRPr lang="es-CO" sz="1400"/>
        </a:p>
      </dgm:t>
    </dgm:pt>
    <dgm:pt modelId="{5A343A73-B818-441B-95E7-95FC97E2E908}" type="sibTrans" cxnId="{4C27EB7B-B793-49A4-8DDE-F71D554182E9}">
      <dgm:prSet/>
      <dgm:spPr/>
      <dgm:t>
        <a:bodyPr/>
        <a:lstStyle/>
        <a:p>
          <a:endParaRPr lang="es-CO" sz="1400"/>
        </a:p>
      </dgm:t>
    </dgm:pt>
    <dgm:pt modelId="{C8BC1960-6D7D-48C1-AF94-AE57857479AF}">
      <dgm:prSet phldrT="[Texto]" custT="1"/>
      <dgm:spPr/>
      <dgm:t>
        <a:bodyPr/>
        <a:lstStyle/>
        <a:p>
          <a:r>
            <a:rPr lang="es-CO" sz="1400" dirty="0"/>
            <a:t>Mantener el bienestar de trabajadores </a:t>
          </a:r>
        </a:p>
      </dgm:t>
    </dgm:pt>
    <dgm:pt modelId="{B8CBC5A3-2FE9-4E04-BAAA-24A2524B21AA}" type="parTrans" cxnId="{DC42B4A0-33EF-4447-987A-DC2F463DE351}">
      <dgm:prSet/>
      <dgm:spPr/>
      <dgm:t>
        <a:bodyPr/>
        <a:lstStyle/>
        <a:p>
          <a:endParaRPr lang="es-CO" sz="1400"/>
        </a:p>
      </dgm:t>
    </dgm:pt>
    <dgm:pt modelId="{ADEABC63-4DE0-43AB-9155-8A7977AB92D9}" type="sibTrans" cxnId="{DC42B4A0-33EF-4447-987A-DC2F463DE351}">
      <dgm:prSet/>
      <dgm:spPr/>
      <dgm:t>
        <a:bodyPr/>
        <a:lstStyle/>
        <a:p>
          <a:endParaRPr lang="es-CO" sz="1400"/>
        </a:p>
      </dgm:t>
    </dgm:pt>
    <dgm:pt modelId="{93321C07-3C74-425F-AE01-80BA968AB886}">
      <dgm:prSet phldrT="[Texto]" custT="1"/>
      <dgm:spPr/>
      <dgm:t>
        <a:bodyPr/>
        <a:lstStyle/>
        <a:p>
          <a:r>
            <a:rPr lang="es-CO" sz="1400" dirty="0"/>
            <a:t>Desarrollar nuevos </a:t>
          </a:r>
          <a:r>
            <a:rPr lang="es-CO" sz="1400" dirty="0" err="1"/>
            <a:t>PyS</a:t>
          </a:r>
          <a:endParaRPr lang="es-CO" sz="1400" dirty="0"/>
        </a:p>
      </dgm:t>
    </dgm:pt>
    <dgm:pt modelId="{2D00F40B-278D-495C-850A-1C66A7C0C9DA}" type="parTrans" cxnId="{A13F8FEB-BA12-4814-BE75-A644667AADB2}">
      <dgm:prSet/>
      <dgm:spPr/>
      <dgm:t>
        <a:bodyPr/>
        <a:lstStyle/>
        <a:p>
          <a:endParaRPr lang="es-CO" sz="1400"/>
        </a:p>
      </dgm:t>
    </dgm:pt>
    <dgm:pt modelId="{CAD02787-D6BF-4E48-B1A5-11A15D08B6E6}" type="sibTrans" cxnId="{A13F8FEB-BA12-4814-BE75-A644667AADB2}">
      <dgm:prSet/>
      <dgm:spPr/>
      <dgm:t>
        <a:bodyPr/>
        <a:lstStyle/>
        <a:p>
          <a:endParaRPr lang="es-CO" sz="1400"/>
        </a:p>
      </dgm:t>
    </dgm:pt>
    <dgm:pt modelId="{1A7FB7D7-83DB-4BA4-BA31-084593D52791}">
      <dgm:prSet phldrT="[Texto]" custT="1"/>
      <dgm:spPr/>
      <dgm:t>
        <a:bodyPr/>
        <a:lstStyle/>
        <a:p>
          <a:r>
            <a:rPr lang="es-CO" sz="1400" dirty="0"/>
            <a:t>Aumentar la productividad trabajadores</a:t>
          </a:r>
        </a:p>
      </dgm:t>
    </dgm:pt>
    <dgm:pt modelId="{A27972EB-0418-47A0-BCA8-7BB7A05BDF21}" type="parTrans" cxnId="{79FFA3FB-388A-4EA9-9879-1B6B29D37FEE}">
      <dgm:prSet/>
      <dgm:spPr/>
      <dgm:t>
        <a:bodyPr/>
        <a:lstStyle/>
        <a:p>
          <a:endParaRPr lang="es-CO" sz="1400"/>
        </a:p>
      </dgm:t>
    </dgm:pt>
    <dgm:pt modelId="{CC7F1853-3FA5-4130-9259-8C7086C6C5B5}" type="sibTrans" cxnId="{79FFA3FB-388A-4EA9-9879-1B6B29D37FEE}">
      <dgm:prSet/>
      <dgm:spPr/>
      <dgm:t>
        <a:bodyPr/>
        <a:lstStyle/>
        <a:p>
          <a:endParaRPr lang="es-CO" sz="1400"/>
        </a:p>
      </dgm:t>
    </dgm:pt>
    <dgm:pt modelId="{5766BB98-58AE-4272-98D8-D5FA16BB9175}">
      <dgm:prSet phldrT="[Texto]" custT="1"/>
      <dgm:spPr/>
      <dgm:t>
        <a:bodyPr/>
        <a:lstStyle/>
        <a:p>
          <a:r>
            <a:rPr lang="es-CO" sz="1400" dirty="0"/>
            <a:t>Prevenir, controlar y minimizar IAS</a:t>
          </a:r>
        </a:p>
      </dgm:t>
    </dgm:pt>
    <dgm:pt modelId="{65358022-173D-4991-8723-0189704DE7F2}" type="parTrans" cxnId="{78247826-08DA-40DD-BD6A-C04CC66D32A4}">
      <dgm:prSet/>
      <dgm:spPr/>
      <dgm:t>
        <a:bodyPr/>
        <a:lstStyle/>
        <a:p>
          <a:endParaRPr lang="es-CO" sz="1400"/>
        </a:p>
      </dgm:t>
    </dgm:pt>
    <dgm:pt modelId="{B7295162-A5FD-42C6-9D4C-8EF59B2EC1D1}" type="sibTrans" cxnId="{78247826-08DA-40DD-BD6A-C04CC66D32A4}">
      <dgm:prSet/>
      <dgm:spPr/>
      <dgm:t>
        <a:bodyPr/>
        <a:lstStyle/>
        <a:p>
          <a:endParaRPr lang="es-CO" sz="1400"/>
        </a:p>
      </dgm:t>
    </dgm:pt>
    <dgm:pt modelId="{547DB545-AA43-469F-82C7-E2F1BE45C24E}">
      <dgm:prSet phldrT="[Texto]" custT="1"/>
      <dgm:spPr/>
      <dgm:t>
        <a:bodyPr/>
        <a:lstStyle/>
        <a:p>
          <a:r>
            <a:rPr lang="es-CO" sz="1400" dirty="0"/>
            <a:t>Prevenir y controlar los riesgos</a:t>
          </a:r>
        </a:p>
      </dgm:t>
    </dgm:pt>
    <dgm:pt modelId="{1340FB55-BA06-4627-B4E2-6A363BDC6303}" type="parTrans" cxnId="{FEB5FFB2-3593-4883-BD06-5E89CFB88EC2}">
      <dgm:prSet/>
      <dgm:spPr/>
      <dgm:t>
        <a:bodyPr/>
        <a:lstStyle/>
        <a:p>
          <a:endParaRPr lang="es-CO" sz="1400"/>
        </a:p>
      </dgm:t>
    </dgm:pt>
    <dgm:pt modelId="{4B696A6D-33B3-4A5C-AC43-A6BCE0B1E3BC}" type="sibTrans" cxnId="{FEB5FFB2-3593-4883-BD06-5E89CFB88EC2}">
      <dgm:prSet/>
      <dgm:spPr/>
      <dgm:t>
        <a:bodyPr/>
        <a:lstStyle/>
        <a:p>
          <a:endParaRPr lang="es-CO" sz="1400"/>
        </a:p>
      </dgm:t>
    </dgm:pt>
    <dgm:pt modelId="{F4F7E651-9DDE-4AB0-AA32-942FA168B755}" type="pres">
      <dgm:prSet presAssocID="{46EFC0A6-4DB5-4EBC-8022-DE331EB4669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1841611-7465-49BF-89C5-DFD31C66701C}" type="pres">
      <dgm:prSet presAssocID="{889C3DD7-19ED-4B00-ABDE-4FF880B8F09F}" presName="hierRoot1" presStyleCnt="0"/>
      <dgm:spPr/>
    </dgm:pt>
    <dgm:pt modelId="{A1D64152-E5AC-4BC9-81AA-981E4137937D}" type="pres">
      <dgm:prSet presAssocID="{889C3DD7-19ED-4B00-ABDE-4FF880B8F09F}" presName="composite" presStyleCnt="0"/>
      <dgm:spPr/>
    </dgm:pt>
    <dgm:pt modelId="{7B015166-905E-4270-8333-B85FA40C92CC}" type="pres">
      <dgm:prSet presAssocID="{889C3DD7-19ED-4B00-ABDE-4FF880B8F09F}" presName="background" presStyleLbl="node0" presStyleIdx="0" presStyleCnt="1"/>
      <dgm:spPr/>
    </dgm:pt>
    <dgm:pt modelId="{9738F2C3-D8E5-4934-80FD-D5E9E3EEB2C2}" type="pres">
      <dgm:prSet presAssocID="{889C3DD7-19ED-4B00-ABDE-4FF880B8F09F}" presName="text" presStyleLbl="fgAcc0" presStyleIdx="0" presStyleCnt="1">
        <dgm:presLayoutVars>
          <dgm:chPref val="3"/>
        </dgm:presLayoutVars>
      </dgm:prSet>
      <dgm:spPr/>
    </dgm:pt>
    <dgm:pt modelId="{3FEDE921-4842-49CE-8D48-07BE87DFF37D}" type="pres">
      <dgm:prSet presAssocID="{889C3DD7-19ED-4B00-ABDE-4FF880B8F09F}" presName="hierChild2" presStyleCnt="0"/>
      <dgm:spPr/>
    </dgm:pt>
    <dgm:pt modelId="{6DDA4401-A20E-4B2B-8EC5-9A93FBEE9D07}" type="pres">
      <dgm:prSet presAssocID="{8EFA1367-3359-42A7-A80D-F84B30E1FD28}" presName="Name10" presStyleLbl="parChTrans1D2" presStyleIdx="0" presStyleCnt="3"/>
      <dgm:spPr/>
    </dgm:pt>
    <dgm:pt modelId="{52AA8E0E-D2D1-4C11-A101-43E060B42DFB}" type="pres">
      <dgm:prSet presAssocID="{0639AA99-BCDE-4EED-8C40-45E97810E119}" presName="hierRoot2" presStyleCnt="0"/>
      <dgm:spPr/>
    </dgm:pt>
    <dgm:pt modelId="{16C81323-75B7-427D-AA4C-0CEFF2F1337B}" type="pres">
      <dgm:prSet presAssocID="{0639AA99-BCDE-4EED-8C40-45E97810E119}" presName="composite2" presStyleCnt="0"/>
      <dgm:spPr/>
    </dgm:pt>
    <dgm:pt modelId="{23B531A2-EE2D-412A-B5F7-92C891BCAE50}" type="pres">
      <dgm:prSet presAssocID="{0639AA99-BCDE-4EED-8C40-45E97810E119}" presName="background2" presStyleLbl="node2" presStyleIdx="0" presStyleCnt="3"/>
      <dgm:spPr/>
    </dgm:pt>
    <dgm:pt modelId="{72E07538-3DFD-4405-8285-EE7EE43871D8}" type="pres">
      <dgm:prSet presAssocID="{0639AA99-BCDE-4EED-8C40-45E97810E119}" presName="text2" presStyleLbl="fgAcc2" presStyleIdx="0" presStyleCnt="3">
        <dgm:presLayoutVars>
          <dgm:chPref val="3"/>
        </dgm:presLayoutVars>
      </dgm:prSet>
      <dgm:spPr/>
    </dgm:pt>
    <dgm:pt modelId="{B5971838-D3B7-4F72-8F3A-39039FAFC2EB}" type="pres">
      <dgm:prSet presAssocID="{0639AA99-BCDE-4EED-8C40-45E97810E119}" presName="hierChild3" presStyleCnt="0"/>
      <dgm:spPr/>
    </dgm:pt>
    <dgm:pt modelId="{5C0DB4CC-5D67-494F-AD64-A1B22790C433}" type="pres">
      <dgm:prSet presAssocID="{80404D91-8D61-44EE-A546-8FF8440FE58B}" presName="Name17" presStyleLbl="parChTrans1D3" presStyleIdx="0" presStyleCnt="3"/>
      <dgm:spPr/>
    </dgm:pt>
    <dgm:pt modelId="{308539AB-3786-4708-A0D9-921354F554ED}" type="pres">
      <dgm:prSet presAssocID="{9C8B9626-917F-4CC3-93F0-0693B52908B4}" presName="hierRoot3" presStyleCnt="0"/>
      <dgm:spPr/>
    </dgm:pt>
    <dgm:pt modelId="{D2C5D9FA-1642-4610-AE2F-549EA9851A3B}" type="pres">
      <dgm:prSet presAssocID="{9C8B9626-917F-4CC3-93F0-0693B52908B4}" presName="composite3" presStyleCnt="0"/>
      <dgm:spPr/>
    </dgm:pt>
    <dgm:pt modelId="{1600E26E-B82E-40C9-8F09-B584C0AA2D33}" type="pres">
      <dgm:prSet presAssocID="{9C8B9626-917F-4CC3-93F0-0693B52908B4}" presName="background3" presStyleLbl="node3" presStyleIdx="0" presStyleCnt="3"/>
      <dgm:spPr/>
    </dgm:pt>
    <dgm:pt modelId="{30C1BF8C-E301-4059-8313-E06E7657AEBA}" type="pres">
      <dgm:prSet presAssocID="{9C8B9626-917F-4CC3-93F0-0693B52908B4}" presName="text3" presStyleLbl="fgAcc3" presStyleIdx="0" presStyleCnt="3">
        <dgm:presLayoutVars>
          <dgm:chPref val="3"/>
        </dgm:presLayoutVars>
      </dgm:prSet>
      <dgm:spPr/>
    </dgm:pt>
    <dgm:pt modelId="{3ACFCB6B-715B-4386-B0B3-2B151E5C1301}" type="pres">
      <dgm:prSet presAssocID="{9C8B9626-917F-4CC3-93F0-0693B52908B4}" presName="hierChild4" presStyleCnt="0"/>
      <dgm:spPr/>
    </dgm:pt>
    <dgm:pt modelId="{957E2646-71FB-4CEB-A594-96712D49717B}" type="pres">
      <dgm:prSet presAssocID="{2D00F40B-278D-495C-850A-1C66A7C0C9DA}" presName="Name23" presStyleLbl="parChTrans1D4" presStyleIdx="0" presStyleCnt="4"/>
      <dgm:spPr/>
    </dgm:pt>
    <dgm:pt modelId="{514A5684-D8B5-4E77-B29A-F2A285A20B6C}" type="pres">
      <dgm:prSet presAssocID="{93321C07-3C74-425F-AE01-80BA968AB886}" presName="hierRoot4" presStyleCnt="0"/>
      <dgm:spPr/>
    </dgm:pt>
    <dgm:pt modelId="{D2143125-487C-4365-8AB2-614E45AD0BDE}" type="pres">
      <dgm:prSet presAssocID="{93321C07-3C74-425F-AE01-80BA968AB886}" presName="composite4" presStyleCnt="0"/>
      <dgm:spPr/>
    </dgm:pt>
    <dgm:pt modelId="{D3C682BB-F368-40AB-930E-6E0094F1764A}" type="pres">
      <dgm:prSet presAssocID="{93321C07-3C74-425F-AE01-80BA968AB886}" presName="background4" presStyleLbl="node4" presStyleIdx="0" presStyleCnt="4"/>
      <dgm:spPr/>
    </dgm:pt>
    <dgm:pt modelId="{8B7BDD7F-E236-49C4-A747-EE1749EBBB72}" type="pres">
      <dgm:prSet presAssocID="{93321C07-3C74-425F-AE01-80BA968AB886}" presName="text4" presStyleLbl="fgAcc4" presStyleIdx="0" presStyleCnt="4">
        <dgm:presLayoutVars>
          <dgm:chPref val="3"/>
        </dgm:presLayoutVars>
      </dgm:prSet>
      <dgm:spPr/>
    </dgm:pt>
    <dgm:pt modelId="{D3D26672-EA02-4ED0-88A0-5357C49DD037}" type="pres">
      <dgm:prSet presAssocID="{93321C07-3C74-425F-AE01-80BA968AB886}" presName="hierChild5" presStyleCnt="0"/>
      <dgm:spPr/>
    </dgm:pt>
    <dgm:pt modelId="{61900C26-9217-4261-80C0-55924D827EB3}" type="pres">
      <dgm:prSet presAssocID="{A27972EB-0418-47A0-BCA8-7BB7A05BDF21}" presName="Name23" presStyleLbl="parChTrans1D4" presStyleIdx="1" presStyleCnt="4"/>
      <dgm:spPr/>
    </dgm:pt>
    <dgm:pt modelId="{C780A6D1-8EBE-461E-9531-B9CFCDD6904E}" type="pres">
      <dgm:prSet presAssocID="{1A7FB7D7-83DB-4BA4-BA31-084593D52791}" presName="hierRoot4" presStyleCnt="0"/>
      <dgm:spPr/>
    </dgm:pt>
    <dgm:pt modelId="{2F69A6F7-48E0-45B0-BC35-723934544804}" type="pres">
      <dgm:prSet presAssocID="{1A7FB7D7-83DB-4BA4-BA31-084593D52791}" presName="composite4" presStyleCnt="0"/>
      <dgm:spPr/>
    </dgm:pt>
    <dgm:pt modelId="{4F9814DB-28CB-457B-9939-4CAC0A01C5F4}" type="pres">
      <dgm:prSet presAssocID="{1A7FB7D7-83DB-4BA4-BA31-084593D52791}" presName="background4" presStyleLbl="node4" presStyleIdx="1" presStyleCnt="4"/>
      <dgm:spPr/>
    </dgm:pt>
    <dgm:pt modelId="{C51DE243-D329-43AA-B1E6-F518E3BB3EC5}" type="pres">
      <dgm:prSet presAssocID="{1A7FB7D7-83DB-4BA4-BA31-084593D52791}" presName="text4" presStyleLbl="fgAcc4" presStyleIdx="1" presStyleCnt="4">
        <dgm:presLayoutVars>
          <dgm:chPref val="3"/>
        </dgm:presLayoutVars>
      </dgm:prSet>
      <dgm:spPr/>
    </dgm:pt>
    <dgm:pt modelId="{B07C4EF2-539B-4A9E-9CA0-68EED9A67586}" type="pres">
      <dgm:prSet presAssocID="{1A7FB7D7-83DB-4BA4-BA31-084593D52791}" presName="hierChild5" presStyleCnt="0"/>
      <dgm:spPr/>
    </dgm:pt>
    <dgm:pt modelId="{5A772D48-4F69-46DB-BB6C-F4476566EED9}" type="pres">
      <dgm:prSet presAssocID="{80A5F214-7CD0-4D95-AC56-63388BD2D847}" presName="Name10" presStyleLbl="parChTrans1D2" presStyleIdx="1" presStyleCnt="3"/>
      <dgm:spPr/>
    </dgm:pt>
    <dgm:pt modelId="{DF27DE90-1F5A-4476-9068-B4BEA6D9461D}" type="pres">
      <dgm:prSet presAssocID="{5FB5B6BE-644D-426F-AB60-497D6E977F75}" presName="hierRoot2" presStyleCnt="0"/>
      <dgm:spPr/>
    </dgm:pt>
    <dgm:pt modelId="{C9EA42A0-1775-40D1-912D-451A41F978BD}" type="pres">
      <dgm:prSet presAssocID="{5FB5B6BE-644D-426F-AB60-497D6E977F75}" presName="composite2" presStyleCnt="0"/>
      <dgm:spPr/>
    </dgm:pt>
    <dgm:pt modelId="{7FAE1CC2-9ED4-4E9F-BA49-11326A1D3D74}" type="pres">
      <dgm:prSet presAssocID="{5FB5B6BE-644D-426F-AB60-497D6E977F75}" presName="background2" presStyleLbl="node2" presStyleIdx="1" presStyleCnt="3"/>
      <dgm:spPr/>
    </dgm:pt>
    <dgm:pt modelId="{5DA0CFE3-80D2-4B9E-ADAD-4AD539D2CCA4}" type="pres">
      <dgm:prSet presAssocID="{5FB5B6BE-644D-426F-AB60-497D6E977F75}" presName="text2" presStyleLbl="fgAcc2" presStyleIdx="1" presStyleCnt="3">
        <dgm:presLayoutVars>
          <dgm:chPref val="3"/>
        </dgm:presLayoutVars>
      </dgm:prSet>
      <dgm:spPr/>
    </dgm:pt>
    <dgm:pt modelId="{C9A7025C-96F6-4EC9-B9D4-5229CB5BE297}" type="pres">
      <dgm:prSet presAssocID="{5FB5B6BE-644D-426F-AB60-497D6E977F75}" presName="hierChild3" presStyleCnt="0"/>
      <dgm:spPr/>
    </dgm:pt>
    <dgm:pt modelId="{D5C0F771-C85A-4B0A-A3EB-FA11ED9400B0}" type="pres">
      <dgm:prSet presAssocID="{B5BB8053-15BA-409A-A85A-66A226CB5287}" presName="Name17" presStyleLbl="parChTrans1D3" presStyleIdx="1" presStyleCnt="3"/>
      <dgm:spPr/>
    </dgm:pt>
    <dgm:pt modelId="{2308CD14-F9C7-4184-9A7C-8A3C6B9BFBE1}" type="pres">
      <dgm:prSet presAssocID="{B7D6E802-4F35-4DFA-B42B-1DAFCD9F48C3}" presName="hierRoot3" presStyleCnt="0"/>
      <dgm:spPr/>
    </dgm:pt>
    <dgm:pt modelId="{952E059C-EEF1-4FAC-9ABB-3E11B6BA5BA9}" type="pres">
      <dgm:prSet presAssocID="{B7D6E802-4F35-4DFA-B42B-1DAFCD9F48C3}" presName="composite3" presStyleCnt="0"/>
      <dgm:spPr/>
    </dgm:pt>
    <dgm:pt modelId="{FA6C8CA6-363F-4456-8B3B-8C62BB4721C9}" type="pres">
      <dgm:prSet presAssocID="{B7D6E802-4F35-4DFA-B42B-1DAFCD9F48C3}" presName="background3" presStyleLbl="node3" presStyleIdx="1" presStyleCnt="3"/>
      <dgm:spPr/>
    </dgm:pt>
    <dgm:pt modelId="{BBB73703-0AB0-4762-B6C3-28BD54197D4C}" type="pres">
      <dgm:prSet presAssocID="{B7D6E802-4F35-4DFA-B42B-1DAFCD9F48C3}" presName="text3" presStyleLbl="fgAcc3" presStyleIdx="1" presStyleCnt="3">
        <dgm:presLayoutVars>
          <dgm:chPref val="3"/>
        </dgm:presLayoutVars>
      </dgm:prSet>
      <dgm:spPr/>
    </dgm:pt>
    <dgm:pt modelId="{D2BD63D6-3468-4C2D-9FF7-3802CD67BC02}" type="pres">
      <dgm:prSet presAssocID="{B7D6E802-4F35-4DFA-B42B-1DAFCD9F48C3}" presName="hierChild4" presStyleCnt="0"/>
      <dgm:spPr/>
    </dgm:pt>
    <dgm:pt modelId="{F6BB4507-26CE-4193-83A9-B80CE1D66C85}" type="pres">
      <dgm:prSet presAssocID="{65358022-173D-4991-8723-0189704DE7F2}" presName="Name23" presStyleLbl="parChTrans1D4" presStyleIdx="2" presStyleCnt="4"/>
      <dgm:spPr/>
    </dgm:pt>
    <dgm:pt modelId="{114E95D9-1917-4F77-9D3D-044764E93CB4}" type="pres">
      <dgm:prSet presAssocID="{5766BB98-58AE-4272-98D8-D5FA16BB9175}" presName="hierRoot4" presStyleCnt="0"/>
      <dgm:spPr/>
    </dgm:pt>
    <dgm:pt modelId="{1B5F73C9-52B7-44A7-8898-B1B1C3D0D466}" type="pres">
      <dgm:prSet presAssocID="{5766BB98-58AE-4272-98D8-D5FA16BB9175}" presName="composite4" presStyleCnt="0"/>
      <dgm:spPr/>
    </dgm:pt>
    <dgm:pt modelId="{0363BFB3-1AFE-4925-8EBD-21655F9F6B60}" type="pres">
      <dgm:prSet presAssocID="{5766BB98-58AE-4272-98D8-D5FA16BB9175}" presName="background4" presStyleLbl="node4" presStyleIdx="2" presStyleCnt="4"/>
      <dgm:spPr/>
    </dgm:pt>
    <dgm:pt modelId="{23E83569-CB7F-465C-8D5A-634070E4AA6B}" type="pres">
      <dgm:prSet presAssocID="{5766BB98-58AE-4272-98D8-D5FA16BB9175}" presName="text4" presStyleLbl="fgAcc4" presStyleIdx="2" presStyleCnt="4">
        <dgm:presLayoutVars>
          <dgm:chPref val="3"/>
        </dgm:presLayoutVars>
      </dgm:prSet>
      <dgm:spPr/>
    </dgm:pt>
    <dgm:pt modelId="{99DFBF8E-5929-4E16-BB24-0A3D43E3C1BA}" type="pres">
      <dgm:prSet presAssocID="{5766BB98-58AE-4272-98D8-D5FA16BB9175}" presName="hierChild5" presStyleCnt="0"/>
      <dgm:spPr/>
    </dgm:pt>
    <dgm:pt modelId="{1D750255-C683-413E-940B-13478504FAE3}" type="pres">
      <dgm:prSet presAssocID="{6A5FF7E7-D352-4DE6-876B-D996DB7093F6}" presName="Name10" presStyleLbl="parChTrans1D2" presStyleIdx="2" presStyleCnt="3"/>
      <dgm:spPr/>
    </dgm:pt>
    <dgm:pt modelId="{E158C07A-43F8-4AAB-B3C3-DE28FBE59731}" type="pres">
      <dgm:prSet presAssocID="{22E1F5A6-6AD5-4CD4-AAA6-E1B8D96A6792}" presName="hierRoot2" presStyleCnt="0"/>
      <dgm:spPr/>
    </dgm:pt>
    <dgm:pt modelId="{BBBF0072-E356-41E4-90C8-CFC3E4CEF3E4}" type="pres">
      <dgm:prSet presAssocID="{22E1F5A6-6AD5-4CD4-AAA6-E1B8D96A6792}" presName="composite2" presStyleCnt="0"/>
      <dgm:spPr/>
    </dgm:pt>
    <dgm:pt modelId="{BBD3B0C0-BFD2-41BE-8402-778CDDBC9282}" type="pres">
      <dgm:prSet presAssocID="{22E1F5A6-6AD5-4CD4-AAA6-E1B8D96A6792}" presName="background2" presStyleLbl="node2" presStyleIdx="2" presStyleCnt="3"/>
      <dgm:spPr/>
    </dgm:pt>
    <dgm:pt modelId="{83BE92E6-E713-40D3-85D8-6B8865DFB5B1}" type="pres">
      <dgm:prSet presAssocID="{22E1F5A6-6AD5-4CD4-AAA6-E1B8D96A6792}" presName="text2" presStyleLbl="fgAcc2" presStyleIdx="2" presStyleCnt="3">
        <dgm:presLayoutVars>
          <dgm:chPref val="3"/>
        </dgm:presLayoutVars>
      </dgm:prSet>
      <dgm:spPr/>
    </dgm:pt>
    <dgm:pt modelId="{9878B5C9-59D8-4EC6-B5E6-36941F35D47E}" type="pres">
      <dgm:prSet presAssocID="{22E1F5A6-6AD5-4CD4-AAA6-E1B8D96A6792}" presName="hierChild3" presStyleCnt="0"/>
      <dgm:spPr/>
    </dgm:pt>
    <dgm:pt modelId="{B5BAE7E8-7A77-4BD0-922E-7F372CA116DA}" type="pres">
      <dgm:prSet presAssocID="{B8CBC5A3-2FE9-4E04-BAAA-24A2524B21AA}" presName="Name17" presStyleLbl="parChTrans1D3" presStyleIdx="2" presStyleCnt="3"/>
      <dgm:spPr/>
    </dgm:pt>
    <dgm:pt modelId="{585FA526-FD11-4B84-99B2-C69A8EE99CB2}" type="pres">
      <dgm:prSet presAssocID="{C8BC1960-6D7D-48C1-AF94-AE57857479AF}" presName="hierRoot3" presStyleCnt="0"/>
      <dgm:spPr/>
    </dgm:pt>
    <dgm:pt modelId="{CB799177-8400-427B-9AF7-F1AF6B195FB1}" type="pres">
      <dgm:prSet presAssocID="{C8BC1960-6D7D-48C1-AF94-AE57857479AF}" presName="composite3" presStyleCnt="0"/>
      <dgm:spPr/>
    </dgm:pt>
    <dgm:pt modelId="{B8F67653-7068-47B4-BD1B-8492DEC8FE89}" type="pres">
      <dgm:prSet presAssocID="{C8BC1960-6D7D-48C1-AF94-AE57857479AF}" presName="background3" presStyleLbl="node3" presStyleIdx="2" presStyleCnt="3"/>
      <dgm:spPr/>
    </dgm:pt>
    <dgm:pt modelId="{7B361CAA-A896-44FE-9723-98FCF81A153A}" type="pres">
      <dgm:prSet presAssocID="{C8BC1960-6D7D-48C1-AF94-AE57857479AF}" presName="text3" presStyleLbl="fgAcc3" presStyleIdx="2" presStyleCnt="3">
        <dgm:presLayoutVars>
          <dgm:chPref val="3"/>
        </dgm:presLayoutVars>
      </dgm:prSet>
      <dgm:spPr/>
    </dgm:pt>
    <dgm:pt modelId="{710B25CB-4946-4CD6-89EF-D55FAE2BBCA8}" type="pres">
      <dgm:prSet presAssocID="{C8BC1960-6D7D-48C1-AF94-AE57857479AF}" presName="hierChild4" presStyleCnt="0"/>
      <dgm:spPr/>
    </dgm:pt>
    <dgm:pt modelId="{711C7AAB-DAC0-4137-AFB6-DB08CC166F4F}" type="pres">
      <dgm:prSet presAssocID="{1340FB55-BA06-4627-B4E2-6A363BDC6303}" presName="Name23" presStyleLbl="parChTrans1D4" presStyleIdx="3" presStyleCnt="4"/>
      <dgm:spPr/>
    </dgm:pt>
    <dgm:pt modelId="{A3DF0A3C-3BB3-45E7-80B3-5BF3303D6058}" type="pres">
      <dgm:prSet presAssocID="{547DB545-AA43-469F-82C7-E2F1BE45C24E}" presName="hierRoot4" presStyleCnt="0"/>
      <dgm:spPr/>
    </dgm:pt>
    <dgm:pt modelId="{7E6C13E3-913D-4FE0-AC1E-8E8AE1BFFA72}" type="pres">
      <dgm:prSet presAssocID="{547DB545-AA43-469F-82C7-E2F1BE45C24E}" presName="composite4" presStyleCnt="0"/>
      <dgm:spPr/>
    </dgm:pt>
    <dgm:pt modelId="{593AA2AC-257A-4E40-A1D2-0DCC1439ED66}" type="pres">
      <dgm:prSet presAssocID="{547DB545-AA43-469F-82C7-E2F1BE45C24E}" presName="background4" presStyleLbl="node4" presStyleIdx="3" presStyleCnt="4"/>
      <dgm:spPr/>
    </dgm:pt>
    <dgm:pt modelId="{48FD7F69-F077-49AD-82BA-207F6B0AC49A}" type="pres">
      <dgm:prSet presAssocID="{547DB545-AA43-469F-82C7-E2F1BE45C24E}" presName="text4" presStyleLbl="fgAcc4" presStyleIdx="3" presStyleCnt="4">
        <dgm:presLayoutVars>
          <dgm:chPref val="3"/>
        </dgm:presLayoutVars>
      </dgm:prSet>
      <dgm:spPr/>
    </dgm:pt>
    <dgm:pt modelId="{DC0803C1-D790-4756-9B4C-B844D23328DF}" type="pres">
      <dgm:prSet presAssocID="{547DB545-AA43-469F-82C7-E2F1BE45C24E}" presName="hierChild5" presStyleCnt="0"/>
      <dgm:spPr/>
    </dgm:pt>
  </dgm:ptLst>
  <dgm:cxnLst>
    <dgm:cxn modelId="{7559CF00-41D5-4FDF-9735-8FB292BE5347}" type="presOf" srcId="{889C3DD7-19ED-4B00-ABDE-4FF880B8F09F}" destId="{9738F2C3-D8E5-4934-80FD-D5E9E3EEB2C2}" srcOrd="0" destOrd="0" presId="urn:microsoft.com/office/officeart/2005/8/layout/hierarchy1"/>
    <dgm:cxn modelId="{18AB040C-82AD-4C23-A02F-5B04A43B6973}" type="presOf" srcId="{A27972EB-0418-47A0-BCA8-7BB7A05BDF21}" destId="{61900C26-9217-4261-80C0-55924D827EB3}" srcOrd="0" destOrd="0" presId="urn:microsoft.com/office/officeart/2005/8/layout/hierarchy1"/>
    <dgm:cxn modelId="{E2E8BD0C-AD7A-41DB-AE6C-62B2241F8C9A}" type="presOf" srcId="{80A5F214-7CD0-4D95-AC56-63388BD2D847}" destId="{5A772D48-4F69-46DB-BB6C-F4476566EED9}" srcOrd="0" destOrd="0" presId="urn:microsoft.com/office/officeart/2005/8/layout/hierarchy1"/>
    <dgm:cxn modelId="{DA6B6C15-0700-49AF-97D9-CEEF859BE777}" type="presOf" srcId="{9C8B9626-917F-4CC3-93F0-0693B52908B4}" destId="{30C1BF8C-E301-4059-8313-E06E7657AEBA}" srcOrd="0" destOrd="0" presId="urn:microsoft.com/office/officeart/2005/8/layout/hierarchy1"/>
    <dgm:cxn modelId="{78247826-08DA-40DD-BD6A-C04CC66D32A4}" srcId="{B7D6E802-4F35-4DFA-B42B-1DAFCD9F48C3}" destId="{5766BB98-58AE-4272-98D8-D5FA16BB9175}" srcOrd="0" destOrd="0" parTransId="{65358022-173D-4991-8723-0189704DE7F2}" sibTransId="{B7295162-A5FD-42C6-9D4C-8EF59B2EC1D1}"/>
    <dgm:cxn modelId="{C3A55E3E-A262-4439-83D1-3E744F0E8381}" srcId="{46EFC0A6-4DB5-4EBC-8022-DE331EB46696}" destId="{889C3DD7-19ED-4B00-ABDE-4FF880B8F09F}" srcOrd="0" destOrd="0" parTransId="{711392D2-6187-43DB-AAB2-1FC1924DDEDF}" sibTransId="{2BCC5496-B7C2-4E49-A43F-D337EFBFA7ED}"/>
    <dgm:cxn modelId="{1AB7F86A-37B9-4832-BB37-C95F491E1E42}" type="presOf" srcId="{5FB5B6BE-644D-426F-AB60-497D6E977F75}" destId="{5DA0CFE3-80D2-4B9E-ADAD-4AD539D2CCA4}" srcOrd="0" destOrd="0" presId="urn:microsoft.com/office/officeart/2005/8/layout/hierarchy1"/>
    <dgm:cxn modelId="{8D75E873-4D25-4DD8-A3D6-CFB6C1C19D8D}" type="presOf" srcId="{0639AA99-BCDE-4EED-8C40-45E97810E119}" destId="{72E07538-3DFD-4405-8285-EE7EE43871D8}" srcOrd="0" destOrd="0" presId="urn:microsoft.com/office/officeart/2005/8/layout/hierarchy1"/>
    <dgm:cxn modelId="{1EFB9154-D4A9-472B-8680-5857E2F7DCBC}" type="presOf" srcId="{1A7FB7D7-83DB-4BA4-BA31-084593D52791}" destId="{C51DE243-D329-43AA-B1E6-F518E3BB3EC5}" srcOrd="0" destOrd="0" presId="urn:microsoft.com/office/officeart/2005/8/layout/hierarchy1"/>
    <dgm:cxn modelId="{C3764B77-2512-4406-B9E6-958587956811}" srcId="{5FB5B6BE-644D-426F-AB60-497D6E977F75}" destId="{B7D6E802-4F35-4DFA-B42B-1DAFCD9F48C3}" srcOrd="0" destOrd="0" parTransId="{B5BB8053-15BA-409A-A85A-66A226CB5287}" sibTransId="{BCB6370C-A9D6-4D2C-9315-D0121B622136}"/>
    <dgm:cxn modelId="{4C27EB7B-B793-49A4-8DDE-F71D554182E9}" srcId="{889C3DD7-19ED-4B00-ABDE-4FF880B8F09F}" destId="{22E1F5A6-6AD5-4CD4-AAA6-E1B8D96A6792}" srcOrd="2" destOrd="0" parTransId="{6A5FF7E7-D352-4DE6-876B-D996DB7093F6}" sibTransId="{5A343A73-B818-441B-95E7-95FC97E2E908}"/>
    <dgm:cxn modelId="{C646C97C-FFCB-43D1-9268-BCB31498767D}" type="presOf" srcId="{93321C07-3C74-425F-AE01-80BA968AB886}" destId="{8B7BDD7F-E236-49C4-A747-EE1749EBBB72}" srcOrd="0" destOrd="0" presId="urn:microsoft.com/office/officeart/2005/8/layout/hierarchy1"/>
    <dgm:cxn modelId="{576E2280-5541-46BC-A00D-34091254A1AB}" srcId="{889C3DD7-19ED-4B00-ABDE-4FF880B8F09F}" destId="{5FB5B6BE-644D-426F-AB60-497D6E977F75}" srcOrd="1" destOrd="0" parTransId="{80A5F214-7CD0-4D95-AC56-63388BD2D847}" sibTransId="{AC3A2F25-109F-4027-B779-EF880FB0C4F1}"/>
    <dgm:cxn modelId="{A5E5E183-C85F-4DBD-9284-58B8DE97D92F}" srcId="{0639AA99-BCDE-4EED-8C40-45E97810E119}" destId="{9C8B9626-917F-4CC3-93F0-0693B52908B4}" srcOrd="0" destOrd="0" parTransId="{80404D91-8D61-44EE-A546-8FF8440FE58B}" sibTransId="{FFE73678-7F3F-40FB-AC0D-982FCFDDDBD8}"/>
    <dgm:cxn modelId="{51535184-D44C-486F-96A7-DD7EDA0EA7C2}" type="presOf" srcId="{C8BC1960-6D7D-48C1-AF94-AE57857479AF}" destId="{7B361CAA-A896-44FE-9723-98FCF81A153A}" srcOrd="0" destOrd="0" presId="urn:microsoft.com/office/officeart/2005/8/layout/hierarchy1"/>
    <dgm:cxn modelId="{0E0D6C8B-9254-4893-833F-46367F8ACBF5}" type="presOf" srcId="{5766BB98-58AE-4272-98D8-D5FA16BB9175}" destId="{23E83569-CB7F-465C-8D5A-634070E4AA6B}" srcOrd="0" destOrd="0" presId="urn:microsoft.com/office/officeart/2005/8/layout/hierarchy1"/>
    <dgm:cxn modelId="{6212CA9E-A5B7-45DA-AC62-CB530DF0A4F0}" type="presOf" srcId="{22E1F5A6-6AD5-4CD4-AAA6-E1B8D96A6792}" destId="{83BE92E6-E713-40D3-85D8-6B8865DFB5B1}" srcOrd="0" destOrd="0" presId="urn:microsoft.com/office/officeart/2005/8/layout/hierarchy1"/>
    <dgm:cxn modelId="{DC42B4A0-33EF-4447-987A-DC2F463DE351}" srcId="{22E1F5A6-6AD5-4CD4-AAA6-E1B8D96A6792}" destId="{C8BC1960-6D7D-48C1-AF94-AE57857479AF}" srcOrd="0" destOrd="0" parTransId="{B8CBC5A3-2FE9-4E04-BAAA-24A2524B21AA}" sibTransId="{ADEABC63-4DE0-43AB-9155-8A7977AB92D9}"/>
    <dgm:cxn modelId="{7A87F6B1-E81B-4022-9CFB-DBD6CC7A45F0}" type="presOf" srcId="{46EFC0A6-4DB5-4EBC-8022-DE331EB46696}" destId="{F4F7E651-9DDE-4AB0-AA32-942FA168B755}" srcOrd="0" destOrd="0" presId="urn:microsoft.com/office/officeart/2005/8/layout/hierarchy1"/>
    <dgm:cxn modelId="{FEB5FFB2-3593-4883-BD06-5E89CFB88EC2}" srcId="{C8BC1960-6D7D-48C1-AF94-AE57857479AF}" destId="{547DB545-AA43-469F-82C7-E2F1BE45C24E}" srcOrd="0" destOrd="0" parTransId="{1340FB55-BA06-4627-B4E2-6A363BDC6303}" sibTransId="{4B696A6D-33B3-4A5C-AC43-A6BCE0B1E3BC}"/>
    <dgm:cxn modelId="{D38B69B7-FA3E-489F-9BA5-E7FE097E7DD9}" type="presOf" srcId="{65358022-173D-4991-8723-0189704DE7F2}" destId="{F6BB4507-26CE-4193-83A9-B80CE1D66C85}" srcOrd="0" destOrd="0" presId="urn:microsoft.com/office/officeart/2005/8/layout/hierarchy1"/>
    <dgm:cxn modelId="{050FA6B8-8C4D-43E8-958C-049B9B2480DA}" type="presOf" srcId="{B5BB8053-15BA-409A-A85A-66A226CB5287}" destId="{D5C0F771-C85A-4B0A-A3EB-FA11ED9400B0}" srcOrd="0" destOrd="0" presId="urn:microsoft.com/office/officeart/2005/8/layout/hierarchy1"/>
    <dgm:cxn modelId="{95B15DC5-D201-4BA2-9AC7-CDC2990AC492}" type="presOf" srcId="{80404D91-8D61-44EE-A546-8FF8440FE58B}" destId="{5C0DB4CC-5D67-494F-AD64-A1B22790C433}" srcOrd="0" destOrd="0" presId="urn:microsoft.com/office/officeart/2005/8/layout/hierarchy1"/>
    <dgm:cxn modelId="{0D73D0C7-F9BD-472A-AEBB-EF057637BC45}" srcId="{889C3DD7-19ED-4B00-ABDE-4FF880B8F09F}" destId="{0639AA99-BCDE-4EED-8C40-45E97810E119}" srcOrd="0" destOrd="0" parTransId="{8EFA1367-3359-42A7-A80D-F84B30E1FD28}" sibTransId="{E0FDA32D-2478-40F7-BE23-1D3692276E31}"/>
    <dgm:cxn modelId="{98D183CB-9DCD-4236-A921-10F90CAFA6E3}" type="presOf" srcId="{6A5FF7E7-D352-4DE6-876B-D996DB7093F6}" destId="{1D750255-C683-413E-940B-13478504FAE3}" srcOrd="0" destOrd="0" presId="urn:microsoft.com/office/officeart/2005/8/layout/hierarchy1"/>
    <dgm:cxn modelId="{3D6EBECE-9A62-4332-87FB-50A2314647A0}" type="presOf" srcId="{547DB545-AA43-469F-82C7-E2F1BE45C24E}" destId="{48FD7F69-F077-49AD-82BA-207F6B0AC49A}" srcOrd="0" destOrd="0" presId="urn:microsoft.com/office/officeart/2005/8/layout/hierarchy1"/>
    <dgm:cxn modelId="{40CEADD6-FF85-47C6-A23F-D5490F0ED67E}" type="presOf" srcId="{B8CBC5A3-2FE9-4E04-BAAA-24A2524B21AA}" destId="{B5BAE7E8-7A77-4BD0-922E-7F372CA116DA}" srcOrd="0" destOrd="0" presId="urn:microsoft.com/office/officeart/2005/8/layout/hierarchy1"/>
    <dgm:cxn modelId="{0BB9F6D8-08BF-4223-B3AB-54ECB752D0BD}" type="presOf" srcId="{B7D6E802-4F35-4DFA-B42B-1DAFCD9F48C3}" destId="{BBB73703-0AB0-4762-B6C3-28BD54197D4C}" srcOrd="0" destOrd="0" presId="urn:microsoft.com/office/officeart/2005/8/layout/hierarchy1"/>
    <dgm:cxn modelId="{A13F8FEB-BA12-4814-BE75-A644667AADB2}" srcId="{9C8B9626-917F-4CC3-93F0-0693B52908B4}" destId="{93321C07-3C74-425F-AE01-80BA968AB886}" srcOrd="0" destOrd="0" parTransId="{2D00F40B-278D-495C-850A-1C66A7C0C9DA}" sibTransId="{CAD02787-D6BF-4E48-B1A5-11A15D08B6E6}"/>
    <dgm:cxn modelId="{18531FEE-CE23-44B5-935A-13C90D077508}" type="presOf" srcId="{2D00F40B-278D-495C-850A-1C66A7C0C9DA}" destId="{957E2646-71FB-4CEB-A594-96712D49717B}" srcOrd="0" destOrd="0" presId="urn:microsoft.com/office/officeart/2005/8/layout/hierarchy1"/>
    <dgm:cxn modelId="{81BA25EF-3B21-4CCD-B30D-AEA4B9B5D31B}" type="presOf" srcId="{8EFA1367-3359-42A7-A80D-F84B30E1FD28}" destId="{6DDA4401-A20E-4B2B-8EC5-9A93FBEE9D07}" srcOrd="0" destOrd="0" presId="urn:microsoft.com/office/officeart/2005/8/layout/hierarchy1"/>
    <dgm:cxn modelId="{82D5D9F0-E416-46E2-BB5D-B83705607A53}" type="presOf" srcId="{1340FB55-BA06-4627-B4E2-6A363BDC6303}" destId="{711C7AAB-DAC0-4137-AFB6-DB08CC166F4F}" srcOrd="0" destOrd="0" presId="urn:microsoft.com/office/officeart/2005/8/layout/hierarchy1"/>
    <dgm:cxn modelId="{79FFA3FB-388A-4EA9-9879-1B6B29D37FEE}" srcId="{9C8B9626-917F-4CC3-93F0-0693B52908B4}" destId="{1A7FB7D7-83DB-4BA4-BA31-084593D52791}" srcOrd="1" destOrd="0" parTransId="{A27972EB-0418-47A0-BCA8-7BB7A05BDF21}" sibTransId="{CC7F1853-3FA5-4130-9259-8C7086C6C5B5}"/>
    <dgm:cxn modelId="{2EAE4836-AD65-4C8F-BC6C-8B99E7C4F487}" type="presParOf" srcId="{F4F7E651-9DDE-4AB0-AA32-942FA168B755}" destId="{F1841611-7465-49BF-89C5-DFD31C66701C}" srcOrd="0" destOrd="0" presId="urn:microsoft.com/office/officeart/2005/8/layout/hierarchy1"/>
    <dgm:cxn modelId="{6100F39A-2D8D-4C3F-A8C9-021F0CFF2A00}" type="presParOf" srcId="{F1841611-7465-49BF-89C5-DFD31C66701C}" destId="{A1D64152-E5AC-4BC9-81AA-981E4137937D}" srcOrd="0" destOrd="0" presId="urn:microsoft.com/office/officeart/2005/8/layout/hierarchy1"/>
    <dgm:cxn modelId="{C3ED9CC2-8F67-4E96-8A05-2F128AC221F6}" type="presParOf" srcId="{A1D64152-E5AC-4BC9-81AA-981E4137937D}" destId="{7B015166-905E-4270-8333-B85FA40C92CC}" srcOrd="0" destOrd="0" presId="urn:microsoft.com/office/officeart/2005/8/layout/hierarchy1"/>
    <dgm:cxn modelId="{1C38A3A9-F2E1-4C0E-A156-17F747D63442}" type="presParOf" srcId="{A1D64152-E5AC-4BC9-81AA-981E4137937D}" destId="{9738F2C3-D8E5-4934-80FD-D5E9E3EEB2C2}" srcOrd="1" destOrd="0" presId="urn:microsoft.com/office/officeart/2005/8/layout/hierarchy1"/>
    <dgm:cxn modelId="{374A8345-C958-4561-89A2-EAAD74798EE9}" type="presParOf" srcId="{F1841611-7465-49BF-89C5-DFD31C66701C}" destId="{3FEDE921-4842-49CE-8D48-07BE87DFF37D}" srcOrd="1" destOrd="0" presId="urn:microsoft.com/office/officeart/2005/8/layout/hierarchy1"/>
    <dgm:cxn modelId="{33702980-1A8E-4292-80E5-AE12E5382453}" type="presParOf" srcId="{3FEDE921-4842-49CE-8D48-07BE87DFF37D}" destId="{6DDA4401-A20E-4B2B-8EC5-9A93FBEE9D07}" srcOrd="0" destOrd="0" presId="urn:microsoft.com/office/officeart/2005/8/layout/hierarchy1"/>
    <dgm:cxn modelId="{1276EE39-EDD9-4325-9EB3-D5A9B472FBA9}" type="presParOf" srcId="{3FEDE921-4842-49CE-8D48-07BE87DFF37D}" destId="{52AA8E0E-D2D1-4C11-A101-43E060B42DFB}" srcOrd="1" destOrd="0" presId="urn:microsoft.com/office/officeart/2005/8/layout/hierarchy1"/>
    <dgm:cxn modelId="{7FED2136-AB2A-450D-932C-0CA89AC6D14C}" type="presParOf" srcId="{52AA8E0E-D2D1-4C11-A101-43E060B42DFB}" destId="{16C81323-75B7-427D-AA4C-0CEFF2F1337B}" srcOrd="0" destOrd="0" presId="urn:microsoft.com/office/officeart/2005/8/layout/hierarchy1"/>
    <dgm:cxn modelId="{E2708FE8-CB1A-4567-87FB-803263ECE89C}" type="presParOf" srcId="{16C81323-75B7-427D-AA4C-0CEFF2F1337B}" destId="{23B531A2-EE2D-412A-B5F7-92C891BCAE50}" srcOrd="0" destOrd="0" presId="urn:microsoft.com/office/officeart/2005/8/layout/hierarchy1"/>
    <dgm:cxn modelId="{CBC9CEFF-BC2A-4A3A-9596-21A24F367A4D}" type="presParOf" srcId="{16C81323-75B7-427D-AA4C-0CEFF2F1337B}" destId="{72E07538-3DFD-4405-8285-EE7EE43871D8}" srcOrd="1" destOrd="0" presId="urn:microsoft.com/office/officeart/2005/8/layout/hierarchy1"/>
    <dgm:cxn modelId="{613DA5AE-C473-48AB-80C2-BE2EB2C688FD}" type="presParOf" srcId="{52AA8E0E-D2D1-4C11-A101-43E060B42DFB}" destId="{B5971838-D3B7-4F72-8F3A-39039FAFC2EB}" srcOrd="1" destOrd="0" presId="urn:microsoft.com/office/officeart/2005/8/layout/hierarchy1"/>
    <dgm:cxn modelId="{180BACFA-D96B-44C4-88C0-4FF7BC2D5DC6}" type="presParOf" srcId="{B5971838-D3B7-4F72-8F3A-39039FAFC2EB}" destId="{5C0DB4CC-5D67-494F-AD64-A1B22790C433}" srcOrd="0" destOrd="0" presId="urn:microsoft.com/office/officeart/2005/8/layout/hierarchy1"/>
    <dgm:cxn modelId="{33542DC8-70FA-4A70-860D-9DD59AE421C3}" type="presParOf" srcId="{B5971838-D3B7-4F72-8F3A-39039FAFC2EB}" destId="{308539AB-3786-4708-A0D9-921354F554ED}" srcOrd="1" destOrd="0" presId="urn:microsoft.com/office/officeart/2005/8/layout/hierarchy1"/>
    <dgm:cxn modelId="{F3207C1D-54A1-4AF1-B400-50B3E4D91D84}" type="presParOf" srcId="{308539AB-3786-4708-A0D9-921354F554ED}" destId="{D2C5D9FA-1642-4610-AE2F-549EA9851A3B}" srcOrd="0" destOrd="0" presId="urn:microsoft.com/office/officeart/2005/8/layout/hierarchy1"/>
    <dgm:cxn modelId="{37BA8236-77D0-4F20-AFE7-38116EFD3D27}" type="presParOf" srcId="{D2C5D9FA-1642-4610-AE2F-549EA9851A3B}" destId="{1600E26E-B82E-40C9-8F09-B584C0AA2D33}" srcOrd="0" destOrd="0" presId="urn:microsoft.com/office/officeart/2005/8/layout/hierarchy1"/>
    <dgm:cxn modelId="{293955F6-0021-4903-87BF-B8071F7A9C84}" type="presParOf" srcId="{D2C5D9FA-1642-4610-AE2F-549EA9851A3B}" destId="{30C1BF8C-E301-4059-8313-E06E7657AEBA}" srcOrd="1" destOrd="0" presId="urn:microsoft.com/office/officeart/2005/8/layout/hierarchy1"/>
    <dgm:cxn modelId="{FB5AA8FD-30EA-4607-B4AD-8011D878CB90}" type="presParOf" srcId="{308539AB-3786-4708-A0D9-921354F554ED}" destId="{3ACFCB6B-715B-4386-B0B3-2B151E5C1301}" srcOrd="1" destOrd="0" presId="urn:microsoft.com/office/officeart/2005/8/layout/hierarchy1"/>
    <dgm:cxn modelId="{246AAC85-17A9-4AF7-8E6A-D99B58A2538D}" type="presParOf" srcId="{3ACFCB6B-715B-4386-B0B3-2B151E5C1301}" destId="{957E2646-71FB-4CEB-A594-96712D49717B}" srcOrd="0" destOrd="0" presId="urn:microsoft.com/office/officeart/2005/8/layout/hierarchy1"/>
    <dgm:cxn modelId="{0ADB6CF3-DC76-403F-B8A2-F946328B1995}" type="presParOf" srcId="{3ACFCB6B-715B-4386-B0B3-2B151E5C1301}" destId="{514A5684-D8B5-4E77-B29A-F2A285A20B6C}" srcOrd="1" destOrd="0" presId="urn:microsoft.com/office/officeart/2005/8/layout/hierarchy1"/>
    <dgm:cxn modelId="{DFFB33F1-BEFE-4E47-AF7D-9780D491CCB9}" type="presParOf" srcId="{514A5684-D8B5-4E77-B29A-F2A285A20B6C}" destId="{D2143125-487C-4365-8AB2-614E45AD0BDE}" srcOrd="0" destOrd="0" presId="urn:microsoft.com/office/officeart/2005/8/layout/hierarchy1"/>
    <dgm:cxn modelId="{9B926831-C794-4B11-8AD2-4F83503D2544}" type="presParOf" srcId="{D2143125-487C-4365-8AB2-614E45AD0BDE}" destId="{D3C682BB-F368-40AB-930E-6E0094F1764A}" srcOrd="0" destOrd="0" presId="urn:microsoft.com/office/officeart/2005/8/layout/hierarchy1"/>
    <dgm:cxn modelId="{206A8902-AB65-4ABC-A7F4-33C3455FE969}" type="presParOf" srcId="{D2143125-487C-4365-8AB2-614E45AD0BDE}" destId="{8B7BDD7F-E236-49C4-A747-EE1749EBBB72}" srcOrd="1" destOrd="0" presId="urn:microsoft.com/office/officeart/2005/8/layout/hierarchy1"/>
    <dgm:cxn modelId="{F0BBFED2-6301-442E-8462-F38EAEB57ED4}" type="presParOf" srcId="{514A5684-D8B5-4E77-B29A-F2A285A20B6C}" destId="{D3D26672-EA02-4ED0-88A0-5357C49DD037}" srcOrd="1" destOrd="0" presId="urn:microsoft.com/office/officeart/2005/8/layout/hierarchy1"/>
    <dgm:cxn modelId="{B76BEFA4-0101-4FC4-8EC0-B0452DBB5885}" type="presParOf" srcId="{3ACFCB6B-715B-4386-B0B3-2B151E5C1301}" destId="{61900C26-9217-4261-80C0-55924D827EB3}" srcOrd="2" destOrd="0" presId="urn:microsoft.com/office/officeart/2005/8/layout/hierarchy1"/>
    <dgm:cxn modelId="{C81B1E08-5BD5-4A99-8C93-F489732D6090}" type="presParOf" srcId="{3ACFCB6B-715B-4386-B0B3-2B151E5C1301}" destId="{C780A6D1-8EBE-461E-9531-B9CFCDD6904E}" srcOrd="3" destOrd="0" presId="urn:microsoft.com/office/officeart/2005/8/layout/hierarchy1"/>
    <dgm:cxn modelId="{A4E2BE27-14C3-4E23-A462-91105A374A56}" type="presParOf" srcId="{C780A6D1-8EBE-461E-9531-B9CFCDD6904E}" destId="{2F69A6F7-48E0-45B0-BC35-723934544804}" srcOrd="0" destOrd="0" presId="urn:microsoft.com/office/officeart/2005/8/layout/hierarchy1"/>
    <dgm:cxn modelId="{04D6DB4E-34C6-4C75-8C0B-A9BDAD41B6FC}" type="presParOf" srcId="{2F69A6F7-48E0-45B0-BC35-723934544804}" destId="{4F9814DB-28CB-457B-9939-4CAC0A01C5F4}" srcOrd="0" destOrd="0" presId="urn:microsoft.com/office/officeart/2005/8/layout/hierarchy1"/>
    <dgm:cxn modelId="{C18E2A5E-319F-4804-ABBB-1265336AFBCD}" type="presParOf" srcId="{2F69A6F7-48E0-45B0-BC35-723934544804}" destId="{C51DE243-D329-43AA-B1E6-F518E3BB3EC5}" srcOrd="1" destOrd="0" presId="urn:microsoft.com/office/officeart/2005/8/layout/hierarchy1"/>
    <dgm:cxn modelId="{CB43D858-DF65-40E0-B868-3C65301C452E}" type="presParOf" srcId="{C780A6D1-8EBE-461E-9531-B9CFCDD6904E}" destId="{B07C4EF2-539B-4A9E-9CA0-68EED9A67586}" srcOrd="1" destOrd="0" presId="urn:microsoft.com/office/officeart/2005/8/layout/hierarchy1"/>
    <dgm:cxn modelId="{0DAC57EE-498B-4E19-9038-A055A132BBB1}" type="presParOf" srcId="{3FEDE921-4842-49CE-8D48-07BE87DFF37D}" destId="{5A772D48-4F69-46DB-BB6C-F4476566EED9}" srcOrd="2" destOrd="0" presId="urn:microsoft.com/office/officeart/2005/8/layout/hierarchy1"/>
    <dgm:cxn modelId="{9E0A8C0D-2B93-4754-B31D-FBA795B4220E}" type="presParOf" srcId="{3FEDE921-4842-49CE-8D48-07BE87DFF37D}" destId="{DF27DE90-1F5A-4476-9068-B4BEA6D9461D}" srcOrd="3" destOrd="0" presId="urn:microsoft.com/office/officeart/2005/8/layout/hierarchy1"/>
    <dgm:cxn modelId="{5A04FFAF-B7F4-4E96-A150-F60427336367}" type="presParOf" srcId="{DF27DE90-1F5A-4476-9068-B4BEA6D9461D}" destId="{C9EA42A0-1775-40D1-912D-451A41F978BD}" srcOrd="0" destOrd="0" presId="urn:microsoft.com/office/officeart/2005/8/layout/hierarchy1"/>
    <dgm:cxn modelId="{9C8514DC-E359-40F6-877F-437FFA88CA31}" type="presParOf" srcId="{C9EA42A0-1775-40D1-912D-451A41F978BD}" destId="{7FAE1CC2-9ED4-4E9F-BA49-11326A1D3D74}" srcOrd="0" destOrd="0" presId="urn:microsoft.com/office/officeart/2005/8/layout/hierarchy1"/>
    <dgm:cxn modelId="{A410CEC5-4FA5-46C3-93EE-91B118E5BAAE}" type="presParOf" srcId="{C9EA42A0-1775-40D1-912D-451A41F978BD}" destId="{5DA0CFE3-80D2-4B9E-ADAD-4AD539D2CCA4}" srcOrd="1" destOrd="0" presId="urn:microsoft.com/office/officeart/2005/8/layout/hierarchy1"/>
    <dgm:cxn modelId="{640C30D7-481B-41CE-949E-9820B7CD3A8F}" type="presParOf" srcId="{DF27DE90-1F5A-4476-9068-B4BEA6D9461D}" destId="{C9A7025C-96F6-4EC9-B9D4-5229CB5BE297}" srcOrd="1" destOrd="0" presId="urn:microsoft.com/office/officeart/2005/8/layout/hierarchy1"/>
    <dgm:cxn modelId="{84819DE0-9D1B-42FA-8574-F8D38F331C1D}" type="presParOf" srcId="{C9A7025C-96F6-4EC9-B9D4-5229CB5BE297}" destId="{D5C0F771-C85A-4B0A-A3EB-FA11ED9400B0}" srcOrd="0" destOrd="0" presId="urn:microsoft.com/office/officeart/2005/8/layout/hierarchy1"/>
    <dgm:cxn modelId="{3CE99F8B-D3B1-427C-BC48-27446F3CC155}" type="presParOf" srcId="{C9A7025C-96F6-4EC9-B9D4-5229CB5BE297}" destId="{2308CD14-F9C7-4184-9A7C-8A3C6B9BFBE1}" srcOrd="1" destOrd="0" presId="urn:microsoft.com/office/officeart/2005/8/layout/hierarchy1"/>
    <dgm:cxn modelId="{412848E7-8D02-4371-9B56-2804F1A638E4}" type="presParOf" srcId="{2308CD14-F9C7-4184-9A7C-8A3C6B9BFBE1}" destId="{952E059C-EEF1-4FAC-9ABB-3E11B6BA5BA9}" srcOrd="0" destOrd="0" presId="urn:microsoft.com/office/officeart/2005/8/layout/hierarchy1"/>
    <dgm:cxn modelId="{2FD6C049-3DB6-4CF2-B235-57DFBD03CD64}" type="presParOf" srcId="{952E059C-EEF1-4FAC-9ABB-3E11B6BA5BA9}" destId="{FA6C8CA6-363F-4456-8B3B-8C62BB4721C9}" srcOrd="0" destOrd="0" presId="urn:microsoft.com/office/officeart/2005/8/layout/hierarchy1"/>
    <dgm:cxn modelId="{1C9CDF8C-8B6B-4089-B4F9-7E70E87BEAD7}" type="presParOf" srcId="{952E059C-EEF1-4FAC-9ABB-3E11B6BA5BA9}" destId="{BBB73703-0AB0-4762-B6C3-28BD54197D4C}" srcOrd="1" destOrd="0" presId="urn:microsoft.com/office/officeart/2005/8/layout/hierarchy1"/>
    <dgm:cxn modelId="{D75B55F4-BCD1-4546-990A-2110781C7AFC}" type="presParOf" srcId="{2308CD14-F9C7-4184-9A7C-8A3C6B9BFBE1}" destId="{D2BD63D6-3468-4C2D-9FF7-3802CD67BC02}" srcOrd="1" destOrd="0" presId="urn:microsoft.com/office/officeart/2005/8/layout/hierarchy1"/>
    <dgm:cxn modelId="{2FD04F02-7F17-4799-B269-CD5CA9607235}" type="presParOf" srcId="{D2BD63D6-3468-4C2D-9FF7-3802CD67BC02}" destId="{F6BB4507-26CE-4193-83A9-B80CE1D66C85}" srcOrd="0" destOrd="0" presId="urn:microsoft.com/office/officeart/2005/8/layout/hierarchy1"/>
    <dgm:cxn modelId="{89E62F3B-6CEC-474F-8907-F7788977CD0A}" type="presParOf" srcId="{D2BD63D6-3468-4C2D-9FF7-3802CD67BC02}" destId="{114E95D9-1917-4F77-9D3D-044764E93CB4}" srcOrd="1" destOrd="0" presId="urn:microsoft.com/office/officeart/2005/8/layout/hierarchy1"/>
    <dgm:cxn modelId="{C44EC3DF-851A-4949-923B-DE7442E92948}" type="presParOf" srcId="{114E95D9-1917-4F77-9D3D-044764E93CB4}" destId="{1B5F73C9-52B7-44A7-8898-B1B1C3D0D466}" srcOrd="0" destOrd="0" presId="urn:microsoft.com/office/officeart/2005/8/layout/hierarchy1"/>
    <dgm:cxn modelId="{EF6DEB2E-AE94-4A02-8C4C-D6621A7F77E5}" type="presParOf" srcId="{1B5F73C9-52B7-44A7-8898-B1B1C3D0D466}" destId="{0363BFB3-1AFE-4925-8EBD-21655F9F6B60}" srcOrd="0" destOrd="0" presId="urn:microsoft.com/office/officeart/2005/8/layout/hierarchy1"/>
    <dgm:cxn modelId="{FFE24247-77AB-4EEF-AE99-42B618EB0CF9}" type="presParOf" srcId="{1B5F73C9-52B7-44A7-8898-B1B1C3D0D466}" destId="{23E83569-CB7F-465C-8D5A-634070E4AA6B}" srcOrd="1" destOrd="0" presId="urn:microsoft.com/office/officeart/2005/8/layout/hierarchy1"/>
    <dgm:cxn modelId="{2C8F2AB9-5311-480B-8D75-0BD228B69CA9}" type="presParOf" srcId="{114E95D9-1917-4F77-9D3D-044764E93CB4}" destId="{99DFBF8E-5929-4E16-BB24-0A3D43E3C1BA}" srcOrd="1" destOrd="0" presId="urn:microsoft.com/office/officeart/2005/8/layout/hierarchy1"/>
    <dgm:cxn modelId="{F9224806-97BA-48DB-9170-5E0B1BE2AD4F}" type="presParOf" srcId="{3FEDE921-4842-49CE-8D48-07BE87DFF37D}" destId="{1D750255-C683-413E-940B-13478504FAE3}" srcOrd="4" destOrd="0" presId="urn:microsoft.com/office/officeart/2005/8/layout/hierarchy1"/>
    <dgm:cxn modelId="{0B9479F4-2503-4E88-B0CE-F5C4A52C936A}" type="presParOf" srcId="{3FEDE921-4842-49CE-8D48-07BE87DFF37D}" destId="{E158C07A-43F8-4AAB-B3C3-DE28FBE59731}" srcOrd="5" destOrd="0" presId="urn:microsoft.com/office/officeart/2005/8/layout/hierarchy1"/>
    <dgm:cxn modelId="{5B5C6E8A-8305-44DF-97CD-0B2BD182F7FA}" type="presParOf" srcId="{E158C07A-43F8-4AAB-B3C3-DE28FBE59731}" destId="{BBBF0072-E356-41E4-90C8-CFC3E4CEF3E4}" srcOrd="0" destOrd="0" presId="urn:microsoft.com/office/officeart/2005/8/layout/hierarchy1"/>
    <dgm:cxn modelId="{09F4BB54-B587-4122-81EC-C3D02FA9D240}" type="presParOf" srcId="{BBBF0072-E356-41E4-90C8-CFC3E4CEF3E4}" destId="{BBD3B0C0-BFD2-41BE-8402-778CDDBC9282}" srcOrd="0" destOrd="0" presId="urn:microsoft.com/office/officeart/2005/8/layout/hierarchy1"/>
    <dgm:cxn modelId="{3F12192D-7AC1-4290-986D-CF80160CC99A}" type="presParOf" srcId="{BBBF0072-E356-41E4-90C8-CFC3E4CEF3E4}" destId="{83BE92E6-E713-40D3-85D8-6B8865DFB5B1}" srcOrd="1" destOrd="0" presId="urn:microsoft.com/office/officeart/2005/8/layout/hierarchy1"/>
    <dgm:cxn modelId="{54E16A08-8C03-4828-9457-0273873C4CF5}" type="presParOf" srcId="{E158C07A-43F8-4AAB-B3C3-DE28FBE59731}" destId="{9878B5C9-59D8-4EC6-B5E6-36941F35D47E}" srcOrd="1" destOrd="0" presId="urn:microsoft.com/office/officeart/2005/8/layout/hierarchy1"/>
    <dgm:cxn modelId="{8DA9C266-EA5A-4E79-B0F5-89BDA5E2C4D1}" type="presParOf" srcId="{9878B5C9-59D8-4EC6-B5E6-36941F35D47E}" destId="{B5BAE7E8-7A77-4BD0-922E-7F372CA116DA}" srcOrd="0" destOrd="0" presId="urn:microsoft.com/office/officeart/2005/8/layout/hierarchy1"/>
    <dgm:cxn modelId="{97EE09A6-47BB-4663-9031-E202C2570D8F}" type="presParOf" srcId="{9878B5C9-59D8-4EC6-B5E6-36941F35D47E}" destId="{585FA526-FD11-4B84-99B2-C69A8EE99CB2}" srcOrd="1" destOrd="0" presId="urn:microsoft.com/office/officeart/2005/8/layout/hierarchy1"/>
    <dgm:cxn modelId="{5202F231-7D78-4DB8-8090-20494DD049F3}" type="presParOf" srcId="{585FA526-FD11-4B84-99B2-C69A8EE99CB2}" destId="{CB799177-8400-427B-9AF7-F1AF6B195FB1}" srcOrd="0" destOrd="0" presId="urn:microsoft.com/office/officeart/2005/8/layout/hierarchy1"/>
    <dgm:cxn modelId="{D04E38E1-3E30-4A04-8889-45D989576038}" type="presParOf" srcId="{CB799177-8400-427B-9AF7-F1AF6B195FB1}" destId="{B8F67653-7068-47B4-BD1B-8492DEC8FE89}" srcOrd="0" destOrd="0" presId="urn:microsoft.com/office/officeart/2005/8/layout/hierarchy1"/>
    <dgm:cxn modelId="{DED0CA16-AD81-4927-9519-03ED18B0EEA1}" type="presParOf" srcId="{CB799177-8400-427B-9AF7-F1AF6B195FB1}" destId="{7B361CAA-A896-44FE-9723-98FCF81A153A}" srcOrd="1" destOrd="0" presId="urn:microsoft.com/office/officeart/2005/8/layout/hierarchy1"/>
    <dgm:cxn modelId="{EE1972F2-615C-464D-8844-BE8B7E45A478}" type="presParOf" srcId="{585FA526-FD11-4B84-99B2-C69A8EE99CB2}" destId="{710B25CB-4946-4CD6-89EF-D55FAE2BBCA8}" srcOrd="1" destOrd="0" presId="urn:microsoft.com/office/officeart/2005/8/layout/hierarchy1"/>
    <dgm:cxn modelId="{5CA7625A-61C3-4FE0-ABCD-B359DA6AFA89}" type="presParOf" srcId="{710B25CB-4946-4CD6-89EF-D55FAE2BBCA8}" destId="{711C7AAB-DAC0-4137-AFB6-DB08CC166F4F}" srcOrd="0" destOrd="0" presId="urn:microsoft.com/office/officeart/2005/8/layout/hierarchy1"/>
    <dgm:cxn modelId="{B0CB6D4F-5750-4E03-BC88-F9E3AB2B5352}" type="presParOf" srcId="{710B25CB-4946-4CD6-89EF-D55FAE2BBCA8}" destId="{A3DF0A3C-3BB3-45E7-80B3-5BF3303D6058}" srcOrd="1" destOrd="0" presId="urn:microsoft.com/office/officeart/2005/8/layout/hierarchy1"/>
    <dgm:cxn modelId="{8A1F2B85-22C5-4043-A7A9-697A0714F2A8}" type="presParOf" srcId="{A3DF0A3C-3BB3-45E7-80B3-5BF3303D6058}" destId="{7E6C13E3-913D-4FE0-AC1E-8E8AE1BFFA72}" srcOrd="0" destOrd="0" presId="urn:microsoft.com/office/officeart/2005/8/layout/hierarchy1"/>
    <dgm:cxn modelId="{EC0D0F84-966F-417A-B704-E94FD400FBDA}" type="presParOf" srcId="{7E6C13E3-913D-4FE0-AC1E-8E8AE1BFFA72}" destId="{593AA2AC-257A-4E40-A1D2-0DCC1439ED66}" srcOrd="0" destOrd="0" presId="urn:microsoft.com/office/officeart/2005/8/layout/hierarchy1"/>
    <dgm:cxn modelId="{350D519C-F82E-40A4-A414-D51EFDC01092}" type="presParOf" srcId="{7E6C13E3-913D-4FE0-AC1E-8E8AE1BFFA72}" destId="{48FD7F69-F077-49AD-82BA-207F6B0AC49A}" srcOrd="1" destOrd="0" presId="urn:microsoft.com/office/officeart/2005/8/layout/hierarchy1"/>
    <dgm:cxn modelId="{8F9B08AB-4628-4481-A90F-EA3D3B55D729}" type="presParOf" srcId="{A3DF0A3C-3BB3-45E7-80B3-5BF3303D6058}" destId="{DC0803C1-D790-4756-9B4C-B844D23328D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98786-DA90-44AC-B012-B039A170E66E}">
      <dsp:nvSpPr>
        <dsp:cNvPr id="0" name=""/>
        <dsp:cNvSpPr/>
      </dsp:nvSpPr>
      <dsp:spPr>
        <a:xfrm>
          <a:off x="1914469" y="2032000"/>
          <a:ext cx="506536" cy="1447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447800"/>
              </a:lnTo>
              <a:lnTo>
                <a:pt x="506536" y="1447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2129391" y="2717553"/>
        <a:ext cx="76692" cy="76692"/>
      </dsp:txXfrm>
    </dsp:sp>
    <dsp:sp modelId="{24A9225D-5BA2-40F4-B944-C31FA80B5935}">
      <dsp:nvSpPr>
        <dsp:cNvPr id="0" name=""/>
        <dsp:cNvSpPr/>
      </dsp:nvSpPr>
      <dsp:spPr>
        <a:xfrm>
          <a:off x="1914469" y="2032000"/>
          <a:ext cx="506536" cy="48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482599"/>
              </a:lnTo>
              <a:lnTo>
                <a:pt x="506536" y="4825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2150246" y="2255809"/>
        <a:ext cx="34981" cy="34981"/>
      </dsp:txXfrm>
    </dsp:sp>
    <dsp:sp modelId="{CCDA741C-B87E-4713-BE60-18A44E95D6CD}">
      <dsp:nvSpPr>
        <dsp:cNvPr id="0" name=""/>
        <dsp:cNvSpPr/>
      </dsp:nvSpPr>
      <dsp:spPr>
        <a:xfrm>
          <a:off x="1914469" y="1549399"/>
          <a:ext cx="506536" cy="482600"/>
        </a:xfrm>
        <a:custGeom>
          <a:avLst/>
          <a:gdLst/>
          <a:ahLst/>
          <a:cxnLst/>
          <a:rect l="0" t="0" r="0" b="0"/>
          <a:pathLst>
            <a:path>
              <a:moveTo>
                <a:pt x="0" y="482600"/>
              </a:moveTo>
              <a:lnTo>
                <a:pt x="253268" y="4826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2150246" y="1773209"/>
        <a:ext cx="34981" cy="34981"/>
      </dsp:txXfrm>
    </dsp:sp>
    <dsp:sp modelId="{862E37D7-02C2-46EB-A122-CFA91AD1C1B7}">
      <dsp:nvSpPr>
        <dsp:cNvPr id="0" name=""/>
        <dsp:cNvSpPr/>
      </dsp:nvSpPr>
      <dsp:spPr>
        <a:xfrm>
          <a:off x="1914469" y="584199"/>
          <a:ext cx="506536" cy="1447800"/>
        </a:xfrm>
        <a:custGeom>
          <a:avLst/>
          <a:gdLst/>
          <a:ahLst/>
          <a:cxnLst/>
          <a:rect l="0" t="0" r="0" b="0"/>
          <a:pathLst>
            <a:path>
              <a:moveTo>
                <a:pt x="0" y="1447800"/>
              </a:moveTo>
              <a:lnTo>
                <a:pt x="253268" y="14478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2129391" y="1269753"/>
        <a:ext cx="76692" cy="76692"/>
      </dsp:txXfrm>
    </dsp:sp>
    <dsp:sp modelId="{A30DFE33-53B4-403E-B134-1530065E52BC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PLANIFICACIÓN DE UN SISTEMA DE GESTIÓN AMBIENTAL – SGA</a:t>
          </a:r>
        </a:p>
      </dsp:txBody>
      <dsp:txXfrm>
        <a:off x="-503610" y="1645920"/>
        <a:ext cx="4064000" cy="772160"/>
      </dsp:txXfrm>
    </dsp:sp>
    <dsp:sp modelId="{A0AB0B0D-E29A-41BE-B6D0-AFFAEE51FEA4}">
      <dsp:nvSpPr>
        <dsp:cNvPr id="0" name=""/>
        <dsp:cNvSpPr/>
      </dsp:nvSpPr>
      <dsp:spPr>
        <a:xfrm>
          <a:off x="2421006" y="1981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dirty="0"/>
            <a:t>REVISIÓN AMBIENTAL INICIAL</a:t>
          </a:r>
        </a:p>
      </dsp:txBody>
      <dsp:txXfrm>
        <a:off x="2421006" y="198119"/>
        <a:ext cx="2532684" cy="772160"/>
      </dsp:txXfrm>
    </dsp:sp>
    <dsp:sp modelId="{D3EAFE80-3A07-4CD7-AA42-71E830623446}">
      <dsp:nvSpPr>
        <dsp:cNvPr id="0" name=""/>
        <dsp:cNvSpPr/>
      </dsp:nvSpPr>
      <dsp:spPr>
        <a:xfrm>
          <a:off x="2421006" y="11633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dirty="0"/>
            <a:t>DIRECCIONAMIENTO ESTRATÉGICO</a:t>
          </a:r>
        </a:p>
      </dsp:txBody>
      <dsp:txXfrm>
        <a:off x="2421006" y="1163319"/>
        <a:ext cx="2532684" cy="772160"/>
      </dsp:txXfrm>
    </dsp:sp>
    <dsp:sp modelId="{E3029BD6-0F7D-4816-8E97-BDE055902AEC}">
      <dsp:nvSpPr>
        <dsp:cNvPr id="0" name=""/>
        <dsp:cNvSpPr/>
      </dsp:nvSpPr>
      <dsp:spPr>
        <a:xfrm>
          <a:off x="2421006" y="21285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dirty="0">
              <a:solidFill>
                <a:srgbClr val="FFC000"/>
              </a:solidFill>
            </a:rPr>
            <a:t>PLANIFICACIÓN DIRECTIVA</a:t>
          </a:r>
        </a:p>
      </dsp:txBody>
      <dsp:txXfrm>
        <a:off x="2421006" y="2128519"/>
        <a:ext cx="2532684" cy="772160"/>
      </dsp:txXfrm>
    </dsp:sp>
    <dsp:sp modelId="{00C54CEF-E960-4B03-97DB-5CC91F0A35BF}">
      <dsp:nvSpPr>
        <dsp:cNvPr id="0" name=""/>
        <dsp:cNvSpPr/>
      </dsp:nvSpPr>
      <dsp:spPr>
        <a:xfrm>
          <a:off x="2421006" y="3093720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dirty="0"/>
            <a:t>PLANIFICACIÓN OPERACIONAL</a:t>
          </a:r>
        </a:p>
      </dsp:txBody>
      <dsp:txXfrm>
        <a:off x="2421006" y="3093720"/>
        <a:ext cx="2532684" cy="772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2125C-21D4-45F2-BAC2-CFCB06510CEF}">
      <dsp:nvSpPr>
        <dsp:cNvPr id="0" name=""/>
        <dsp:cNvSpPr/>
      </dsp:nvSpPr>
      <dsp:spPr>
        <a:xfrm>
          <a:off x="671857" y="155969"/>
          <a:ext cx="1184819" cy="1184819"/>
        </a:xfrm>
        <a:prstGeom prst="pieWedg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</a:t>
          </a:r>
        </a:p>
      </dsp:txBody>
      <dsp:txXfrm>
        <a:off x="1018882" y="502994"/>
        <a:ext cx="837794" cy="837794"/>
      </dsp:txXfrm>
    </dsp:sp>
    <dsp:sp modelId="{35D28544-0A4C-4412-ACE9-5BD1CA4F7630}">
      <dsp:nvSpPr>
        <dsp:cNvPr id="0" name=""/>
        <dsp:cNvSpPr/>
      </dsp:nvSpPr>
      <dsp:spPr>
        <a:xfrm rot="5400000">
          <a:off x="1911403" y="155969"/>
          <a:ext cx="1184819" cy="118481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</a:t>
          </a:r>
        </a:p>
      </dsp:txBody>
      <dsp:txXfrm rot="-5400000">
        <a:off x="1911403" y="502994"/>
        <a:ext cx="837794" cy="837794"/>
      </dsp:txXfrm>
    </dsp:sp>
    <dsp:sp modelId="{D9561C26-F123-4541-B862-7A07ACFD128C}">
      <dsp:nvSpPr>
        <dsp:cNvPr id="0" name=""/>
        <dsp:cNvSpPr/>
      </dsp:nvSpPr>
      <dsp:spPr>
        <a:xfrm rot="10800000">
          <a:off x="1911403" y="1395515"/>
          <a:ext cx="1184819" cy="1184819"/>
        </a:xfrm>
        <a:prstGeom prst="pieWedg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</a:t>
          </a:r>
        </a:p>
      </dsp:txBody>
      <dsp:txXfrm rot="10800000">
        <a:off x="1911403" y="1395515"/>
        <a:ext cx="837794" cy="837794"/>
      </dsp:txXfrm>
    </dsp:sp>
    <dsp:sp modelId="{F3234808-0D22-4BFF-B0B3-D6496356CFCE}">
      <dsp:nvSpPr>
        <dsp:cNvPr id="0" name=""/>
        <dsp:cNvSpPr/>
      </dsp:nvSpPr>
      <dsp:spPr>
        <a:xfrm rot="16200000">
          <a:off x="671857" y="1395515"/>
          <a:ext cx="1184819" cy="1184819"/>
        </a:xfrm>
        <a:prstGeom prst="pieWedg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</a:t>
          </a:r>
        </a:p>
      </dsp:txBody>
      <dsp:txXfrm rot="5400000">
        <a:off x="1018882" y="1395515"/>
        <a:ext cx="837794" cy="837794"/>
      </dsp:txXfrm>
    </dsp:sp>
    <dsp:sp modelId="{3A3575F7-44E7-4515-A67A-9E1E06AA8A81}">
      <dsp:nvSpPr>
        <dsp:cNvPr id="0" name=""/>
        <dsp:cNvSpPr/>
      </dsp:nvSpPr>
      <dsp:spPr>
        <a:xfrm>
          <a:off x="1679501" y="1121884"/>
          <a:ext cx="409077" cy="35571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D00859-09FC-42A9-A4A0-957BB863EB98}">
      <dsp:nvSpPr>
        <dsp:cNvPr id="0" name=""/>
        <dsp:cNvSpPr/>
      </dsp:nvSpPr>
      <dsp:spPr>
        <a:xfrm rot="10800000">
          <a:off x="1679501" y="1258699"/>
          <a:ext cx="409077" cy="35571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4A338-745E-4D00-8BD5-FDDDEB8C38DD}">
      <dsp:nvSpPr>
        <dsp:cNvPr id="0" name=""/>
        <dsp:cNvSpPr/>
      </dsp:nvSpPr>
      <dsp:spPr>
        <a:xfrm>
          <a:off x="0" y="0"/>
          <a:ext cx="4550905" cy="776246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1. Definición de posibles compromisos y objetivos.</a:t>
          </a:r>
        </a:p>
      </dsp:txBody>
      <dsp:txXfrm>
        <a:off x="22735" y="22735"/>
        <a:ext cx="3647683" cy="730776"/>
      </dsp:txXfrm>
    </dsp:sp>
    <dsp:sp modelId="{FBFD1811-D21B-4140-A173-FF86162A800D}">
      <dsp:nvSpPr>
        <dsp:cNvPr id="0" name=""/>
        <dsp:cNvSpPr/>
      </dsp:nvSpPr>
      <dsp:spPr>
        <a:xfrm>
          <a:off x="381138" y="917381"/>
          <a:ext cx="4550905" cy="776246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2. Establecimiento de objetivos.</a:t>
          </a:r>
        </a:p>
      </dsp:txBody>
      <dsp:txXfrm>
        <a:off x="403873" y="940116"/>
        <a:ext cx="3619737" cy="730776"/>
      </dsp:txXfrm>
    </dsp:sp>
    <dsp:sp modelId="{67792025-18B6-4727-8F87-76535876FED3}">
      <dsp:nvSpPr>
        <dsp:cNvPr id="0" name=""/>
        <dsp:cNvSpPr/>
      </dsp:nvSpPr>
      <dsp:spPr>
        <a:xfrm>
          <a:off x="756588" y="1834763"/>
          <a:ext cx="4550905" cy="776246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3. Establecimiento de programas de gestión ambiental.</a:t>
          </a:r>
        </a:p>
      </dsp:txBody>
      <dsp:txXfrm>
        <a:off x="779323" y="1857498"/>
        <a:ext cx="3625425" cy="730776"/>
      </dsp:txXfrm>
    </dsp:sp>
    <dsp:sp modelId="{E008426F-6E64-443F-8B94-EF4F97C01877}">
      <dsp:nvSpPr>
        <dsp:cNvPr id="0" name=""/>
        <dsp:cNvSpPr/>
      </dsp:nvSpPr>
      <dsp:spPr>
        <a:xfrm>
          <a:off x="1137726" y="2752145"/>
          <a:ext cx="4550905" cy="776246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4. Establecimiento de metas e indicadores ambientales.</a:t>
          </a:r>
        </a:p>
      </dsp:txBody>
      <dsp:txXfrm>
        <a:off x="1160461" y="2774880"/>
        <a:ext cx="3619737" cy="730776"/>
      </dsp:txXfrm>
    </dsp:sp>
    <dsp:sp modelId="{E2FE89A6-28AB-425E-9E58-4A9516750F8D}">
      <dsp:nvSpPr>
        <dsp:cNvPr id="0" name=""/>
        <dsp:cNvSpPr/>
      </dsp:nvSpPr>
      <dsp:spPr>
        <a:xfrm>
          <a:off x="4046345" y="594534"/>
          <a:ext cx="504560" cy="504560"/>
        </a:xfrm>
        <a:prstGeom prst="downArrow">
          <a:avLst>
            <a:gd name="adj1" fmla="val 55000"/>
            <a:gd name="adj2" fmla="val 45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/>
        </a:p>
      </dsp:txBody>
      <dsp:txXfrm>
        <a:off x="4159871" y="594534"/>
        <a:ext cx="277508" cy="379681"/>
      </dsp:txXfrm>
    </dsp:sp>
    <dsp:sp modelId="{20894701-5730-4CF9-93E8-FA5464DBB4FE}">
      <dsp:nvSpPr>
        <dsp:cNvPr id="0" name=""/>
        <dsp:cNvSpPr/>
      </dsp:nvSpPr>
      <dsp:spPr>
        <a:xfrm>
          <a:off x="4427483" y="1511915"/>
          <a:ext cx="504560" cy="504560"/>
        </a:xfrm>
        <a:prstGeom prst="downArrow">
          <a:avLst>
            <a:gd name="adj1" fmla="val 55000"/>
            <a:gd name="adj2" fmla="val 45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/>
        </a:p>
      </dsp:txBody>
      <dsp:txXfrm>
        <a:off x="4541009" y="1511915"/>
        <a:ext cx="277508" cy="379681"/>
      </dsp:txXfrm>
    </dsp:sp>
    <dsp:sp modelId="{0BF7C4C7-E4AA-4A95-8514-4B2B97262C06}">
      <dsp:nvSpPr>
        <dsp:cNvPr id="0" name=""/>
        <dsp:cNvSpPr/>
      </dsp:nvSpPr>
      <dsp:spPr>
        <a:xfrm>
          <a:off x="4802933" y="2429297"/>
          <a:ext cx="504560" cy="504560"/>
        </a:xfrm>
        <a:prstGeom prst="downArrow">
          <a:avLst>
            <a:gd name="adj1" fmla="val 55000"/>
            <a:gd name="adj2" fmla="val 45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/>
        </a:p>
      </dsp:txBody>
      <dsp:txXfrm>
        <a:off x="4916459" y="2429297"/>
        <a:ext cx="277508" cy="3796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252E2-5DA1-4136-9E16-6A29AF729533}">
      <dsp:nvSpPr>
        <dsp:cNvPr id="0" name=""/>
        <dsp:cNvSpPr/>
      </dsp:nvSpPr>
      <dsp:spPr>
        <a:xfrm>
          <a:off x="1432752" y="0"/>
          <a:ext cx="1576566" cy="1271656"/>
        </a:xfrm>
        <a:prstGeom prst="trapezoid">
          <a:avLst>
            <a:gd name="adj" fmla="val 6425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MISIÓN</a:t>
          </a:r>
        </a:p>
      </dsp:txBody>
      <dsp:txXfrm>
        <a:off x="1432752" y="0"/>
        <a:ext cx="1576566" cy="1271656"/>
      </dsp:txXfrm>
    </dsp:sp>
    <dsp:sp modelId="{CF558D7C-09C6-4EE8-AEAB-2FF2A3196BA7}">
      <dsp:nvSpPr>
        <dsp:cNvPr id="0" name=""/>
        <dsp:cNvSpPr/>
      </dsp:nvSpPr>
      <dsp:spPr>
        <a:xfrm>
          <a:off x="935921" y="1271656"/>
          <a:ext cx="2570227" cy="728242"/>
        </a:xfrm>
        <a:prstGeom prst="trapezoid">
          <a:avLst>
            <a:gd name="adj" fmla="val 64259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DIRECTRICES DE LA POLÍTICA</a:t>
          </a:r>
        </a:p>
      </dsp:txBody>
      <dsp:txXfrm>
        <a:off x="1385711" y="1271656"/>
        <a:ext cx="1670648" cy="728242"/>
      </dsp:txXfrm>
    </dsp:sp>
    <dsp:sp modelId="{E22112B4-EF60-43DC-94A8-469A634781D0}">
      <dsp:nvSpPr>
        <dsp:cNvPr id="0" name=""/>
        <dsp:cNvSpPr/>
      </dsp:nvSpPr>
      <dsp:spPr>
        <a:xfrm>
          <a:off x="467960" y="1999899"/>
          <a:ext cx="3506149" cy="728242"/>
        </a:xfrm>
        <a:prstGeom prst="trapezoid">
          <a:avLst>
            <a:gd name="adj" fmla="val 64259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/>
            <a:t>OBJETIVOS</a:t>
          </a:r>
          <a:endParaRPr lang="es-CO" sz="1800" b="1" kern="1200" dirty="0"/>
        </a:p>
      </dsp:txBody>
      <dsp:txXfrm>
        <a:off x="1081536" y="1999899"/>
        <a:ext cx="2278997" cy="728242"/>
      </dsp:txXfrm>
    </dsp:sp>
    <dsp:sp modelId="{F5BDC13A-3961-4BA3-88E4-51AA13151F5F}">
      <dsp:nvSpPr>
        <dsp:cNvPr id="0" name=""/>
        <dsp:cNvSpPr/>
      </dsp:nvSpPr>
      <dsp:spPr>
        <a:xfrm>
          <a:off x="0" y="2728141"/>
          <a:ext cx="4442071" cy="728242"/>
        </a:xfrm>
        <a:prstGeom prst="trapezoid">
          <a:avLst>
            <a:gd name="adj" fmla="val 64259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METAS E INDICADORES</a:t>
          </a:r>
        </a:p>
      </dsp:txBody>
      <dsp:txXfrm>
        <a:off x="777362" y="2728141"/>
        <a:ext cx="2887346" cy="7282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C7AAB-DAC0-4137-AFB6-DB08CC166F4F}">
      <dsp:nvSpPr>
        <dsp:cNvPr id="0" name=""/>
        <dsp:cNvSpPr/>
      </dsp:nvSpPr>
      <dsp:spPr>
        <a:xfrm>
          <a:off x="5054917" y="2872138"/>
          <a:ext cx="91440" cy="335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AE7E8-7A77-4BD0-922E-7F372CA116DA}">
      <dsp:nvSpPr>
        <dsp:cNvPr id="0" name=""/>
        <dsp:cNvSpPr/>
      </dsp:nvSpPr>
      <dsp:spPr>
        <a:xfrm>
          <a:off x="5054917" y="1803162"/>
          <a:ext cx="91440" cy="335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50255-C683-413E-940B-13478504FAE3}">
      <dsp:nvSpPr>
        <dsp:cNvPr id="0" name=""/>
        <dsp:cNvSpPr/>
      </dsp:nvSpPr>
      <dsp:spPr>
        <a:xfrm>
          <a:off x="3336652" y="734187"/>
          <a:ext cx="1763985" cy="335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837"/>
              </a:lnTo>
              <a:lnTo>
                <a:pt x="1763985" y="228837"/>
              </a:lnTo>
              <a:lnTo>
                <a:pt x="1763985" y="3357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B4507-26CE-4193-83A9-B80CE1D66C85}">
      <dsp:nvSpPr>
        <dsp:cNvPr id="0" name=""/>
        <dsp:cNvSpPr/>
      </dsp:nvSpPr>
      <dsp:spPr>
        <a:xfrm>
          <a:off x="3643729" y="2872138"/>
          <a:ext cx="91440" cy="335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0F771-C85A-4B0A-A3EB-FA11ED9400B0}">
      <dsp:nvSpPr>
        <dsp:cNvPr id="0" name=""/>
        <dsp:cNvSpPr/>
      </dsp:nvSpPr>
      <dsp:spPr>
        <a:xfrm>
          <a:off x="3643729" y="1803162"/>
          <a:ext cx="91440" cy="335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72D48-4F69-46DB-BB6C-F4476566EED9}">
      <dsp:nvSpPr>
        <dsp:cNvPr id="0" name=""/>
        <dsp:cNvSpPr/>
      </dsp:nvSpPr>
      <dsp:spPr>
        <a:xfrm>
          <a:off x="3336652" y="734187"/>
          <a:ext cx="352797" cy="335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837"/>
              </a:lnTo>
              <a:lnTo>
                <a:pt x="352797" y="228837"/>
              </a:lnTo>
              <a:lnTo>
                <a:pt x="352797" y="3357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00C26-9217-4261-80C0-55924D827EB3}">
      <dsp:nvSpPr>
        <dsp:cNvPr id="0" name=""/>
        <dsp:cNvSpPr/>
      </dsp:nvSpPr>
      <dsp:spPr>
        <a:xfrm>
          <a:off x="1572666" y="2872138"/>
          <a:ext cx="705594" cy="335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837"/>
              </a:lnTo>
              <a:lnTo>
                <a:pt x="705594" y="228837"/>
              </a:lnTo>
              <a:lnTo>
                <a:pt x="705594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E2646-71FB-4CEB-A594-96712D49717B}">
      <dsp:nvSpPr>
        <dsp:cNvPr id="0" name=""/>
        <dsp:cNvSpPr/>
      </dsp:nvSpPr>
      <dsp:spPr>
        <a:xfrm>
          <a:off x="867072" y="2872138"/>
          <a:ext cx="705594" cy="335798"/>
        </a:xfrm>
        <a:custGeom>
          <a:avLst/>
          <a:gdLst/>
          <a:ahLst/>
          <a:cxnLst/>
          <a:rect l="0" t="0" r="0" b="0"/>
          <a:pathLst>
            <a:path>
              <a:moveTo>
                <a:pt x="705594" y="0"/>
              </a:moveTo>
              <a:lnTo>
                <a:pt x="705594" y="228837"/>
              </a:lnTo>
              <a:lnTo>
                <a:pt x="0" y="228837"/>
              </a:lnTo>
              <a:lnTo>
                <a:pt x="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DB4CC-5D67-494F-AD64-A1B22790C433}">
      <dsp:nvSpPr>
        <dsp:cNvPr id="0" name=""/>
        <dsp:cNvSpPr/>
      </dsp:nvSpPr>
      <dsp:spPr>
        <a:xfrm>
          <a:off x="1526946" y="1803162"/>
          <a:ext cx="91440" cy="335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7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A4401-A20E-4B2B-8EC5-9A93FBEE9D07}">
      <dsp:nvSpPr>
        <dsp:cNvPr id="0" name=""/>
        <dsp:cNvSpPr/>
      </dsp:nvSpPr>
      <dsp:spPr>
        <a:xfrm>
          <a:off x="1572666" y="734187"/>
          <a:ext cx="1763985" cy="335798"/>
        </a:xfrm>
        <a:custGeom>
          <a:avLst/>
          <a:gdLst/>
          <a:ahLst/>
          <a:cxnLst/>
          <a:rect l="0" t="0" r="0" b="0"/>
          <a:pathLst>
            <a:path>
              <a:moveTo>
                <a:pt x="1763985" y="0"/>
              </a:moveTo>
              <a:lnTo>
                <a:pt x="1763985" y="228837"/>
              </a:lnTo>
              <a:lnTo>
                <a:pt x="0" y="228837"/>
              </a:lnTo>
              <a:lnTo>
                <a:pt x="0" y="3357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15166-905E-4270-8333-B85FA40C92CC}">
      <dsp:nvSpPr>
        <dsp:cNvPr id="0" name=""/>
        <dsp:cNvSpPr/>
      </dsp:nvSpPr>
      <dsp:spPr>
        <a:xfrm>
          <a:off x="2759347" y="1011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38F2C3-D8E5-4934-80FD-D5E9E3EEB2C2}">
      <dsp:nvSpPr>
        <dsp:cNvPr id="0" name=""/>
        <dsp:cNvSpPr/>
      </dsp:nvSpPr>
      <dsp:spPr>
        <a:xfrm>
          <a:off x="2887637" y="122886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Mejorar la rentabilidad</a:t>
          </a:r>
        </a:p>
      </dsp:txBody>
      <dsp:txXfrm>
        <a:off x="2909111" y="144360"/>
        <a:ext cx="1111660" cy="690228"/>
      </dsp:txXfrm>
    </dsp:sp>
    <dsp:sp modelId="{23B531A2-EE2D-412A-B5F7-92C891BCAE50}">
      <dsp:nvSpPr>
        <dsp:cNvPr id="0" name=""/>
        <dsp:cNvSpPr/>
      </dsp:nvSpPr>
      <dsp:spPr>
        <a:xfrm>
          <a:off x="995362" y="106998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07538-3DFD-4405-8285-EE7EE43871D8}">
      <dsp:nvSpPr>
        <dsp:cNvPr id="0" name=""/>
        <dsp:cNvSpPr/>
      </dsp:nvSpPr>
      <dsp:spPr>
        <a:xfrm>
          <a:off x="1123652" y="1191861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Diversificar ingresos</a:t>
          </a:r>
        </a:p>
      </dsp:txBody>
      <dsp:txXfrm>
        <a:off x="1145126" y="1213335"/>
        <a:ext cx="1111660" cy="690228"/>
      </dsp:txXfrm>
    </dsp:sp>
    <dsp:sp modelId="{1600E26E-B82E-40C9-8F09-B584C0AA2D33}">
      <dsp:nvSpPr>
        <dsp:cNvPr id="0" name=""/>
        <dsp:cNvSpPr/>
      </dsp:nvSpPr>
      <dsp:spPr>
        <a:xfrm>
          <a:off x="995362" y="2138961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C1BF8C-E301-4059-8313-E06E7657AEBA}">
      <dsp:nvSpPr>
        <dsp:cNvPr id="0" name=""/>
        <dsp:cNvSpPr/>
      </dsp:nvSpPr>
      <dsp:spPr>
        <a:xfrm>
          <a:off x="1123652" y="2260837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Llegar a un nuevo segmento</a:t>
          </a:r>
        </a:p>
      </dsp:txBody>
      <dsp:txXfrm>
        <a:off x="1145126" y="2282311"/>
        <a:ext cx="1111660" cy="690228"/>
      </dsp:txXfrm>
    </dsp:sp>
    <dsp:sp modelId="{D3C682BB-F368-40AB-930E-6E0094F1764A}">
      <dsp:nvSpPr>
        <dsp:cNvPr id="0" name=""/>
        <dsp:cNvSpPr/>
      </dsp:nvSpPr>
      <dsp:spPr>
        <a:xfrm>
          <a:off x="289768" y="320793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7BDD7F-E236-49C4-A747-EE1749EBBB72}">
      <dsp:nvSpPr>
        <dsp:cNvPr id="0" name=""/>
        <dsp:cNvSpPr/>
      </dsp:nvSpPr>
      <dsp:spPr>
        <a:xfrm>
          <a:off x="418058" y="3329812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Desarrollar nuevos </a:t>
          </a:r>
          <a:r>
            <a:rPr lang="es-CO" sz="1400" kern="1200" dirty="0" err="1"/>
            <a:t>PyS</a:t>
          </a:r>
          <a:endParaRPr lang="es-CO" sz="1400" kern="1200" dirty="0"/>
        </a:p>
      </dsp:txBody>
      <dsp:txXfrm>
        <a:off x="439532" y="3351286"/>
        <a:ext cx="1111660" cy="690228"/>
      </dsp:txXfrm>
    </dsp:sp>
    <dsp:sp modelId="{4F9814DB-28CB-457B-9939-4CAC0A01C5F4}">
      <dsp:nvSpPr>
        <dsp:cNvPr id="0" name=""/>
        <dsp:cNvSpPr/>
      </dsp:nvSpPr>
      <dsp:spPr>
        <a:xfrm>
          <a:off x="1700956" y="320793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DE243-D329-43AA-B1E6-F518E3BB3EC5}">
      <dsp:nvSpPr>
        <dsp:cNvPr id="0" name=""/>
        <dsp:cNvSpPr/>
      </dsp:nvSpPr>
      <dsp:spPr>
        <a:xfrm>
          <a:off x="1829246" y="3329812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Aumentar la productividad trabajadores</a:t>
          </a:r>
        </a:p>
      </dsp:txBody>
      <dsp:txXfrm>
        <a:off x="1850720" y="3351286"/>
        <a:ext cx="1111660" cy="690228"/>
      </dsp:txXfrm>
    </dsp:sp>
    <dsp:sp modelId="{7FAE1CC2-9ED4-4E9F-BA49-11326A1D3D74}">
      <dsp:nvSpPr>
        <dsp:cNvPr id="0" name=""/>
        <dsp:cNvSpPr/>
      </dsp:nvSpPr>
      <dsp:spPr>
        <a:xfrm>
          <a:off x="3112144" y="106998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0CFE3-80D2-4B9E-ADAD-4AD539D2CCA4}">
      <dsp:nvSpPr>
        <dsp:cNvPr id="0" name=""/>
        <dsp:cNvSpPr/>
      </dsp:nvSpPr>
      <dsp:spPr>
        <a:xfrm>
          <a:off x="3240434" y="1191861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Disminuir multas  ambientales</a:t>
          </a:r>
        </a:p>
      </dsp:txBody>
      <dsp:txXfrm>
        <a:off x="3261908" y="1213335"/>
        <a:ext cx="1111660" cy="690228"/>
      </dsp:txXfrm>
    </dsp:sp>
    <dsp:sp modelId="{FA6C8CA6-363F-4456-8B3B-8C62BB4721C9}">
      <dsp:nvSpPr>
        <dsp:cNvPr id="0" name=""/>
        <dsp:cNvSpPr/>
      </dsp:nvSpPr>
      <dsp:spPr>
        <a:xfrm>
          <a:off x="3112144" y="2138961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73703-0AB0-4762-B6C3-28BD54197D4C}">
      <dsp:nvSpPr>
        <dsp:cNvPr id="0" name=""/>
        <dsp:cNvSpPr/>
      </dsp:nvSpPr>
      <dsp:spPr>
        <a:xfrm>
          <a:off x="3240434" y="2260837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Mejorar la imagen ante la comunidad</a:t>
          </a:r>
        </a:p>
      </dsp:txBody>
      <dsp:txXfrm>
        <a:off x="3261908" y="2282311"/>
        <a:ext cx="1111660" cy="690228"/>
      </dsp:txXfrm>
    </dsp:sp>
    <dsp:sp modelId="{0363BFB3-1AFE-4925-8EBD-21655F9F6B60}">
      <dsp:nvSpPr>
        <dsp:cNvPr id="0" name=""/>
        <dsp:cNvSpPr/>
      </dsp:nvSpPr>
      <dsp:spPr>
        <a:xfrm>
          <a:off x="3112144" y="320793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83569-CB7F-465C-8D5A-634070E4AA6B}">
      <dsp:nvSpPr>
        <dsp:cNvPr id="0" name=""/>
        <dsp:cNvSpPr/>
      </dsp:nvSpPr>
      <dsp:spPr>
        <a:xfrm>
          <a:off x="3240434" y="3329812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Prevenir, controlar y minimizar IAS</a:t>
          </a:r>
        </a:p>
      </dsp:txBody>
      <dsp:txXfrm>
        <a:off x="3261908" y="3351286"/>
        <a:ext cx="1111660" cy="690228"/>
      </dsp:txXfrm>
    </dsp:sp>
    <dsp:sp modelId="{BBD3B0C0-BFD2-41BE-8402-778CDDBC9282}">
      <dsp:nvSpPr>
        <dsp:cNvPr id="0" name=""/>
        <dsp:cNvSpPr/>
      </dsp:nvSpPr>
      <dsp:spPr>
        <a:xfrm>
          <a:off x="4523333" y="106998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E92E6-E713-40D3-85D8-6B8865DFB5B1}">
      <dsp:nvSpPr>
        <dsp:cNvPr id="0" name=""/>
        <dsp:cNvSpPr/>
      </dsp:nvSpPr>
      <dsp:spPr>
        <a:xfrm>
          <a:off x="4651623" y="1191861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Disminuir multas por EP y AT</a:t>
          </a:r>
        </a:p>
      </dsp:txBody>
      <dsp:txXfrm>
        <a:off x="4673097" y="1213335"/>
        <a:ext cx="1111660" cy="690228"/>
      </dsp:txXfrm>
    </dsp:sp>
    <dsp:sp modelId="{B8F67653-7068-47B4-BD1B-8492DEC8FE89}">
      <dsp:nvSpPr>
        <dsp:cNvPr id="0" name=""/>
        <dsp:cNvSpPr/>
      </dsp:nvSpPr>
      <dsp:spPr>
        <a:xfrm>
          <a:off x="4523333" y="2138961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61CAA-A896-44FE-9723-98FCF81A153A}">
      <dsp:nvSpPr>
        <dsp:cNvPr id="0" name=""/>
        <dsp:cNvSpPr/>
      </dsp:nvSpPr>
      <dsp:spPr>
        <a:xfrm>
          <a:off x="4651623" y="2260837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Mantener el bienestar de trabajadores </a:t>
          </a:r>
        </a:p>
      </dsp:txBody>
      <dsp:txXfrm>
        <a:off x="4673097" y="2282311"/>
        <a:ext cx="1111660" cy="690228"/>
      </dsp:txXfrm>
    </dsp:sp>
    <dsp:sp modelId="{593AA2AC-257A-4E40-A1D2-0DCC1439ED66}">
      <dsp:nvSpPr>
        <dsp:cNvPr id="0" name=""/>
        <dsp:cNvSpPr/>
      </dsp:nvSpPr>
      <dsp:spPr>
        <a:xfrm>
          <a:off x="4523333" y="3207936"/>
          <a:ext cx="1154608" cy="733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D7F69-F077-49AD-82BA-207F6B0AC49A}">
      <dsp:nvSpPr>
        <dsp:cNvPr id="0" name=""/>
        <dsp:cNvSpPr/>
      </dsp:nvSpPr>
      <dsp:spPr>
        <a:xfrm>
          <a:off x="4651623" y="3329812"/>
          <a:ext cx="1154608" cy="733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Prevenir y controlar los riesgos</a:t>
          </a:r>
        </a:p>
      </dsp:txBody>
      <dsp:txXfrm>
        <a:off x="4673097" y="3351286"/>
        <a:ext cx="1111660" cy="690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9110A80A-3CAE-475D-ACBF-72C508432E5E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8C2C6A3D-1EA2-498F-BB1C-426534B9D98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6176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2C6A3D-1EA2-498F-BB1C-426534B9D983}" type="slidenum">
              <a:rPr lang="es-CO" smtClean="0"/>
              <a:pPr/>
              <a:t>28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114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CD036-A9C0-41B0-A478-030AA2DE04F5}" type="datetimeFigureOut">
              <a:rPr lang="es-CO" smtClean="0"/>
              <a:pPr/>
              <a:t>8/06/2020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9E65-B033-4647-B667-17433B36B30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43608" y="1643316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PLANIFICACIÓN DE UN SISTEMA DE GESTIÓN AMBIENTAL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907704" y="4492858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b="1" dirty="0">
                <a:latin typeface="Arial" pitchFamily="34" charset="0"/>
                <a:cs typeface="Arial" pitchFamily="34" charset="0"/>
              </a:rPr>
              <a:t>Martha Isabel Mejía De Alba</a:t>
            </a:r>
          </a:p>
          <a:p>
            <a:pPr algn="r"/>
            <a:r>
              <a:rPr lang="es-CO" sz="1500" b="1" dirty="0">
                <a:latin typeface="Arial" pitchFamily="34" charset="0"/>
                <a:cs typeface="Arial" pitchFamily="34" charset="0"/>
              </a:rPr>
              <a:t>Ingeniera Química, </a:t>
            </a:r>
            <a:r>
              <a:rPr lang="es-CO" sz="1500" b="1" dirty="0" err="1">
                <a:latin typeface="Arial" pitchFamily="34" charset="0"/>
                <a:cs typeface="Arial" pitchFamily="34" charset="0"/>
              </a:rPr>
              <a:t>MSc</a:t>
            </a:r>
            <a:r>
              <a:rPr lang="es-CO" sz="1500" b="1" dirty="0">
                <a:latin typeface="Arial" pitchFamily="34" charset="0"/>
                <a:cs typeface="Arial" pitchFamily="34" charset="0"/>
              </a:rPr>
              <a:t>. en Ingeniería Ambiental (UN)</a:t>
            </a:r>
          </a:p>
          <a:p>
            <a:pPr algn="r"/>
            <a:r>
              <a:rPr lang="es-CO" sz="1500" b="1" dirty="0">
                <a:latin typeface="Arial" pitchFamily="34" charset="0"/>
                <a:cs typeface="Arial" pitchFamily="34" charset="0"/>
              </a:rPr>
              <a:t>Auditora Interna de Sistemas Integrados de Gestión (SGS)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626561"/>
              </p:ext>
            </p:extLst>
          </p:nvPr>
        </p:nvGraphicFramePr>
        <p:xfrm>
          <a:off x="209235" y="1484784"/>
          <a:ext cx="8683245" cy="25214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27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843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3855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44016">
                <a:tc rowSpan="2">
                  <a:txBody>
                    <a:bodyPr/>
                    <a:lstStyle/>
                    <a:p>
                      <a:pPr algn="ctr"/>
                      <a:r>
                        <a:rPr lang="es-CO" sz="1500" b="1" dirty="0">
                          <a:effectLst/>
                        </a:rPr>
                        <a:t>POSIBLES</a:t>
                      </a:r>
                    </a:p>
                    <a:p>
                      <a:pPr algn="ctr"/>
                      <a:r>
                        <a:rPr lang="es-CO" sz="1500" b="1" dirty="0">
                          <a:effectLst/>
                        </a:rPr>
                        <a:t>OBJETIVOS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CO" sz="1500" b="1" dirty="0">
                          <a:effectLst/>
                          <a:latin typeface="+mn-lt"/>
                        </a:rPr>
                        <a:t>ORIGEN</a:t>
                      </a:r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vert="vert27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vert="vert27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vert="vert27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sz="1500" b="1" dirty="0">
                          <a:effectLst/>
                          <a:latin typeface="Arial Narrow" pitchFamily="34" charset="0"/>
                        </a:rPr>
                        <a:t>ANÁLISIS – VIABILIDAD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O" sz="1500" b="1" dirty="0">
                          <a:effectLst/>
                          <a:latin typeface="Arial Narrow" pitchFamily="34" charset="0"/>
                        </a:rPr>
                        <a:t>APROBADO</a:t>
                      </a:r>
                    </a:p>
                    <a:p>
                      <a:pPr algn="ctr"/>
                      <a:r>
                        <a:rPr lang="es-CO" sz="1500" b="1" baseline="0" dirty="0">
                          <a:effectLst/>
                          <a:latin typeface="Arial Narrow" pitchFamily="34" charset="0"/>
                        </a:rPr>
                        <a:t>Sí  / No)</a:t>
                      </a:r>
                      <a:endParaRPr lang="es-CO" sz="1500" b="1" dirty="0">
                        <a:effectLst/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LEGAL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INT.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EXT.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AAS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DOFA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NEGOCIO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TECNOLÓGICO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FINANCIERO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r>
                        <a:rPr lang="es-CO" sz="1600" dirty="0"/>
                        <a:t>1…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r>
                        <a:rPr lang="es-CO" sz="1600" dirty="0"/>
                        <a:t>2…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r>
                        <a:rPr lang="es-CO" sz="1600" dirty="0"/>
                        <a:t>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r>
                        <a:rPr lang="es-CO" sz="1600" dirty="0"/>
                        <a:t>4…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37176" y="4293096"/>
            <a:ext cx="8424936" cy="19389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225" cmpd="thinThick">
            <a:solidFill>
              <a:schemeClr val="accent1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s-CO" sz="2400" dirty="0"/>
              <a:t>La determinación de los objetivos del SGA tiene en cuenta la jerarquización de las acciones orientadas hacia los AAS.</a:t>
            </a:r>
          </a:p>
          <a:p>
            <a:pPr algn="just"/>
            <a:r>
              <a:rPr lang="es-CO" sz="2400" dirty="0"/>
              <a:t>Cada objetivo se constituye en un propósito que se debe concretar con un valor esperado (META), que tiene una cuantificación, fecha límite con indicadores y recursos asignados.</a:t>
            </a:r>
          </a:p>
        </p:txBody>
      </p:sp>
    </p:spTree>
    <p:extLst>
      <p:ext uri="{BB962C8B-B14F-4D97-AF65-F5344CB8AC3E}">
        <p14:creationId xmlns:p14="http://schemas.microsoft.com/office/powerpoint/2010/main" val="101226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65022" y="908720"/>
            <a:ext cx="83394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2400" b="1" dirty="0"/>
          </a:p>
          <a:p>
            <a:pPr algn="ctr"/>
            <a:endParaRPr lang="es-CO" sz="2400" b="1" dirty="0"/>
          </a:p>
          <a:p>
            <a:pPr algn="just"/>
            <a:r>
              <a:rPr lang="es-MX" sz="2400" b="1" dirty="0"/>
              <a:t>Ejemplo Objetivo:</a:t>
            </a:r>
          </a:p>
          <a:p>
            <a:pPr algn="just"/>
            <a:endParaRPr lang="es-MX" sz="2400" b="1" dirty="0"/>
          </a:p>
          <a:p>
            <a:pPr algn="ctr"/>
            <a:r>
              <a:rPr lang="es-MX" sz="2400" b="1" dirty="0"/>
              <a:t>Objetivo ambiental:</a:t>
            </a:r>
          </a:p>
          <a:p>
            <a:pPr algn="ctr"/>
            <a:r>
              <a:rPr lang="es-MX" sz="2400" dirty="0"/>
              <a:t>Implementar en la organización medidas que optimicen el consumo de recursos naturales no renovables</a:t>
            </a:r>
            <a:endParaRPr lang="es-CO" sz="2400" dirty="0"/>
          </a:p>
          <a:p>
            <a:pPr algn="just"/>
            <a:endParaRPr lang="es-CO" sz="2400" b="1" dirty="0"/>
          </a:p>
          <a:p>
            <a:pPr algn="ctr"/>
            <a:r>
              <a:rPr lang="es-CO" sz="2400" b="1" dirty="0"/>
              <a:t>Meta ambiental:</a:t>
            </a:r>
          </a:p>
          <a:p>
            <a:pPr algn="ctr"/>
            <a:r>
              <a:rPr lang="es-MX" sz="2400" dirty="0"/>
              <a:t>Dos (2)</a:t>
            </a:r>
            <a:endParaRPr lang="es-CO" sz="2400" dirty="0"/>
          </a:p>
          <a:p>
            <a:pPr algn="just"/>
            <a:endParaRPr lang="es-CO" sz="2400" b="1" dirty="0"/>
          </a:p>
          <a:p>
            <a:pPr algn="ctr"/>
            <a:r>
              <a:rPr lang="es-CO" sz="2400" b="1" dirty="0"/>
              <a:t>Indicador ambiental:</a:t>
            </a:r>
          </a:p>
          <a:p>
            <a:pPr algn="ctr"/>
            <a:r>
              <a:rPr lang="es-MX" sz="2400" dirty="0">
                <a:latin typeface="Symbol" pitchFamily="18" charset="2"/>
              </a:rPr>
              <a:t>S</a:t>
            </a:r>
            <a:r>
              <a:rPr lang="es-MX" sz="2400" dirty="0"/>
              <a:t> de medidas implementadas</a:t>
            </a:r>
            <a:r>
              <a:rPr lang="es-CO" sz="2400" dirty="0"/>
              <a:t> </a:t>
            </a:r>
          </a:p>
          <a:p>
            <a:pPr algn="just"/>
            <a:endParaRPr lang="es-CO" sz="24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</p:spTree>
    <p:extLst>
      <p:ext uri="{BB962C8B-B14F-4D97-AF65-F5344CB8AC3E}">
        <p14:creationId xmlns:p14="http://schemas.microsoft.com/office/powerpoint/2010/main" val="1898905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83568" y="260648"/>
            <a:ext cx="78664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5" y="1503943"/>
            <a:ext cx="517107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dirty="0"/>
              <a:t>¿ Qué es un indicador ?</a:t>
            </a:r>
          </a:p>
          <a:p>
            <a:pPr algn="just">
              <a:buSzPct val="90000"/>
            </a:pPr>
            <a:endParaRPr lang="es-CO" sz="1000" b="1" dirty="0"/>
          </a:p>
          <a:p>
            <a:pPr algn="just">
              <a:buSzPct val="90000"/>
            </a:pPr>
            <a:r>
              <a:rPr lang="es-CO" sz="2400" b="1" dirty="0"/>
              <a:t>En general, es un </a:t>
            </a:r>
            <a:r>
              <a:rPr lang="es-CO" sz="2400" b="1" u="sng" dirty="0"/>
              <a:t>dato estadístico que permite elaborar un juicio sobre el funcionamiento de un sistema</a:t>
            </a:r>
            <a:r>
              <a:rPr lang="es-CO" sz="2400" b="1" dirty="0"/>
              <a:t>.</a:t>
            </a:r>
          </a:p>
          <a:p>
            <a:pPr algn="just">
              <a:buSzPct val="90000"/>
            </a:pPr>
            <a:endParaRPr lang="es-CO" sz="1000" b="1" dirty="0"/>
          </a:p>
          <a:p>
            <a:pPr algn="just">
              <a:buSzPct val="90000"/>
            </a:pPr>
            <a:endParaRPr lang="es-CO" sz="1000" b="1" dirty="0"/>
          </a:p>
          <a:p>
            <a:pPr algn="just">
              <a:buSzPct val="90000"/>
            </a:pPr>
            <a:r>
              <a:rPr lang="es-CO" sz="2400" b="1" dirty="0"/>
              <a:t>¿ Qué es un indicador  ambiental?</a:t>
            </a:r>
          </a:p>
          <a:p>
            <a:pPr algn="just">
              <a:buSzPct val="90000"/>
            </a:pPr>
            <a:endParaRPr lang="es-CO" sz="1000" b="1" dirty="0"/>
          </a:p>
          <a:p>
            <a:pPr algn="just">
              <a:buSzPct val="90000"/>
            </a:pPr>
            <a:r>
              <a:rPr lang="es-CO" sz="2400" b="1" dirty="0"/>
              <a:t>Es una unidad de medida que, mediante su seguimiento y análisis, permite valorar el desempeño ambiental de la organización y direccionar la mejora.</a:t>
            </a:r>
          </a:p>
          <a:p>
            <a:pPr algn="just">
              <a:buSzPct val="90000"/>
            </a:pPr>
            <a:endParaRPr lang="es-CO" sz="1000" b="1" dirty="0"/>
          </a:p>
        </p:txBody>
      </p:sp>
      <p:sp>
        <p:nvSpPr>
          <p:cNvPr id="7" name="6 Rectángulo"/>
          <p:cNvSpPr/>
          <p:nvPr/>
        </p:nvSpPr>
        <p:spPr>
          <a:xfrm>
            <a:off x="6096246" y="6139310"/>
            <a:ext cx="2265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tierrasyproyectos.com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614" y="3429000"/>
            <a:ext cx="3324628" cy="26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390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1268760"/>
            <a:ext cx="85145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de un indicador:</a:t>
            </a:r>
          </a:p>
          <a:p>
            <a:pPr algn="just">
              <a:buSzPct val="90000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Relevante o útil</a:t>
            </a:r>
            <a:r>
              <a:rPr lang="es-CO" sz="2400" b="1" dirty="0"/>
              <a:t> para la toma de decisiones.</a:t>
            </a:r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Verificable</a:t>
            </a:r>
            <a:r>
              <a:rPr lang="es-CO" sz="2400" b="1" dirty="0"/>
              <a:t>. Que se puede comprobar mediante información confiable.</a:t>
            </a:r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Libre de sesgo</a:t>
            </a:r>
            <a:r>
              <a:rPr lang="es-CO" sz="2400" b="1" dirty="0"/>
              <a:t> personal.</a:t>
            </a:r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Aceptación en la organización</a:t>
            </a:r>
            <a:r>
              <a:rPr lang="es-CO" sz="2400" b="1" dirty="0"/>
              <a:t>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532994" y="6084005"/>
            <a:ext cx="1902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definicionabc.com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933056"/>
            <a:ext cx="2785206" cy="2201743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384886" y="5249370"/>
            <a:ext cx="57712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Justificable</a:t>
            </a:r>
            <a:r>
              <a:rPr lang="es-CO" sz="2400" b="1" dirty="0"/>
              <a:t> con relación a su costo-beneficio.</a:t>
            </a:r>
          </a:p>
        </p:txBody>
      </p:sp>
    </p:spTree>
    <p:extLst>
      <p:ext uri="{BB962C8B-B14F-4D97-AF65-F5344CB8AC3E}">
        <p14:creationId xmlns:p14="http://schemas.microsoft.com/office/powerpoint/2010/main" val="1681365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68760"/>
            <a:ext cx="851450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de un indicador:</a:t>
            </a:r>
          </a:p>
          <a:p>
            <a:pPr algn="just">
              <a:buSzPct val="90000"/>
            </a:pPr>
            <a:endParaRPr lang="es-CO" sz="10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3806" y="2204864"/>
            <a:ext cx="57712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Válido</a:t>
            </a:r>
            <a:r>
              <a:rPr lang="es-CO" sz="2400" b="1" dirty="0"/>
              <a:t>. Correspondencia entre la información que suministra y el fenómeno objeto de análisis.</a:t>
            </a:r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Confiable</a:t>
            </a:r>
            <a:r>
              <a:rPr lang="es-CO" sz="2400" b="1" dirty="0"/>
              <a:t>. Debe medir lo mismo en diferentes contextos y en diferentes momentos.</a:t>
            </a:r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SzPct val="90000"/>
              <a:buFont typeface="Wingdings" pitchFamily="2" charset="2"/>
              <a:buChar char="Ø"/>
            </a:pPr>
            <a:r>
              <a:rPr lang="es-CO" sz="2400" b="1" u="sng" dirty="0"/>
              <a:t>Fácil de interpretar</a:t>
            </a:r>
            <a:r>
              <a:rPr lang="es-CO" sz="2400" b="1" dirty="0"/>
              <a:t>. A fin de facilitar su uso aún en el caso de no expertos en el área específica.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514" y="1988840"/>
            <a:ext cx="2007564" cy="3843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1014897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68760"/>
            <a:ext cx="5040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indicador:</a:t>
            </a:r>
          </a:p>
          <a:p>
            <a:pPr algn="just">
              <a:buSzPct val="90000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desempeño o comportamiento</a:t>
            </a:r>
            <a:r>
              <a:rPr lang="es-CO" sz="2400" b="1" dirty="0"/>
              <a:t>: Permiten la evaluación y el control de los aspectos e impactos ambientales. 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gestión</a:t>
            </a:r>
            <a:r>
              <a:rPr lang="es-CO" sz="2400" b="1" dirty="0"/>
              <a:t>: Demuestran el comportamiento de las medidas organizativas.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situación</a:t>
            </a:r>
            <a:r>
              <a:rPr lang="es-CO" sz="2400" b="1" dirty="0"/>
              <a:t>: Proporcionan información sobre la calidad ambiental del entorno de una empresa.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390580" y="6300028"/>
            <a:ext cx="170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laciudadviva.org</a:t>
            </a: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981128"/>
            <a:ext cx="3329930" cy="2378521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334525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68760"/>
            <a:ext cx="360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dirty="0"/>
              <a:t>Ejemplos de tipos de indicador:</a:t>
            </a:r>
          </a:p>
          <a:p>
            <a:pPr algn="just">
              <a:buSzPct val="90000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gestión</a:t>
            </a:r>
            <a:r>
              <a:rPr lang="es-CO" sz="2400" b="1" dirty="0"/>
              <a:t>: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desempeño o comportamiento</a:t>
            </a:r>
            <a:r>
              <a:rPr lang="es-CO" sz="2400" b="1" dirty="0"/>
              <a:t>:</a:t>
            </a:r>
          </a:p>
          <a:p>
            <a:pPr algn="just"/>
            <a:endParaRPr lang="es-CO" sz="2400" b="1" dirty="0"/>
          </a:p>
          <a:p>
            <a:pPr algn="just"/>
            <a:endParaRPr lang="es-CO" sz="2400" b="1" dirty="0"/>
          </a:p>
          <a:p>
            <a:pPr algn="just"/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u="sng" dirty="0"/>
              <a:t>De situación</a:t>
            </a:r>
            <a:r>
              <a:rPr lang="es-CO" sz="2400" b="1" dirty="0"/>
              <a:t>: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103440" y="1600428"/>
            <a:ext cx="43569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MX" sz="2400" b="1" dirty="0"/>
              <a:t>% de personas capacitadas en materia ambiental</a:t>
            </a:r>
          </a:p>
          <a:p>
            <a:pPr algn="just"/>
            <a:endParaRPr lang="es-CO" sz="2400" b="1" dirty="0"/>
          </a:p>
          <a:p>
            <a:pPr algn="just"/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MX" sz="2400" b="1" dirty="0"/>
              <a:t>(Cantidad de residuos peligrosos gestionados (Ton) / Cantidad de residuos peligrosos totales (Ton)) x 100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es-CO" sz="24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O" sz="2400" b="1" dirty="0"/>
              <a:t>Criterios de calidad del recurso hídrico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683568" y="3068960"/>
            <a:ext cx="7776864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683568" y="5229200"/>
            <a:ext cx="7776864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29467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39" t="16606" r="17280" b="18383"/>
          <a:stretch/>
        </p:blipFill>
        <p:spPr bwMode="auto">
          <a:xfrm>
            <a:off x="161950" y="188640"/>
            <a:ext cx="8802538" cy="655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259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68760"/>
            <a:ext cx="851450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absolutos y relativos:</a:t>
            </a:r>
          </a:p>
          <a:p>
            <a:pPr algn="just">
              <a:buSzPct val="90000"/>
            </a:pPr>
            <a:endParaRPr lang="es-CO" sz="1000" b="1" dirty="0"/>
          </a:p>
          <a:p>
            <a:pPr marL="514350" indent="-514350" algn="just">
              <a:buFont typeface="Wingdings" pitchFamily="2" charset="2"/>
              <a:buChar char="Ø"/>
            </a:pPr>
            <a:r>
              <a:rPr lang="es-CO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indicadores absolutos </a:t>
            </a:r>
            <a:r>
              <a:rPr lang="es-CO" sz="2200" b="1" dirty="0"/>
              <a:t>son el reflejo global de resultados del desempeño o la gestión ambiental.</a:t>
            </a:r>
          </a:p>
          <a:p>
            <a:pPr marL="514350" indent="-514350" algn="just">
              <a:buFont typeface="Wingdings" pitchFamily="2" charset="2"/>
              <a:buChar char="Ø"/>
            </a:pPr>
            <a:endParaRPr lang="es-CO" sz="2200" b="1" dirty="0"/>
          </a:p>
          <a:p>
            <a:pPr lvl="1" algn="just"/>
            <a:r>
              <a:rPr lang="es-CO" sz="2000" b="1" dirty="0"/>
              <a:t> Ejemplos: 	</a:t>
            </a:r>
          </a:p>
          <a:p>
            <a:pPr marL="1257300" lvl="2" indent="-342900" algn="just">
              <a:buFont typeface="Wingdings" pitchFamily="2" charset="2"/>
              <a:buChar char="§"/>
            </a:pPr>
            <a:r>
              <a:rPr lang="es-CO" sz="2000" b="1" dirty="0"/>
              <a:t>Consumo de energía, </a:t>
            </a:r>
            <a:r>
              <a:rPr lang="es-CO" sz="2000" b="1" dirty="0" err="1"/>
              <a:t>kWh</a:t>
            </a:r>
            <a:r>
              <a:rPr lang="es-CO" sz="2000" b="1" dirty="0"/>
              <a:t>.</a:t>
            </a:r>
          </a:p>
          <a:p>
            <a:pPr marL="1257300" lvl="2" indent="-342900" algn="just">
              <a:buFont typeface="Wingdings" pitchFamily="2" charset="2"/>
              <a:buChar char="§"/>
            </a:pPr>
            <a:r>
              <a:rPr lang="es-CO" sz="2000" b="1" dirty="0"/>
              <a:t>Generación de residuos, Ton.</a:t>
            </a:r>
          </a:p>
          <a:p>
            <a:pPr lvl="1" algn="just"/>
            <a:endParaRPr lang="es-CO" sz="2200" b="1" dirty="0"/>
          </a:p>
          <a:p>
            <a:pPr marL="514350" indent="-514350" algn="just">
              <a:buFont typeface="Wingdings" pitchFamily="2" charset="2"/>
              <a:buChar char="Ø"/>
            </a:pPr>
            <a:r>
              <a:rPr lang="es-CO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indicadores relativos </a:t>
            </a:r>
            <a:r>
              <a:rPr lang="es-CO" sz="2200" b="1" dirty="0"/>
              <a:t>ilustran la eficiencia de los procesos.</a:t>
            </a:r>
          </a:p>
          <a:p>
            <a:pPr lvl="1" algn="just"/>
            <a:r>
              <a:rPr lang="es-CO" sz="2200" b="1" dirty="0"/>
              <a:t> </a:t>
            </a:r>
          </a:p>
          <a:p>
            <a:pPr lvl="1" algn="just"/>
            <a:r>
              <a:rPr lang="es-CO" sz="2000" b="1" dirty="0"/>
              <a:t> Ejemplos: 	</a:t>
            </a:r>
          </a:p>
          <a:p>
            <a:pPr marL="1257300" lvl="2" indent="-342900" algn="just">
              <a:buFont typeface="Wingdings" pitchFamily="2" charset="2"/>
              <a:buChar char="§"/>
            </a:pPr>
            <a:r>
              <a:rPr lang="es-CO" sz="2000" b="1" dirty="0"/>
              <a:t>Consumo de energía por tonelada de producción, </a:t>
            </a:r>
            <a:r>
              <a:rPr lang="es-CO" sz="2000" b="1" dirty="0" err="1"/>
              <a:t>kWh</a:t>
            </a:r>
            <a:r>
              <a:rPr lang="es-CO" sz="2000" b="1" dirty="0"/>
              <a:t>/Ton.</a:t>
            </a:r>
          </a:p>
          <a:p>
            <a:pPr marL="1257300" lvl="2" indent="-342900" algn="just">
              <a:buFont typeface="Wingdings" pitchFamily="2" charset="2"/>
              <a:buChar char="§"/>
            </a:pPr>
            <a:r>
              <a:rPr lang="es-CO" sz="2000" b="1" dirty="0"/>
              <a:t>Consumo de agua por persona, m</a:t>
            </a:r>
            <a:r>
              <a:rPr lang="es-CO" sz="2000" b="1" baseline="30000" dirty="0"/>
              <a:t>3</a:t>
            </a:r>
            <a:r>
              <a:rPr lang="es-CO" sz="2000" b="1" dirty="0"/>
              <a:t>/persona.</a:t>
            </a:r>
          </a:p>
          <a:p>
            <a:pPr marL="1257300" lvl="2" indent="-342900" algn="just">
              <a:buFont typeface="Wingdings" pitchFamily="2" charset="2"/>
              <a:buChar char="§"/>
            </a:pPr>
            <a:r>
              <a:rPr lang="es-CO" sz="2000" b="1" dirty="0"/>
              <a:t>Generación de residuos por tonelada de producción, Ton residuos generados/Ton producción.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2672816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39143"/>
            <a:ext cx="8514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de eficacia, eficiencia y efectividad: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87" t="14216" r="8649" b="26961"/>
          <a:stretch/>
        </p:blipFill>
        <p:spPr bwMode="auto">
          <a:xfrm>
            <a:off x="251520" y="1988840"/>
            <a:ext cx="5872940" cy="4303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176624" y="2276872"/>
            <a:ext cx="284002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Eficacia: </a:t>
            </a:r>
            <a:r>
              <a:rPr lang="es-CO" sz="2200" b="1" dirty="0"/>
              <a:t>Logro de resultados.</a:t>
            </a:r>
          </a:p>
          <a:p>
            <a:pPr algn="just"/>
            <a:endParaRPr lang="es-CO" sz="2200" b="1" dirty="0"/>
          </a:p>
          <a:p>
            <a:pPr algn="just"/>
            <a:r>
              <a:rPr lang="es-CO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Eficiencia: </a:t>
            </a:r>
            <a:r>
              <a:rPr lang="es-CO" sz="2200" b="1" dirty="0"/>
              <a:t>Uso óptimo de los recursos disponibles.</a:t>
            </a:r>
          </a:p>
          <a:p>
            <a:pPr algn="just"/>
            <a:endParaRPr lang="es-CO" sz="2200" b="1" dirty="0"/>
          </a:p>
          <a:p>
            <a:pPr algn="just"/>
            <a:r>
              <a:rPr lang="es-CO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Efectividad: </a:t>
            </a:r>
            <a:r>
              <a:rPr lang="es-CO" sz="2200" b="1" dirty="0"/>
              <a:t>Logro de resultados, haciendo un uso óptimo de los recursos disponibles.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99592" y="116632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285570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043608" y="26064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CONTENIDO</a:t>
            </a: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425862923"/>
              </p:ext>
            </p:extLst>
          </p:nvPr>
        </p:nvGraphicFramePr>
        <p:xfrm>
          <a:off x="-299864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7060698"/>
              </p:ext>
            </p:extLst>
          </p:nvPr>
        </p:nvGraphicFramePr>
        <p:xfrm>
          <a:off x="5124400" y="2132856"/>
          <a:ext cx="376808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27953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51520" y="1142984"/>
            <a:ext cx="865852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dirty="0"/>
              <a:t>Ejemplos de indicadores : Eficacia vs. Eficiencia vs. Efectividad:</a:t>
            </a:r>
          </a:p>
          <a:p>
            <a:pPr algn="just">
              <a:buSzPct val="90000"/>
            </a:pPr>
            <a:endParaRPr lang="es-CO" sz="1400" b="1" dirty="0"/>
          </a:p>
          <a:p>
            <a:pPr algn="just">
              <a:buSzPct val="90000"/>
            </a:pPr>
            <a:endParaRPr lang="es-CO" sz="1400" b="1" dirty="0"/>
          </a:p>
          <a:p>
            <a:pPr algn="just">
              <a:buSzPct val="90000"/>
            </a:pPr>
            <a:r>
              <a:rPr lang="es-CO" sz="2400" b="1" u="sng" dirty="0"/>
              <a:t>Eficacia</a:t>
            </a:r>
            <a:r>
              <a:rPr lang="es-CO" sz="2400" b="1" dirty="0"/>
              <a:t>: Logro de resultados.</a:t>
            </a:r>
          </a:p>
          <a:p>
            <a:pPr algn="just">
              <a:buSzPct val="90000"/>
            </a:pPr>
            <a:endParaRPr lang="es-CO" sz="1200" b="1" dirty="0"/>
          </a:p>
          <a:p>
            <a:pPr algn="ctr">
              <a:buSzPct val="90000"/>
            </a:pPr>
            <a:r>
              <a:rPr lang="es-CO" sz="2200" dirty="0"/>
              <a:t>(No. de actividades ejecutadas / No. de actividades planeadas) x 100</a:t>
            </a:r>
          </a:p>
          <a:p>
            <a:pPr algn="ctr">
              <a:buSzPct val="90000"/>
            </a:pPr>
            <a:r>
              <a:rPr lang="es-CO" sz="2200" dirty="0"/>
              <a:t>(No. de empleados capacitados / No. de empleados totales) x 100</a:t>
            </a:r>
          </a:p>
          <a:p>
            <a:pPr algn="just">
              <a:buSzPct val="90000"/>
            </a:pPr>
            <a:endParaRPr lang="es-CO" sz="1400" b="1" dirty="0"/>
          </a:p>
          <a:p>
            <a:pPr algn="just">
              <a:buSzPct val="90000"/>
            </a:pPr>
            <a:r>
              <a:rPr lang="es-CO" sz="2400" b="1" u="sng" dirty="0"/>
              <a:t>Eficiencia</a:t>
            </a:r>
            <a:r>
              <a:rPr lang="es-CO" sz="2400" b="1" dirty="0"/>
              <a:t>: Uso óptimo de los recursos disponibles.</a:t>
            </a:r>
          </a:p>
          <a:p>
            <a:pPr algn="just">
              <a:buSzPct val="90000"/>
            </a:pPr>
            <a:endParaRPr lang="es-CO" sz="1200" b="1" dirty="0"/>
          </a:p>
          <a:p>
            <a:pPr algn="ctr">
              <a:buSzPct val="90000"/>
            </a:pPr>
            <a:r>
              <a:rPr lang="es-CO" sz="2200" dirty="0"/>
              <a:t>Consumo de energía / Cantidad producida</a:t>
            </a:r>
          </a:p>
          <a:p>
            <a:pPr algn="ctr">
              <a:buSzPct val="90000"/>
            </a:pPr>
            <a:r>
              <a:rPr lang="es-CO" sz="2200" dirty="0"/>
              <a:t>Consumo de energía / Persona</a:t>
            </a:r>
          </a:p>
          <a:p>
            <a:pPr algn="just">
              <a:buSzPct val="90000"/>
            </a:pPr>
            <a:endParaRPr lang="es-CO" sz="1200" b="1" dirty="0"/>
          </a:p>
          <a:p>
            <a:pPr algn="just">
              <a:buSzPct val="90000"/>
            </a:pPr>
            <a:r>
              <a:rPr lang="es-CO" sz="2400" b="1" u="sng" dirty="0"/>
              <a:t>Efectividad</a:t>
            </a:r>
            <a:r>
              <a:rPr lang="es-CO" sz="2400" b="1" dirty="0"/>
              <a:t>: Logro de resultados, haciendo un uso óptimo de los recursos disponibles.</a:t>
            </a:r>
          </a:p>
        </p:txBody>
      </p:sp>
      <p:grpSp>
        <p:nvGrpSpPr>
          <p:cNvPr id="2" name="8 Grupo"/>
          <p:cNvGrpSpPr/>
          <p:nvPr/>
        </p:nvGrpSpPr>
        <p:grpSpPr>
          <a:xfrm>
            <a:off x="179512" y="5700238"/>
            <a:ext cx="8784976" cy="872034"/>
            <a:chOff x="251520" y="5365278"/>
            <a:chExt cx="8784976" cy="872034"/>
          </a:xfrm>
        </p:grpSpPr>
        <p:cxnSp>
          <p:nvCxnSpPr>
            <p:cNvPr id="3" name="2 Conector recto"/>
            <p:cNvCxnSpPr/>
            <p:nvPr/>
          </p:nvCxnSpPr>
          <p:spPr>
            <a:xfrm>
              <a:off x="467544" y="5805264"/>
              <a:ext cx="756084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3 CuadroTexto"/>
            <p:cNvSpPr txBox="1"/>
            <p:nvPr/>
          </p:nvSpPr>
          <p:spPr>
            <a:xfrm>
              <a:off x="8100392" y="5558149"/>
              <a:ext cx="93610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dirty="0"/>
                <a:t>x 100</a:t>
              </a: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251520" y="5365278"/>
              <a:ext cx="7992888" cy="8720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SzPct val="90000"/>
              </a:pPr>
              <a:r>
                <a:rPr lang="es-CO" sz="2200" dirty="0"/>
                <a:t>(Consumo de energía/persona)</a:t>
              </a:r>
              <a:r>
                <a:rPr lang="es-CO" sz="2200" baseline="-25000" dirty="0"/>
                <a:t>n-1</a:t>
              </a:r>
              <a:r>
                <a:rPr lang="es-CO" sz="2200" dirty="0"/>
                <a:t> – (Consumo de energía/persona)</a:t>
              </a:r>
              <a:r>
                <a:rPr lang="es-CO" sz="2200" baseline="-25000" dirty="0"/>
                <a:t>n</a:t>
              </a:r>
            </a:p>
            <a:p>
              <a:pPr algn="ctr">
                <a:buSzPct val="90000"/>
              </a:pPr>
              <a:endParaRPr lang="es-CO" sz="1000" baseline="-25000" dirty="0"/>
            </a:p>
            <a:p>
              <a:pPr algn="ctr">
                <a:buSzPct val="90000"/>
              </a:pPr>
              <a:r>
                <a:rPr lang="es-CO" sz="2200" dirty="0"/>
                <a:t>(Consumo de energía/persona)</a:t>
              </a:r>
              <a:r>
                <a:rPr lang="es-CO" sz="2200" baseline="-25000" dirty="0"/>
                <a:t>n-1</a:t>
              </a:r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2320852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1" t="20040" r="13095" b="11310"/>
          <a:stretch/>
        </p:blipFill>
        <p:spPr bwMode="auto">
          <a:xfrm>
            <a:off x="395536" y="1322503"/>
            <a:ext cx="8280920" cy="534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043608" y="260648"/>
            <a:ext cx="7866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6600"/>
                </a:solidFill>
              </a:rPr>
              <a:t>PLANIFICACIÓN DIRECTIVA «ESTRATÉGICA»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indicadores ambientales</a:t>
            </a:r>
          </a:p>
        </p:txBody>
      </p:sp>
    </p:spTree>
    <p:extLst>
      <p:ext uri="{BB962C8B-B14F-4D97-AF65-F5344CB8AC3E}">
        <p14:creationId xmlns:p14="http://schemas.microsoft.com/office/powerpoint/2010/main" val="1810778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Programas de Gestión Ambiental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481516" y="1214755"/>
            <a:ext cx="6162318" cy="5536883"/>
            <a:chOff x="665" y="518"/>
            <a:chExt cx="3875" cy="3735"/>
          </a:xfrm>
        </p:grpSpPr>
        <p:sp>
          <p:nvSpPr>
            <p:cNvPr id="10" name="9 Forma libre"/>
            <p:cNvSpPr/>
            <p:nvPr/>
          </p:nvSpPr>
          <p:spPr>
            <a:xfrm>
              <a:off x="2087" y="2220"/>
              <a:ext cx="1741" cy="1695"/>
            </a:xfrm>
            <a:custGeom>
              <a:avLst/>
              <a:gdLst>
                <a:gd name="connsiteX0" fmla="*/ 1586556 w 2235200"/>
                <a:gd name="connsiteY0" fmla="*/ 356378 h 2235200"/>
                <a:gd name="connsiteX1" fmla="*/ 1760420 w 2235200"/>
                <a:gd name="connsiteY1" fmla="*/ 210482 h 2235200"/>
                <a:gd name="connsiteX2" fmla="*/ 1899316 w 2235200"/>
                <a:gd name="connsiteY2" fmla="*/ 327030 h 2235200"/>
                <a:gd name="connsiteX3" fmla="*/ 1785827 w 2235200"/>
                <a:gd name="connsiteY3" fmla="*/ 523587 h 2235200"/>
                <a:gd name="connsiteX4" fmla="*/ 1966146 w 2235200"/>
                <a:gd name="connsiteY4" fmla="*/ 835910 h 2235200"/>
                <a:gd name="connsiteX5" fmla="*/ 2193113 w 2235200"/>
                <a:gd name="connsiteY5" fmla="*/ 835904 h 2235200"/>
                <a:gd name="connsiteX6" fmla="*/ 2224597 w 2235200"/>
                <a:gd name="connsiteY6" fmla="*/ 1014466 h 2235200"/>
                <a:gd name="connsiteX7" fmla="*/ 2011316 w 2235200"/>
                <a:gd name="connsiteY7" fmla="*/ 1092087 h 2235200"/>
                <a:gd name="connsiteX8" fmla="*/ 1948692 w 2235200"/>
                <a:gd name="connsiteY8" fmla="*/ 1447245 h 2235200"/>
                <a:gd name="connsiteX9" fmla="*/ 2122562 w 2235200"/>
                <a:gd name="connsiteY9" fmla="*/ 1593132 h 2235200"/>
                <a:gd name="connsiteX10" fmla="*/ 2031904 w 2235200"/>
                <a:gd name="connsiteY10" fmla="*/ 1750157 h 2235200"/>
                <a:gd name="connsiteX11" fmla="*/ 1818627 w 2235200"/>
                <a:gd name="connsiteY11" fmla="*/ 1672524 h 2235200"/>
                <a:gd name="connsiteX12" fmla="*/ 1542361 w 2235200"/>
                <a:gd name="connsiteY12" fmla="*/ 1904338 h 2235200"/>
                <a:gd name="connsiteX13" fmla="*/ 1581779 w 2235200"/>
                <a:gd name="connsiteY13" fmla="*/ 2127856 h 2235200"/>
                <a:gd name="connsiteX14" fmla="*/ 1411397 w 2235200"/>
                <a:gd name="connsiteY14" fmla="*/ 2189870 h 2235200"/>
                <a:gd name="connsiteX15" fmla="*/ 1297919 w 2235200"/>
                <a:gd name="connsiteY15" fmla="*/ 1993308 h 2235200"/>
                <a:gd name="connsiteX16" fmla="*/ 937280 w 2235200"/>
                <a:gd name="connsiteY16" fmla="*/ 1993308 h 2235200"/>
                <a:gd name="connsiteX17" fmla="*/ 823803 w 2235200"/>
                <a:gd name="connsiteY17" fmla="*/ 2189870 h 2235200"/>
                <a:gd name="connsiteX18" fmla="*/ 653421 w 2235200"/>
                <a:gd name="connsiteY18" fmla="*/ 2127856 h 2235200"/>
                <a:gd name="connsiteX19" fmla="*/ 692839 w 2235200"/>
                <a:gd name="connsiteY19" fmla="*/ 1904338 h 2235200"/>
                <a:gd name="connsiteX20" fmla="*/ 416573 w 2235200"/>
                <a:gd name="connsiteY20" fmla="*/ 1672523 h 2235200"/>
                <a:gd name="connsiteX21" fmla="*/ 203296 w 2235200"/>
                <a:gd name="connsiteY21" fmla="*/ 1750157 h 2235200"/>
                <a:gd name="connsiteX22" fmla="*/ 112638 w 2235200"/>
                <a:gd name="connsiteY22" fmla="*/ 1593132 h 2235200"/>
                <a:gd name="connsiteX23" fmla="*/ 286508 w 2235200"/>
                <a:gd name="connsiteY23" fmla="*/ 1447245 h 2235200"/>
                <a:gd name="connsiteX24" fmla="*/ 223884 w 2235200"/>
                <a:gd name="connsiteY24" fmla="*/ 1092087 h 2235200"/>
                <a:gd name="connsiteX25" fmla="*/ 10603 w 2235200"/>
                <a:gd name="connsiteY25" fmla="*/ 1014466 h 2235200"/>
                <a:gd name="connsiteX26" fmla="*/ 42087 w 2235200"/>
                <a:gd name="connsiteY26" fmla="*/ 835904 h 2235200"/>
                <a:gd name="connsiteX27" fmla="*/ 269055 w 2235200"/>
                <a:gd name="connsiteY27" fmla="*/ 835909 h 2235200"/>
                <a:gd name="connsiteX28" fmla="*/ 449375 w 2235200"/>
                <a:gd name="connsiteY28" fmla="*/ 523587 h 2235200"/>
                <a:gd name="connsiteX29" fmla="*/ 335884 w 2235200"/>
                <a:gd name="connsiteY29" fmla="*/ 327030 h 2235200"/>
                <a:gd name="connsiteX30" fmla="*/ 474780 w 2235200"/>
                <a:gd name="connsiteY30" fmla="*/ 210482 h 2235200"/>
                <a:gd name="connsiteX31" fmla="*/ 648644 w 2235200"/>
                <a:gd name="connsiteY31" fmla="*/ 356378 h 2235200"/>
                <a:gd name="connsiteX32" fmla="*/ 987534 w 2235200"/>
                <a:gd name="connsiteY32" fmla="*/ 233033 h 2235200"/>
                <a:gd name="connsiteX33" fmla="*/ 1026941 w 2235200"/>
                <a:gd name="connsiteY33" fmla="*/ 9511 h 2235200"/>
                <a:gd name="connsiteX34" fmla="*/ 1208259 w 2235200"/>
                <a:gd name="connsiteY34" fmla="*/ 9511 h 2235200"/>
                <a:gd name="connsiteX35" fmla="*/ 1247666 w 2235200"/>
                <a:gd name="connsiteY35" fmla="*/ 233031 h 2235200"/>
                <a:gd name="connsiteX36" fmla="*/ 1586556 w 2235200"/>
                <a:gd name="connsiteY36" fmla="*/ 356377 h 2235200"/>
                <a:gd name="connsiteX37" fmla="*/ 1586556 w 2235200"/>
                <a:gd name="connsiteY37" fmla="*/ 356378 h 223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235200" h="2235200">
                  <a:moveTo>
                    <a:pt x="1586556" y="356378"/>
                  </a:moveTo>
                  <a:lnTo>
                    <a:pt x="1760420" y="210482"/>
                  </a:lnTo>
                  <a:lnTo>
                    <a:pt x="1899316" y="327030"/>
                  </a:lnTo>
                  <a:lnTo>
                    <a:pt x="1785827" y="523587"/>
                  </a:lnTo>
                  <a:cubicBezTo>
                    <a:pt x="1866524" y="614366"/>
                    <a:pt x="1927878" y="720635"/>
                    <a:pt x="1966146" y="835910"/>
                  </a:cubicBezTo>
                  <a:lnTo>
                    <a:pt x="2193113" y="835904"/>
                  </a:lnTo>
                  <a:lnTo>
                    <a:pt x="2224597" y="1014466"/>
                  </a:lnTo>
                  <a:lnTo>
                    <a:pt x="2011316" y="1092087"/>
                  </a:lnTo>
                  <a:cubicBezTo>
                    <a:pt x="2014782" y="1213498"/>
                    <a:pt x="1993474" y="1334342"/>
                    <a:pt x="1948692" y="1447245"/>
                  </a:cubicBezTo>
                  <a:lnTo>
                    <a:pt x="2122562" y="1593132"/>
                  </a:lnTo>
                  <a:lnTo>
                    <a:pt x="2031904" y="1750157"/>
                  </a:lnTo>
                  <a:lnTo>
                    <a:pt x="1818627" y="1672524"/>
                  </a:lnTo>
                  <a:cubicBezTo>
                    <a:pt x="1743240" y="1767759"/>
                    <a:pt x="1649240" y="1846635"/>
                    <a:pt x="1542361" y="1904338"/>
                  </a:cubicBezTo>
                  <a:lnTo>
                    <a:pt x="1581779" y="2127856"/>
                  </a:lnTo>
                  <a:lnTo>
                    <a:pt x="1411397" y="2189870"/>
                  </a:lnTo>
                  <a:lnTo>
                    <a:pt x="1297919" y="1993308"/>
                  </a:lnTo>
                  <a:cubicBezTo>
                    <a:pt x="1178954" y="2017804"/>
                    <a:pt x="1056245" y="2017804"/>
                    <a:pt x="937280" y="1993308"/>
                  </a:cubicBezTo>
                  <a:lnTo>
                    <a:pt x="823803" y="2189870"/>
                  </a:lnTo>
                  <a:lnTo>
                    <a:pt x="653421" y="2127856"/>
                  </a:lnTo>
                  <a:lnTo>
                    <a:pt x="692839" y="1904338"/>
                  </a:lnTo>
                  <a:cubicBezTo>
                    <a:pt x="585960" y="1846634"/>
                    <a:pt x="491960" y="1767758"/>
                    <a:pt x="416573" y="1672523"/>
                  </a:cubicBezTo>
                  <a:lnTo>
                    <a:pt x="203296" y="1750157"/>
                  </a:lnTo>
                  <a:lnTo>
                    <a:pt x="112638" y="1593132"/>
                  </a:lnTo>
                  <a:lnTo>
                    <a:pt x="286508" y="1447245"/>
                  </a:lnTo>
                  <a:cubicBezTo>
                    <a:pt x="241726" y="1334342"/>
                    <a:pt x="220418" y="1213498"/>
                    <a:pt x="223884" y="1092087"/>
                  </a:cubicBezTo>
                  <a:lnTo>
                    <a:pt x="10603" y="1014466"/>
                  </a:lnTo>
                  <a:lnTo>
                    <a:pt x="42087" y="835904"/>
                  </a:lnTo>
                  <a:lnTo>
                    <a:pt x="269055" y="835909"/>
                  </a:lnTo>
                  <a:cubicBezTo>
                    <a:pt x="307323" y="720634"/>
                    <a:pt x="368678" y="614365"/>
                    <a:pt x="449375" y="523587"/>
                  </a:cubicBezTo>
                  <a:lnTo>
                    <a:pt x="335884" y="327030"/>
                  </a:lnTo>
                  <a:lnTo>
                    <a:pt x="474780" y="210482"/>
                  </a:lnTo>
                  <a:lnTo>
                    <a:pt x="648644" y="356378"/>
                  </a:lnTo>
                  <a:cubicBezTo>
                    <a:pt x="752056" y="292671"/>
                    <a:pt x="867365" y="250702"/>
                    <a:pt x="987534" y="233033"/>
                  </a:cubicBezTo>
                  <a:lnTo>
                    <a:pt x="1026941" y="9511"/>
                  </a:lnTo>
                  <a:lnTo>
                    <a:pt x="1208259" y="9511"/>
                  </a:lnTo>
                  <a:lnTo>
                    <a:pt x="1247666" y="233031"/>
                  </a:lnTo>
                  <a:cubicBezTo>
                    <a:pt x="1367835" y="250700"/>
                    <a:pt x="1483143" y="292669"/>
                    <a:pt x="1586556" y="356377"/>
                  </a:cubicBezTo>
                  <a:lnTo>
                    <a:pt x="1586556" y="35637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64613" tIns="538827" rIns="464613" bIns="577916" spcCol="1270" anchor="ctr"/>
            <a:lstStyle/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r>
                <a:rPr lang="es-CO" b="1" dirty="0"/>
                <a:t>Objetivos y metas estratégicas</a:t>
              </a:r>
            </a:p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endParaRPr lang="es-CO" sz="1050" b="1" dirty="0"/>
            </a:p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r>
                <a:rPr lang="es-CO" b="1" dirty="0"/>
                <a:t>Política Ambiental</a:t>
              </a:r>
              <a:endParaRPr lang="es-CO" sz="1800" b="1" dirty="0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913" y="1719"/>
              <a:ext cx="1512" cy="1383"/>
            </a:xfrm>
            <a:custGeom>
              <a:avLst/>
              <a:gdLst>
                <a:gd name="connsiteX0" fmla="*/ 1216351 w 1625600"/>
                <a:gd name="connsiteY0" fmla="*/ 411724 h 1625600"/>
                <a:gd name="connsiteX1" fmla="*/ 1456182 w 1625600"/>
                <a:gd name="connsiteY1" fmla="*/ 339444 h 1625600"/>
                <a:gd name="connsiteX2" fmla="*/ 1544431 w 1625600"/>
                <a:gd name="connsiteY2" fmla="*/ 492296 h 1625600"/>
                <a:gd name="connsiteX3" fmla="*/ 1361918 w 1625600"/>
                <a:gd name="connsiteY3" fmla="*/ 663855 h 1625600"/>
                <a:gd name="connsiteX4" fmla="*/ 1361918 w 1625600"/>
                <a:gd name="connsiteY4" fmla="*/ 961747 h 1625600"/>
                <a:gd name="connsiteX5" fmla="*/ 1544431 w 1625600"/>
                <a:gd name="connsiteY5" fmla="*/ 1133304 h 1625600"/>
                <a:gd name="connsiteX6" fmla="*/ 1456182 w 1625600"/>
                <a:gd name="connsiteY6" fmla="*/ 1286156 h 1625600"/>
                <a:gd name="connsiteX7" fmla="*/ 1216351 w 1625600"/>
                <a:gd name="connsiteY7" fmla="*/ 1213876 h 1625600"/>
                <a:gd name="connsiteX8" fmla="*/ 958368 w 1625600"/>
                <a:gd name="connsiteY8" fmla="*/ 1362823 h 1625600"/>
                <a:gd name="connsiteX9" fmla="*/ 901050 w 1625600"/>
                <a:gd name="connsiteY9" fmla="*/ 1606663 h 1625600"/>
                <a:gd name="connsiteX10" fmla="*/ 724550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6 h 1625600"/>
                <a:gd name="connsiteX13" fmla="*/ 169418 w 1625600"/>
                <a:gd name="connsiteY13" fmla="*/ 1286156 h 1625600"/>
                <a:gd name="connsiteX14" fmla="*/ 81169 w 1625600"/>
                <a:gd name="connsiteY14" fmla="*/ 1133304 h 1625600"/>
                <a:gd name="connsiteX15" fmla="*/ 263682 w 1625600"/>
                <a:gd name="connsiteY15" fmla="*/ 961745 h 1625600"/>
                <a:gd name="connsiteX16" fmla="*/ 263682 w 1625600"/>
                <a:gd name="connsiteY16" fmla="*/ 663853 h 1625600"/>
                <a:gd name="connsiteX17" fmla="*/ 81169 w 1625600"/>
                <a:gd name="connsiteY17" fmla="*/ 492296 h 1625600"/>
                <a:gd name="connsiteX18" fmla="*/ 169418 w 1625600"/>
                <a:gd name="connsiteY18" fmla="*/ 339444 h 1625600"/>
                <a:gd name="connsiteX19" fmla="*/ 409249 w 1625600"/>
                <a:gd name="connsiteY19" fmla="*/ 411724 h 1625600"/>
                <a:gd name="connsiteX20" fmla="*/ 667233 w 1625600"/>
                <a:gd name="connsiteY20" fmla="*/ 262778 h 1625600"/>
                <a:gd name="connsiteX21" fmla="*/ 724550 w 1625600"/>
                <a:gd name="connsiteY21" fmla="*/ 18937 h 1625600"/>
                <a:gd name="connsiteX22" fmla="*/ 901050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4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25600" h="1625600">
                  <a:moveTo>
                    <a:pt x="1216351" y="411724"/>
                  </a:moveTo>
                  <a:lnTo>
                    <a:pt x="1456182" y="339444"/>
                  </a:lnTo>
                  <a:lnTo>
                    <a:pt x="1544431" y="492296"/>
                  </a:lnTo>
                  <a:lnTo>
                    <a:pt x="1361918" y="663855"/>
                  </a:lnTo>
                  <a:cubicBezTo>
                    <a:pt x="1388374" y="761390"/>
                    <a:pt x="1388374" y="864212"/>
                    <a:pt x="1361918" y="961747"/>
                  </a:cubicBezTo>
                  <a:lnTo>
                    <a:pt x="1544431" y="1133304"/>
                  </a:lnTo>
                  <a:lnTo>
                    <a:pt x="1456182" y="1286156"/>
                  </a:lnTo>
                  <a:lnTo>
                    <a:pt x="1216351" y="1213876"/>
                  </a:lnTo>
                  <a:cubicBezTo>
                    <a:pt x="1145111" y="1285556"/>
                    <a:pt x="1056064" y="1336967"/>
                    <a:pt x="958368" y="1362823"/>
                  </a:cubicBezTo>
                  <a:lnTo>
                    <a:pt x="901050" y="1606663"/>
                  </a:lnTo>
                  <a:lnTo>
                    <a:pt x="724550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6"/>
                  </a:cubicBezTo>
                  <a:lnTo>
                    <a:pt x="169418" y="1286156"/>
                  </a:lnTo>
                  <a:lnTo>
                    <a:pt x="81169" y="1133304"/>
                  </a:lnTo>
                  <a:lnTo>
                    <a:pt x="263682" y="961745"/>
                  </a:lnTo>
                  <a:cubicBezTo>
                    <a:pt x="237226" y="864210"/>
                    <a:pt x="237226" y="761388"/>
                    <a:pt x="263682" y="663853"/>
                  </a:cubicBezTo>
                  <a:lnTo>
                    <a:pt x="81169" y="492296"/>
                  </a:lnTo>
                  <a:lnTo>
                    <a:pt x="169418" y="339444"/>
                  </a:lnTo>
                  <a:lnTo>
                    <a:pt x="409249" y="411724"/>
                  </a:lnTo>
                  <a:cubicBezTo>
                    <a:pt x="480489" y="340045"/>
                    <a:pt x="569536" y="288634"/>
                    <a:pt x="667233" y="262778"/>
                  </a:cubicBezTo>
                  <a:lnTo>
                    <a:pt x="724550" y="18937"/>
                  </a:lnTo>
                  <a:lnTo>
                    <a:pt x="901050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4"/>
                  </a:cubicBezTo>
                  <a:close/>
                </a:path>
              </a:pathLst>
            </a:cu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24489" tIns="426964" rIns="424489" bIns="426964" anchor="ctr"/>
            <a:lstStyle/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r>
                <a:rPr lang="es-CO" sz="1600" b="1" dirty="0"/>
                <a:t>Estado de cumplimiento de requisitos legales ambientales aplicables</a:t>
              </a:r>
              <a:endParaRPr lang="es-CO" sz="1600" b="1" dirty="0">
                <a:solidFill>
                  <a:srgbClr val="FFFFFF"/>
                </a:solidFill>
              </a:endParaRPr>
            </a:p>
          </p:txBody>
        </p:sp>
        <p:sp>
          <p:nvSpPr>
            <p:cNvPr id="12" name="11 Flecha circular"/>
            <p:cNvSpPr/>
            <p:nvPr/>
          </p:nvSpPr>
          <p:spPr>
            <a:xfrm>
              <a:off x="2040" y="2083"/>
              <a:ext cx="2230" cy="2170"/>
            </a:xfrm>
            <a:prstGeom prst="circularArrow">
              <a:avLst>
                <a:gd name="adj1" fmla="val 4687"/>
                <a:gd name="adj2" fmla="val 299029"/>
                <a:gd name="adj3" fmla="val 2513083"/>
                <a:gd name="adj4" fmla="val 15867933"/>
                <a:gd name="adj5" fmla="val 5469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12 Forma"/>
            <p:cNvSpPr/>
            <p:nvPr/>
          </p:nvSpPr>
          <p:spPr>
            <a:xfrm>
              <a:off x="665" y="1533"/>
              <a:ext cx="1619" cy="157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10 Flecha circular"/>
            <p:cNvSpPr>
              <a:spLocks/>
            </p:cNvSpPr>
            <p:nvPr/>
          </p:nvSpPr>
          <p:spPr bwMode="auto">
            <a:xfrm rot="799990">
              <a:off x="1520" y="653"/>
              <a:ext cx="1746" cy="1700"/>
            </a:xfrm>
            <a:custGeom>
              <a:avLst/>
              <a:gdLst>
                <a:gd name="T0" fmla="*/ 0 w 2772419"/>
                <a:gd name="T1" fmla="*/ 0 h 2697953"/>
                <a:gd name="T2" fmla="*/ 0 w 2772419"/>
                <a:gd name="T3" fmla="*/ 0 h 2697953"/>
                <a:gd name="T4" fmla="*/ 0 w 2772419"/>
                <a:gd name="T5" fmla="*/ 0 h 2697953"/>
                <a:gd name="T6" fmla="*/ 0 w 2772419"/>
                <a:gd name="T7" fmla="*/ 0 h 2697953"/>
                <a:gd name="T8" fmla="*/ 5898240 60000 65536"/>
                <a:gd name="T9" fmla="*/ 17694720 60000 65536"/>
                <a:gd name="T10" fmla="*/ 0 60000 65536"/>
                <a:gd name="T11" fmla="*/ 5898240 60000 65536"/>
                <a:gd name="T12" fmla="*/ 482712 w 2772419"/>
                <a:gd name="T13" fmla="*/ 471348 h 2697953"/>
                <a:gd name="T14" fmla="*/ 2289707 w 2772419"/>
                <a:gd name="T15" fmla="*/ 2226605 h 26979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72419" h="2697953">
                  <a:moveTo>
                    <a:pt x="112503" y="1457343"/>
                  </a:moveTo>
                  <a:lnTo>
                    <a:pt x="112503" y="1457342"/>
                  </a:lnTo>
                  <a:cubicBezTo>
                    <a:pt x="109250" y="1421306"/>
                    <a:pt x="107622" y="1385150"/>
                    <a:pt x="107622" y="1348976"/>
                  </a:cubicBezTo>
                  <a:cubicBezTo>
                    <a:pt x="107621" y="1033525"/>
                    <a:pt x="231318" y="729907"/>
                    <a:pt x="453578" y="499810"/>
                  </a:cubicBezTo>
                  <a:lnTo>
                    <a:pt x="382384" y="419440"/>
                  </a:lnTo>
                  <a:lnTo>
                    <a:pt x="606066" y="468243"/>
                  </a:lnTo>
                  <a:lnTo>
                    <a:pt x="632153" y="701414"/>
                  </a:lnTo>
                  <a:lnTo>
                    <a:pt x="560986" y="621071"/>
                  </a:lnTo>
                  <a:lnTo>
                    <a:pt x="560985" y="621070"/>
                  </a:lnTo>
                  <a:cubicBezTo>
                    <a:pt x="373181" y="820026"/>
                    <a:pt x="269065" y="1079642"/>
                    <a:pt x="269065" y="1348978"/>
                  </a:cubicBezTo>
                  <a:cubicBezTo>
                    <a:pt x="269064" y="1380584"/>
                    <a:pt x="270500" y="1412175"/>
                    <a:pt x="273366" y="1443659"/>
                  </a:cubicBezTo>
                  <a:close/>
                </a:path>
              </a:pathLst>
            </a:custGeom>
            <a:solidFill>
              <a:srgbClr val="B2BC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5" name="14 Forma libre"/>
            <p:cNvSpPr/>
            <p:nvPr/>
          </p:nvSpPr>
          <p:spPr>
            <a:xfrm>
              <a:off x="1852" y="922"/>
              <a:ext cx="1357" cy="1354"/>
            </a:xfrm>
            <a:custGeom>
              <a:avLst/>
              <a:gdLst>
                <a:gd name="connsiteX0" fmla="*/ 1216351 w 1625600"/>
                <a:gd name="connsiteY0" fmla="*/ 411724 h 1625600"/>
                <a:gd name="connsiteX1" fmla="*/ 1456182 w 1625600"/>
                <a:gd name="connsiteY1" fmla="*/ 339444 h 1625600"/>
                <a:gd name="connsiteX2" fmla="*/ 1544431 w 1625600"/>
                <a:gd name="connsiteY2" fmla="*/ 492296 h 1625600"/>
                <a:gd name="connsiteX3" fmla="*/ 1361918 w 1625600"/>
                <a:gd name="connsiteY3" fmla="*/ 663855 h 1625600"/>
                <a:gd name="connsiteX4" fmla="*/ 1361918 w 1625600"/>
                <a:gd name="connsiteY4" fmla="*/ 961747 h 1625600"/>
                <a:gd name="connsiteX5" fmla="*/ 1544431 w 1625600"/>
                <a:gd name="connsiteY5" fmla="*/ 1133304 h 1625600"/>
                <a:gd name="connsiteX6" fmla="*/ 1456182 w 1625600"/>
                <a:gd name="connsiteY6" fmla="*/ 1286156 h 1625600"/>
                <a:gd name="connsiteX7" fmla="*/ 1216351 w 1625600"/>
                <a:gd name="connsiteY7" fmla="*/ 1213876 h 1625600"/>
                <a:gd name="connsiteX8" fmla="*/ 958368 w 1625600"/>
                <a:gd name="connsiteY8" fmla="*/ 1362823 h 1625600"/>
                <a:gd name="connsiteX9" fmla="*/ 901050 w 1625600"/>
                <a:gd name="connsiteY9" fmla="*/ 1606663 h 1625600"/>
                <a:gd name="connsiteX10" fmla="*/ 724550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6 h 1625600"/>
                <a:gd name="connsiteX13" fmla="*/ 169418 w 1625600"/>
                <a:gd name="connsiteY13" fmla="*/ 1286156 h 1625600"/>
                <a:gd name="connsiteX14" fmla="*/ 81169 w 1625600"/>
                <a:gd name="connsiteY14" fmla="*/ 1133304 h 1625600"/>
                <a:gd name="connsiteX15" fmla="*/ 263682 w 1625600"/>
                <a:gd name="connsiteY15" fmla="*/ 961745 h 1625600"/>
                <a:gd name="connsiteX16" fmla="*/ 263682 w 1625600"/>
                <a:gd name="connsiteY16" fmla="*/ 663853 h 1625600"/>
                <a:gd name="connsiteX17" fmla="*/ 81169 w 1625600"/>
                <a:gd name="connsiteY17" fmla="*/ 492296 h 1625600"/>
                <a:gd name="connsiteX18" fmla="*/ 169418 w 1625600"/>
                <a:gd name="connsiteY18" fmla="*/ 339444 h 1625600"/>
                <a:gd name="connsiteX19" fmla="*/ 409249 w 1625600"/>
                <a:gd name="connsiteY19" fmla="*/ 411724 h 1625600"/>
                <a:gd name="connsiteX20" fmla="*/ 667233 w 1625600"/>
                <a:gd name="connsiteY20" fmla="*/ 262778 h 1625600"/>
                <a:gd name="connsiteX21" fmla="*/ 724550 w 1625600"/>
                <a:gd name="connsiteY21" fmla="*/ 18937 h 1625600"/>
                <a:gd name="connsiteX22" fmla="*/ 901050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4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25600" h="1625600">
                  <a:moveTo>
                    <a:pt x="1216351" y="411724"/>
                  </a:moveTo>
                  <a:lnTo>
                    <a:pt x="1456182" y="339444"/>
                  </a:lnTo>
                  <a:lnTo>
                    <a:pt x="1544431" y="492296"/>
                  </a:lnTo>
                  <a:lnTo>
                    <a:pt x="1361918" y="663855"/>
                  </a:lnTo>
                  <a:cubicBezTo>
                    <a:pt x="1388374" y="761390"/>
                    <a:pt x="1388374" y="864212"/>
                    <a:pt x="1361918" y="961747"/>
                  </a:cubicBezTo>
                  <a:lnTo>
                    <a:pt x="1544431" y="1133304"/>
                  </a:lnTo>
                  <a:lnTo>
                    <a:pt x="1456182" y="1286156"/>
                  </a:lnTo>
                  <a:lnTo>
                    <a:pt x="1216351" y="1213876"/>
                  </a:lnTo>
                  <a:cubicBezTo>
                    <a:pt x="1145111" y="1285556"/>
                    <a:pt x="1056064" y="1336967"/>
                    <a:pt x="958368" y="1362823"/>
                  </a:cubicBezTo>
                  <a:lnTo>
                    <a:pt x="901050" y="1606663"/>
                  </a:lnTo>
                  <a:lnTo>
                    <a:pt x="724550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6"/>
                  </a:cubicBezTo>
                  <a:lnTo>
                    <a:pt x="169418" y="1286156"/>
                  </a:lnTo>
                  <a:lnTo>
                    <a:pt x="81169" y="1133304"/>
                  </a:lnTo>
                  <a:lnTo>
                    <a:pt x="263682" y="961745"/>
                  </a:lnTo>
                  <a:cubicBezTo>
                    <a:pt x="237226" y="864210"/>
                    <a:pt x="237226" y="761388"/>
                    <a:pt x="263682" y="663853"/>
                  </a:cubicBezTo>
                  <a:lnTo>
                    <a:pt x="81169" y="492296"/>
                  </a:lnTo>
                  <a:lnTo>
                    <a:pt x="169418" y="339444"/>
                  </a:lnTo>
                  <a:lnTo>
                    <a:pt x="409249" y="411724"/>
                  </a:lnTo>
                  <a:cubicBezTo>
                    <a:pt x="480489" y="340045"/>
                    <a:pt x="569536" y="288634"/>
                    <a:pt x="667233" y="262778"/>
                  </a:cubicBezTo>
                  <a:lnTo>
                    <a:pt x="724550" y="18937"/>
                  </a:lnTo>
                  <a:lnTo>
                    <a:pt x="901050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4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24489" tIns="426964" rIns="424489" bIns="426964" anchor="ctr"/>
            <a:lstStyle/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r>
                <a:rPr lang="es-CO" sz="1600" b="1" dirty="0">
                  <a:solidFill>
                    <a:srgbClr val="FFFFFF"/>
                  </a:solidFill>
                </a:rPr>
                <a:t>Aspectos e Impactos Ambientales Significativos - </a:t>
              </a:r>
              <a:r>
                <a:rPr lang="es-CO" sz="1600" b="1" dirty="0" err="1">
                  <a:solidFill>
                    <a:srgbClr val="FFFFFF"/>
                  </a:solidFill>
                </a:rPr>
                <a:t>AeIAS</a:t>
              </a:r>
              <a:endParaRPr lang="es-CO" sz="1600" b="1" dirty="0">
                <a:solidFill>
                  <a:srgbClr val="FFFFFF"/>
                </a:solidFill>
              </a:endParaRPr>
            </a:p>
          </p:txBody>
        </p:sp>
        <p:sp>
          <p:nvSpPr>
            <p:cNvPr id="16" name="15 Forma libre"/>
            <p:cNvSpPr/>
            <p:nvPr/>
          </p:nvSpPr>
          <p:spPr>
            <a:xfrm rot="780898">
              <a:off x="2986" y="770"/>
              <a:ext cx="1496" cy="1451"/>
            </a:xfrm>
            <a:custGeom>
              <a:avLst/>
              <a:gdLst>
                <a:gd name="connsiteX0" fmla="*/ 1216351 w 1625600"/>
                <a:gd name="connsiteY0" fmla="*/ 411724 h 1625600"/>
                <a:gd name="connsiteX1" fmla="*/ 1456182 w 1625600"/>
                <a:gd name="connsiteY1" fmla="*/ 339444 h 1625600"/>
                <a:gd name="connsiteX2" fmla="*/ 1544431 w 1625600"/>
                <a:gd name="connsiteY2" fmla="*/ 492296 h 1625600"/>
                <a:gd name="connsiteX3" fmla="*/ 1361918 w 1625600"/>
                <a:gd name="connsiteY3" fmla="*/ 663855 h 1625600"/>
                <a:gd name="connsiteX4" fmla="*/ 1361918 w 1625600"/>
                <a:gd name="connsiteY4" fmla="*/ 961747 h 1625600"/>
                <a:gd name="connsiteX5" fmla="*/ 1544431 w 1625600"/>
                <a:gd name="connsiteY5" fmla="*/ 1133304 h 1625600"/>
                <a:gd name="connsiteX6" fmla="*/ 1456182 w 1625600"/>
                <a:gd name="connsiteY6" fmla="*/ 1286156 h 1625600"/>
                <a:gd name="connsiteX7" fmla="*/ 1216351 w 1625600"/>
                <a:gd name="connsiteY7" fmla="*/ 1213876 h 1625600"/>
                <a:gd name="connsiteX8" fmla="*/ 958368 w 1625600"/>
                <a:gd name="connsiteY8" fmla="*/ 1362823 h 1625600"/>
                <a:gd name="connsiteX9" fmla="*/ 901050 w 1625600"/>
                <a:gd name="connsiteY9" fmla="*/ 1606663 h 1625600"/>
                <a:gd name="connsiteX10" fmla="*/ 724550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6 h 1625600"/>
                <a:gd name="connsiteX13" fmla="*/ 169418 w 1625600"/>
                <a:gd name="connsiteY13" fmla="*/ 1286156 h 1625600"/>
                <a:gd name="connsiteX14" fmla="*/ 81169 w 1625600"/>
                <a:gd name="connsiteY14" fmla="*/ 1133304 h 1625600"/>
                <a:gd name="connsiteX15" fmla="*/ 263682 w 1625600"/>
                <a:gd name="connsiteY15" fmla="*/ 961745 h 1625600"/>
                <a:gd name="connsiteX16" fmla="*/ 263682 w 1625600"/>
                <a:gd name="connsiteY16" fmla="*/ 663853 h 1625600"/>
                <a:gd name="connsiteX17" fmla="*/ 81169 w 1625600"/>
                <a:gd name="connsiteY17" fmla="*/ 492296 h 1625600"/>
                <a:gd name="connsiteX18" fmla="*/ 169418 w 1625600"/>
                <a:gd name="connsiteY18" fmla="*/ 339444 h 1625600"/>
                <a:gd name="connsiteX19" fmla="*/ 409249 w 1625600"/>
                <a:gd name="connsiteY19" fmla="*/ 411724 h 1625600"/>
                <a:gd name="connsiteX20" fmla="*/ 667233 w 1625600"/>
                <a:gd name="connsiteY20" fmla="*/ 262778 h 1625600"/>
                <a:gd name="connsiteX21" fmla="*/ 724550 w 1625600"/>
                <a:gd name="connsiteY21" fmla="*/ 18937 h 1625600"/>
                <a:gd name="connsiteX22" fmla="*/ 901050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4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25600" h="1625600">
                  <a:moveTo>
                    <a:pt x="1216351" y="411724"/>
                  </a:moveTo>
                  <a:lnTo>
                    <a:pt x="1456182" y="339444"/>
                  </a:lnTo>
                  <a:lnTo>
                    <a:pt x="1544431" y="492296"/>
                  </a:lnTo>
                  <a:lnTo>
                    <a:pt x="1361918" y="663855"/>
                  </a:lnTo>
                  <a:cubicBezTo>
                    <a:pt x="1388374" y="761390"/>
                    <a:pt x="1388374" y="864212"/>
                    <a:pt x="1361918" y="961747"/>
                  </a:cubicBezTo>
                  <a:lnTo>
                    <a:pt x="1544431" y="1133304"/>
                  </a:lnTo>
                  <a:lnTo>
                    <a:pt x="1456182" y="1286156"/>
                  </a:lnTo>
                  <a:lnTo>
                    <a:pt x="1216351" y="1213876"/>
                  </a:lnTo>
                  <a:cubicBezTo>
                    <a:pt x="1145111" y="1285556"/>
                    <a:pt x="1056064" y="1336967"/>
                    <a:pt x="958368" y="1362823"/>
                  </a:cubicBezTo>
                  <a:lnTo>
                    <a:pt x="901050" y="1606663"/>
                  </a:lnTo>
                  <a:lnTo>
                    <a:pt x="724550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6"/>
                  </a:cubicBezTo>
                  <a:lnTo>
                    <a:pt x="169418" y="1286156"/>
                  </a:lnTo>
                  <a:lnTo>
                    <a:pt x="81169" y="1133304"/>
                  </a:lnTo>
                  <a:lnTo>
                    <a:pt x="263682" y="961745"/>
                  </a:lnTo>
                  <a:cubicBezTo>
                    <a:pt x="237226" y="864210"/>
                    <a:pt x="237226" y="761388"/>
                    <a:pt x="263682" y="663853"/>
                  </a:cubicBezTo>
                  <a:lnTo>
                    <a:pt x="81169" y="492296"/>
                  </a:lnTo>
                  <a:lnTo>
                    <a:pt x="169418" y="339444"/>
                  </a:lnTo>
                  <a:lnTo>
                    <a:pt x="409249" y="411724"/>
                  </a:lnTo>
                  <a:cubicBezTo>
                    <a:pt x="480489" y="340045"/>
                    <a:pt x="569536" y="288634"/>
                    <a:pt x="667233" y="262778"/>
                  </a:cubicBezTo>
                  <a:lnTo>
                    <a:pt x="724550" y="18937"/>
                  </a:lnTo>
                  <a:lnTo>
                    <a:pt x="901050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24489" tIns="426964" rIns="424489" bIns="426964" anchor="ctr"/>
            <a:lstStyle/>
            <a:p>
              <a:pPr algn="ctr" defTabSz="533400">
                <a:spcBef>
                  <a:spcPct val="0"/>
                </a:spcBef>
                <a:spcAft>
                  <a:spcPct val="35000"/>
                </a:spcAft>
                <a:buFontTx/>
                <a:buNone/>
                <a:defRPr/>
              </a:pPr>
              <a:r>
                <a:rPr lang="es-CO" b="1" dirty="0">
                  <a:solidFill>
                    <a:schemeClr val="bg1"/>
                  </a:solidFill>
                </a:rPr>
                <a:t>Programas de Gestión y Controles Operacionales</a:t>
              </a:r>
            </a:p>
          </p:txBody>
        </p:sp>
        <p:sp>
          <p:nvSpPr>
            <p:cNvPr id="17" name="16 Forma"/>
            <p:cNvSpPr/>
            <p:nvPr/>
          </p:nvSpPr>
          <p:spPr>
            <a:xfrm rot="3628838">
              <a:off x="2942" y="539"/>
              <a:ext cx="1620" cy="157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660245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806380"/>
              </p:ext>
            </p:extLst>
          </p:nvPr>
        </p:nvGraphicFramePr>
        <p:xfrm>
          <a:off x="179512" y="1700808"/>
          <a:ext cx="8734234" cy="2619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4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83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4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OBJETIVO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META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INDICADOR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ACTIVIDADES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RESPONSABLE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FECHA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>
                          <a:effectLst/>
                          <a:latin typeface="+mn-lt"/>
                        </a:rPr>
                        <a:t>RECURSOS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r>
                        <a:rPr lang="es-CO" sz="1800" dirty="0"/>
                        <a:t>1…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r>
                        <a:rPr lang="es-CO" sz="1800" dirty="0"/>
                        <a:t>2…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r>
                        <a:rPr lang="es-CO" sz="1800" dirty="0"/>
                        <a:t>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r>
                        <a:rPr lang="es-CO" sz="1800" dirty="0"/>
                        <a:t>4…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907704" y="4513763"/>
            <a:ext cx="5904656" cy="172354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>
              <a:buSzPct val="70000"/>
            </a:pPr>
            <a:r>
              <a:rPr lang="es-CO" sz="2400" b="1" dirty="0"/>
              <a:t>¿ Cómo se realiza el seguimiento ?...</a:t>
            </a:r>
            <a:r>
              <a:rPr lang="es-CO" sz="2400" dirty="0"/>
              <a:t> </a:t>
            </a:r>
          </a:p>
          <a:p>
            <a:pPr algn="just">
              <a:buSzPct val="70000"/>
            </a:pPr>
            <a:endParaRPr lang="es-CO" sz="1000" dirty="0"/>
          </a:p>
          <a:p>
            <a:pPr marL="457200" indent="-457200" algn="just">
              <a:buSzPct val="90000"/>
              <a:buFont typeface="+mj-lt"/>
              <a:buAutoNum type="arabicPeriod"/>
            </a:pPr>
            <a:r>
              <a:rPr lang="es-CO" sz="2400" dirty="0"/>
              <a:t>Fichas de programas de gestión ambiental</a:t>
            </a:r>
          </a:p>
          <a:p>
            <a:pPr marL="457200" indent="-457200" algn="just">
              <a:buSzPct val="90000"/>
              <a:buFont typeface="+mj-lt"/>
              <a:buAutoNum type="arabicPeriod"/>
            </a:pPr>
            <a:r>
              <a:rPr lang="es-CO" sz="2400" dirty="0"/>
              <a:t>Tablero de indicadores</a:t>
            </a:r>
          </a:p>
          <a:p>
            <a:pPr marL="457200" indent="-457200" algn="just">
              <a:buSzPct val="90000"/>
              <a:buFont typeface="+mj-lt"/>
              <a:buAutoNum type="arabicPeriod"/>
            </a:pPr>
            <a:r>
              <a:rPr lang="es-CO" sz="2400" dirty="0"/>
              <a:t>Hoja de vida de indicadores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043608" y="260648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Programas de Gestión Ambiental</a:t>
            </a:r>
          </a:p>
        </p:txBody>
      </p:sp>
    </p:spTree>
    <p:extLst>
      <p:ext uri="{BB962C8B-B14F-4D97-AF65-F5344CB8AC3E}">
        <p14:creationId xmlns:p14="http://schemas.microsoft.com/office/powerpoint/2010/main" val="2300220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79511" y="1489427"/>
            <a:ext cx="208823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90000"/>
            </a:pPr>
            <a:r>
              <a:rPr lang="es-CO" sz="2400" b="1" dirty="0"/>
              <a:t>1. Fichas de programas de gestión ambiental:</a:t>
            </a:r>
          </a:p>
          <a:p>
            <a:pPr marL="457200" indent="-457200" algn="just">
              <a:buFont typeface="Wingdings" pitchFamily="2" charset="2"/>
              <a:buChar char="ü"/>
            </a:pPr>
            <a:endParaRPr lang="es-CO" sz="1000" dirty="0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277794"/>
              </p:ext>
            </p:extLst>
          </p:nvPr>
        </p:nvGraphicFramePr>
        <p:xfrm>
          <a:off x="2355850" y="1214755"/>
          <a:ext cx="6392614" cy="5166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Hoja de cálculo" r:id="rId3" imgW="11106135" imgH="10182165" progId="Excel.Sheet.8">
                  <p:embed/>
                </p:oleObj>
              </mc:Choice>
              <mc:Fallback>
                <p:oleObj name="Hoja de cálculo" r:id="rId3" imgW="11106135" imgH="10182165" progId="Excel.Sheet.8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14755"/>
                        <a:ext cx="6392614" cy="516657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043608" y="260648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Programas de Gestión Ambiental</a:t>
            </a:r>
          </a:p>
        </p:txBody>
      </p:sp>
    </p:spTree>
    <p:extLst>
      <p:ext uri="{BB962C8B-B14F-4D97-AF65-F5344CB8AC3E}">
        <p14:creationId xmlns:p14="http://schemas.microsoft.com/office/powerpoint/2010/main" val="2390060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940119"/>
              </p:ext>
            </p:extLst>
          </p:nvPr>
        </p:nvGraphicFramePr>
        <p:xfrm>
          <a:off x="358680" y="2348880"/>
          <a:ext cx="8461792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9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0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97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7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 gridSpan="2"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s-CO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b="1" dirty="0">
                          <a:latin typeface="+mn-lt"/>
                        </a:rPr>
                        <a:t>INDICADOR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Nombre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Unidad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Fórmula</a:t>
                      </a:r>
                      <a:r>
                        <a:rPr lang="es-CO" b="1" baseline="0" dirty="0">
                          <a:latin typeface="+mn-lt"/>
                        </a:rPr>
                        <a:t> </a:t>
                      </a:r>
                      <a:endParaRPr lang="es-CO" b="1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Dato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Meta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b="1" dirty="0">
                          <a:latin typeface="+mn-lt"/>
                        </a:rPr>
                        <a:t>FACTOR AMBIENTAL</a:t>
                      </a:r>
                    </a:p>
                  </a:txBody>
                  <a:tcPr vert="vert27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Aire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Agua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Residuos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Energía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Flora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Fauna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>
                          <a:latin typeface="+mn-lt"/>
                        </a:rPr>
                        <a:t>Socioeconómico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51519" y="1508011"/>
            <a:ext cx="20882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90000"/>
            </a:pPr>
            <a:r>
              <a:rPr lang="es-CO" sz="2400" b="1" dirty="0"/>
              <a:t>2. Tablero de indicadores:</a:t>
            </a:r>
          </a:p>
          <a:p>
            <a:pPr marL="457200" indent="-457200" algn="just">
              <a:buFont typeface="Wingdings" pitchFamily="2" charset="2"/>
              <a:buChar char="ü"/>
            </a:pPr>
            <a:endParaRPr lang="es-CO" sz="1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260648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Programas de Gestión Ambiental</a:t>
            </a:r>
          </a:p>
        </p:txBody>
      </p:sp>
    </p:spTree>
    <p:extLst>
      <p:ext uri="{BB962C8B-B14F-4D97-AF65-F5344CB8AC3E}">
        <p14:creationId xmlns:p14="http://schemas.microsoft.com/office/powerpoint/2010/main" val="18472065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5536" y="1268760"/>
            <a:ext cx="844249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90000"/>
            </a:pPr>
            <a:r>
              <a:rPr lang="es-CO" sz="2400" b="1" dirty="0"/>
              <a:t>3. Hoja de vida del indicador:</a:t>
            </a:r>
          </a:p>
          <a:p>
            <a:pPr algn="just">
              <a:buSzPct val="90000"/>
            </a:pPr>
            <a:endParaRPr lang="es-CO" sz="1000" dirty="0"/>
          </a:p>
          <a:p>
            <a:pPr algn="just">
              <a:buSzPct val="90000"/>
            </a:pPr>
            <a:r>
              <a:rPr lang="es-CO" sz="2400" dirty="0"/>
              <a:t>Contiene información como: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Nombre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Objetivo que mide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Propósito 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Forma de cálculo (fórmula)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Frecuencia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Unidades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Tendencia 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Variables: nombre,  descripción, fuente de información, unidad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Responsables: medición, análisis y gestión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Meta</a:t>
            </a:r>
          </a:p>
          <a:p>
            <a:pPr marL="342900" indent="-342900" algn="just">
              <a:buSzPct val="70000"/>
              <a:buFont typeface="Wingdings" pitchFamily="2" charset="2"/>
              <a:buChar char="Ø"/>
            </a:pPr>
            <a:r>
              <a:rPr lang="es-CO" sz="2400" dirty="0"/>
              <a:t>Rango de evaluación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060848"/>
            <a:ext cx="3168352" cy="23677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CuadroTexto"/>
          <p:cNvSpPr txBox="1"/>
          <p:nvPr/>
        </p:nvSpPr>
        <p:spPr>
          <a:xfrm>
            <a:off x="1043608" y="260648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Programas de Gestión Ambiental</a:t>
            </a:r>
          </a:p>
        </p:txBody>
      </p:sp>
    </p:spTree>
    <p:extLst>
      <p:ext uri="{BB962C8B-B14F-4D97-AF65-F5344CB8AC3E}">
        <p14:creationId xmlns:p14="http://schemas.microsoft.com/office/powerpoint/2010/main" val="2212008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69224" y="1000108"/>
            <a:ext cx="7560840" cy="52629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2225" cmpd="thinThick">
            <a:solidFill>
              <a:schemeClr val="accent2">
                <a:lumMod val="50000"/>
              </a:schemeClr>
            </a:solidFill>
          </a:ln>
          <a:effectLst>
            <a:glow rad="139700">
              <a:schemeClr val="accent2">
                <a:lumMod val="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CO" sz="2400" i="1" dirty="0"/>
              <a:t>En manos de la Organización queda la potestad de </a:t>
            </a:r>
            <a:r>
              <a:rPr lang="es-CO" sz="2400" b="1" i="1" dirty="0">
                <a:solidFill>
                  <a:schemeClr val="accent5">
                    <a:lumMod val="75000"/>
                  </a:schemeClr>
                </a:solidFill>
              </a:rPr>
              <a:t>fijar</a:t>
            </a:r>
            <a:r>
              <a:rPr lang="es-CO" sz="2400" i="1" dirty="0"/>
              <a:t> sus objetivos ambientales de acuerdo con sus previsiones y posibilidades.</a:t>
            </a:r>
          </a:p>
          <a:p>
            <a:pPr algn="ctr"/>
            <a:endParaRPr lang="es-CO" sz="2400" i="1" dirty="0"/>
          </a:p>
          <a:p>
            <a:pPr algn="ctr"/>
            <a:r>
              <a:rPr lang="es-CO" sz="2400" i="1" dirty="0"/>
              <a:t>Es preciso </a:t>
            </a:r>
            <a:r>
              <a:rPr lang="es-CO" sz="2400" b="1" i="1" dirty="0">
                <a:solidFill>
                  <a:schemeClr val="accent5">
                    <a:lumMod val="75000"/>
                  </a:schemeClr>
                </a:solidFill>
              </a:rPr>
              <a:t>demostrar gestión</a:t>
            </a:r>
            <a:r>
              <a:rPr lang="es-CO" sz="2400" i="1" dirty="0"/>
              <a:t>…no necesariamente se exige a la Organización que su SGA resuelva los problemas ambientales inmediatamente. La Organización tiene libertad para establecer la dinámica de darle salida a su contexto ambiental, siempre y cuando demuestre </a:t>
            </a:r>
            <a:r>
              <a:rPr lang="es-CO" sz="2400" b="1" i="1" dirty="0">
                <a:solidFill>
                  <a:schemeClr val="accent5">
                    <a:lumMod val="75000"/>
                  </a:schemeClr>
                </a:solidFill>
              </a:rPr>
              <a:t>mejora continua</a:t>
            </a:r>
            <a:r>
              <a:rPr lang="es-CO" sz="2400" i="1" dirty="0"/>
              <a:t> de su desempeño ambiental.</a:t>
            </a:r>
          </a:p>
          <a:p>
            <a:pPr algn="ctr"/>
            <a:endParaRPr lang="es-CO" sz="2400" i="1" dirty="0"/>
          </a:p>
          <a:p>
            <a:pPr algn="ctr"/>
            <a:r>
              <a:rPr lang="es-CO" sz="2400" b="1" i="1" dirty="0">
                <a:solidFill>
                  <a:schemeClr val="accent5">
                    <a:lumMod val="75000"/>
                  </a:schemeClr>
                </a:solidFill>
              </a:rPr>
              <a:t>Los objetivos, metas y programas de gestión ambiental deben ser acordes con el contexto ambiental de la Organización</a:t>
            </a:r>
            <a:r>
              <a:rPr lang="es-CO" sz="2400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94316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2120" y="733004"/>
            <a:ext cx="7866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BIBLIOGRAFÍA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C759CA8-7539-430B-B886-2E5CB794851B}"/>
              </a:ext>
            </a:extLst>
          </p:cNvPr>
          <p:cNvSpPr/>
          <p:nvPr/>
        </p:nvSpPr>
        <p:spPr>
          <a:xfrm>
            <a:off x="1054344" y="1659285"/>
            <a:ext cx="74780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700" dirty="0"/>
              <a:t>ICONTEC. NTC ISO 14001:2015. </a:t>
            </a:r>
          </a:p>
          <a:p>
            <a:pPr algn="just"/>
            <a:endParaRPr lang="es-ES" sz="27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700" dirty="0"/>
              <a:t>ICONTEC y CYGA. Implementar un Sistema de Gestión Ambiental, según ISO 14001. Guía básica para las empresas comprometidas con el futuro.</a:t>
            </a:r>
          </a:p>
          <a:p>
            <a:pPr algn="just"/>
            <a:r>
              <a:rPr lang="es-ES" sz="2700" dirty="0"/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700" dirty="0"/>
              <a:t>Notas Diplomado Líderes en Implementación de Sistemas Integrados de Gestión. SGS, Colombia</a:t>
            </a:r>
            <a:endParaRPr lang="es-CO" sz="2700" dirty="0"/>
          </a:p>
        </p:txBody>
      </p:sp>
    </p:spTree>
    <p:extLst>
      <p:ext uri="{BB962C8B-B14F-4D97-AF65-F5344CB8AC3E}">
        <p14:creationId xmlns:p14="http://schemas.microsoft.com/office/powerpoint/2010/main" val="2313103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1043608" y="2803575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¡¡ MUCHAS GRACIAS !!</a:t>
            </a:r>
          </a:p>
        </p:txBody>
      </p:sp>
    </p:spTree>
    <p:extLst>
      <p:ext uri="{BB962C8B-B14F-4D97-AF65-F5344CB8AC3E}">
        <p14:creationId xmlns:p14="http://schemas.microsoft.com/office/powerpoint/2010/main" val="248451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1043608" y="2465601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PLANIFICACIÓN DIRECTIVA</a:t>
            </a:r>
          </a:p>
        </p:txBody>
      </p:sp>
    </p:spTree>
    <p:extLst>
      <p:ext uri="{BB962C8B-B14F-4D97-AF65-F5344CB8AC3E}">
        <p14:creationId xmlns:p14="http://schemas.microsoft.com/office/powerpoint/2010/main" val="109216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endParaRPr lang="es-CO" sz="2800" b="1" dirty="0">
              <a:solidFill>
                <a:srgbClr val="0066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65022" y="980728"/>
            <a:ext cx="86450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u="sng" dirty="0"/>
              <a:t>Estructuración de la Gestión Ambiental de la Organización</a:t>
            </a:r>
            <a:r>
              <a:rPr lang="es-CO" sz="2400" dirty="0"/>
              <a:t>, mediante la integración de objetivos, indicadores, fechas y acciones específicas, y dando respuesta a los compromisos de la Política Ambiental y a las obligaciones ambientales propias del entorno.</a:t>
            </a: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513336746"/>
              </p:ext>
            </p:extLst>
          </p:nvPr>
        </p:nvGraphicFramePr>
        <p:xfrm>
          <a:off x="251520" y="2780928"/>
          <a:ext cx="5688632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heurón"/>
          <p:cNvSpPr/>
          <p:nvPr/>
        </p:nvSpPr>
        <p:spPr>
          <a:xfrm>
            <a:off x="5148064" y="2996952"/>
            <a:ext cx="360040" cy="432048"/>
          </a:xfrm>
          <a:prstGeom prst="chevr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724128" y="2780928"/>
            <a:ext cx="31859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SzPct val="70000"/>
            </a:pPr>
            <a:r>
              <a:rPr lang="es-CO" sz="2000" dirty="0"/>
              <a:t>Con respecto a:</a:t>
            </a:r>
          </a:p>
          <a:p>
            <a:pPr marL="342900" indent="-342900" algn="just">
              <a:buSzPct val="70000"/>
              <a:buFont typeface="Wingdings" pitchFamily="2" charset="2"/>
              <a:buChar char="§"/>
            </a:pPr>
            <a:r>
              <a:rPr lang="es-CO" sz="2000" dirty="0"/>
              <a:t>Requisitos legales y otros</a:t>
            </a:r>
          </a:p>
          <a:p>
            <a:pPr marL="342900" indent="-342900" algn="just">
              <a:buSzPct val="70000"/>
              <a:buFont typeface="Wingdings" pitchFamily="2" charset="2"/>
              <a:buChar char="§"/>
            </a:pPr>
            <a:r>
              <a:rPr lang="es-CO" sz="2000" dirty="0"/>
              <a:t>Partes interesadas</a:t>
            </a:r>
          </a:p>
          <a:p>
            <a:pPr marL="342900" indent="-342900" algn="just">
              <a:buSzPct val="70000"/>
              <a:buFont typeface="Wingdings" pitchFamily="2" charset="2"/>
              <a:buChar char="§"/>
            </a:pPr>
            <a:r>
              <a:rPr lang="es-CO" sz="2000" dirty="0"/>
              <a:t>AAS</a:t>
            </a:r>
          </a:p>
          <a:p>
            <a:pPr marL="342900" indent="-342900" algn="just">
              <a:buSzPct val="70000"/>
              <a:buFont typeface="Wingdings" pitchFamily="2" charset="2"/>
              <a:buChar char="§"/>
            </a:pPr>
            <a:r>
              <a:rPr lang="es-CO" sz="2000" dirty="0"/>
              <a:t>Problemas ambientales</a:t>
            </a:r>
          </a:p>
          <a:p>
            <a:pPr marL="342900" indent="-342900" algn="just">
              <a:buSzPct val="70000"/>
              <a:buFont typeface="Wingdings" pitchFamily="2" charset="2"/>
              <a:buChar char="§"/>
            </a:pPr>
            <a:r>
              <a:rPr lang="es-CO" sz="2000" dirty="0"/>
              <a:t>Debilidades o amenazas críticas del SGA en la Organización</a:t>
            </a:r>
          </a:p>
        </p:txBody>
      </p:sp>
    </p:spTree>
    <p:extLst>
      <p:ext uri="{BB962C8B-B14F-4D97-AF65-F5344CB8AC3E}">
        <p14:creationId xmlns:p14="http://schemas.microsoft.com/office/powerpoint/2010/main" val="34442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1484784"/>
            <a:ext cx="6624736" cy="283154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>
              <a:buSzPct val="70000"/>
            </a:pPr>
            <a:r>
              <a:rPr lang="es-CO" sz="2400" b="1" dirty="0"/>
              <a:t>Objetivo: </a:t>
            </a:r>
            <a:r>
              <a:rPr lang="es-CO" sz="2400" dirty="0"/>
              <a:t>Situación a la que se dirigen todos los esfuerzos, en un plazo determinado. </a:t>
            </a:r>
          </a:p>
          <a:p>
            <a:pPr algn="just">
              <a:buSzPct val="70000"/>
            </a:pPr>
            <a:endParaRPr lang="es-CO" sz="1000" dirty="0"/>
          </a:p>
          <a:p>
            <a:pPr algn="just">
              <a:buSzPct val="70000"/>
            </a:pPr>
            <a:r>
              <a:rPr lang="es-CO" sz="2400" dirty="0"/>
              <a:t>Deben ser:</a:t>
            </a:r>
          </a:p>
          <a:p>
            <a:pPr marL="342900" indent="-342900" algn="just">
              <a:buSzPct val="70000"/>
              <a:buFont typeface="Wingdings" pitchFamily="2" charset="2"/>
              <a:buChar char="ü"/>
            </a:pPr>
            <a:r>
              <a:rPr lang="es-CO" sz="2400" dirty="0"/>
              <a:t>Medibles</a:t>
            </a:r>
          </a:p>
          <a:p>
            <a:pPr marL="342900" indent="-342900" algn="just">
              <a:buSzPct val="70000"/>
              <a:buFont typeface="Wingdings" pitchFamily="2" charset="2"/>
              <a:buChar char="ü"/>
            </a:pPr>
            <a:r>
              <a:rPr lang="es-CO" sz="2400" dirty="0" err="1"/>
              <a:t>Mantenibles</a:t>
            </a:r>
            <a:endParaRPr lang="es-CO" sz="2400" dirty="0"/>
          </a:p>
          <a:p>
            <a:pPr marL="342900" indent="-342900" algn="just">
              <a:buSzPct val="70000"/>
              <a:buFont typeface="Wingdings" pitchFamily="2" charset="2"/>
              <a:buChar char="ü"/>
            </a:pPr>
            <a:r>
              <a:rPr lang="es-CO" sz="2400" dirty="0"/>
              <a:t>Alcanzables</a:t>
            </a:r>
          </a:p>
          <a:p>
            <a:pPr marL="342900" indent="-342900" algn="just">
              <a:buSzPct val="70000"/>
              <a:buFont typeface="Wingdings" pitchFamily="2" charset="2"/>
              <a:buChar char="ü"/>
            </a:pPr>
            <a:r>
              <a:rPr lang="es-CO" sz="2400" dirty="0"/>
              <a:t>Motivantes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788024" y="4144431"/>
            <a:ext cx="3816424" cy="209288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>
              <a:buSzPct val="70000"/>
            </a:pPr>
            <a:r>
              <a:rPr lang="es-CO" sz="2400" b="1" dirty="0"/>
              <a:t>¿ Cómo se plantean ?...</a:t>
            </a:r>
            <a:r>
              <a:rPr lang="es-CO" sz="2400" dirty="0"/>
              <a:t> </a:t>
            </a:r>
          </a:p>
          <a:p>
            <a:pPr algn="just">
              <a:buSzPct val="70000"/>
            </a:pPr>
            <a:endParaRPr lang="es-CO" sz="1000" dirty="0"/>
          </a:p>
          <a:p>
            <a:pPr marL="457200" indent="-457200" algn="just">
              <a:buSzPct val="70000"/>
              <a:buFont typeface="+mj-lt"/>
              <a:buAutoNum type="arabicPeriod"/>
            </a:pPr>
            <a:r>
              <a:rPr lang="es-CO" sz="2400" u="sng" dirty="0"/>
              <a:t>Método cascada</a:t>
            </a:r>
          </a:p>
          <a:p>
            <a:pPr marL="457200" indent="-457200" algn="just">
              <a:buSzPct val="70000"/>
              <a:buFont typeface="+mj-lt"/>
              <a:buAutoNum type="arabicPeriod"/>
            </a:pPr>
            <a:r>
              <a:rPr lang="es-CO" sz="2400" dirty="0"/>
              <a:t>Método causa – efecto</a:t>
            </a:r>
          </a:p>
          <a:p>
            <a:pPr marL="457200" indent="-457200" algn="just">
              <a:buSzPct val="70000"/>
              <a:buFont typeface="+mj-lt"/>
              <a:buAutoNum type="arabicPeriod"/>
            </a:pPr>
            <a:r>
              <a:rPr lang="es-CO" sz="2400" dirty="0"/>
              <a:t>Integración de los dos métodos mencionados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71" y="3429001"/>
            <a:ext cx="1711349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0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39551" y="1484784"/>
            <a:ext cx="813690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es-CO" sz="2400" b="1" dirty="0"/>
              <a:t>Método cascada:</a:t>
            </a:r>
          </a:p>
          <a:p>
            <a:pPr algn="just"/>
            <a:endParaRPr lang="es-CO" sz="1000" dirty="0"/>
          </a:p>
          <a:p>
            <a:pPr algn="just"/>
            <a:r>
              <a:rPr lang="es-CO" sz="2400" dirty="0"/>
              <a:t>Establecer objetivos a partir de cada una de las directrices de la P.A. y realizar un despliegue de los mismos a objetivos de cada proceso.</a:t>
            </a:r>
          </a:p>
        </p:txBody>
      </p:sp>
      <p:grpSp>
        <p:nvGrpSpPr>
          <p:cNvPr id="4" name="3 Grupo"/>
          <p:cNvGrpSpPr/>
          <p:nvPr/>
        </p:nvGrpSpPr>
        <p:grpSpPr>
          <a:xfrm>
            <a:off x="4464871" y="3649668"/>
            <a:ext cx="4211583" cy="2742310"/>
            <a:chOff x="1979712" y="3367387"/>
            <a:chExt cx="4824536" cy="2869925"/>
          </a:xfrm>
        </p:grpSpPr>
        <p:sp>
          <p:nvSpPr>
            <p:cNvPr id="2" name="1 Rectángulo redondeado"/>
            <p:cNvSpPr/>
            <p:nvPr/>
          </p:nvSpPr>
          <p:spPr>
            <a:xfrm>
              <a:off x="1979712" y="3367387"/>
              <a:ext cx="1584176" cy="70968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/>
                <a:t>Nivel Estratégico</a:t>
              </a:r>
            </a:p>
          </p:txBody>
        </p:sp>
        <p:sp>
          <p:nvSpPr>
            <p:cNvPr id="3" name="2 Flecha circular"/>
            <p:cNvSpPr/>
            <p:nvPr/>
          </p:nvSpPr>
          <p:spPr>
            <a:xfrm rot="2558000">
              <a:off x="3558589" y="3630046"/>
              <a:ext cx="908881" cy="764276"/>
            </a:xfrm>
            <a:prstGeom prst="circularArrow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18" name="17 Rectángulo redondeado"/>
            <p:cNvSpPr/>
            <p:nvPr/>
          </p:nvSpPr>
          <p:spPr>
            <a:xfrm>
              <a:off x="3491880" y="4447507"/>
              <a:ext cx="1584176" cy="70968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/>
                <a:t>Nivel </a:t>
              </a:r>
            </a:p>
            <a:p>
              <a:pPr algn="ctr"/>
              <a:r>
                <a:rPr lang="es-CO" b="1" dirty="0"/>
                <a:t>Táctico</a:t>
              </a:r>
            </a:p>
          </p:txBody>
        </p:sp>
        <p:sp>
          <p:nvSpPr>
            <p:cNvPr id="19" name="18 Rectángulo redondeado"/>
            <p:cNvSpPr/>
            <p:nvPr/>
          </p:nvSpPr>
          <p:spPr>
            <a:xfrm>
              <a:off x="5220072" y="5527627"/>
              <a:ext cx="1584176" cy="70968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/>
                <a:t>Nivel Operativo</a:t>
              </a:r>
            </a:p>
          </p:txBody>
        </p:sp>
        <p:pic>
          <p:nvPicPr>
            <p:cNvPr id="13319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1015" y="4725144"/>
              <a:ext cx="719137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1531924478"/>
              </p:ext>
            </p:extLst>
          </p:nvPr>
        </p:nvGraphicFramePr>
        <p:xfrm>
          <a:off x="633985" y="2924944"/>
          <a:ext cx="4442071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779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1" y="1484784"/>
            <a:ext cx="813690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es-CO" sz="2400" b="1" dirty="0"/>
              <a:t>Método cascada:</a:t>
            </a:r>
          </a:p>
          <a:p>
            <a:pPr algn="just"/>
            <a:endParaRPr lang="es-CO" sz="10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401428"/>
              </p:ext>
            </p:extLst>
          </p:nvPr>
        </p:nvGraphicFramePr>
        <p:xfrm>
          <a:off x="683568" y="2345984"/>
          <a:ext cx="7344816" cy="28128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effectLst/>
                          <a:latin typeface="+mn-lt"/>
                        </a:rPr>
                        <a:t>DIRECTRIZ </a:t>
                      </a:r>
                    </a:p>
                    <a:p>
                      <a:pPr algn="ctr"/>
                      <a:r>
                        <a:rPr lang="es-CO" sz="1800" b="1" dirty="0">
                          <a:effectLst/>
                          <a:latin typeface="+mn-lt"/>
                        </a:rPr>
                        <a:t>POLÍTICA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effectLst/>
                          <a:latin typeface="+mn-lt"/>
                        </a:rPr>
                        <a:t>OBJETIVO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effectLst/>
                          <a:latin typeface="+mn-lt"/>
                        </a:rPr>
                        <a:t>METAS E INDICADORES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pPr algn="just"/>
                      <a:r>
                        <a:rPr lang="es-CO" sz="1800" dirty="0"/>
                        <a:t>1.</a:t>
                      </a:r>
                      <a:r>
                        <a:rPr lang="es-CO" sz="1800" baseline="0" dirty="0"/>
                        <a:t> Prevenir la contaminación</a:t>
                      </a:r>
                      <a:endParaRPr lang="es-CO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pPr algn="just"/>
                      <a:r>
                        <a:rPr lang="es-CO" sz="1800" dirty="0"/>
                        <a:t>2.</a:t>
                      </a:r>
                      <a:r>
                        <a:rPr lang="es-CO" sz="1800" baseline="0" dirty="0"/>
                        <a:t> Cumplir los requisitos legales aplicables</a:t>
                      </a:r>
                      <a:endParaRPr lang="es-CO" sz="18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pPr algn="just"/>
                      <a:r>
                        <a:rPr lang="es-CO" sz="1800" dirty="0"/>
                        <a:t>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912">
                <a:tc>
                  <a:txBody>
                    <a:bodyPr/>
                    <a:lstStyle/>
                    <a:p>
                      <a:pPr algn="just"/>
                      <a:r>
                        <a:rPr lang="es-CO" sz="1800" dirty="0"/>
                        <a:t>4…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5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1 Flecha derecha"/>
          <p:cNvSpPr/>
          <p:nvPr/>
        </p:nvSpPr>
        <p:spPr>
          <a:xfrm>
            <a:off x="4932040" y="3140968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Flecha derecha"/>
          <p:cNvSpPr/>
          <p:nvPr/>
        </p:nvSpPr>
        <p:spPr>
          <a:xfrm>
            <a:off x="4932040" y="3723235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Flecha derecha"/>
          <p:cNvSpPr/>
          <p:nvPr/>
        </p:nvSpPr>
        <p:spPr>
          <a:xfrm>
            <a:off x="4932040" y="4305502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Flecha derecha"/>
          <p:cNvSpPr/>
          <p:nvPr/>
        </p:nvSpPr>
        <p:spPr>
          <a:xfrm>
            <a:off x="4932040" y="4815761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396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1" y="1484784"/>
            <a:ext cx="813690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es-CO" sz="2400" b="1" dirty="0"/>
              <a:t>Método causa – efecto:</a:t>
            </a:r>
          </a:p>
          <a:p>
            <a:pPr marL="457200" indent="-457200" algn="just">
              <a:buFont typeface="Wingdings" pitchFamily="2" charset="2"/>
              <a:buChar char="ü"/>
            </a:pPr>
            <a:endParaRPr lang="es-CO" sz="1000" dirty="0"/>
          </a:p>
          <a:p>
            <a:pPr algn="just"/>
            <a:r>
              <a:rPr lang="es-CO" sz="2400" dirty="0"/>
              <a:t>Secuencia de declaraciones del tipo “si…. / entonces…” que establece un vínculo entre la mejora continua y otros beneficios, la cual se establece teniendo en cuenta cuatro (4) perspectivas:</a:t>
            </a:r>
          </a:p>
          <a:p>
            <a:pPr algn="just"/>
            <a:endParaRPr lang="es-CO" sz="1000" dirty="0"/>
          </a:p>
          <a:p>
            <a:pPr marL="457200" indent="-457200" algn="just">
              <a:buFont typeface="+mj-lt"/>
              <a:buAutoNum type="arabicPeriod"/>
            </a:pPr>
            <a:r>
              <a:rPr lang="es-CO" sz="2400" dirty="0"/>
              <a:t>Financiera – F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2400" dirty="0"/>
              <a:t>Del mercado (Clientes) – C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2400" dirty="0"/>
              <a:t>De los procesos internos operativos – 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2400" dirty="0"/>
              <a:t>De la formación o aprendizaje – A </a:t>
            </a:r>
          </a:p>
          <a:p>
            <a:pPr algn="just"/>
            <a:endParaRPr lang="es-CO" sz="1000" dirty="0"/>
          </a:p>
          <a:p>
            <a:pPr algn="just"/>
            <a:r>
              <a:rPr lang="es-CO" sz="2400" dirty="0"/>
              <a:t>Aplicables a Políticas de Gestión Integradas.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804249" y="5293657"/>
            <a:ext cx="187220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60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S.I.G.</a:t>
            </a:r>
          </a:p>
        </p:txBody>
      </p:sp>
    </p:spTree>
    <p:extLst>
      <p:ext uri="{BB962C8B-B14F-4D97-AF65-F5344CB8AC3E}">
        <p14:creationId xmlns:p14="http://schemas.microsoft.com/office/powerpoint/2010/main" val="1007632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043608" y="260648"/>
            <a:ext cx="7866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6600"/>
                </a:solidFill>
              </a:rPr>
              <a:t>PLANIFICACIÓN DIRECTIVA</a:t>
            </a:r>
          </a:p>
          <a:p>
            <a:pPr algn="just"/>
            <a:r>
              <a:rPr lang="es-CO" sz="2800" b="1" dirty="0">
                <a:solidFill>
                  <a:srgbClr val="006600"/>
                </a:solidFill>
              </a:rPr>
              <a:t>Establecimiento de Objetivos y Metas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1" y="1484784"/>
            <a:ext cx="813690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es-CO" sz="2400" b="1" dirty="0"/>
              <a:t>Método causa – efecto:</a:t>
            </a:r>
          </a:p>
          <a:p>
            <a:pPr marL="457200" indent="-457200" algn="just">
              <a:buFont typeface="Wingdings" pitchFamily="2" charset="2"/>
              <a:buChar char="ü"/>
            </a:pPr>
            <a:endParaRPr lang="es-CO" sz="1000" dirty="0"/>
          </a:p>
        </p:txBody>
      </p:sp>
      <p:grpSp>
        <p:nvGrpSpPr>
          <p:cNvPr id="28" name="27 Grupo"/>
          <p:cNvGrpSpPr/>
          <p:nvPr/>
        </p:nvGrpSpPr>
        <p:grpSpPr>
          <a:xfrm>
            <a:off x="971600" y="1303947"/>
            <a:ext cx="7056784" cy="5163037"/>
            <a:chOff x="611560" y="1303947"/>
            <a:chExt cx="7056784" cy="5163037"/>
          </a:xfrm>
        </p:grpSpPr>
        <p:grpSp>
          <p:nvGrpSpPr>
            <p:cNvPr id="26" name="25 Grupo"/>
            <p:cNvGrpSpPr/>
            <p:nvPr/>
          </p:nvGrpSpPr>
          <p:grpSpPr>
            <a:xfrm>
              <a:off x="1572344" y="1303947"/>
              <a:ext cx="6096000" cy="5163037"/>
              <a:chOff x="1331640" y="1303947"/>
              <a:chExt cx="6096000" cy="5163037"/>
            </a:xfrm>
          </p:grpSpPr>
          <p:graphicFrame>
            <p:nvGraphicFramePr>
              <p:cNvPr id="3" name="2 Diagrama"/>
              <p:cNvGraphicFramePr/>
              <p:nvPr>
                <p:extLst>
                  <p:ext uri="{D42A27DB-BD31-4B8C-83A1-F6EECF244321}">
                    <p14:modId xmlns:p14="http://schemas.microsoft.com/office/powerpoint/2010/main" val="946716415"/>
                  </p:ext>
                </p:extLst>
              </p:nvPr>
            </p:nvGraphicFramePr>
            <p:xfrm>
              <a:off x="1331640" y="1303947"/>
              <a:ext cx="6096000" cy="4064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7" name="6 Rectángulo redondeado"/>
              <p:cNvSpPr/>
              <p:nvPr/>
            </p:nvSpPr>
            <p:spPr>
              <a:xfrm>
                <a:off x="3347864" y="5611932"/>
                <a:ext cx="1154608" cy="73317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grpSp>
            <p:nvGrpSpPr>
              <p:cNvPr id="8" name="7 Grupo"/>
              <p:cNvGrpSpPr/>
              <p:nvPr/>
            </p:nvGrpSpPr>
            <p:grpSpPr>
              <a:xfrm>
                <a:off x="3476154" y="5733808"/>
                <a:ext cx="1154608" cy="733176"/>
                <a:chOff x="1829246" y="3329812"/>
                <a:chExt cx="1154608" cy="733176"/>
              </a:xfrm>
            </p:grpSpPr>
            <p:sp>
              <p:nvSpPr>
                <p:cNvPr id="9" name="8 Rectángulo redondeado"/>
                <p:cNvSpPr/>
                <p:nvPr/>
              </p:nvSpPr>
              <p:spPr>
                <a:xfrm>
                  <a:off x="1829246" y="3329812"/>
                  <a:ext cx="1154608" cy="733176"/>
                </a:xfrm>
                <a:prstGeom prst="roundRect">
                  <a:avLst>
                    <a:gd name="adj" fmla="val 10000"/>
                  </a:avLst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0" name="9 Rectángulo"/>
                <p:cNvSpPr/>
                <p:nvPr/>
              </p:nvSpPr>
              <p:spPr>
                <a:xfrm>
                  <a:off x="1850720" y="3351286"/>
                  <a:ext cx="1111660" cy="690228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41910" tIns="41910" rIns="41910" bIns="41910" numCol="1" spcCol="1270" anchor="ctr" anchorCtr="0">
                  <a:noAutofit/>
                </a:bodyPr>
                <a:lstStyle/>
                <a:p>
                  <a:pPr lvl="0" algn="ctr" defTabSz="488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s-CO" sz="1400" kern="1200" dirty="0"/>
                    <a:t>Desarrollar habilidades</a:t>
                  </a:r>
                </a:p>
              </p:txBody>
            </p:sp>
          </p:grpSp>
          <p:sp>
            <p:nvSpPr>
              <p:cNvPr id="14" name="13 Rectángulo redondeado"/>
              <p:cNvSpPr/>
              <p:nvPr/>
            </p:nvSpPr>
            <p:spPr>
              <a:xfrm>
                <a:off x="4945286" y="5602888"/>
                <a:ext cx="1154608" cy="73317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grpSp>
            <p:nvGrpSpPr>
              <p:cNvPr id="15" name="14 Grupo"/>
              <p:cNvGrpSpPr/>
              <p:nvPr/>
            </p:nvGrpSpPr>
            <p:grpSpPr>
              <a:xfrm>
                <a:off x="5073576" y="5724764"/>
                <a:ext cx="1154608" cy="733176"/>
                <a:chOff x="3240434" y="3329812"/>
                <a:chExt cx="1154608" cy="733176"/>
              </a:xfrm>
            </p:grpSpPr>
            <p:sp>
              <p:nvSpPr>
                <p:cNvPr id="16" name="15 Rectángulo redondeado"/>
                <p:cNvSpPr/>
                <p:nvPr/>
              </p:nvSpPr>
              <p:spPr>
                <a:xfrm>
                  <a:off x="3240434" y="3329812"/>
                  <a:ext cx="1154608" cy="733176"/>
                </a:xfrm>
                <a:prstGeom prst="roundRect">
                  <a:avLst>
                    <a:gd name="adj" fmla="val 10000"/>
                  </a:avLst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7" name="16 Rectángulo"/>
                <p:cNvSpPr/>
                <p:nvPr/>
              </p:nvSpPr>
              <p:spPr>
                <a:xfrm>
                  <a:off x="3261908" y="3351286"/>
                  <a:ext cx="1111660" cy="690228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41910" tIns="41910" rIns="41910" bIns="41910" numCol="1" spcCol="1270" anchor="ctr" anchorCtr="0">
                  <a:noAutofit/>
                </a:bodyPr>
                <a:lstStyle/>
                <a:p>
                  <a:pPr lvl="0" algn="ctr" defTabSz="4889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s-CO" sz="1400" kern="1200" dirty="0"/>
                    <a:t>Brindar capacitación</a:t>
                  </a:r>
                </a:p>
              </p:txBody>
            </p:sp>
          </p:grpSp>
          <p:cxnSp>
            <p:nvCxnSpPr>
              <p:cNvPr id="20" name="19 Conector recto"/>
              <p:cNvCxnSpPr/>
              <p:nvPr/>
            </p:nvCxnSpPr>
            <p:spPr>
              <a:xfrm>
                <a:off x="2303400" y="5517232"/>
                <a:ext cx="4212816" cy="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24 Conector recto"/>
              <p:cNvCxnSpPr/>
              <p:nvPr/>
            </p:nvCxnSpPr>
            <p:spPr>
              <a:xfrm>
                <a:off x="2303400" y="5373232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28 Conector recto"/>
              <p:cNvCxnSpPr/>
              <p:nvPr/>
            </p:nvCxnSpPr>
            <p:spPr>
              <a:xfrm>
                <a:off x="5522590" y="5500386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29 Conector recto"/>
              <p:cNvCxnSpPr/>
              <p:nvPr/>
            </p:nvCxnSpPr>
            <p:spPr>
              <a:xfrm>
                <a:off x="3925168" y="5495228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30 Conector recto"/>
              <p:cNvCxnSpPr/>
              <p:nvPr/>
            </p:nvCxnSpPr>
            <p:spPr>
              <a:xfrm>
                <a:off x="6519968" y="5366183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31 Conector recto"/>
              <p:cNvCxnSpPr/>
              <p:nvPr/>
            </p:nvCxnSpPr>
            <p:spPr>
              <a:xfrm>
                <a:off x="5117000" y="5373232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32 Conector recto"/>
              <p:cNvCxnSpPr/>
              <p:nvPr/>
            </p:nvCxnSpPr>
            <p:spPr>
              <a:xfrm>
                <a:off x="3779912" y="5373232"/>
                <a:ext cx="0" cy="144000"/>
              </a:xfrm>
              <a:prstGeom prst="line">
                <a:avLst/>
              </a:prstGeom>
              <a:ln w="22225">
                <a:solidFill>
                  <a:srgbClr val="4A88D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26 Elipse"/>
            <p:cNvSpPr/>
            <p:nvPr/>
          </p:nvSpPr>
          <p:spPr>
            <a:xfrm>
              <a:off x="611560" y="2636912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</a:t>
              </a:r>
            </a:p>
          </p:txBody>
        </p:sp>
        <p:sp>
          <p:nvSpPr>
            <p:cNvPr id="36" name="35 Elipse"/>
            <p:cNvSpPr/>
            <p:nvPr/>
          </p:nvSpPr>
          <p:spPr>
            <a:xfrm>
              <a:off x="611560" y="5877272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37" name="36 Elipse"/>
            <p:cNvSpPr/>
            <p:nvPr/>
          </p:nvSpPr>
          <p:spPr>
            <a:xfrm>
              <a:off x="611560" y="4797152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</a:t>
              </a:r>
            </a:p>
          </p:txBody>
        </p:sp>
        <p:sp>
          <p:nvSpPr>
            <p:cNvPr id="38" name="37 Elipse"/>
            <p:cNvSpPr/>
            <p:nvPr/>
          </p:nvSpPr>
          <p:spPr>
            <a:xfrm>
              <a:off x="611560" y="3717032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5831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</TotalTime>
  <Words>1481</Words>
  <Application>Microsoft Office PowerPoint</Application>
  <PresentationFormat>Presentación en pantalla (4:3)</PresentationFormat>
  <Paragraphs>320</Paragraphs>
  <Slides>29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Arial</vt:lpstr>
      <vt:lpstr>Arial Narrow</vt:lpstr>
      <vt:lpstr>Calibri</vt:lpstr>
      <vt:lpstr>Symbol</vt:lpstr>
      <vt:lpstr>Wingdings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</dc:creator>
  <cp:lastModifiedBy>MARTHA ISABEL MEJIA DE ALBA</cp:lastModifiedBy>
  <cp:revision>193</cp:revision>
  <cp:lastPrinted>2012-05-10T18:56:18Z</cp:lastPrinted>
  <dcterms:created xsi:type="dcterms:W3CDTF">2011-05-24T01:15:43Z</dcterms:created>
  <dcterms:modified xsi:type="dcterms:W3CDTF">2020-06-09T04:59:01Z</dcterms:modified>
</cp:coreProperties>
</file>