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5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6CBBDA-8621-4B6F-B23F-34FA1F8B5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ACC3AF-2C09-47B2-86FF-DCCEBC719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BA60E3-BF23-4947-9330-761D5B632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8B77-FA84-4C4E-A485-1694EF7B318A}" type="datetimeFigureOut">
              <a:rPr lang="es-CO" smtClean="0"/>
              <a:t>3/05/2023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FD771F-3FC4-4E0A-9FE2-E7173C81A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B1A6CC-F5BE-4303-9E82-5A9DC3D88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90762-8B7B-490A-9241-5CC11C48E9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89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5524B3-8ABC-4EEB-8F34-BCD28BA6E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36927D-77A0-4324-8DD6-E2260CFE9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75EF34-820E-478C-90A0-5F297FF2F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8B77-FA84-4C4E-A485-1694EF7B318A}" type="datetimeFigureOut">
              <a:rPr lang="es-CO" smtClean="0"/>
              <a:t>3/05/2023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8F4A9F-8249-4858-ACA8-455A54D88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AB28DB-BD80-4D16-92B4-DDE65AF0E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90762-8B7B-490A-9241-5CC11C48E9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490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C421C8C-C312-4480-B610-9DB0BA5DC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790222-D820-4214-84D5-901C5E7C6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35136D-0EAC-4269-9395-27A2EAD40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8B77-FA84-4C4E-A485-1694EF7B318A}" type="datetimeFigureOut">
              <a:rPr lang="es-CO" smtClean="0"/>
              <a:t>3/05/2023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C07539-0980-42A4-9D24-437666812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378DC3-9342-4DFA-9E23-C35CC2B8F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90762-8B7B-490A-9241-5CC11C48E9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665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2A5FF0-7A87-4D86-894F-CD0804B91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529657-4A19-42FF-B3D1-19E057C93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ED00C9-D18C-4F11-A30F-DB1EC57BB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8B77-FA84-4C4E-A485-1694EF7B318A}" type="datetimeFigureOut">
              <a:rPr lang="es-CO" smtClean="0"/>
              <a:t>3/05/2023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AAEE6E-D4F4-4DB2-BCB5-09F0053DD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69CDD5-CDFF-4861-9F4A-29713086C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90762-8B7B-490A-9241-5CC11C48E9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57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0DB7E-2D10-4469-B2A2-FC751506C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49725E-54C7-41F3-832C-5333BB6F2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053C7A-696B-4D2B-BF5F-31972971E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8B77-FA84-4C4E-A485-1694EF7B318A}" type="datetimeFigureOut">
              <a:rPr lang="es-CO" smtClean="0"/>
              <a:t>3/05/2023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295A56-D2DE-4DF1-B41F-50BB2DB57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6DD2CB-0389-4F1F-9776-CCDE38B92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90762-8B7B-490A-9241-5CC11C48E9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558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BF2C7F-09B3-4D5F-A6BA-7273AADFC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E265C4-0B12-4754-BEA2-6125FBA086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7ABF15-CCC7-44F1-8637-1C8C349E4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D6AA25-B514-4E35-A461-076F25C75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8B77-FA84-4C4E-A485-1694EF7B318A}" type="datetimeFigureOut">
              <a:rPr lang="es-CO" smtClean="0"/>
              <a:t>3/05/2023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27C1FB-7437-4457-B6BF-87BF6A526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1DB19E-B1E7-4CFC-B05F-F045D741E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90762-8B7B-490A-9241-5CC11C48E9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2983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6733-DCAA-4B13-B224-165B6A8F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B21F3C-A8BD-4382-81EE-DE2EBCD19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730D4D-C091-4C74-BFE6-81D77C78A5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426C7FB-1DDD-4589-AD71-0B9E64B6E6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9E763BD-B0B5-4A32-AE65-C66521C1B7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7649057-99D3-4E0D-8FBB-5E9840D15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8B77-FA84-4C4E-A485-1694EF7B318A}" type="datetimeFigureOut">
              <a:rPr lang="es-CO" smtClean="0"/>
              <a:t>3/05/2023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3346920-A8DD-4791-A81D-C5DFC29A4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58744C0-8DA2-45E2-85CD-A91306B14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90762-8B7B-490A-9241-5CC11C48E9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321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89EB8A-BBEC-4DE6-A860-6477ADBAB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6784BE6-39A8-4192-8E21-E27B8A3A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8B77-FA84-4C4E-A485-1694EF7B318A}" type="datetimeFigureOut">
              <a:rPr lang="es-CO" smtClean="0"/>
              <a:t>3/05/2023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4E2E39-7BA4-4EFF-883B-C3B2621EB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5AA18F5-E35A-41D5-8B56-B628CF546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90762-8B7B-490A-9241-5CC11C48E9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6845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68839E2-5E9C-47AC-8BDF-67732B991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8B77-FA84-4C4E-A485-1694EF7B318A}" type="datetimeFigureOut">
              <a:rPr lang="es-CO" smtClean="0"/>
              <a:t>3/05/2023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A89FD97-03A3-4BC1-98A2-60730CBF6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80600D-6C95-4501-87F3-A6ED0D1CA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90762-8B7B-490A-9241-5CC11C48E9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171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1B8565-EECA-40DB-8440-DB65838B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577021-9AE8-459D-B8B2-060A38CCD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B29D49A-3B72-46B0-AE7B-4D9E994E28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E612B4-E4EE-4E0E-99B0-5ECB73BF8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8B77-FA84-4C4E-A485-1694EF7B318A}" type="datetimeFigureOut">
              <a:rPr lang="es-CO" smtClean="0"/>
              <a:t>3/05/2023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A21185-36EC-4922-86DA-1979DCBDE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ADED56-8942-4911-A8A7-75E6A471F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90762-8B7B-490A-9241-5CC11C48E9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1495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5D44E3-1DC2-476B-BE4F-069858B98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27E252A-E162-49C4-A7D7-0912D2CB2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64618F-237E-4382-ADA6-A687F31E1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7B7C2C-D581-4C97-96C9-51017534B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8B77-FA84-4C4E-A485-1694EF7B318A}" type="datetimeFigureOut">
              <a:rPr lang="es-CO" smtClean="0"/>
              <a:t>3/05/2023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101299-A2F8-4309-BF5A-D67D0886F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B06585-4BC3-497A-9B79-D801CBFD5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90762-8B7B-490A-9241-5CC11C48E9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727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55C2E1A-1FB4-4EE8-AE89-64E7F905A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4CA720-9506-465C-8BE0-5E61D0B1E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561FBB-540E-4964-8C66-7EBE66F21F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68B77-FA84-4C4E-A485-1694EF7B318A}" type="datetimeFigureOut">
              <a:rPr lang="es-CO" smtClean="0"/>
              <a:t>3/05/2023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E8DEE-60F7-4146-8DED-65C906939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9291C3-9DE7-446D-AD42-4F4059B49B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90762-8B7B-490A-9241-5CC11C48E9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942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E33535-B56E-4AA9-BAC4-38CFF720B8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Multi-Dimensional </a:t>
            </a:r>
            <a:r>
              <a:rPr lang="es-CO" dirty="0" err="1"/>
              <a:t>Arrays</a:t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18564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6521BF81-3C20-4540-BEB7-88657EE11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652" y="84149"/>
            <a:ext cx="6485641" cy="6242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03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6D745772-8964-401A-8E5B-C2C903F86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8966" y="2099099"/>
            <a:ext cx="8657842" cy="279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843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DFAD2EF-434F-4BD7-8FE4-071EDC990111}"/>
              </a:ext>
            </a:extLst>
          </p:cNvPr>
          <p:cNvSpPr txBox="1"/>
          <p:nvPr/>
        </p:nvSpPr>
        <p:spPr>
          <a:xfrm>
            <a:off x="3047215" y="2000195"/>
            <a:ext cx="609442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a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two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-dimensional array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87359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35A9B9B3-1F5C-4834-AB22-6780AE22AE61}"/>
              </a:ext>
            </a:extLst>
          </p:cNvPr>
          <p:cNvSpPr txBox="1"/>
          <p:nvPr/>
        </p:nvSpPr>
        <p:spPr>
          <a:xfrm>
            <a:off x="869622" y="266596"/>
            <a:ext cx="10574517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dirty="0">
                <a:solidFill>
                  <a:srgbClr val="008000"/>
                </a:solidFill>
                <a:latin typeface="Cascadia Mono" panose="020B0609020000020004" pitchFamily="49" charset="0"/>
              </a:rPr>
              <a:t> a </a:t>
            </a:r>
            <a:r>
              <a:rPr lang="es-CO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two</a:t>
            </a:r>
            <a:r>
              <a:rPr lang="es-CO" dirty="0">
                <a:solidFill>
                  <a:srgbClr val="008000"/>
                </a:solidFill>
                <a:latin typeface="Cascadia Mono" panose="020B0609020000020004" pitchFamily="49" charset="0"/>
              </a:rPr>
              <a:t>-dimensional array</a:t>
            </a:r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store multiplication table</a:t>
            </a:r>
            <a:endParaRPr lang="en-US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table[3][5];</a:t>
            </a:r>
          </a:p>
          <a:p>
            <a:r>
              <a:rPr lang="nn-NO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3; i++) </a:t>
            </a:r>
            <a:r>
              <a:rPr lang="nn-NO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//rows</a:t>
            </a:r>
            <a:endParaRPr lang="nn-NO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j = 0; j &lt; 5; </a:t>
            </a:r>
            <a:r>
              <a:rPr lang="es-CO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j++</a:t>
            </a:r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table[i][j] = (i + 1) * (j + 1);  </a:t>
            </a:r>
            <a:r>
              <a:rPr lang="es-CO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</a:t>
            </a:r>
            <a:r>
              <a:rPr lang="es-CO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columns</a:t>
            </a:r>
            <a:endParaRPr lang="es-CO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4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9608414-AE83-4E29-BD74-D2F490B16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3480" y="128096"/>
            <a:ext cx="4754862" cy="153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979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D761930-4504-469F-809E-BA2364F24C38}"/>
              </a:ext>
            </a:extLst>
          </p:cNvPr>
          <p:cNvSpPr txBox="1"/>
          <p:nvPr/>
        </p:nvSpPr>
        <p:spPr>
          <a:xfrm>
            <a:off x="227815" y="319868"/>
            <a:ext cx="1173637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a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two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-dimensional array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2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store multiplication table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table[3][5];</a:t>
            </a:r>
          </a:p>
          <a:p>
            <a:r>
              <a:rPr lang="nn-NO" sz="12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2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3; i++) </a:t>
            </a:r>
            <a:r>
              <a:rPr lang="nn-N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//rows</a:t>
            </a:r>
            <a:endParaRPr lang="nn-N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j = 0; j &lt; 5;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j++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table[i][j] = (i + 1) * (j + 1);  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columns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n-US" sz="1200" dirty="0">
              <a:solidFill>
                <a:srgbClr val="008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output </a:t>
            </a:r>
            <a:r>
              <a:rPr lang="es-CO" sz="12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multiplication</a:t>
            </a:r>
            <a:r>
              <a:rPr lang="es-CO" sz="12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table</a:t>
            </a:r>
            <a:endParaRPr lang="es-CO" sz="12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2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</a:t>
            </a:r>
            <a:r>
              <a:rPr lang="es-CO" sz="12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header</a:t>
            </a:r>
            <a:endParaRPr lang="es-CO" sz="12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     "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en-US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n-US" sz="12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1;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&lt;= 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(table[0]) / 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(table[0][0]);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++) </a:t>
            </a:r>
            <a:r>
              <a:rPr lang="en-US" sz="12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</a:t>
            </a:r>
            <a:r>
              <a:rPr lang="en-US" sz="12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2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(table[0]) is how big are all elements in a row</a:t>
            </a:r>
            <a:endParaRPr lang="en-US" sz="12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                                                       </a:t>
            </a:r>
            <a:r>
              <a:rPr lang="en-US" sz="12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n-US" sz="12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2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(table[0][0]) is the size of specific element in the array</a:t>
            </a:r>
            <a:endParaRPr lang="en-US" sz="12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"%5d"</a:t>
            </a:r>
            <a:r>
              <a:rPr lang="en-US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                                  </a:t>
            </a:r>
            <a:r>
              <a:rPr lang="en-US" sz="12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number of </a:t>
            </a:r>
            <a:r>
              <a:rPr lang="en-US" sz="12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colums</a:t>
            </a:r>
            <a:endParaRPr lang="en-US" sz="12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endParaRPr lang="en-US" sz="1200" dirty="0">
              <a:solidFill>
                <a:srgbClr val="008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E7A5495-449C-4B08-8FEB-B9D587E4B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9529" y="721985"/>
            <a:ext cx="4754862" cy="153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232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737AB5B-5033-49ED-9DB0-386C10497932}"/>
              </a:ext>
            </a:extLst>
          </p:cNvPr>
          <p:cNvSpPr txBox="1"/>
          <p:nvPr/>
        </p:nvSpPr>
        <p:spPr>
          <a:xfrm>
            <a:off x="801278" y="1446197"/>
            <a:ext cx="1052974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multiplication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table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1;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&lt;=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(table) /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(table[0]);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"%5d"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i);</a:t>
            </a: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j = 1; j &lt;=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(table[0]) /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(table[0][0]);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j++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"%5d"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table[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- 1][j - 1]);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41329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35A9B9B3-1F5C-4834-AB22-6780AE22AE61}"/>
              </a:ext>
            </a:extLst>
          </p:cNvPr>
          <p:cNvSpPr txBox="1"/>
          <p:nvPr/>
        </p:nvSpPr>
        <p:spPr>
          <a:xfrm>
            <a:off x="869622" y="266596"/>
            <a:ext cx="10574517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a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two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-dimensional array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store multiplication table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table[3][5];</a:t>
            </a:r>
          </a:p>
          <a:p>
            <a:r>
              <a:rPr lang="nn-NO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3; i++) </a:t>
            </a:r>
            <a:r>
              <a:rPr lang="nn-N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//rows</a:t>
            </a:r>
            <a:endParaRPr lang="nn-N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j = 0; j &lt; 5;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j++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table[i][j] = (i + 1) * (j + 1);  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columns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output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multiplication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table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header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     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1;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&lt;=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(table[0]) /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(table[0][0]);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++) 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(table[0]) is how big are all elements in a row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                                                       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(table[0][0]) is the size of specific element in the array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"%5d"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                                  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number of 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colums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multiplication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table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1;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&lt;=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(table) /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(table[0]);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++) 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&lt;= 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(table) / 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(table[0] is how many rows there are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                                    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(table) total size of the table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"%5d"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                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(table[0]) size one raw in the table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j = 1; j &lt;=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(table[0]) /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(table[0][0]);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j++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"%5d"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table[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- 1][j - 1]);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CE9F17C-82FA-44E0-9447-2205F2D35B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6123" y="682094"/>
            <a:ext cx="6135622" cy="197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2083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744</Words>
  <Application>Microsoft Office PowerPoint</Application>
  <PresentationFormat>Panorámica</PresentationFormat>
  <Paragraphs>114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Cascadia Mono</vt:lpstr>
      <vt:lpstr>Tema de Office</vt:lpstr>
      <vt:lpstr>Multi-Dimensional Arrays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Multi-Dimensional Arrays </dc:title>
  <dc:creator>Jose Guillermo Guarnizo Marin</dc:creator>
  <cp:lastModifiedBy>Jose Guillermo Guarnizo Marin</cp:lastModifiedBy>
  <cp:revision>13</cp:revision>
  <dcterms:created xsi:type="dcterms:W3CDTF">2022-11-24T18:31:18Z</dcterms:created>
  <dcterms:modified xsi:type="dcterms:W3CDTF">2023-05-03T16:16:33Z</dcterms:modified>
</cp:coreProperties>
</file>