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2" r:id="rId8"/>
    <p:sldId id="263" r:id="rId9"/>
    <p:sldId id="264" r:id="rId10"/>
    <p:sldId id="265" r:id="rId11"/>
    <p:sldId id="266" r:id="rId12"/>
    <p:sldId id="261" r:id="rId1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979352-9312-4546-8408-4587B8E32A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29746B2-8500-4B13-8BDD-0018D7D772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45CD61-8786-4630-BFBA-4183A28D4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C4C9-4DB1-4010-9006-174920B40749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415401-19D9-4BF6-8A71-228AC0095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C689F1-4A52-4745-98D6-204A0F5E2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A0065-D867-4534-992F-A6B4212FEC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2897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19BFF3-5101-46DC-9415-263F8AD82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0DD27AE-BEA6-4634-91E9-A979A4A768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3EF1B4-C662-4B45-990E-C1ECA0A28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C4C9-4DB1-4010-9006-174920B40749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154D63-74C8-4AEF-AA89-2081C30CD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15E112-52F5-4533-9F24-C77B69D8B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A0065-D867-4534-992F-A6B4212FEC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2178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E8EAB1D-AFA6-44FC-A359-5B15DFB0B9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9E97EF4-03A7-445A-9B76-081C7D2E14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A8886F-8F30-4BC5-A221-087217767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C4C9-4DB1-4010-9006-174920B40749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12B526-0D29-4378-80BA-410437A61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71526F-2C37-4690-B644-AF1CBDA56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A0065-D867-4534-992F-A6B4212FEC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4712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5A02DC-5086-41A3-98F0-AF25B34A3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6D5867-D2F9-4CB5-B1A7-6E52E1595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98861B-3659-4ECC-9144-247160FCA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C4C9-4DB1-4010-9006-174920B40749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2DA9EB-792D-49E1-BFF4-395BDD06B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6B1557-F45B-46BA-A6D1-6460B5118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A0065-D867-4534-992F-A6B4212FEC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424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A5E3EB-EB25-466E-81BC-DBF60A993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5F78EE7-7524-4EBE-B365-A837483C4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9F6FC8-33FC-4ACB-A308-3BE955963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C4C9-4DB1-4010-9006-174920B40749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A3273B-5EA8-4514-90F9-CC112F09C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25BAE-F157-411E-BA92-C233A5200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A0065-D867-4534-992F-A6B4212FEC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0860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2B406D-2B3E-407D-BBF8-BA9826E7E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014588-8787-472E-AA72-1EF6BBF038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669B73A-2767-4AAA-8A18-AEBABD9D29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28E9337-4824-43E1-B40F-CFB732AD5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C4C9-4DB1-4010-9006-174920B40749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3841672-B640-4D91-B696-A783B44B0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194E3E-42E8-419A-9CD6-FE335FECE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A0065-D867-4534-992F-A6B4212FEC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96710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F790AE-84AA-415E-94D0-82D19F5AF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208E694-9462-44F0-AFB5-B8F5A1E95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F25DD1F-6C92-4107-832A-758735349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DB4D04F-5FDC-4B4F-B7CE-77291C6ACA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2BF98F8-8AA1-4183-A5D8-08969B02F5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EF839BF-24B8-43B7-B180-7B3114B47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C4C9-4DB1-4010-9006-174920B40749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1DB6BB9-05D2-4A80-A118-381E28F29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E736662-A16F-4FBB-A232-DF42C8211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A0065-D867-4534-992F-A6B4212FEC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4517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DF3410-0F9A-4440-BCB1-AB269C151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E2D84D3-FFF0-4DEC-887F-AF826F787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C4C9-4DB1-4010-9006-174920B40749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9B328B0-AA2D-4D44-AC7C-8FC5E0100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122FA79-A04A-4EB3-9B2C-B1EAA5B07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A0065-D867-4534-992F-A6B4212FEC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034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50D0C08-30FA-4D2B-B0C5-94D21E778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C4C9-4DB1-4010-9006-174920B40749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F87D2BE-DAA2-4BC9-A77C-BD6732280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E66910E-59F4-44D1-908F-5D155D1A5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A0065-D867-4534-992F-A6B4212FEC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0485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49ABE8-CC70-48AC-9CBF-20EB8C96D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98FB28-0CC0-4E64-B587-1AD14EB00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36A2CB-5EF8-4986-9911-4659FA335E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B18EC3-ADCA-4F4D-9AC0-7CB48041C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C4C9-4DB1-4010-9006-174920B40749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B62C291-B8B6-4339-8E04-03ED96AF0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A6ADCA6-093D-4EA5-B324-AB62F70AC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A0065-D867-4534-992F-A6B4212FEC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7128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166686-C075-4A70-AF93-1B18EF727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DA59237-A532-4D2E-8DC0-17996B95FA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831FBBA-C225-48DB-BB8A-FD52AD98A4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ED875B7-F17F-4215-BA65-D81CC62AF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FC4C9-4DB1-4010-9006-174920B40749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BC0D35-250B-44AF-B8AF-D5AA3E05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DC529D7-008B-4C12-A5F0-73359E747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A0065-D867-4534-992F-A6B4212FEC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373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6A4012E-BE1C-4847-8F81-6FEFE950F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EC1572D-D5ED-46EB-9AB1-0CC078523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91EBE1-7FAF-4115-9012-6A56CA9B1C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FC4C9-4DB1-4010-9006-174920B40749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947F2B-AB1A-4E7E-9550-084C58371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709CDB-78EC-4BC4-AF8C-D3C917AFF8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A0065-D867-4534-992F-A6B4212FEC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1978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BFF6EF-58B9-4E1C-8D5A-72F7A280B2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err="1"/>
              <a:t>Speed</a:t>
            </a:r>
            <a:r>
              <a:rPr lang="es-CO" dirty="0"/>
              <a:t> and </a:t>
            </a:r>
            <a:r>
              <a:rPr lang="es-CO" dirty="0" err="1"/>
              <a:t>Direction</a:t>
            </a:r>
            <a:br>
              <a:rPr lang="es-CO" dirty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51089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908A72C-B799-436C-9069-FC42D9BE0B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7900" y="689351"/>
            <a:ext cx="7948349" cy="5974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054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2C0048DD-591E-44C5-A85E-CB79B2C794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1254" y="769389"/>
            <a:ext cx="7742591" cy="5319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928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6FA76EA-50A9-4CBE-8EEA-555CF0CB03B5}"/>
              </a:ext>
            </a:extLst>
          </p:cNvPr>
          <p:cNvSpPr txBox="1"/>
          <p:nvPr/>
        </p:nvSpPr>
        <p:spPr>
          <a:xfrm>
            <a:off x="333374" y="1936819"/>
            <a:ext cx="8848725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float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deltaX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pointTwox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-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pointOnex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float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deltaY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pointTwoy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-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pointOney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calculate and print distance, speed and directions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distance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sqrtf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powf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deltaX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2) +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powf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deltaY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2));</a:t>
            </a:r>
          </a:p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speed = distance / </a:t>
            </a:r>
            <a:r>
              <a:rPr lang="en-US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TIME_TO_MOVE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float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direction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s-CO" sz="2000" dirty="0">
                <a:solidFill>
                  <a:schemeClr val="accent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atan2f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deltaY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deltaX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fr-FR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//direction = direction * 180 / M_PI</a:t>
            </a:r>
            <a:r>
              <a:rPr lang="fr-FR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;</a:t>
            </a:r>
            <a:endParaRPr lang="fr-FR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direction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*= 180 / </a:t>
            </a:r>
            <a:r>
              <a:rPr lang="es-CO" sz="1800" dirty="0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M_PI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Distance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: %.2f"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distance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Speed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: %.2f\n"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speed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Direction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: %.2f 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degrees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direction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  <a:endParaRPr lang="es-CO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EBCDB6C-0446-42DF-A121-BFD04DD5B4CF}"/>
              </a:ext>
            </a:extLst>
          </p:cNvPr>
          <p:cNvSpPr txBox="1"/>
          <p:nvPr/>
        </p:nvSpPr>
        <p:spPr>
          <a:xfrm>
            <a:off x="333374" y="119867"/>
            <a:ext cx="842962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2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2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2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2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math.h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2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200" dirty="0">
                <a:solidFill>
                  <a:srgbClr val="6F008A"/>
                </a:solidFill>
                <a:latin typeface="Cascadia Mono" panose="020B0609020000020004" pitchFamily="49" charset="0"/>
              </a:rPr>
              <a:t>TIME_TO_MOVE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3</a:t>
            </a:r>
          </a:p>
          <a:p>
            <a:r>
              <a:rPr lang="es-CO" sz="1200" dirty="0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#define</a:t>
            </a:r>
            <a:r>
              <a:rPr lang="es-CO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200" dirty="0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M_PI</a:t>
            </a:r>
            <a:r>
              <a:rPr lang="es-CO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3.1416</a:t>
            </a:r>
            <a:endParaRPr lang="es-CO" sz="1200" dirty="0">
              <a:highlight>
                <a:srgbClr val="FFFF00"/>
              </a:highlight>
            </a:endParaRPr>
          </a:p>
        </p:txBody>
      </p:sp>
      <p:sp>
        <p:nvSpPr>
          <p:cNvPr id="6" name="Arco 5">
            <a:extLst>
              <a:ext uri="{FF2B5EF4-FFF2-40B4-BE49-F238E27FC236}">
                <a16:creationId xmlns:a16="http://schemas.microsoft.com/office/drawing/2014/main" id="{F1D46F13-8E85-4313-ACF2-05506DF15F20}"/>
              </a:ext>
            </a:extLst>
          </p:cNvPr>
          <p:cNvSpPr/>
          <p:nvPr/>
        </p:nvSpPr>
        <p:spPr>
          <a:xfrm>
            <a:off x="5086350" y="4105275"/>
            <a:ext cx="45719" cy="45719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8" name="Conector: curvado 7">
            <a:extLst>
              <a:ext uri="{FF2B5EF4-FFF2-40B4-BE49-F238E27FC236}">
                <a16:creationId xmlns:a16="http://schemas.microsoft.com/office/drawing/2014/main" id="{71B61EDB-C121-4A44-850E-5BA816935AE5}"/>
              </a:ext>
            </a:extLst>
          </p:cNvPr>
          <p:cNvCxnSpPr/>
          <p:nvPr/>
        </p:nvCxnSpPr>
        <p:spPr>
          <a:xfrm rot="10800000">
            <a:off x="2133601" y="1124055"/>
            <a:ext cx="3228975" cy="2979419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5770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1A09ABC-A321-4AB6-8055-EAFB2A031B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6122" y="214465"/>
            <a:ext cx="5776461" cy="5532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305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CB2A38E-F263-4B8F-BFCC-AEC7A87C057E}"/>
              </a:ext>
            </a:extLst>
          </p:cNvPr>
          <p:cNvSpPr txBox="1"/>
          <p:nvPr/>
        </p:nvSpPr>
        <p:spPr>
          <a:xfrm>
            <a:off x="2477060" y="792271"/>
            <a:ext cx="6096000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* File:  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main.c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*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Author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: &lt;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your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name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here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&gt;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*/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6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6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6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math.h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 * Programming speed two points and direction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 */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usar input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calculate and print distance, speed and directions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6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945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150C54C-6EB0-4EBF-AE66-228665E20619}"/>
              </a:ext>
            </a:extLst>
          </p:cNvPr>
          <p:cNvSpPr txBox="1"/>
          <p:nvPr/>
        </p:nvSpPr>
        <p:spPr>
          <a:xfrm>
            <a:off x="1714500" y="833616"/>
            <a:ext cx="899160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2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pointOnex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pointOney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pointTwox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pointTwoy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usar input</a:t>
            </a:r>
            <a:endParaRPr lang="en-US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x for first point: "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scanf_s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"%f"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pointOnex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y for first point: "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scanf_s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"%f"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pointOney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x for second point: "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scanf_s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"%f"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pointTwox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y for second point: "</a:t>
            </a:r>
            <a:r>
              <a:rPr lang="en-US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scanf_s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"%f"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pointTwoy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// calculate and print distance, speed and directions</a:t>
            </a:r>
            <a:endParaRPr lang="en-US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float</a:t>
            </a:r>
            <a:r>
              <a:rPr lang="es-CO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deltaX</a:t>
            </a:r>
            <a:r>
              <a:rPr lang="es-CO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s-CO" sz="12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pointTwox</a:t>
            </a:r>
            <a:r>
              <a:rPr lang="es-CO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- </a:t>
            </a:r>
            <a:r>
              <a:rPr lang="es-CO" sz="12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pointOnex</a:t>
            </a:r>
            <a:r>
              <a:rPr lang="es-CO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s-CO" sz="12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float</a:t>
            </a:r>
            <a:r>
              <a:rPr lang="es-CO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deltaY</a:t>
            </a:r>
            <a:r>
              <a:rPr lang="es-CO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s-CO" sz="12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pointTwoy</a:t>
            </a:r>
            <a:r>
              <a:rPr lang="es-CO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- </a:t>
            </a:r>
            <a:r>
              <a:rPr lang="es-CO" sz="12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pointOney</a:t>
            </a:r>
            <a:r>
              <a:rPr lang="es-CO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distance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sqrtf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powf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deltaX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, 2) + 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powf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deltaY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, 2));</a:t>
            </a: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2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2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</a:t>
            </a:r>
            <a:r>
              <a:rPr lang="es-CO" sz="12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Distance</a:t>
            </a:r>
            <a:r>
              <a:rPr lang="es-CO" sz="12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: %.2f"</a:t>
            </a:r>
            <a:r>
              <a:rPr lang="es-CO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2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distance</a:t>
            </a:r>
            <a:r>
              <a:rPr lang="es-CO" sz="12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2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sz="1200" dirty="0"/>
          </a:p>
        </p:txBody>
      </p:sp>
    </p:spTree>
    <p:extLst>
      <p:ext uri="{BB962C8B-B14F-4D97-AF65-F5344CB8AC3E}">
        <p14:creationId xmlns:p14="http://schemas.microsoft.com/office/powerpoint/2010/main" val="3430878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B1279A0-AFC8-4E60-82FB-3247FB8D7B5E}"/>
              </a:ext>
            </a:extLst>
          </p:cNvPr>
          <p:cNvSpPr txBox="1"/>
          <p:nvPr/>
        </p:nvSpPr>
        <p:spPr>
          <a:xfrm>
            <a:off x="114300" y="0"/>
            <a:ext cx="8991600" cy="63555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1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1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1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1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math.h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100" dirty="0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#define</a:t>
            </a:r>
            <a:r>
              <a:rPr lang="en-US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n-US" sz="1100" dirty="0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TIME_TO_MOVE</a:t>
            </a:r>
            <a:r>
              <a:rPr lang="en-US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3</a:t>
            </a: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 * Programming speed two points and direction</a:t>
            </a:r>
            <a:endParaRPr lang="en-US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 */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1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pointOnex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pointOney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pointTwox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pointTwoy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usar input</a:t>
            </a:r>
            <a:endParaRPr lang="en-US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x for first point: "</a:t>
            </a:r>
            <a:r>
              <a:rPr lang="en-US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scanf_s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"%f"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pointOnex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y for first point: "</a:t>
            </a:r>
            <a:r>
              <a:rPr lang="en-US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scanf_s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"%f"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pointOney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x for second point: "</a:t>
            </a:r>
            <a:r>
              <a:rPr lang="en-US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scanf_s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"%f"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pointTwox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y for second point: "</a:t>
            </a:r>
            <a:r>
              <a:rPr lang="en-US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scanf_s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"%f"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pointTwoy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// calculate and print distance, speed and directions</a:t>
            </a:r>
            <a:endParaRPr lang="en-US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distance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sqrtf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powf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deltaX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, 2) +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powf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deltaY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, 2));</a:t>
            </a:r>
          </a:p>
          <a:p>
            <a:r>
              <a:rPr lang="en-US" sz="11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float</a:t>
            </a:r>
            <a:r>
              <a:rPr lang="en-US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speed = distance / </a:t>
            </a:r>
            <a:r>
              <a:rPr lang="en-US" sz="1100" dirty="0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TIME_TO_MOVE</a:t>
            </a:r>
            <a:r>
              <a:rPr lang="en-US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1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Distance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: %.2f"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distance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</a:t>
            </a:r>
            <a:r>
              <a:rPr lang="es-CO" sz="11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Speed</a:t>
            </a:r>
            <a:r>
              <a:rPr lang="es-CO" sz="11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: %.2f\n"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1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speed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1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sz="1100" dirty="0"/>
          </a:p>
        </p:txBody>
      </p:sp>
    </p:spTree>
    <p:extLst>
      <p:ext uri="{BB962C8B-B14F-4D97-AF65-F5344CB8AC3E}">
        <p14:creationId xmlns:p14="http://schemas.microsoft.com/office/powerpoint/2010/main" val="3293969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6FA76EA-50A9-4CBE-8EEA-555CF0CB03B5}"/>
              </a:ext>
            </a:extLst>
          </p:cNvPr>
          <p:cNvSpPr txBox="1"/>
          <p:nvPr/>
        </p:nvSpPr>
        <p:spPr>
          <a:xfrm>
            <a:off x="419099" y="1441519"/>
            <a:ext cx="8848725" cy="4001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float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deltaX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pointTwox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-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pointOnex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float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deltaY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pointTwoy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-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pointOney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calculate and print distance, speed and directions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distance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sqrtf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powf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deltaX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2) +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powf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deltaY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2));</a:t>
            </a:r>
          </a:p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speed = distance / </a:t>
            </a:r>
            <a:r>
              <a:rPr lang="en-US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TIME_TO_MOVE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float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direction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s-CO" sz="2000" dirty="0">
                <a:solidFill>
                  <a:schemeClr val="accent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atan2f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deltaY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deltaX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Distance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: %.2f"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distance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Speed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: %.2f\n"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speed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13846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2B5F3D6-A7B2-4315-881F-9A1924A7EEB6}"/>
              </a:ext>
            </a:extLst>
          </p:cNvPr>
          <p:cNvSpPr txBox="1"/>
          <p:nvPr/>
        </p:nvSpPr>
        <p:spPr>
          <a:xfrm>
            <a:off x="2057400" y="5011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dirty="0"/>
              <a:t>https://en.wikipedia.org/wiki/C_standard_library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38B080A-9D28-42BB-AFDA-F39DE38CF1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246" y="1453369"/>
            <a:ext cx="8634208" cy="3360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019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B9CEA71-9DFB-487A-B69F-BA2650AC7B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023" y="1377232"/>
            <a:ext cx="10779727" cy="3175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72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BB8012F-94E3-4F12-BC28-42A1903610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2741" y="361849"/>
            <a:ext cx="7696867" cy="2324301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EE3C910-CDCF-4EAF-A5AE-8A7408134B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0253" y="2845925"/>
            <a:ext cx="8222693" cy="3337849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99278B96-537A-48F2-9C24-F15EF6A088A8}"/>
              </a:ext>
            </a:extLst>
          </p:cNvPr>
          <p:cNvSpPr txBox="1"/>
          <p:nvPr/>
        </p:nvSpPr>
        <p:spPr>
          <a:xfrm>
            <a:off x="8610600" y="4171851"/>
            <a:ext cx="3171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No tiene en cuenta los signos, cancela signos dando interpretaciones erróneas</a:t>
            </a:r>
          </a:p>
        </p:txBody>
      </p:sp>
    </p:spTree>
    <p:extLst>
      <p:ext uri="{BB962C8B-B14F-4D97-AF65-F5344CB8AC3E}">
        <p14:creationId xmlns:p14="http://schemas.microsoft.com/office/powerpoint/2010/main" val="10309499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763</Words>
  <Application>Microsoft Office PowerPoint</Application>
  <PresentationFormat>Panorámica</PresentationFormat>
  <Paragraphs>129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Cascadia Mono</vt:lpstr>
      <vt:lpstr>Tema de Office</vt:lpstr>
      <vt:lpstr>Speed and Direction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Speed and Direction </dc:title>
  <dc:creator>Jose Guillermo Guarnizo Marin</dc:creator>
  <cp:lastModifiedBy>Jose Guillermo Guarnizo Marin</cp:lastModifiedBy>
  <cp:revision>6</cp:revision>
  <dcterms:created xsi:type="dcterms:W3CDTF">2022-10-04T15:37:27Z</dcterms:created>
  <dcterms:modified xsi:type="dcterms:W3CDTF">2022-10-05T14:03:35Z</dcterms:modified>
</cp:coreProperties>
</file>