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6" r:id="rId6"/>
    <p:sldId id="267" r:id="rId7"/>
    <p:sldId id="261" r:id="rId8"/>
    <p:sldId id="268" r:id="rId9"/>
    <p:sldId id="259" r:id="rId10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1F0F16-ED27-44E8-83E9-FB5CD0B263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F2E06DD-CA32-434F-99F4-7C46D666CA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35D747-2770-44CB-BDBA-C4D0322C2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72CA2-FAFF-4DE2-9DFC-786A8D66FA4A}" type="datetimeFigureOut">
              <a:rPr lang="es-CO" smtClean="0"/>
              <a:t>11/05/2023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50E640-0A6E-4D33-ABFC-5B4719E72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EEE95A-CA22-4BEC-835B-9E23D1FAB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D5A7-A96E-4697-A64A-3560915468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66936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1A5A6A-B016-46A6-93E5-ACEE440B8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B870904-3C89-4EED-BFED-711043B821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CE0756-74E8-407E-8933-3BECACA95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72CA2-FAFF-4DE2-9DFC-786A8D66FA4A}" type="datetimeFigureOut">
              <a:rPr lang="es-CO" smtClean="0"/>
              <a:t>11/05/2023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C42D50-F1E3-478F-99EA-98E3F0DF8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B8DDE1-63B9-434D-AA4F-10BB6A3E5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D5A7-A96E-4697-A64A-3560915468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6528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E566FB1-8767-40E3-91D0-5FE806BAB3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3FD0C3F-F9F0-49CB-9214-A2305D7D60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69B6E5C-7DAE-44BA-81E8-3F28837FA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72CA2-FAFF-4DE2-9DFC-786A8D66FA4A}" type="datetimeFigureOut">
              <a:rPr lang="es-CO" smtClean="0"/>
              <a:t>11/05/2023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DD5432-A872-4BB9-9BEB-19D8B98A2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0B47D1-37C2-4F85-9803-D6EB3FCD2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D5A7-A96E-4697-A64A-3560915468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646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1B6CCB-2CB7-4226-A8FA-668812DB3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01D1E6-CF6E-45FB-B0BA-731E73C2E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0300B5-1886-4CB2-8BCC-C1C7A3F4F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72CA2-FAFF-4DE2-9DFC-786A8D66FA4A}" type="datetimeFigureOut">
              <a:rPr lang="es-CO" smtClean="0"/>
              <a:t>11/05/2023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276BE0-5253-4450-9059-EA5A36728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B4E96A-967E-4CD8-92FA-0A0615341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D5A7-A96E-4697-A64A-3560915468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9049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A886A4-9683-44E5-8D9C-F8C3DB4D4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341F35C-42CD-49E2-9541-FF6DB7F716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A24F17-80D4-4A84-920F-C1A9042CA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72CA2-FAFF-4DE2-9DFC-786A8D66FA4A}" type="datetimeFigureOut">
              <a:rPr lang="es-CO" smtClean="0"/>
              <a:t>11/05/2023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915F61-5108-4C5C-9EAD-6C632C311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3E0B8A-B59E-4C47-87BE-7961E1319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D5A7-A96E-4697-A64A-3560915468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44875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588D5F-8F4A-413F-89F8-16E22D960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0CEAE5-6EFD-483E-95B0-907BB06815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5856BAC-675B-4C98-8056-6CF3343DE6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E5460BD-50D2-4C2A-A2DF-B95D747F3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72CA2-FAFF-4DE2-9DFC-786A8D66FA4A}" type="datetimeFigureOut">
              <a:rPr lang="es-CO" smtClean="0"/>
              <a:t>11/05/2023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1342C49-31C4-4C5E-BFD5-94F36A0A8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DFEA3B9-A00C-4B47-8FF4-6186F43CE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D5A7-A96E-4697-A64A-3560915468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8579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7D663C-3574-4282-A0FB-67720728D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11B236F-7153-484B-B888-68B16C4520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282A020-7374-49D6-9730-A1F9F68189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311C7A3-D385-4225-AA28-4FE72F46CC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D8B4DE1-3773-436F-A9C4-7D0FAF258D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80BF83C-7FEF-4D01-AB7B-02DE7061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72CA2-FAFF-4DE2-9DFC-786A8D66FA4A}" type="datetimeFigureOut">
              <a:rPr lang="es-CO" smtClean="0"/>
              <a:t>11/05/2023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030FB6A-D296-4594-97A7-6A5D5E7B5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C498AE1-A568-4D6C-8C80-EC234435F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D5A7-A96E-4697-A64A-3560915468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0538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8DA56E-EFE4-44E8-AE5D-EA7879A6C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7CE5D8B-1CF3-412E-836C-BD351538A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72CA2-FAFF-4DE2-9DFC-786A8D66FA4A}" type="datetimeFigureOut">
              <a:rPr lang="es-CO" smtClean="0"/>
              <a:t>11/05/2023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393DFE5-0EAF-475B-81FA-9B8B0530D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168389D-2B8B-48B9-A8D2-33934C387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D5A7-A96E-4697-A64A-3560915468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1531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327B66E-2AB1-482C-8E03-BE995ED3F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72CA2-FAFF-4DE2-9DFC-786A8D66FA4A}" type="datetimeFigureOut">
              <a:rPr lang="es-CO" smtClean="0"/>
              <a:t>11/05/2023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A4C7E8E-DFA1-4C4B-A5B1-FEE0B3863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967BF2C-4EF2-45F4-A389-8544EE59B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D5A7-A96E-4697-A64A-3560915468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8669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0CF0DC-72F4-430C-87B9-0E625BD06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FD4F49-0250-4E85-B3C3-2F95F500E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0607696-2046-4DE6-87FE-C240BD6DB2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4E84D93-1B2E-4E7A-96AF-5C6BE1E60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72CA2-FAFF-4DE2-9DFC-786A8D66FA4A}" type="datetimeFigureOut">
              <a:rPr lang="es-CO" smtClean="0"/>
              <a:t>11/05/2023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375F40B-A4AE-480F-81C0-3C49B6201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E17BFFB-CF01-4CB0-BF50-312FA1AC4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D5A7-A96E-4697-A64A-3560915468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6695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60A497-50AA-4DCD-856D-4DADAA5EA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DAC95BA-C546-4302-8D59-9BBCDD864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1877868-2224-4BBC-8308-5908656430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27B3ED3-5689-4180-8DAB-83EF87601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72CA2-FAFF-4DE2-9DFC-786A8D66FA4A}" type="datetimeFigureOut">
              <a:rPr lang="es-CO" smtClean="0"/>
              <a:t>11/05/2023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AC5D25A-2B65-49E4-AE82-6359DD136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32278B9-55DB-4F61-B13A-7EAF5664A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D5A7-A96E-4697-A64A-3560915468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16982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F9B846F-5644-4701-9071-B3BB33F46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50004C-6ABF-4733-A260-709E8C8ED4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010464-0830-4077-86E5-298BE2F55C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72CA2-FAFF-4DE2-9DFC-786A8D66FA4A}" type="datetimeFigureOut">
              <a:rPr lang="es-CO" smtClean="0"/>
              <a:t>11/05/2023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CE2638-54D0-4484-9854-2A221DDC68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6186A8-3AE5-413F-B2B9-5151A72901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9D5A7-A96E-4697-A64A-3560915468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2061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AF77D-C915-47A6-9BF0-8BD8EDF507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err="1"/>
              <a:t>Functions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11344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C056A7FC-29FB-4C12-9228-EDD05E59E5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0996" y="502666"/>
            <a:ext cx="6790008" cy="5852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040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267185C6-FF66-4931-80BD-7604DE45BD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6804" y="426460"/>
            <a:ext cx="5898391" cy="6005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311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B25DB9A2-9D69-4828-8548-EE37806AB06E}"/>
              </a:ext>
            </a:extLst>
          </p:cNvPr>
          <p:cNvSpPr txBox="1"/>
          <p:nvPr/>
        </p:nvSpPr>
        <p:spPr>
          <a:xfrm>
            <a:off x="448235" y="282459"/>
            <a:ext cx="1130449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dirty="0">
                <a:solidFill>
                  <a:srgbClr val="008000"/>
                </a:solidFill>
                <a:latin typeface="Cascadia Mono" panose="020B0609020000020004" pitchFamily="49" charset="0"/>
              </a:rPr>
              <a:t> a simple </a:t>
            </a:r>
            <a:r>
              <a:rPr lang="es-CO" dirty="0" err="1">
                <a:solidFill>
                  <a:srgbClr val="008000"/>
                </a:solidFill>
                <a:latin typeface="Cascadia Mono" panose="020B0609020000020004" pitchFamily="49" charset="0"/>
              </a:rPr>
              <a:t>function</a:t>
            </a:r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"Welcome to the amazing first function program!\n"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"The welcome message you're reading was output by\n"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"a function. Amazing.\n"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  <a:endParaRPr lang="es-CO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68169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B25DB9A2-9D69-4828-8548-EE37806AB06E}"/>
              </a:ext>
            </a:extLst>
          </p:cNvPr>
          <p:cNvSpPr txBox="1"/>
          <p:nvPr/>
        </p:nvSpPr>
        <p:spPr>
          <a:xfrm>
            <a:off x="448235" y="282459"/>
            <a:ext cx="11304494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4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4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4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a simple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function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"Welcome to the amazing first function program!\n"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"The welcome message you're reading was output by\n"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"a function. Amazing.\n"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4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Prints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a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message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void</a:t>
            </a:r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printMessage</a:t>
            </a:r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()</a:t>
            </a:r>
          </a:p>
          <a:p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endParaRPr lang="es-CO" sz="14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440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B25DB9A2-9D69-4828-8548-EE37806AB06E}"/>
              </a:ext>
            </a:extLst>
          </p:cNvPr>
          <p:cNvSpPr txBox="1"/>
          <p:nvPr/>
        </p:nvSpPr>
        <p:spPr>
          <a:xfrm>
            <a:off x="448235" y="282459"/>
            <a:ext cx="11304494" cy="60324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4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4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4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a simple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function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4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Prints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a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message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printMessage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4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4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"Welcome to the amazing first function program!\n"</a:t>
            </a:r>
            <a:r>
              <a:rPr lang="en-US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4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4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n-US" sz="14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4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"The welcome message you're reading was output by\n"</a:t>
            </a:r>
            <a:r>
              <a:rPr lang="en-US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n-US" sz="14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4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"a function. Amazing.\n"</a:t>
            </a:r>
            <a:r>
              <a:rPr lang="en-US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  <a:endParaRPr lang="es-CO" sz="14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272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AE72FAB-535B-40E9-AB49-3CB0F89D9B45}"/>
              </a:ext>
            </a:extLst>
          </p:cNvPr>
          <p:cNvSpPr txBox="1"/>
          <p:nvPr/>
        </p:nvSpPr>
        <p:spPr>
          <a:xfrm>
            <a:off x="0" y="0"/>
            <a:ext cx="11223812" cy="547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4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4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4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a simple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function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welcome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message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printMessage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4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Prints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a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message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printMessage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4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4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"Welcome to the amazing first function program!\n"</a:t>
            </a:r>
            <a:r>
              <a:rPr lang="en-US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4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4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n-US" sz="14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4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"The welcome message you're reading was output by\n"</a:t>
            </a:r>
            <a:r>
              <a:rPr lang="en-US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n-US" sz="14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4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"a function. Amazing.\n"</a:t>
            </a:r>
            <a:r>
              <a:rPr lang="en-US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  <a:endParaRPr lang="es-CO" sz="14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7969B4B-7A0F-4A0D-9D36-EEC0F8537DD3}"/>
              </a:ext>
            </a:extLst>
          </p:cNvPr>
          <p:cNvSpPr txBox="1"/>
          <p:nvPr/>
        </p:nvSpPr>
        <p:spPr>
          <a:xfrm>
            <a:off x="968188" y="6051176"/>
            <a:ext cx="7117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Compile and </a:t>
            </a:r>
            <a:r>
              <a:rPr lang="es-CO" dirty="0" err="1"/>
              <a:t>see</a:t>
            </a:r>
            <a:r>
              <a:rPr lang="es-CO" dirty="0"/>
              <a:t> </a:t>
            </a:r>
            <a:r>
              <a:rPr lang="es-CO" dirty="0" err="1"/>
              <a:t>warnings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91948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AE72FAB-535B-40E9-AB49-3CB0F89D9B45}"/>
              </a:ext>
            </a:extLst>
          </p:cNvPr>
          <p:cNvSpPr txBox="1"/>
          <p:nvPr/>
        </p:nvSpPr>
        <p:spPr>
          <a:xfrm>
            <a:off x="0" y="0"/>
            <a:ext cx="11223812" cy="55399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4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4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4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void</a:t>
            </a:r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printMessage</a:t>
            </a:r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();   //</a:t>
            </a:r>
            <a:r>
              <a:rPr lang="es-CO" sz="14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function</a:t>
            </a:r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prototype</a:t>
            </a:r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endParaRPr lang="es-CO" sz="11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a simple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function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welcome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message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printMessage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4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Prints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a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message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printMessage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"Welcome to the amazing first function program!\n"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"The welcome message you're reading was output by\n"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"a function. Amazing.\n"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99798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BCF6E9D-CF0D-4868-A75E-A8701DDA4FAB}"/>
              </a:ext>
            </a:extLst>
          </p:cNvPr>
          <p:cNvSpPr txBox="1"/>
          <p:nvPr/>
        </p:nvSpPr>
        <p:spPr>
          <a:xfrm>
            <a:off x="2232212" y="1645094"/>
            <a:ext cx="609600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9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printMessage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a simple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function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welcome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message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printMessage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9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Prints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a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message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printMessage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"Welcome to the amazing first function program!\n"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"The welcome message you're reading was output by\n"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"a function. Amazing.\n"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660894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549</Words>
  <Application>Microsoft Office PowerPoint</Application>
  <PresentationFormat>Panorámica</PresentationFormat>
  <Paragraphs>140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Cascadia Mono</vt:lpstr>
      <vt:lpstr>Tema de Office</vt:lpstr>
      <vt:lpstr>Functions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Functions</dc:title>
  <dc:creator>Jose Guillermo Guarnizo Marin</dc:creator>
  <cp:lastModifiedBy>Jose Guillermo Guarnizo Marin</cp:lastModifiedBy>
  <cp:revision>7</cp:revision>
  <dcterms:created xsi:type="dcterms:W3CDTF">2023-05-11T17:02:03Z</dcterms:created>
  <dcterms:modified xsi:type="dcterms:W3CDTF">2023-05-11T17:23:11Z</dcterms:modified>
</cp:coreProperties>
</file>