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73" r:id="rId3"/>
    <p:sldId id="257" r:id="rId4"/>
    <p:sldId id="260" r:id="rId5"/>
    <p:sldId id="258" r:id="rId6"/>
    <p:sldId id="263" r:id="rId7"/>
    <p:sldId id="262" r:id="rId8"/>
    <p:sldId id="265" r:id="rId9"/>
    <p:sldId id="259" r:id="rId10"/>
    <p:sldId id="267" r:id="rId11"/>
    <p:sldId id="271" r:id="rId12"/>
    <p:sldId id="274" r:id="rId13"/>
    <p:sldId id="272"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C4D55-1FC3-4685-A539-3DB53C36D32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2625F95D-21DB-47F2-BAFF-197B3DBAE4F9}">
      <dgm:prSet phldrT="[Texto]"/>
      <dgm:spPr>
        <a:solidFill>
          <a:schemeClr val="tx2">
            <a:lumMod val="60000"/>
            <a:lumOff val="40000"/>
          </a:schemeClr>
        </a:solidFill>
      </dgm:spPr>
      <dgm:t>
        <a:bodyPr/>
        <a:lstStyle/>
        <a:p>
          <a:r>
            <a:rPr lang="es-CO" b="1" dirty="0">
              <a:effectLst>
                <a:outerShdw blurRad="38100" dist="38100" dir="2700000" algn="tl">
                  <a:srgbClr val="000000">
                    <a:alpha val="43137"/>
                  </a:srgbClr>
                </a:outerShdw>
              </a:effectLst>
            </a:rPr>
            <a:t>PLANIFICACIÓN DE UN SISTEMA DE GESTIÓN AMBIENTAL – SGA</a:t>
          </a:r>
        </a:p>
      </dgm:t>
    </dgm:pt>
    <dgm:pt modelId="{394B9CE2-566A-40AA-94A9-D976EE43FD7B}" type="parTrans" cxnId="{10F58FA5-A46E-42EB-ABE8-2D111BEE73D0}">
      <dgm:prSet/>
      <dgm:spPr/>
      <dgm:t>
        <a:bodyPr/>
        <a:lstStyle/>
        <a:p>
          <a:endParaRPr lang="es-CO"/>
        </a:p>
      </dgm:t>
    </dgm:pt>
    <dgm:pt modelId="{39599A86-8C73-4E6E-A9FD-2177E5523767}" type="sibTrans" cxnId="{10F58FA5-A46E-42EB-ABE8-2D111BEE73D0}">
      <dgm:prSet/>
      <dgm:spPr/>
      <dgm:t>
        <a:bodyPr/>
        <a:lstStyle/>
        <a:p>
          <a:endParaRPr lang="es-CO"/>
        </a:p>
      </dgm:t>
    </dgm:pt>
    <dgm:pt modelId="{16C2ABB8-333A-42CA-84DD-7F03418EF01E}">
      <dgm:prSet phldrT="[Texto]"/>
      <dgm:spPr>
        <a:solidFill>
          <a:schemeClr val="tx2">
            <a:lumMod val="60000"/>
            <a:lumOff val="40000"/>
          </a:schemeClr>
        </a:solidFill>
      </dgm:spPr>
      <dgm:t>
        <a:bodyPr/>
        <a:lstStyle/>
        <a:p>
          <a:r>
            <a:rPr lang="es-CO" i="0" dirty="0">
              <a:effectLst>
                <a:outerShdw blurRad="38100" dist="38100" dir="2700000" algn="tl">
                  <a:srgbClr val="000000">
                    <a:alpha val="43137"/>
                  </a:srgbClr>
                </a:outerShdw>
              </a:effectLst>
            </a:rPr>
            <a:t>REVISIÓN AMBIENTAL INICIAL</a:t>
          </a:r>
        </a:p>
      </dgm:t>
    </dgm:pt>
    <dgm:pt modelId="{A645608B-7809-47EA-AF37-D7E4FCE4415E}" type="parTrans" cxnId="{F6064081-81CB-4DF1-AA30-458F97559010}">
      <dgm:prSet/>
      <dgm:spPr/>
      <dgm:t>
        <a:bodyPr/>
        <a:lstStyle/>
        <a:p>
          <a:endParaRPr lang="es-CO"/>
        </a:p>
      </dgm:t>
    </dgm:pt>
    <dgm:pt modelId="{B85D0351-1252-4AC2-B30B-AFA979D83FB9}" type="sibTrans" cxnId="{F6064081-81CB-4DF1-AA30-458F97559010}">
      <dgm:prSet/>
      <dgm:spPr/>
      <dgm:t>
        <a:bodyPr/>
        <a:lstStyle/>
        <a:p>
          <a:endParaRPr lang="es-CO"/>
        </a:p>
      </dgm:t>
    </dgm:pt>
    <dgm:pt modelId="{ECAF079C-6477-4526-B98D-7E48537466C7}">
      <dgm:prSet phldrT="[Texto]"/>
      <dgm:spPr>
        <a:solidFill>
          <a:schemeClr val="tx2">
            <a:lumMod val="60000"/>
            <a:lumOff val="40000"/>
          </a:schemeClr>
        </a:solidFill>
      </dgm:spPr>
      <dgm:t>
        <a:bodyPr/>
        <a:lstStyle/>
        <a:p>
          <a:r>
            <a:rPr lang="es-CO" i="0" dirty="0">
              <a:effectLst>
                <a:outerShdw blurRad="38100" dist="38100" dir="2700000" algn="tl">
                  <a:srgbClr val="000000">
                    <a:alpha val="43137"/>
                  </a:srgbClr>
                </a:outerShdw>
              </a:effectLst>
            </a:rPr>
            <a:t>DIRECCIONAMIENTO ESTRATÉGICO</a:t>
          </a:r>
        </a:p>
      </dgm:t>
    </dgm:pt>
    <dgm:pt modelId="{9C2752BC-BE78-404F-BF2D-6B20B00BFD98}" type="parTrans" cxnId="{557887F0-BD37-4A06-88D1-C22B71EC80FB}">
      <dgm:prSet/>
      <dgm:spPr/>
      <dgm:t>
        <a:bodyPr/>
        <a:lstStyle/>
        <a:p>
          <a:endParaRPr lang="es-CO"/>
        </a:p>
      </dgm:t>
    </dgm:pt>
    <dgm:pt modelId="{00DF489D-404A-4296-8096-EC25AFF5C3FF}" type="sibTrans" cxnId="{557887F0-BD37-4A06-88D1-C22B71EC80FB}">
      <dgm:prSet/>
      <dgm:spPr/>
      <dgm:t>
        <a:bodyPr/>
        <a:lstStyle/>
        <a:p>
          <a:endParaRPr lang="es-CO"/>
        </a:p>
      </dgm:t>
    </dgm:pt>
    <dgm:pt modelId="{08F67414-AB41-4C92-940E-25D9691260B9}">
      <dgm:prSet phldrT="[Texto]"/>
      <dgm:spPr>
        <a:solidFill>
          <a:schemeClr val="tx2">
            <a:lumMod val="60000"/>
            <a:lumOff val="40000"/>
          </a:schemeClr>
        </a:solidFill>
      </dgm:spPr>
      <dgm:t>
        <a:bodyPr/>
        <a:lstStyle/>
        <a:p>
          <a:r>
            <a:rPr lang="es-CO" i="0" dirty="0">
              <a:solidFill>
                <a:schemeClr val="bg1"/>
              </a:solidFill>
              <a:effectLst>
                <a:outerShdw blurRad="38100" dist="38100" dir="2700000" algn="tl">
                  <a:srgbClr val="000000">
                    <a:alpha val="43137"/>
                  </a:srgbClr>
                </a:outerShdw>
              </a:effectLst>
            </a:rPr>
            <a:t>PLANIFICACIÓN DIRECTIVA</a:t>
          </a:r>
        </a:p>
      </dgm:t>
    </dgm:pt>
    <dgm:pt modelId="{ED9236EC-C381-4C85-BB8A-1249DFF0D636}" type="parTrans" cxnId="{4377DB00-FFE9-436C-8D39-D99FEC200A07}">
      <dgm:prSet/>
      <dgm:spPr/>
      <dgm:t>
        <a:bodyPr/>
        <a:lstStyle/>
        <a:p>
          <a:endParaRPr lang="es-CO"/>
        </a:p>
      </dgm:t>
    </dgm:pt>
    <dgm:pt modelId="{9DA11389-4285-4F6B-B340-5EF45E774EE0}" type="sibTrans" cxnId="{4377DB00-FFE9-436C-8D39-D99FEC200A07}">
      <dgm:prSet/>
      <dgm:spPr/>
      <dgm:t>
        <a:bodyPr/>
        <a:lstStyle/>
        <a:p>
          <a:endParaRPr lang="es-CO"/>
        </a:p>
      </dgm:t>
    </dgm:pt>
    <dgm:pt modelId="{2CCA33D4-0B6A-473B-A71A-77BBC1002C0E}">
      <dgm:prSet phldrT="[Texto]"/>
      <dgm:spPr>
        <a:solidFill>
          <a:schemeClr val="tx2">
            <a:lumMod val="60000"/>
            <a:lumOff val="40000"/>
          </a:schemeClr>
        </a:solidFill>
      </dgm:spPr>
      <dgm:t>
        <a:bodyPr/>
        <a:lstStyle/>
        <a:p>
          <a:r>
            <a:rPr lang="es-CO" i="0" dirty="0">
              <a:solidFill>
                <a:schemeClr val="accent6">
                  <a:lumMod val="75000"/>
                </a:schemeClr>
              </a:solidFill>
              <a:effectLst>
                <a:outerShdw blurRad="38100" dist="38100" dir="2700000" algn="tl">
                  <a:srgbClr val="000000">
                    <a:alpha val="43137"/>
                  </a:srgbClr>
                </a:outerShdw>
              </a:effectLst>
            </a:rPr>
            <a:t>PLANIFICACIÓN OPERACIONAL</a:t>
          </a:r>
        </a:p>
      </dgm:t>
    </dgm:pt>
    <dgm:pt modelId="{3D80AFDC-792A-48F0-86D4-4A6466A66E78}" type="parTrans" cxnId="{5E988F4C-4E8A-43EB-A9FA-2B125CA159F2}">
      <dgm:prSet/>
      <dgm:spPr/>
      <dgm:t>
        <a:bodyPr/>
        <a:lstStyle/>
        <a:p>
          <a:endParaRPr lang="es-CO"/>
        </a:p>
      </dgm:t>
    </dgm:pt>
    <dgm:pt modelId="{28E67A9A-2F71-4B7F-964E-9517FEFCE8AE}" type="sibTrans" cxnId="{5E988F4C-4E8A-43EB-A9FA-2B125CA159F2}">
      <dgm:prSet/>
      <dgm:spPr/>
      <dgm:t>
        <a:bodyPr/>
        <a:lstStyle/>
        <a:p>
          <a:endParaRPr lang="es-CO"/>
        </a:p>
      </dgm:t>
    </dgm:pt>
    <dgm:pt modelId="{FDC00D94-0653-4034-B2A8-EA7F282C73E5}" type="pres">
      <dgm:prSet presAssocID="{3F6C4D55-1FC3-4685-A539-3DB53C36D32A}" presName="Name0" presStyleCnt="0">
        <dgm:presLayoutVars>
          <dgm:chPref val="1"/>
          <dgm:dir/>
          <dgm:animOne val="branch"/>
          <dgm:animLvl val="lvl"/>
          <dgm:resizeHandles val="exact"/>
        </dgm:presLayoutVars>
      </dgm:prSet>
      <dgm:spPr/>
      <dgm:t>
        <a:bodyPr/>
        <a:lstStyle/>
        <a:p>
          <a:endParaRPr lang="es-CO"/>
        </a:p>
      </dgm:t>
    </dgm:pt>
    <dgm:pt modelId="{179EE947-E630-4B36-A1F0-DCBAEBE8CB7D}" type="pres">
      <dgm:prSet presAssocID="{2625F95D-21DB-47F2-BAFF-197B3DBAE4F9}" presName="root1" presStyleCnt="0"/>
      <dgm:spPr/>
    </dgm:pt>
    <dgm:pt modelId="{A30DFE33-53B4-403E-B134-1530065E52BC}" type="pres">
      <dgm:prSet presAssocID="{2625F95D-21DB-47F2-BAFF-197B3DBAE4F9}" presName="LevelOneTextNode" presStyleLbl="node0" presStyleIdx="0" presStyleCnt="1">
        <dgm:presLayoutVars>
          <dgm:chPref val="3"/>
        </dgm:presLayoutVars>
      </dgm:prSet>
      <dgm:spPr/>
      <dgm:t>
        <a:bodyPr/>
        <a:lstStyle/>
        <a:p>
          <a:endParaRPr lang="es-CO"/>
        </a:p>
      </dgm:t>
    </dgm:pt>
    <dgm:pt modelId="{7CB51CD2-47B7-45E5-B842-8DD6DFC795DA}" type="pres">
      <dgm:prSet presAssocID="{2625F95D-21DB-47F2-BAFF-197B3DBAE4F9}" presName="level2hierChild" presStyleCnt="0"/>
      <dgm:spPr/>
    </dgm:pt>
    <dgm:pt modelId="{862E37D7-02C2-46EB-A122-CFA91AD1C1B7}" type="pres">
      <dgm:prSet presAssocID="{A645608B-7809-47EA-AF37-D7E4FCE4415E}" presName="conn2-1" presStyleLbl="parChTrans1D2" presStyleIdx="0" presStyleCnt="4"/>
      <dgm:spPr/>
      <dgm:t>
        <a:bodyPr/>
        <a:lstStyle/>
        <a:p>
          <a:endParaRPr lang="es-CO"/>
        </a:p>
      </dgm:t>
    </dgm:pt>
    <dgm:pt modelId="{EEE3F5EE-666D-4C76-B0C9-0FADF417ABD5}" type="pres">
      <dgm:prSet presAssocID="{A645608B-7809-47EA-AF37-D7E4FCE4415E}" presName="connTx" presStyleLbl="parChTrans1D2" presStyleIdx="0" presStyleCnt="4"/>
      <dgm:spPr/>
      <dgm:t>
        <a:bodyPr/>
        <a:lstStyle/>
        <a:p>
          <a:endParaRPr lang="es-CO"/>
        </a:p>
      </dgm:t>
    </dgm:pt>
    <dgm:pt modelId="{75A94E8B-4793-4A66-B26A-525B41543212}" type="pres">
      <dgm:prSet presAssocID="{16C2ABB8-333A-42CA-84DD-7F03418EF01E}" presName="root2" presStyleCnt="0"/>
      <dgm:spPr/>
    </dgm:pt>
    <dgm:pt modelId="{A0AB0B0D-E29A-41BE-B6D0-AFFAEE51FEA4}" type="pres">
      <dgm:prSet presAssocID="{16C2ABB8-333A-42CA-84DD-7F03418EF01E}" presName="LevelTwoTextNode" presStyleLbl="node2" presStyleIdx="0" presStyleCnt="4">
        <dgm:presLayoutVars>
          <dgm:chPref val="3"/>
        </dgm:presLayoutVars>
      </dgm:prSet>
      <dgm:spPr/>
      <dgm:t>
        <a:bodyPr/>
        <a:lstStyle/>
        <a:p>
          <a:endParaRPr lang="es-CO"/>
        </a:p>
      </dgm:t>
    </dgm:pt>
    <dgm:pt modelId="{30864A00-74EF-48F5-94E7-E7D62107B5EF}" type="pres">
      <dgm:prSet presAssocID="{16C2ABB8-333A-42CA-84DD-7F03418EF01E}" presName="level3hierChild" presStyleCnt="0"/>
      <dgm:spPr/>
    </dgm:pt>
    <dgm:pt modelId="{CCDA741C-B87E-4713-BE60-18A44E95D6CD}" type="pres">
      <dgm:prSet presAssocID="{9C2752BC-BE78-404F-BF2D-6B20B00BFD98}" presName="conn2-1" presStyleLbl="parChTrans1D2" presStyleIdx="1" presStyleCnt="4"/>
      <dgm:spPr/>
      <dgm:t>
        <a:bodyPr/>
        <a:lstStyle/>
        <a:p>
          <a:endParaRPr lang="es-CO"/>
        </a:p>
      </dgm:t>
    </dgm:pt>
    <dgm:pt modelId="{DBE1D689-3868-4A0C-9FB7-85C76094F91A}" type="pres">
      <dgm:prSet presAssocID="{9C2752BC-BE78-404F-BF2D-6B20B00BFD98}" presName="connTx" presStyleLbl="parChTrans1D2" presStyleIdx="1" presStyleCnt="4"/>
      <dgm:spPr/>
      <dgm:t>
        <a:bodyPr/>
        <a:lstStyle/>
        <a:p>
          <a:endParaRPr lang="es-CO"/>
        </a:p>
      </dgm:t>
    </dgm:pt>
    <dgm:pt modelId="{C78873AC-9FF1-4857-955E-8CFA1E7F4860}" type="pres">
      <dgm:prSet presAssocID="{ECAF079C-6477-4526-B98D-7E48537466C7}" presName="root2" presStyleCnt="0"/>
      <dgm:spPr/>
    </dgm:pt>
    <dgm:pt modelId="{D3EAFE80-3A07-4CD7-AA42-71E830623446}" type="pres">
      <dgm:prSet presAssocID="{ECAF079C-6477-4526-B98D-7E48537466C7}" presName="LevelTwoTextNode" presStyleLbl="node2" presStyleIdx="1" presStyleCnt="4">
        <dgm:presLayoutVars>
          <dgm:chPref val="3"/>
        </dgm:presLayoutVars>
      </dgm:prSet>
      <dgm:spPr/>
      <dgm:t>
        <a:bodyPr/>
        <a:lstStyle/>
        <a:p>
          <a:endParaRPr lang="es-CO"/>
        </a:p>
      </dgm:t>
    </dgm:pt>
    <dgm:pt modelId="{F46530A2-759D-4F71-9754-CEF244FBD5F3}" type="pres">
      <dgm:prSet presAssocID="{ECAF079C-6477-4526-B98D-7E48537466C7}" presName="level3hierChild" presStyleCnt="0"/>
      <dgm:spPr/>
    </dgm:pt>
    <dgm:pt modelId="{24A9225D-5BA2-40F4-B944-C31FA80B5935}" type="pres">
      <dgm:prSet presAssocID="{ED9236EC-C381-4C85-BB8A-1249DFF0D636}" presName="conn2-1" presStyleLbl="parChTrans1D2" presStyleIdx="2" presStyleCnt="4"/>
      <dgm:spPr/>
      <dgm:t>
        <a:bodyPr/>
        <a:lstStyle/>
        <a:p>
          <a:endParaRPr lang="es-CO"/>
        </a:p>
      </dgm:t>
    </dgm:pt>
    <dgm:pt modelId="{E5136A22-197C-47C8-A50F-90B89A975DAE}" type="pres">
      <dgm:prSet presAssocID="{ED9236EC-C381-4C85-BB8A-1249DFF0D636}" presName="connTx" presStyleLbl="parChTrans1D2" presStyleIdx="2" presStyleCnt="4"/>
      <dgm:spPr/>
      <dgm:t>
        <a:bodyPr/>
        <a:lstStyle/>
        <a:p>
          <a:endParaRPr lang="es-CO"/>
        </a:p>
      </dgm:t>
    </dgm:pt>
    <dgm:pt modelId="{7FFA0F8A-40B9-4A94-B2FD-83BC6D238951}" type="pres">
      <dgm:prSet presAssocID="{08F67414-AB41-4C92-940E-25D9691260B9}" presName="root2" presStyleCnt="0"/>
      <dgm:spPr/>
    </dgm:pt>
    <dgm:pt modelId="{E3029BD6-0F7D-4816-8E97-BDE055902AEC}" type="pres">
      <dgm:prSet presAssocID="{08F67414-AB41-4C92-940E-25D9691260B9}" presName="LevelTwoTextNode" presStyleLbl="node2" presStyleIdx="2" presStyleCnt="4">
        <dgm:presLayoutVars>
          <dgm:chPref val="3"/>
        </dgm:presLayoutVars>
      </dgm:prSet>
      <dgm:spPr/>
      <dgm:t>
        <a:bodyPr/>
        <a:lstStyle/>
        <a:p>
          <a:endParaRPr lang="es-CO"/>
        </a:p>
      </dgm:t>
    </dgm:pt>
    <dgm:pt modelId="{2D6F0D89-5D24-4336-AAA2-56688CD4ADAE}" type="pres">
      <dgm:prSet presAssocID="{08F67414-AB41-4C92-940E-25D9691260B9}" presName="level3hierChild" presStyleCnt="0"/>
      <dgm:spPr/>
    </dgm:pt>
    <dgm:pt modelId="{B2B98786-DA90-44AC-B012-B039A170E66E}" type="pres">
      <dgm:prSet presAssocID="{3D80AFDC-792A-48F0-86D4-4A6466A66E78}" presName="conn2-1" presStyleLbl="parChTrans1D2" presStyleIdx="3" presStyleCnt="4"/>
      <dgm:spPr/>
      <dgm:t>
        <a:bodyPr/>
        <a:lstStyle/>
        <a:p>
          <a:endParaRPr lang="es-CO"/>
        </a:p>
      </dgm:t>
    </dgm:pt>
    <dgm:pt modelId="{5DF5B9AC-3814-4A64-831E-06BCC70C6C01}" type="pres">
      <dgm:prSet presAssocID="{3D80AFDC-792A-48F0-86D4-4A6466A66E78}" presName="connTx" presStyleLbl="parChTrans1D2" presStyleIdx="3" presStyleCnt="4"/>
      <dgm:spPr/>
      <dgm:t>
        <a:bodyPr/>
        <a:lstStyle/>
        <a:p>
          <a:endParaRPr lang="es-CO"/>
        </a:p>
      </dgm:t>
    </dgm:pt>
    <dgm:pt modelId="{F9C61A83-BBCD-4B2E-88FF-2D94E14A2F45}" type="pres">
      <dgm:prSet presAssocID="{2CCA33D4-0B6A-473B-A71A-77BBC1002C0E}" presName="root2" presStyleCnt="0"/>
      <dgm:spPr/>
    </dgm:pt>
    <dgm:pt modelId="{00C54CEF-E960-4B03-97DB-5CC91F0A35BF}" type="pres">
      <dgm:prSet presAssocID="{2CCA33D4-0B6A-473B-A71A-77BBC1002C0E}" presName="LevelTwoTextNode" presStyleLbl="node2" presStyleIdx="3" presStyleCnt="4">
        <dgm:presLayoutVars>
          <dgm:chPref val="3"/>
        </dgm:presLayoutVars>
      </dgm:prSet>
      <dgm:spPr/>
      <dgm:t>
        <a:bodyPr/>
        <a:lstStyle/>
        <a:p>
          <a:endParaRPr lang="es-CO"/>
        </a:p>
      </dgm:t>
    </dgm:pt>
    <dgm:pt modelId="{A1ADC7A7-A8FB-4ECA-8E29-9ABB341ECC48}" type="pres">
      <dgm:prSet presAssocID="{2CCA33D4-0B6A-473B-A71A-77BBC1002C0E}" presName="level3hierChild" presStyleCnt="0"/>
      <dgm:spPr/>
    </dgm:pt>
  </dgm:ptLst>
  <dgm:cxnLst>
    <dgm:cxn modelId="{B0A8C398-A427-46D8-8186-D288C34A2042}" type="presOf" srcId="{08F67414-AB41-4C92-940E-25D9691260B9}" destId="{E3029BD6-0F7D-4816-8E97-BDE055902AEC}" srcOrd="0" destOrd="0" presId="urn:microsoft.com/office/officeart/2008/layout/HorizontalMultiLevelHierarchy"/>
    <dgm:cxn modelId="{ADD5D962-89AB-4FDA-B43C-6123DD797CFA}" type="presOf" srcId="{A645608B-7809-47EA-AF37-D7E4FCE4415E}" destId="{EEE3F5EE-666D-4C76-B0C9-0FADF417ABD5}" srcOrd="1" destOrd="0" presId="urn:microsoft.com/office/officeart/2008/layout/HorizontalMultiLevelHierarchy"/>
    <dgm:cxn modelId="{6E2648D9-1354-48D5-A4A9-63884333ED97}" type="presOf" srcId="{9C2752BC-BE78-404F-BF2D-6B20B00BFD98}" destId="{CCDA741C-B87E-4713-BE60-18A44E95D6CD}" srcOrd="0" destOrd="0" presId="urn:microsoft.com/office/officeart/2008/layout/HorizontalMultiLevelHierarchy"/>
    <dgm:cxn modelId="{10BB9BF6-15A1-4ED3-9E70-DE3FE8770F3B}" type="presOf" srcId="{ED9236EC-C381-4C85-BB8A-1249DFF0D636}" destId="{E5136A22-197C-47C8-A50F-90B89A975DAE}" srcOrd="1" destOrd="0" presId="urn:microsoft.com/office/officeart/2008/layout/HorizontalMultiLevelHierarchy"/>
    <dgm:cxn modelId="{FCC6B25C-7B06-4A7E-8C32-031E5C4128A6}" type="presOf" srcId="{3F6C4D55-1FC3-4685-A539-3DB53C36D32A}" destId="{FDC00D94-0653-4034-B2A8-EA7F282C73E5}" srcOrd="0" destOrd="0" presId="urn:microsoft.com/office/officeart/2008/layout/HorizontalMultiLevelHierarchy"/>
    <dgm:cxn modelId="{10F58FA5-A46E-42EB-ABE8-2D111BEE73D0}" srcId="{3F6C4D55-1FC3-4685-A539-3DB53C36D32A}" destId="{2625F95D-21DB-47F2-BAFF-197B3DBAE4F9}" srcOrd="0" destOrd="0" parTransId="{394B9CE2-566A-40AA-94A9-D976EE43FD7B}" sibTransId="{39599A86-8C73-4E6E-A9FD-2177E5523767}"/>
    <dgm:cxn modelId="{F38E7929-2FC5-4B47-9DD5-5BC2CBB15A09}" type="presOf" srcId="{2CCA33D4-0B6A-473B-A71A-77BBC1002C0E}" destId="{00C54CEF-E960-4B03-97DB-5CC91F0A35BF}" srcOrd="0" destOrd="0" presId="urn:microsoft.com/office/officeart/2008/layout/HorizontalMultiLevelHierarchy"/>
    <dgm:cxn modelId="{4377DB00-FFE9-436C-8D39-D99FEC200A07}" srcId="{2625F95D-21DB-47F2-BAFF-197B3DBAE4F9}" destId="{08F67414-AB41-4C92-940E-25D9691260B9}" srcOrd="2" destOrd="0" parTransId="{ED9236EC-C381-4C85-BB8A-1249DFF0D636}" sibTransId="{9DA11389-4285-4F6B-B340-5EF45E774EE0}"/>
    <dgm:cxn modelId="{E5E1D8D6-9E40-4A68-B832-1E751E6DEC2F}" type="presOf" srcId="{9C2752BC-BE78-404F-BF2D-6B20B00BFD98}" destId="{DBE1D689-3868-4A0C-9FB7-85C76094F91A}" srcOrd="1" destOrd="0" presId="urn:microsoft.com/office/officeart/2008/layout/HorizontalMultiLevelHierarchy"/>
    <dgm:cxn modelId="{557887F0-BD37-4A06-88D1-C22B71EC80FB}" srcId="{2625F95D-21DB-47F2-BAFF-197B3DBAE4F9}" destId="{ECAF079C-6477-4526-B98D-7E48537466C7}" srcOrd="1" destOrd="0" parTransId="{9C2752BC-BE78-404F-BF2D-6B20B00BFD98}" sibTransId="{00DF489D-404A-4296-8096-EC25AFF5C3FF}"/>
    <dgm:cxn modelId="{AD5C4A2C-81FB-4FFE-89EC-B69E5B1445F6}" type="presOf" srcId="{2625F95D-21DB-47F2-BAFF-197B3DBAE4F9}" destId="{A30DFE33-53B4-403E-B134-1530065E52BC}" srcOrd="0" destOrd="0" presId="urn:microsoft.com/office/officeart/2008/layout/HorizontalMultiLevelHierarchy"/>
    <dgm:cxn modelId="{5FEDB44F-B697-40F0-8854-71E446EF1872}" type="presOf" srcId="{16C2ABB8-333A-42CA-84DD-7F03418EF01E}" destId="{A0AB0B0D-E29A-41BE-B6D0-AFFAEE51FEA4}" srcOrd="0" destOrd="0" presId="urn:microsoft.com/office/officeart/2008/layout/HorizontalMultiLevelHierarchy"/>
    <dgm:cxn modelId="{F6064081-81CB-4DF1-AA30-458F97559010}" srcId="{2625F95D-21DB-47F2-BAFF-197B3DBAE4F9}" destId="{16C2ABB8-333A-42CA-84DD-7F03418EF01E}" srcOrd="0" destOrd="0" parTransId="{A645608B-7809-47EA-AF37-D7E4FCE4415E}" sibTransId="{B85D0351-1252-4AC2-B30B-AFA979D83FB9}"/>
    <dgm:cxn modelId="{A37BC5E4-F1C7-4A03-ACC1-8F2F881FAF0A}" type="presOf" srcId="{ECAF079C-6477-4526-B98D-7E48537466C7}" destId="{D3EAFE80-3A07-4CD7-AA42-71E830623446}" srcOrd="0" destOrd="0" presId="urn:microsoft.com/office/officeart/2008/layout/HorizontalMultiLevelHierarchy"/>
    <dgm:cxn modelId="{729BBBD1-878C-419D-B85E-20E8F5E2CD42}" type="presOf" srcId="{3D80AFDC-792A-48F0-86D4-4A6466A66E78}" destId="{5DF5B9AC-3814-4A64-831E-06BCC70C6C01}" srcOrd="1" destOrd="0" presId="urn:microsoft.com/office/officeart/2008/layout/HorizontalMultiLevelHierarchy"/>
    <dgm:cxn modelId="{5E988F4C-4E8A-43EB-A9FA-2B125CA159F2}" srcId="{2625F95D-21DB-47F2-BAFF-197B3DBAE4F9}" destId="{2CCA33D4-0B6A-473B-A71A-77BBC1002C0E}" srcOrd="3" destOrd="0" parTransId="{3D80AFDC-792A-48F0-86D4-4A6466A66E78}" sibTransId="{28E67A9A-2F71-4B7F-964E-9517FEFCE8AE}"/>
    <dgm:cxn modelId="{35C5C61A-92FC-4FB1-91F2-FC6D457EC1E7}" type="presOf" srcId="{A645608B-7809-47EA-AF37-D7E4FCE4415E}" destId="{862E37D7-02C2-46EB-A122-CFA91AD1C1B7}" srcOrd="0" destOrd="0" presId="urn:microsoft.com/office/officeart/2008/layout/HorizontalMultiLevelHierarchy"/>
    <dgm:cxn modelId="{5B96E71C-EF86-4ABB-8C9B-D9FB97D62AEB}" type="presOf" srcId="{3D80AFDC-792A-48F0-86D4-4A6466A66E78}" destId="{B2B98786-DA90-44AC-B012-B039A170E66E}" srcOrd="0" destOrd="0" presId="urn:microsoft.com/office/officeart/2008/layout/HorizontalMultiLevelHierarchy"/>
    <dgm:cxn modelId="{7C8B5AA4-87D6-4A7E-BE2F-8F4721A9B3AD}" type="presOf" srcId="{ED9236EC-C381-4C85-BB8A-1249DFF0D636}" destId="{24A9225D-5BA2-40F4-B944-C31FA80B5935}" srcOrd="0" destOrd="0" presId="urn:microsoft.com/office/officeart/2008/layout/HorizontalMultiLevelHierarchy"/>
    <dgm:cxn modelId="{FA1C1DFD-6F50-4E05-8DA9-CDA4E84AA451}" type="presParOf" srcId="{FDC00D94-0653-4034-B2A8-EA7F282C73E5}" destId="{179EE947-E630-4B36-A1F0-DCBAEBE8CB7D}" srcOrd="0" destOrd="0" presId="urn:microsoft.com/office/officeart/2008/layout/HorizontalMultiLevelHierarchy"/>
    <dgm:cxn modelId="{E0609802-83FB-4E88-A8C0-C392A4778F00}" type="presParOf" srcId="{179EE947-E630-4B36-A1F0-DCBAEBE8CB7D}" destId="{A30DFE33-53B4-403E-B134-1530065E52BC}" srcOrd="0" destOrd="0" presId="urn:microsoft.com/office/officeart/2008/layout/HorizontalMultiLevelHierarchy"/>
    <dgm:cxn modelId="{42A34122-2D1B-4CD0-846C-942014CADE1A}" type="presParOf" srcId="{179EE947-E630-4B36-A1F0-DCBAEBE8CB7D}" destId="{7CB51CD2-47B7-45E5-B842-8DD6DFC795DA}" srcOrd="1" destOrd="0" presId="urn:microsoft.com/office/officeart/2008/layout/HorizontalMultiLevelHierarchy"/>
    <dgm:cxn modelId="{D1B5C815-3EDD-4071-897E-00BBF1647C1A}" type="presParOf" srcId="{7CB51CD2-47B7-45E5-B842-8DD6DFC795DA}" destId="{862E37D7-02C2-46EB-A122-CFA91AD1C1B7}" srcOrd="0" destOrd="0" presId="urn:microsoft.com/office/officeart/2008/layout/HorizontalMultiLevelHierarchy"/>
    <dgm:cxn modelId="{A5EB854F-17E7-4807-995D-E42ACB4BC5A7}" type="presParOf" srcId="{862E37D7-02C2-46EB-A122-CFA91AD1C1B7}" destId="{EEE3F5EE-666D-4C76-B0C9-0FADF417ABD5}" srcOrd="0" destOrd="0" presId="urn:microsoft.com/office/officeart/2008/layout/HorizontalMultiLevelHierarchy"/>
    <dgm:cxn modelId="{A761D1EE-59DC-48FE-8F12-54104F536A5C}" type="presParOf" srcId="{7CB51CD2-47B7-45E5-B842-8DD6DFC795DA}" destId="{75A94E8B-4793-4A66-B26A-525B41543212}" srcOrd="1" destOrd="0" presId="urn:microsoft.com/office/officeart/2008/layout/HorizontalMultiLevelHierarchy"/>
    <dgm:cxn modelId="{98FCD1B4-356F-42B6-A372-A7F3645C5CAF}" type="presParOf" srcId="{75A94E8B-4793-4A66-B26A-525B41543212}" destId="{A0AB0B0D-E29A-41BE-B6D0-AFFAEE51FEA4}" srcOrd="0" destOrd="0" presId="urn:microsoft.com/office/officeart/2008/layout/HorizontalMultiLevelHierarchy"/>
    <dgm:cxn modelId="{B2503659-8077-4DB3-9B16-268AACD75B0D}" type="presParOf" srcId="{75A94E8B-4793-4A66-B26A-525B41543212}" destId="{30864A00-74EF-48F5-94E7-E7D62107B5EF}" srcOrd="1" destOrd="0" presId="urn:microsoft.com/office/officeart/2008/layout/HorizontalMultiLevelHierarchy"/>
    <dgm:cxn modelId="{B3FD10D9-C2C6-408F-BC02-D6964E4686F6}" type="presParOf" srcId="{7CB51CD2-47B7-45E5-B842-8DD6DFC795DA}" destId="{CCDA741C-B87E-4713-BE60-18A44E95D6CD}" srcOrd="2" destOrd="0" presId="urn:microsoft.com/office/officeart/2008/layout/HorizontalMultiLevelHierarchy"/>
    <dgm:cxn modelId="{B3DADFF5-0231-443B-A960-B334E12BB7C5}" type="presParOf" srcId="{CCDA741C-B87E-4713-BE60-18A44E95D6CD}" destId="{DBE1D689-3868-4A0C-9FB7-85C76094F91A}" srcOrd="0" destOrd="0" presId="urn:microsoft.com/office/officeart/2008/layout/HorizontalMultiLevelHierarchy"/>
    <dgm:cxn modelId="{0B964FCA-1B82-4B96-91BA-33F1843641A3}" type="presParOf" srcId="{7CB51CD2-47B7-45E5-B842-8DD6DFC795DA}" destId="{C78873AC-9FF1-4857-955E-8CFA1E7F4860}" srcOrd="3" destOrd="0" presId="urn:microsoft.com/office/officeart/2008/layout/HorizontalMultiLevelHierarchy"/>
    <dgm:cxn modelId="{73081CAD-0A30-4242-B9DA-6419C15F2174}" type="presParOf" srcId="{C78873AC-9FF1-4857-955E-8CFA1E7F4860}" destId="{D3EAFE80-3A07-4CD7-AA42-71E830623446}" srcOrd="0" destOrd="0" presId="urn:microsoft.com/office/officeart/2008/layout/HorizontalMultiLevelHierarchy"/>
    <dgm:cxn modelId="{40C30782-4D00-40D8-850C-DD4038FD547E}" type="presParOf" srcId="{C78873AC-9FF1-4857-955E-8CFA1E7F4860}" destId="{F46530A2-759D-4F71-9754-CEF244FBD5F3}" srcOrd="1" destOrd="0" presId="urn:microsoft.com/office/officeart/2008/layout/HorizontalMultiLevelHierarchy"/>
    <dgm:cxn modelId="{5D991286-6AC4-4894-B4EB-24BDEFC2AFC4}" type="presParOf" srcId="{7CB51CD2-47B7-45E5-B842-8DD6DFC795DA}" destId="{24A9225D-5BA2-40F4-B944-C31FA80B5935}" srcOrd="4" destOrd="0" presId="urn:microsoft.com/office/officeart/2008/layout/HorizontalMultiLevelHierarchy"/>
    <dgm:cxn modelId="{DAD24CE7-B0C2-47EF-A9C5-4BA7721E679A}" type="presParOf" srcId="{24A9225D-5BA2-40F4-B944-C31FA80B5935}" destId="{E5136A22-197C-47C8-A50F-90B89A975DAE}" srcOrd="0" destOrd="0" presId="urn:microsoft.com/office/officeart/2008/layout/HorizontalMultiLevelHierarchy"/>
    <dgm:cxn modelId="{082C472C-872C-493C-A3E0-A9FB428DB0FA}" type="presParOf" srcId="{7CB51CD2-47B7-45E5-B842-8DD6DFC795DA}" destId="{7FFA0F8A-40B9-4A94-B2FD-83BC6D238951}" srcOrd="5" destOrd="0" presId="urn:microsoft.com/office/officeart/2008/layout/HorizontalMultiLevelHierarchy"/>
    <dgm:cxn modelId="{C0D79062-3E4E-4C0D-A27F-4F9B9C1BDC46}" type="presParOf" srcId="{7FFA0F8A-40B9-4A94-B2FD-83BC6D238951}" destId="{E3029BD6-0F7D-4816-8E97-BDE055902AEC}" srcOrd="0" destOrd="0" presId="urn:microsoft.com/office/officeart/2008/layout/HorizontalMultiLevelHierarchy"/>
    <dgm:cxn modelId="{15DE58B2-3AEA-442B-BD84-60C29E3D61FF}" type="presParOf" srcId="{7FFA0F8A-40B9-4A94-B2FD-83BC6D238951}" destId="{2D6F0D89-5D24-4336-AAA2-56688CD4ADAE}" srcOrd="1" destOrd="0" presId="urn:microsoft.com/office/officeart/2008/layout/HorizontalMultiLevelHierarchy"/>
    <dgm:cxn modelId="{9355F523-C7C4-44DB-8120-7EF2EF8392D1}" type="presParOf" srcId="{7CB51CD2-47B7-45E5-B842-8DD6DFC795DA}" destId="{B2B98786-DA90-44AC-B012-B039A170E66E}" srcOrd="6" destOrd="0" presId="urn:microsoft.com/office/officeart/2008/layout/HorizontalMultiLevelHierarchy"/>
    <dgm:cxn modelId="{EABBB431-4D6D-4487-92D9-FD90AC68DA4C}" type="presParOf" srcId="{B2B98786-DA90-44AC-B012-B039A170E66E}" destId="{5DF5B9AC-3814-4A64-831E-06BCC70C6C01}" srcOrd="0" destOrd="0" presId="urn:microsoft.com/office/officeart/2008/layout/HorizontalMultiLevelHierarchy"/>
    <dgm:cxn modelId="{877D2143-C517-47DE-BA37-90531228E049}" type="presParOf" srcId="{7CB51CD2-47B7-45E5-B842-8DD6DFC795DA}" destId="{F9C61A83-BBCD-4B2E-88FF-2D94E14A2F45}" srcOrd="7" destOrd="0" presId="urn:microsoft.com/office/officeart/2008/layout/HorizontalMultiLevelHierarchy"/>
    <dgm:cxn modelId="{F37F3A26-8C8D-473F-BA31-83F146B28DDE}" type="presParOf" srcId="{F9C61A83-BBCD-4B2E-88FF-2D94E14A2F45}" destId="{00C54CEF-E960-4B03-97DB-5CC91F0A35BF}" srcOrd="0" destOrd="0" presId="urn:microsoft.com/office/officeart/2008/layout/HorizontalMultiLevelHierarchy"/>
    <dgm:cxn modelId="{3EC47475-E647-4EEC-9449-08D74A780DF3}" type="presParOf" srcId="{F9C61A83-BBCD-4B2E-88FF-2D94E14A2F45}" destId="{A1ADC7A7-A8FB-4ECA-8E29-9ABB341ECC4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404FB-C8A6-4238-88A2-F5103967B190}"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s-CO"/>
        </a:p>
      </dgm:t>
    </dgm:pt>
    <dgm:pt modelId="{C62F9255-4B87-445A-B7DC-09F0F72953FE}">
      <dgm:prSet phldrT="[Texto]"/>
      <dgm:spPr>
        <a:solidFill>
          <a:schemeClr val="accent3">
            <a:lumMod val="50000"/>
          </a:schemeClr>
        </a:solidFill>
      </dgm:spPr>
      <dgm:t>
        <a:bodyPr/>
        <a:lstStyle/>
        <a:p>
          <a:r>
            <a:rPr lang="es-CO" b="1" dirty="0">
              <a:effectLst>
                <a:outerShdw blurRad="38100" dist="38100" dir="2700000" algn="tl">
                  <a:srgbClr val="000000">
                    <a:alpha val="43137"/>
                  </a:srgbClr>
                </a:outerShdw>
              </a:effectLst>
            </a:rPr>
            <a:t>A</a:t>
          </a:r>
        </a:p>
      </dgm:t>
    </dgm:pt>
    <dgm:pt modelId="{DCD427E6-3A05-4116-867C-81A2D3CC354D}" type="parTrans" cxnId="{E79B6855-CDB1-4E04-AB30-40D4698D05ED}">
      <dgm:prSet/>
      <dgm:spPr/>
      <dgm:t>
        <a:bodyPr/>
        <a:lstStyle/>
        <a:p>
          <a:endParaRPr lang="es-CO"/>
        </a:p>
      </dgm:t>
    </dgm:pt>
    <dgm:pt modelId="{7114C71F-80B5-435B-A79B-14C82EB7878F}" type="sibTrans" cxnId="{E79B6855-CDB1-4E04-AB30-40D4698D05ED}">
      <dgm:prSet/>
      <dgm:spPr/>
      <dgm:t>
        <a:bodyPr/>
        <a:lstStyle/>
        <a:p>
          <a:endParaRPr lang="es-CO"/>
        </a:p>
      </dgm:t>
    </dgm:pt>
    <dgm:pt modelId="{0244A13C-ACB0-4D39-A708-4108F70DEF41}">
      <dgm:prSet phldrT="[Texto]"/>
      <dgm:spPr>
        <a:solidFill>
          <a:schemeClr val="tx2">
            <a:lumMod val="60000"/>
            <a:lumOff val="40000"/>
          </a:schemeClr>
        </a:solidFill>
      </dgm:spPr>
      <dgm:t>
        <a:bodyPr/>
        <a:lstStyle/>
        <a:p>
          <a:r>
            <a:rPr lang="es-CO" b="1" dirty="0">
              <a:solidFill>
                <a:schemeClr val="bg1"/>
              </a:solidFill>
              <a:effectLst>
                <a:outerShdw blurRad="38100" dist="38100" dir="2700000" algn="tl">
                  <a:srgbClr val="000000">
                    <a:alpha val="43137"/>
                  </a:srgbClr>
                </a:outerShdw>
              </a:effectLst>
            </a:rPr>
            <a:t>P</a:t>
          </a:r>
        </a:p>
      </dgm:t>
    </dgm:pt>
    <dgm:pt modelId="{E2042262-2336-4805-9F77-149724918481}" type="parTrans" cxnId="{6B576EC9-C90A-47FB-B6C5-746298C135BD}">
      <dgm:prSet/>
      <dgm:spPr/>
      <dgm:t>
        <a:bodyPr/>
        <a:lstStyle/>
        <a:p>
          <a:endParaRPr lang="es-CO"/>
        </a:p>
      </dgm:t>
    </dgm:pt>
    <dgm:pt modelId="{88A22D1F-FC5B-430C-A727-C4DD2179B582}" type="sibTrans" cxnId="{6B576EC9-C90A-47FB-B6C5-746298C135BD}">
      <dgm:prSet/>
      <dgm:spPr/>
      <dgm:t>
        <a:bodyPr/>
        <a:lstStyle/>
        <a:p>
          <a:endParaRPr lang="es-CO"/>
        </a:p>
      </dgm:t>
    </dgm:pt>
    <dgm:pt modelId="{A4CF38BD-0508-47E1-BC69-20B392451C03}">
      <dgm:prSet phldrT="[Texto]"/>
      <dgm:spPr>
        <a:solidFill>
          <a:schemeClr val="accent3">
            <a:lumMod val="50000"/>
          </a:schemeClr>
        </a:solidFill>
      </dgm:spPr>
      <dgm:t>
        <a:bodyPr/>
        <a:lstStyle/>
        <a:p>
          <a:r>
            <a:rPr lang="es-CO" b="1" dirty="0">
              <a:effectLst>
                <a:outerShdw blurRad="38100" dist="38100" dir="2700000" algn="tl">
                  <a:srgbClr val="000000">
                    <a:alpha val="43137"/>
                  </a:srgbClr>
                </a:outerShdw>
              </a:effectLst>
            </a:rPr>
            <a:t>H</a:t>
          </a:r>
        </a:p>
      </dgm:t>
    </dgm:pt>
    <dgm:pt modelId="{ACE22022-2109-43D2-868B-D72C1890BFD2}" type="parTrans" cxnId="{AD91B315-C723-4C62-8732-AB9FCE7E2C98}">
      <dgm:prSet/>
      <dgm:spPr/>
      <dgm:t>
        <a:bodyPr/>
        <a:lstStyle/>
        <a:p>
          <a:endParaRPr lang="es-CO"/>
        </a:p>
      </dgm:t>
    </dgm:pt>
    <dgm:pt modelId="{C4AB1289-914C-43F9-A584-F620D1A30EDE}" type="sibTrans" cxnId="{AD91B315-C723-4C62-8732-AB9FCE7E2C98}">
      <dgm:prSet/>
      <dgm:spPr/>
      <dgm:t>
        <a:bodyPr/>
        <a:lstStyle/>
        <a:p>
          <a:endParaRPr lang="es-CO"/>
        </a:p>
      </dgm:t>
    </dgm:pt>
    <dgm:pt modelId="{F0550ACD-BF46-4251-B234-BBFD4C65171D}">
      <dgm:prSet phldrT="[Texto]"/>
      <dgm:spPr>
        <a:solidFill>
          <a:schemeClr val="accent3">
            <a:lumMod val="50000"/>
          </a:schemeClr>
        </a:solidFill>
      </dgm:spPr>
      <dgm:t>
        <a:bodyPr/>
        <a:lstStyle/>
        <a:p>
          <a:r>
            <a:rPr lang="es-CO" b="1" dirty="0">
              <a:effectLst>
                <a:outerShdw blurRad="38100" dist="38100" dir="2700000" algn="tl">
                  <a:srgbClr val="000000">
                    <a:alpha val="43137"/>
                  </a:srgbClr>
                </a:outerShdw>
              </a:effectLst>
            </a:rPr>
            <a:t>V</a:t>
          </a:r>
        </a:p>
      </dgm:t>
    </dgm:pt>
    <dgm:pt modelId="{4CDC5BAC-30AE-4DEC-8576-8572A887CD54}" type="parTrans" cxnId="{19D3CB5D-A810-4756-A302-EFDC836CA59A}">
      <dgm:prSet/>
      <dgm:spPr/>
      <dgm:t>
        <a:bodyPr/>
        <a:lstStyle/>
        <a:p>
          <a:endParaRPr lang="es-CO"/>
        </a:p>
      </dgm:t>
    </dgm:pt>
    <dgm:pt modelId="{8C409D2A-F0B3-400A-82AC-6955F025A841}" type="sibTrans" cxnId="{19D3CB5D-A810-4756-A302-EFDC836CA59A}">
      <dgm:prSet/>
      <dgm:spPr/>
      <dgm:t>
        <a:bodyPr/>
        <a:lstStyle/>
        <a:p>
          <a:endParaRPr lang="es-CO"/>
        </a:p>
      </dgm:t>
    </dgm:pt>
    <dgm:pt modelId="{EEEB59DB-FABA-4F71-B020-B0BD8C914526}" type="pres">
      <dgm:prSet presAssocID="{82A404FB-C8A6-4238-88A2-F5103967B190}" presName="cycleMatrixDiagram" presStyleCnt="0">
        <dgm:presLayoutVars>
          <dgm:chMax val="1"/>
          <dgm:dir/>
          <dgm:animLvl val="lvl"/>
          <dgm:resizeHandles val="exact"/>
        </dgm:presLayoutVars>
      </dgm:prSet>
      <dgm:spPr/>
      <dgm:t>
        <a:bodyPr/>
        <a:lstStyle/>
        <a:p>
          <a:endParaRPr lang="es-CO"/>
        </a:p>
      </dgm:t>
    </dgm:pt>
    <dgm:pt modelId="{15B4F551-9A24-4D96-A787-FBE2E355C542}" type="pres">
      <dgm:prSet presAssocID="{82A404FB-C8A6-4238-88A2-F5103967B190}" presName="children" presStyleCnt="0"/>
      <dgm:spPr/>
    </dgm:pt>
    <dgm:pt modelId="{F31E437D-D284-4465-8147-9DF69FB578DE}" type="pres">
      <dgm:prSet presAssocID="{82A404FB-C8A6-4238-88A2-F5103967B190}" presName="childPlaceholder" presStyleCnt="0"/>
      <dgm:spPr/>
    </dgm:pt>
    <dgm:pt modelId="{02406C66-7FAB-4457-A0DC-3D9EB11919A1}" type="pres">
      <dgm:prSet presAssocID="{82A404FB-C8A6-4238-88A2-F5103967B190}" presName="circle" presStyleCnt="0"/>
      <dgm:spPr/>
    </dgm:pt>
    <dgm:pt modelId="{FA62125C-21D4-45F2-BAC2-CFCB06510CEF}" type="pres">
      <dgm:prSet presAssocID="{82A404FB-C8A6-4238-88A2-F5103967B190}" presName="quadrant1" presStyleLbl="node1" presStyleIdx="0" presStyleCnt="4">
        <dgm:presLayoutVars>
          <dgm:chMax val="1"/>
          <dgm:bulletEnabled val="1"/>
        </dgm:presLayoutVars>
      </dgm:prSet>
      <dgm:spPr/>
      <dgm:t>
        <a:bodyPr/>
        <a:lstStyle/>
        <a:p>
          <a:endParaRPr lang="es-CO"/>
        </a:p>
      </dgm:t>
    </dgm:pt>
    <dgm:pt modelId="{35D28544-0A4C-4412-ACE9-5BD1CA4F7630}" type="pres">
      <dgm:prSet presAssocID="{82A404FB-C8A6-4238-88A2-F5103967B190}" presName="quadrant2" presStyleLbl="node1" presStyleIdx="1" presStyleCnt="4">
        <dgm:presLayoutVars>
          <dgm:chMax val="1"/>
          <dgm:bulletEnabled val="1"/>
        </dgm:presLayoutVars>
      </dgm:prSet>
      <dgm:spPr/>
      <dgm:t>
        <a:bodyPr/>
        <a:lstStyle/>
        <a:p>
          <a:endParaRPr lang="es-CO"/>
        </a:p>
      </dgm:t>
    </dgm:pt>
    <dgm:pt modelId="{D9561C26-F123-4541-B862-7A07ACFD128C}" type="pres">
      <dgm:prSet presAssocID="{82A404FB-C8A6-4238-88A2-F5103967B190}" presName="quadrant3" presStyleLbl="node1" presStyleIdx="2" presStyleCnt="4">
        <dgm:presLayoutVars>
          <dgm:chMax val="1"/>
          <dgm:bulletEnabled val="1"/>
        </dgm:presLayoutVars>
      </dgm:prSet>
      <dgm:spPr/>
      <dgm:t>
        <a:bodyPr/>
        <a:lstStyle/>
        <a:p>
          <a:endParaRPr lang="es-CO"/>
        </a:p>
      </dgm:t>
    </dgm:pt>
    <dgm:pt modelId="{F3234808-0D22-4BFF-B0B3-D6496356CFCE}" type="pres">
      <dgm:prSet presAssocID="{82A404FB-C8A6-4238-88A2-F5103967B190}" presName="quadrant4" presStyleLbl="node1" presStyleIdx="3" presStyleCnt="4">
        <dgm:presLayoutVars>
          <dgm:chMax val="1"/>
          <dgm:bulletEnabled val="1"/>
        </dgm:presLayoutVars>
      </dgm:prSet>
      <dgm:spPr/>
      <dgm:t>
        <a:bodyPr/>
        <a:lstStyle/>
        <a:p>
          <a:endParaRPr lang="es-CO"/>
        </a:p>
      </dgm:t>
    </dgm:pt>
    <dgm:pt modelId="{D1E739F5-E982-4C00-B686-0262D52D1D99}" type="pres">
      <dgm:prSet presAssocID="{82A404FB-C8A6-4238-88A2-F5103967B190}" presName="quadrantPlaceholder" presStyleCnt="0"/>
      <dgm:spPr/>
    </dgm:pt>
    <dgm:pt modelId="{3A3575F7-44E7-4515-A67A-9E1E06AA8A81}" type="pres">
      <dgm:prSet presAssocID="{82A404FB-C8A6-4238-88A2-F5103967B190}" presName="center1" presStyleLbl="fgShp" presStyleIdx="0" presStyleCnt="2"/>
      <dgm:spPr/>
    </dgm:pt>
    <dgm:pt modelId="{03D00859-09FC-42A9-A4A0-957BB863EB98}" type="pres">
      <dgm:prSet presAssocID="{82A404FB-C8A6-4238-88A2-F5103967B190}" presName="center2" presStyleLbl="fgShp" presStyleIdx="1" presStyleCnt="2"/>
      <dgm:spPr/>
    </dgm:pt>
  </dgm:ptLst>
  <dgm:cxnLst>
    <dgm:cxn modelId="{B510899F-7799-4F66-ACCC-1AC8E5812B9F}" type="presOf" srcId="{F0550ACD-BF46-4251-B234-BBFD4C65171D}" destId="{F3234808-0D22-4BFF-B0B3-D6496356CFCE}" srcOrd="0" destOrd="0" presId="urn:microsoft.com/office/officeart/2005/8/layout/cycle4#1"/>
    <dgm:cxn modelId="{3D40F9DF-9E66-49E8-AA0A-D56F3CF2941C}" type="presOf" srcId="{0244A13C-ACB0-4D39-A708-4108F70DEF41}" destId="{35D28544-0A4C-4412-ACE9-5BD1CA4F7630}" srcOrd="0" destOrd="0" presId="urn:microsoft.com/office/officeart/2005/8/layout/cycle4#1"/>
    <dgm:cxn modelId="{DD7E98CA-AECE-4852-8F6A-BD830052B985}" type="presOf" srcId="{A4CF38BD-0508-47E1-BC69-20B392451C03}" destId="{D9561C26-F123-4541-B862-7A07ACFD128C}" srcOrd="0" destOrd="0" presId="urn:microsoft.com/office/officeart/2005/8/layout/cycle4#1"/>
    <dgm:cxn modelId="{AD91B315-C723-4C62-8732-AB9FCE7E2C98}" srcId="{82A404FB-C8A6-4238-88A2-F5103967B190}" destId="{A4CF38BD-0508-47E1-BC69-20B392451C03}" srcOrd="2" destOrd="0" parTransId="{ACE22022-2109-43D2-868B-D72C1890BFD2}" sibTransId="{C4AB1289-914C-43F9-A584-F620D1A30EDE}"/>
    <dgm:cxn modelId="{5153D273-A830-4FED-ABD2-D2994C0644F7}" type="presOf" srcId="{82A404FB-C8A6-4238-88A2-F5103967B190}" destId="{EEEB59DB-FABA-4F71-B020-B0BD8C914526}" srcOrd="0" destOrd="0" presId="urn:microsoft.com/office/officeart/2005/8/layout/cycle4#1"/>
    <dgm:cxn modelId="{E79B6855-CDB1-4E04-AB30-40D4698D05ED}" srcId="{82A404FB-C8A6-4238-88A2-F5103967B190}" destId="{C62F9255-4B87-445A-B7DC-09F0F72953FE}" srcOrd="0" destOrd="0" parTransId="{DCD427E6-3A05-4116-867C-81A2D3CC354D}" sibTransId="{7114C71F-80B5-435B-A79B-14C82EB7878F}"/>
    <dgm:cxn modelId="{19D3CB5D-A810-4756-A302-EFDC836CA59A}" srcId="{82A404FB-C8A6-4238-88A2-F5103967B190}" destId="{F0550ACD-BF46-4251-B234-BBFD4C65171D}" srcOrd="3" destOrd="0" parTransId="{4CDC5BAC-30AE-4DEC-8576-8572A887CD54}" sibTransId="{8C409D2A-F0B3-400A-82AC-6955F025A841}"/>
    <dgm:cxn modelId="{6B576EC9-C90A-47FB-B6C5-746298C135BD}" srcId="{82A404FB-C8A6-4238-88A2-F5103967B190}" destId="{0244A13C-ACB0-4D39-A708-4108F70DEF41}" srcOrd="1" destOrd="0" parTransId="{E2042262-2336-4805-9F77-149724918481}" sibTransId="{88A22D1F-FC5B-430C-A727-C4DD2179B582}"/>
    <dgm:cxn modelId="{A79BF9D7-6D84-407D-B7EC-595DE5082E5F}" type="presOf" srcId="{C62F9255-4B87-445A-B7DC-09F0F72953FE}" destId="{FA62125C-21D4-45F2-BAC2-CFCB06510CEF}" srcOrd="0" destOrd="0" presId="urn:microsoft.com/office/officeart/2005/8/layout/cycle4#1"/>
    <dgm:cxn modelId="{4E3917A9-66D5-4496-8181-1ECD743B385C}" type="presParOf" srcId="{EEEB59DB-FABA-4F71-B020-B0BD8C914526}" destId="{15B4F551-9A24-4D96-A787-FBE2E355C542}" srcOrd="0" destOrd="0" presId="urn:microsoft.com/office/officeart/2005/8/layout/cycle4#1"/>
    <dgm:cxn modelId="{5704078E-7033-4DA8-A0EF-6852E48F4B92}" type="presParOf" srcId="{15B4F551-9A24-4D96-A787-FBE2E355C542}" destId="{F31E437D-D284-4465-8147-9DF69FB578DE}" srcOrd="0" destOrd="0" presId="urn:microsoft.com/office/officeart/2005/8/layout/cycle4#1"/>
    <dgm:cxn modelId="{A3B3C5A9-1865-430C-8673-17A31F8BB663}" type="presParOf" srcId="{EEEB59DB-FABA-4F71-B020-B0BD8C914526}" destId="{02406C66-7FAB-4457-A0DC-3D9EB11919A1}" srcOrd="1" destOrd="0" presId="urn:microsoft.com/office/officeart/2005/8/layout/cycle4#1"/>
    <dgm:cxn modelId="{AA45D6A1-C59C-4C57-9D91-5DA37B3F5361}" type="presParOf" srcId="{02406C66-7FAB-4457-A0DC-3D9EB11919A1}" destId="{FA62125C-21D4-45F2-BAC2-CFCB06510CEF}" srcOrd="0" destOrd="0" presId="urn:microsoft.com/office/officeart/2005/8/layout/cycle4#1"/>
    <dgm:cxn modelId="{2485E377-65BE-489F-BB7F-2028A38AEE72}" type="presParOf" srcId="{02406C66-7FAB-4457-A0DC-3D9EB11919A1}" destId="{35D28544-0A4C-4412-ACE9-5BD1CA4F7630}" srcOrd="1" destOrd="0" presId="urn:microsoft.com/office/officeart/2005/8/layout/cycle4#1"/>
    <dgm:cxn modelId="{C49A8D21-6ACD-4B04-A361-8AEC0B9FA4B2}" type="presParOf" srcId="{02406C66-7FAB-4457-A0DC-3D9EB11919A1}" destId="{D9561C26-F123-4541-B862-7A07ACFD128C}" srcOrd="2" destOrd="0" presId="urn:microsoft.com/office/officeart/2005/8/layout/cycle4#1"/>
    <dgm:cxn modelId="{D70EAC4B-46D4-48F0-8E84-A9E4D250BA5D}" type="presParOf" srcId="{02406C66-7FAB-4457-A0DC-3D9EB11919A1}" destId="{F3234808-0D22-4BFF-B0B3-D6496356CFCE}" srcOrd="3" destOrd="0" presId="urn:microsoft.com/office/officeart/2005/8/layout/cycle4#1"/>
    <dgm:cxn modelId="{B4EA7859-BDF0-4AF0-8C85-67E6FB6939BF}" type="presParOf" srcId="{02406C66-7FAB-4457-A0DC-3D9EB11919A1}" destId="{D1E739F5-E982-4C00-B686-0262D52D1D99}" srcOrd="4" destOrd="0" presId="urn:microsoft.com/office/officeart/2005/8/layout/cycle4#1"/>
    <dgm:cxn modelId="{6E17B00A-F197-48BD-8338-0F9D8B66D1F4}" type="presParOf" srcId="{EEEB59DB-FABA-4F71-B020-B0BD8C914526}" destId="{3A3575F7-44E7-4515-A67A-9E1E06AA8A81}" srcOrd="2" destOrd="0" presId="urn:microsoft.com/office/officeart/2005/8/layout/cycle4#1"/>
    <dgm:cxn modelId="{469317E7-A6CD-44A0-A7A8-C2BC93F449C6}" type="presParOf" srcId="{EEEB59DB-FABA-4F71-B020-B0BD8C914526}" destId="{03D00859-09FC-42A9-A4A0-957BB863EB98}" srcOrd="3" destOrd="0" presId="urn:microsoft.com/office/officeart/2005/8/layout/cycle4#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7/8/2020</a:t>
            </a:fld>
            <a:endParaRPr lang="en-US" dirty="0"/>
          </a:p>
        </p:txBody>
      </p:sp>
      <p:sp>
        <p:nvSpPr>
          <p:cNvPr id="5" name="Footer Placeholder 4">
            <a:extLst>
              <a:ext uri="{FF2B5EF4-FFF2-40B4-BE49-F238E27FC236}">
                <a16:creationId xmlns=""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65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5" name="Footer Placeholder 4">
            <a:extLst>
              <a:ext uri="{FF2B5EF4-FFF2-40B4-BE49-F238E27FC236}">
                <a16:creationId xmlns=""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6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5" name="Footer Placeholder 4">
            <a:extLst>
              <a:ext uri="{FF2B5EF4-FFF2-40B4-BE49-F238E27FC236}">
                <a16:creationId xmlns=""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1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7/8/2020</a:t>
            </a:fld>
            <a:endParaRPr lang="en-US" dirty="0"/>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8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5" name="Footer Placeholder 4">
            <a:extLst>
              <a:ext uri="{FF2B5EF4-FFF2-40B4-BE49-F238E27FC236}">
                <a16:creationId xmlns=""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9" name="Freeform: Shape 8">
            <a:extLst>
              <a:ext uri="{FF2B5EF4-FFF2-40B4-BE49-F238E27FC236}">
                <a16:creationId xmlns=""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6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5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3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82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78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4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20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7/8/2020</a:t>
            </a:fld>
            <a:endParaRPr lang="en-US" dirty="0"/>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37287207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 xmlns:a16="http://schemas.microsoft.com/office/drawing/2014/main" id="{347D6575-0B06-40B2-9D0F-298202F6BC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Arc 78">
            <a:extLst>
              <a:ext uri="{FF2B5EF4-FFF2-40B4-BE49-F238E27FC236}">
                <a16:creationId xmlns="" xmlns:a16="http://schemas.microsoft.com/office/drawing/2014/main" id="{E2B33195-5BCA-4BB7-A82D-673952268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C8060470-B21B-4790-9FD6-126A37F47A60}"/>
              </a:ext>
            </a:extLst>
          </p:cNvPr>
          <p:cNvSpPr>
            <a:spLocks noGrp="1"/>
          </p:cNvSpPr>
          <p:nvPr>
            <p:ph type="ctrTitle"/>
          </p:nvPr>
        </p:nvSpPr>
        <p:spPr>
          <a:xfrm>
            <a:off x="892818" y="1370171"/>
            <a:ext cx="5085580" cy="2387600"/>
          </a:xfrm>
        </p:spPr>
        <p:txBody>
          <a:bodyPr>
            <a:normAutofit/>
          </a:bodyPr>
          <a:lstStyle/>
          <a:p>
            <a:r>
              <a:rPr lang="es-CO" sz="5100" b="1" dirty="0">
                <a:solidFill>
                  <a:srgbClr val="FFFFFF"/>
                </a:solidFill>
              </a:rPr>
              <a:t>Planificación Operacional</a:t>
            </a:r>
            <a:r>
              <a:rPr lang="es-CO" sz="5100" dirty="0">
                <a:solidFill>
                  <a:srgbClr val="FFFFFF"/>
                </a:solidFill>
              </a:rPr>
              <a:t/>
            </a:r>
            <a:br>
              <a:rPr lang="es-CO" sz="5100" dirty="0">
                <a:solidFill>
                  <a:srgbClr val="FFFFFF"/>
                </a:solidFill>
              </a:rPr>
            </a:br>
            <a:endParaRPr lang="es-CO" sz="5100" dirty="0">
              <a:solidFill>
                <a:srgbClr val="FFFFFF"/>
              </a:solidFill>
            </a:endParaRPr>
          </a:p>
        </p:txBody>
      </p:sp>
      <p:sp>
        <p:nvSpPr>
          <p:cNvPr id="3" name="Subtítulo 2">
            <a:extLst>
              <a:ext uri="{FF2B5EF4-FFF2-40B4-BE49-F238E27FC236}">
                <a16:creationId xmlns="" xmlns:a16="http://schemas.microsoft.com/office/drawing/2014/main" id="{60C183F1-6E2B-48DF-9CE1-EA4D5FB28FB2}"/>
              </a:ext>
            </a:extLst>
          </p:cNvPr>
          <p:cNvSpPr>
            <a:spLocks noGrp="1"/>
          </p:cNvSpPr>
          <p:nvPr>
            <p:ph type="subTitle" idx="1"/>
          </p:nvPr>
        </p:nvSpPr>
        <p:spPr>
          <a:xfrm>
            <a:off x="892818" y="3849845"/>
            <a:ext cx="5085580" cy="1881751"/>
          </a:xfrm>
        </p:spPr>
        <p:txBody>
          <a:bodyPr>
            <a:normAutofit/>
          </a:bodyPr>
          <a:lstStyle/>
          <a:p>
            <a:r>
              <a:rPr lang="es-CO" b="1" dirty="0">
                <a:solidFill>
                  <a:srgbClr val="FFFFFF"/>
                </a:solidFill>
              </a:rPr>
              <a:t>Martha Isabel Mejía De Alba</a:t>
            </a:r>
          </a:p>
          <a:p>
            <a:r>
              <a:rPr lang="es-CO" dirty="0">
                <a:solidFill>
                  <a:srgbClr val="FFFFFF"/>
                </a:solidFill>
              </a:rPr>
              <a:t>Ingeniera Química</a:t>
            </a:r>
          </a:p>
          <a:p>
            <a:r>
              <a:rPr lang="es-CO" dirty="0">
                <a:solidFill>
                  <a:srgbClr val="FFFFFF"/>
                </a:solidFill>
              </a:rPr>
              <a:t>MSc. Ingenería Ambiental</a:t>
            </a:r>
          </a:p>
          <a:p>
            <a:pPr algn="l"/>
            <a:endParaRPr lang="es-CO" dirty="0">
              <a:solidFill>
                <a:srgbClr val="FFFFFF"/>
              </a:solidFill>
            </a:endParaRPr>
          </a:p>
        </p:txBody>
      </p:sp>
      <p:sp>
        <p:nvSpPr>
          <p:cNvPr id="81" name="Oval 80">
            <a:extLst>
              <a:ext uri="{FF2B5EF4-FFF2-40B4-BE49-F238E27FC236}">
                <a16:creationId xmlns="" xmlns:a16="http://schemas.microsoft.com/office/drawing/2014/main" id="{CF8AD9F3-9AF6-494F-83A3-2F67756393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n 3" descr="Imagen que contiene mapa, dibujo&#10;&#10;Descripción generada automáticamente">
            <a:extLst>
              <a:ext uri="{FF2B5EF4-FFF2-40B4-BE49-F238E27FC236}">
                <a16:creationId xmlns="" xmlns:a16="http://schemas.microsoft.com/office/drawing/2014/main" id="{D2AACF15-23E0-4000-B728-90D74A7CDE89}"/>
              </a:ext>
            </a:extLst>
          </p:cNvPr>
          <p:cNvPicPr>
            <a:picLocks noChangeAspect="1"/>
          </p:cNvPicPr>
          <p:nvPr/>
        </p:nvPicPr>
        <p:blipFill rotWithShape="1">
          <a:blip r:embed="rId2"/>
          <a:srcRect l="14388" r="10707" b="-2"/>
          <a:stretch/>
        </p:blipFill>
        <p:spPr>
          <a:xfrm>
            <a:off x="6247895" y="201281"/>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83" name="Rectangle 82">
            <a:extLst>
              <a:ext uri="{FF2B5EF4-FFF2-40B4-BE49-F238E27FC236}">
                <a16:creationId xmlns="" xmlns:a16="http://schemas.microsoft.com/office/drawing/2014/main" id="{0DA5DB8B-7E5C-4ABC-8069-A9A8806F39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Análisis del punto de equilibrio, una de las herramientas de ...">
            <a:extLst>
              <a:ext uri="{FF2B5EF4-FFF2-40B4-BE49-F238E27FC236}">
                <a16:creationId xmlns="" xmlns:a16="http://schemas.microsoft.com/office/drawing/2014/main" id="{01A01C8A-314B-40B5-9AB4-4631EFC6BE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98" r="15379" b="1"/>
          <a:stretch/>
        </p:blipFill>
        <p:spPr bwMode="auto">
          <a:xfrm>
            <a:off x="8632862" y="3140420"/>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3">
                                            <p:txEl>
                                              <p:pRg st="0" end="0"/>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E4D938A4-397D-4F8D-ADFF-E916F0E8C8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CB147A70-DC29-4DDF-A34C-2B82C6E229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75036"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 xmlns:a16="http://schemas.microsoft.com/office/drawing/2014/main" id="{2F61ABFD-DE05-41FD-A6B7-6D40196C15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 xmlns:a16="http://schemas.microsoft.com/office/drawing/2014/main" id="{6C077334-5571-4B83-A83E-4CCCFA7B5E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356045"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 xmlns:a16="http://schemas.microsoft.com/office/drawing/2014/main" id="{4A46D80F-93C2-492B-B437-B43585D5013E}"/>
              </a:ext>
            </a:extLst>
          </p:cNvPr>
          <p:cNvPicPr>
            <a:picLocks noChangeAspect="1"/>
          </p:cNvPicPr>
          <p:nvPr/>
        </p:nvPicPr>
        <p:blipFill>
          <a:blip r:embed="rId2"/>
          <a:stretch>
            <a:fillRect/>
          </a:stretch>
        </p:blipFill>
        <p:spPr>
          <a:xfrm>
            <a:off x="1360036" y="1136838"/>
            <a:ext cx="2482114" cy="2427778"/>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5" name="Oval 24">
            <a:extLst>
              <a:ext uri="{FF2B5EF4-FFF2-40B4-BE49-F238E27FC236}">
                <a16:creationId xmlns="" xmlns:a16="http://schemas.microsoft.com/office/drawing/2014/main" id="{3B438362-1E1E-4C62-A99E-4134CB1636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637614" y="2755933"/>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 xmlns:a16="http://schemas.microsoft.com/office/drawing/2014/main" id="{0F646DF8-223D-47DD-95B1-F2654229E5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AC975932-452A-4DAC-A891-579EED674450}"/>
              </a:ext>
            </a:extLst>
          </p:cNvPr>
          <p:cNvSpPr>
            <a:spLocks noGrp="1"/>
          </p:cNvSpPr>
          <p:nvPr>
            <p:ph idx="1"/>
          </p:nvPr>
        </p:nvSpPr>
        <p:spPr>
          <a:xfrm>
            <a:off x="5619216" y="285750"/>
            <a:ext cx="6350793" cy="6365929"/>
          </a:xfrm>
        </p:spPr>
        <p:txBody>
          <a:bodyPr>
            <a:normAutofit lnSpcReduction="10000"/>
          </a:bodyPr>
          <a:lstStyle/>
          <a:p>
            <a:pPr marL="0" indent="0">
              <a:buNone/>
            </a:pPr>
            <a:r>
              <a:rPr lang="es-ES" b="1" i="1" dirty="0">
                <a:solidFill>
                  <a:srgbClr val="FF0000"/>
                </a:solidFill>
                <a:effectLst>
                  <a:outerShdw blurRad="38100" dist="38100" dir="2700000" algn="tl">
                    <a:srgbClr val="000000">
                      <a:alpha val="43137"/>
                    </a:srgbClr>
                  </a:outerShdw>
                </a:effectLst>
              </a:rPr>
              <a:t>Planificación y </a:t>
            </a:r>
            <a:r>
              <a:rPr lang="es-ES" b="1" i="1" dirty="0" smtClean="0">
                <a:solidFill>
                  <a:srgbClr val="FF0000"/>
                </a:solidFill>
                <a:effectLst>
                  <a:outerShdw blurRad="38100" dist="38100" dir="2700000" algn="tl">
                    <a:srgbClr val="000000">
                      <a:alpha val="43137"/>
                    </a:srgbClr>
                  </a:outerShdw>
                </a:effectLst>
              </a:rPr>
              <a:t>Control </a:t>
            </a:r>
            <a:r>
              <a:rPr lang="es-ES" b="1" i="1" dirty="0">
                <a:solidFill>
                  <a:srgbClr val="FF0000"/>
                </a:solidFill>
                <a:effectLst>
                  <a:outerShdw blurRad="38100" dist="38100" dir="2700000" algn="tl">
                    <a:srgbClr val="000000">
                      <a:alpha val="43137"/>
                    </a:srgbClr>
                  </a:outerShdw>
                </a:effectLst>
              </a:rPr>
              <a:t>O</a:t>
            </a:r>
            <a:r>
              <a:rPr lang="es-ES" b="1" i="1" dirty="0" smtClean="0">
                <a:solidFill>
                  <a:srgbClr val="FF0000"/>
                </a:solidFill>
                <a:effectLst>
                  <a:outerShdw blurRad="38100" dist="38100" dir="2700000" algn="tl">
                    <a:srgbClr val="000000">
                      <a:alpha val="43137"/>
                    </a:srgbClr>
                  </a:outerShdw>
                </a:effectLst>
              </a:rPr>
              <a:t>peracional</a:t>
            </a:r>
            <a:endParaRPr lang="es-ES" b="1" i="1" dirty="0">
              <a:solidFill>
                <a:srgbClr val="FF0000"/>
              </a:solidFill>
              <a:effectLst>
                <a:outerShdw blurRad="38100" dist="38100" dir="2700000" algn="tl">
                  <a:srgbClr val="000000">
                    <a:alpha val="43137"/>
                  </a:srgbClr>
                </a:outerShdw>
              </a:effectLst>
            </a:endParaRPr>
          </a:p>
          <a:p>
            <a:pPr marL="0" indent="0">
              <a:buNone/>
            </a:pPr>
            <a:endParaRPr lang="es-ES" sz="1000" i="1" dirty="0" smtClean="0">
              <a:effectLst>
                <a:outerShdw blurRad="38100" dist="38100" dir="2700000" algn="tl">
                  <a:srgbClr val="000000">
                    <a:alpha val="43137"/>
                  </a:srgbClr>
                </a:outerShdw>
              </a:effectLst>
            </a:endParaRPr>
          </a:p>
          <a:p>
            <a:pPr marL="0" indent="0">
              <a:buNone/>
            </a:pPr>
            <a:r>
              <a:rPr lang="es-ES" sz="2200" i="1" dirty="0" smtClean="0">
                <a:effectLst>
                  <a:outerShdw blurRad="38100" dist="38100" dir="2700000" algn="tl">
                    <a:srgbClr val="000000">
                      <a:alpha val="43137"/>
                    </a:srgbClr>
                  </a:outerShdw>
                </a:effectLst>
              </a:rPr>
              <a:t>La Organización debe:</a:t>
            </a:r>
          </a:p>
          <a:p>
            <a:pPr marL="0" indent="0" algn="just">
              <a:buNone/>
            </a:pPr>
            <a:r>
              <a:rPr lang="es-ES" sz="2200" i="1" dirty="0" smtClean="0">
                <a:effectLst>
                  <a:outerShdw blurRad="38100" dist="38100" dir="2700000" algn="tl">
                    <a:srgbClr val="000000">
                      <a:alpha val="43137"/>
                    </a:srgbClr>
                  </a:outerShdw>
                </a:effectLst>
              </a:rPr>
              <a:t>1. Establecer </a:t>
            </a:r>
            <a:r>
              <a:rPr lang="es-ES" sz="2200" i="1" dirty="0">
                <a:effectLst>
                  <a:outerShdw blurRad="38100" dist="38100" dir="2700000" algn="tl">
                    <a:srgbClr val="000000">
                      <a:alpha val="43137"/>
                    </a:srgbClr>
                  </a:outerShdw>
                </a:effectLst>
              </a:rPr>
              <a:t>controles para asegurar que los requisitos ambientales se aborden </a:t>
            </a:r>
            <a:r>
              <a:rPr lang="es-ES" sz="2200" i="1" dirty="0" smtClean="0">
                <a:effectLst>
                  <a:outerShdw blurRad="38100" dist="38100" dir="2700000" algn="tl">
                    <a:srgbClr val="000000">
                      <a:alpha val="43137"/>
                    </a:srgbClr>
                  </a:outerShdw>
                </a:effectLst>
              </a:rPr>
              <a:t>durante:</a:t>
            </a:r>
          </a:p>
          <a:p>
            <a:pPr marL="914400" lvl="1" indent="-457200" algn="just">
              <a:buFont typeface="+mj-lt"/>
              <a:buAutoNum type="alphaLcParenR"/>
            </a:pPr>
            <a:r>
              <a:rPr lang="es-ES" sz="2200" i="1" dirty="0" smtClean="0">
                <a:effectLst>
                  <a:outerShdw blurRad="38100" dist="38100" dir="2700000" algn="tl">
                    <a:srgbClr val="000000">
                      <a:alpha val="43137"/>
                    </a:srgbClr>
                  </a:outerShdw>
                </a:effectLst>
              </a:rPr>
              <a:t>Diseño </a:t>
            </a:r>
            <a:r>
              <a:rPr lang="es-ES" sz="2200" i="1" dirty="0">
                <a:effectLst>
                  <a:outerShdw blurRad="38100" dist="38100" dir="2700000" algn="tl">
                    <a:srgbClr val="000000">
                      <a:alpha val="43137"/>
                    </a:srgbClr>
                  </a:outerShdw>
                </a:effectLst>
              </a:rPr>
              <a:t>y desarrollo del producto o servicio, considerando cada etapa del ciclo de </a:t>
            </a:r>
            <a:r>
              <a:rPr lang="es-ES" sz="2200" i="1" dirty="0" smtClean="0">
                <a:effectLst>
                  <a:outerShdw blurRad="38100" dist="38100" dir="2700000" algn="tl">
                    <a:srgbClr val="000000">
                      <a:alpha val="43137"/>
                    </a:srgbClr>
                  </a:outerShdw>
                </a:effectLst>
              </a:rPr>
              <a:t>vida.</a:t>
            </a:r>
          </a:p>
          <a:p>
            <a:pPr marL="914400" lvl="1" indent="-457200" algn="just">
              <a:buFont typeface="+mj-lt"/>
              <a:buAutoNum type="alphaLcParenR"/>
            </a:pPr>
            <a:r>
              <a:rPr lang="es-ES" sz="2200" i="1" dirty="0" smtClean="0">
                <a:effectLst>
                  <a:outerShdw blurRad="38100" dist="38100" dir="2700000" algn="tl">
                    <a:srgbClr val="000000">
                      <a:alpha val="43137"/>
                    </a:srgbClr>
                  </a:outerShdw>
                </a:effectLst>
              </a:rPr>
              <a:t>Compra </a:t>
            </a:r>
            <a:r>
              <a:rPr lang="es-ES" sz="2200" i="1" dirty="0">
                <a:effectLst>
                  <a:outerShdw blurRad="38100" dist="38100" dir="2700000" algn="tl">
                    <a:srgbClr val="000000">
                      <a:alpha val="43137"/>
                    </a:srgbClr>
                  </a:outerShdw>
                </a:effectLst>
              </a:rPr>
              <a:t>de productos y </a:t>
            </a:r>
            <a:r>
              <a:rPr lang="es-ES" sz="2200" i="1" dirty="0" smtClean="0">
                <a:effectLst>
                  <a:outerShdw blurRad="38100" dist="38100" dir="2700000" algn="tl">
                    <a:srgbClr val="000000">
                      <a:alpha val="43137"/>
                    </a:srgbClr>
                  </a:outerShdw>
                </a:effectLst>
              </a:rPr>
              <a:t>servicios. Por lo cual deben comunicarse a proveedores y contratistas.</a:t>
            </a:r>
            <a:endParaRPr lang="es-ES" sz="2200" i="1" dirty="0">
              <a:effectLst>
                <a:outerShdw blurRad="38100" dist="38100" dir="2700000" algn="tl">
                  <a:srgbClr val="000000">
                    <a:alpha val="43137"/>
                  </a:srgbClr>
                </a:outerShdw>
              </a:effectLst>
            </a:endParaRPr>
          </a:p>
          <a:p>
            <a:pPr marL="0" indent="0" algn="just">
              <a:buNone/>
            </a:pPr>
            <a:r>
              <a:rPr lang="es-ES" sz="2200" i="1" dirty="0" smtClean="0">
                <a:effectLst>
                  <a:outerShdw blurRad="38100" dist="38100" dir="2700000" algn="tl">
                    <a:srgbClr val="000000">
                      <a:alpha val="43137"/>
                    </a:srgbClr>
                  </a:outerShdw>
                </a:effectLst>
              </a:rPr>
              <a:t>2. Mantener </a:t>
            </a:r>
            <a:r>
              <a:rPr lang="es-ES" sz="2200" i="1" dirty="0">
                <a:effectLst>
                  <a:outerShdw blurRad="38100" dist="38100" dir="2700000" algn="tl">
                    <a:srgbClr val="000000">
                      <a:alpha val="43137"/>
                    </a:srgbClr>
                  </a:outerShdw>
                </a:effectLst>
              </a:rPr>
              <a:t>la información documentada necesaria para tener confianza en que los procesos se han llevado a cabo según lo </a:t>
            </a:r>
            <a:r>
              <a:rPr lang="es-ES" sz="2200" i="1" dirty="0" smtClean="0">
                <a:effectLst>
                  <a:outerShdw blurRad="38100" dist="38100" dir="2700000" algn="tl">
                    <a:srgbClr val="000000">
                      <a:alpha val="43137"/>
                    </a:srgbClr>
                  </a:outerShdw>
                </a:effectLst>
              </a:rPr>
              <a:t>planificado.</a:t>
            </a:r>
          </a:p>
          <a:p>
            <a:pPr marL="0" indent="0" algn="just">
              <a:buNone/>
            </a:pPr>
            <a:r>
              <a:rPr lang="es-ES" sz="2200" i="1" dirty="0">
                <a:effectLst>
                  <a:outerShdw blurRad="38100" dist="38100" dir="2700000" algn="tl">
                    <a:srgbClr val="000000">
                      <a:alpha val="43137"/>
                    </a:srgbClr>
                  </a:outerShdw>
                </a:effectLst>
              </a:rPr>
              <a:t>3. Considerar la necesidad de suministrar información de los IAS potenciales asociados con el transporte o la entrega, el </a:t>
            </a:r>
            <a:r>
              <a:rPr lang="es-ES" sz="2200" i="1" dirty="0" smtClean="0">
                <a:effectLst>
                  <a:outerShdw blurRad="38100" dist="38100" dir="2700000" algn="tl">
                    <a:srgbClr val="000000">
                      <a:alpha val="43137"/>
                    </a:srgbClr>
                  </a:outerShdw>
                </a:effectLst>
              </a:rPr>
              <a:t>uso y la disposición final, al </a:t>
            </a:r>
            <a:r>
              <a:rPr lang="es-ES" sz="2200" i="1" dirty="0">
                <a:effectLst>
                  <a:outerShdw blurRad="38100" dist="38100" dir="2700000" algn="tl">
                    <a:srgbClr val="000000">
                      <a:alpha val="43137"/>
                    </a:srgbClr>
                  </a:outerShdw>
                </a:effectLst>
              </a:rPr>
              <a:t>finalizar la vida </a:t>
            </a:r>
            <a:r>
              <a:rPr lang="es-ES" sz="2200" i="1" dirty="0" smtClean="0">
                <a:effectLst>
                  <a:outerShdw blurRad="38100" dist="38100" dir="2700000" algn="tl">
                    <a:srgbClr val="000000">
                      <a:alpha val="43137"/>
                    </a:srgbClr>
                  </a:outerShdw>
                </a:effectLst>
              </a:rPr>
              <a:t>útil, de </a:t>
            </a:r>
            <a:r>
              <a:rPr lang="es-ES" sz="2200" i="1" dirty="0">
                <a:effectLst>
                  <a:outerShdw blurRad="38100" dist="38100" dir="2700000" algn="tl">
                    <a:srgbClr val="000000">
                      <a:alpha val="43137"/>
                    </a:srgbClr>
                  </a:outerShdw>
                </a:effectLst>
              </a:rPr>
              <a:t>sus productos o </a:t>
            </a:r>
            <a:r>
              <a:rPr lang="es-ES" sz="2200" i="1" dirty="0" smtClean="0">
                <a:effectLst>
                  <a:outerShdw blurRad="38100" dist="38100" dir="2700000" algn="tl">
                    <a:srgbClr val="000000">
                      <a:alpha val="43137"/>
                    </a:srgbClr>
                  </a:outerShdw>
                </a:effectLst>
              </a:rPr>
              <a:t>servicios.</a:t>
            </a:r>
            <a:endParaRPr lang="es-ES" sz="2200" i="1" dirty="0">
              <a:effectLst>
                <a:outerShdw blurRad="38100" dist="38100" dir="2700000" algn="tl">
                  <a:srgbClr val="000000">
                    <a:alpha val="43137"/>
                  </a:srgbClr>
                </a:outerShdw>
              </a:effectLst>
            </a:endParaRPr>
          </a:p>
        </p:txBody>
      </p:sp>
      <p:pic>
        <p:nvPicPr>
          <p:cNvPr id="4" name="Imagen 3">
            <a:extLst>
              <a:ext uri="{FF2B5EF4-FFF2-40B4-BE49-F238E27FC236}">
                <a16:creationId xmlns="" xmlns:a16="http://schemas.microsoft.com/office/drawing/2014/main" id="{CABA7953-E384-4A2E-8924-6D92C671F5BC}"/>
              </a:ext>
            </a:extLst>
          </p:cNvPr>
          <p:cNvPicPr>
            <a:picLocks noChangeAspect="1"/>
          </p:cNvPicPr>
          <p:nvPr/>
        </p:nvPicPr>
        <p:blipFill>
          <a:blip r:embed="rId3"/>
          <a:stretch>
            <a:fillRect/>
          </a:stretch>
        </p:blipFill>
        <p:spPr>
          <a:xfrm>
            <a:off x="3522326" y="4666771"/>
            <a:ext cx="2066062" cy="1984908"/>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9" name="Arc 28">
            <a:extLst>
              <a:ext uri="{FF2B5EF4-FFF2-40B4-BE49-F238E27FC236}">
                <a16:creationId xmlns="" xmlns:a16="http://schemas.microsoft.com/office/drawing/2014/main" id="{4D3DC50D-CA0F-48F9-B17E-20D8669AA4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540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B6E2F43-29E9-49D9-91FC-E5FEFAAA70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 xmlns:a16="http://schemas.microsoft.com/office/drawing/2014/main" id="{C439E52E-9534-4701-8BBB-DE8F3B959D70}"/>
              </a:ext>
            </a:extLst>
          </p:cNvPr>
          <p:cNvPicPr>
            <a:picLocks noChangeAspect="1"/>
          </p:cNvPicPr>
          <p:nvPr/>
        </p:nvPicPr>
        <p:blipFill>
          <a:blip r:embed="rId2"/>
          <a:stretch>
            <a:fillRect/>
          </a:stretch>
        </p:blipFill>
        <p:spPr>
          <a:xfrm>
            <a:off x="6611058" y="2709336"/>
            <a:ext cx="5580942" cy="4148665"/>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Oval 10">
            <a:extLst>
              <a:ext uri="{FF2B5EF4-FFF2-40B4-BE49-F238E27FC236}">
                <a16:creationId xmlns="" xmlns:a16="http://schemas.microsoft.com/office/drawing/2014/main" id="{8E63CC27-1C86-4653-8866-79C24C5C51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 xmlns:a16="http://schemas.microsoft.com/office/drawing/2014/main" id="{3BA62E19-CD42-4C09-B825-844B4943D4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98910565-C2EA-44DC-9C0C-B5B58E18F159}"/>
              </a:ext>
            </a:extLst>
          </p:cNvPr>
          <p:cNvSpPr>
            <a:spLocks noGrp="1"/>
          </p:cNvSpPr>
          <p:nvPr>
            <p:ph idx="1"/>
          </p:nvPr>
        </p:nvSpPr>
        <p:spPr>
          <a:xfrm>
            <a:off x="702640" y="721462"/>
            <a:ext cx="5002702" cy="3975748"/>
          </a:xfrm>
        </p:spPr>
        <p:txBody>
          <a:bodyPr>
            <a:normAutofit fontScale="92500" lnSpcReduction="10000"/>
          </a:bodyPr>
          <a:lstStyle/>
          <a:p>
            <a:pPr marL="0" indent="0" algn="ctr">
              <a:buNone/>
            </a:pPr>
            <a:r>
              <a:rPr lang="es-ES" sz="2700" b="1" i="1" dirty="0" smtClean="0">
                <a:solidFill>
                  <a:schemeClr val="accent6"/>
                </a:solidFill>
                <a:effectLst>
                  <a:outerShdw blurRad="38100" dist="38100" dir="2700000" algn="tl">
                    <a:srgbClr val="000000">
                      <a:alpha val="43137"/>
                    </a:srgbClr>
                  </a:outerShdw>
                </a:effectLst>
              </a:rPr>
              <a:t>Taller: Identificación y clasificación de controles operacionales</a:t>
            </a:r>
            <a:endParaRPr lang="es-ES" sz="2700" b="1" i="1" dirty="0" smtClean="0">
              <a:effectLst>
                <a:outerShdw blurRad="38100" dist="38100" dir="2700000" algn="tl">
                  <a:srgbClr val="000000">
                    <a:alpha val="43137"/>
                  </a:srgbClr>
                </a:outerShdw>
              </a:effectLst>
            </a:endParaRPr>
          </a:p>
          <a:p>
            <a:pPr marL="514350" indent="-514350" algn="just">
              <a:buAutoNum type="arabicPeriod"/>
            </a:pPr>
            <a:endParaRPr lang="es-ES" sz="2600" i="1" dirty="0" smtClean="0">
              <a:effectLst>
                <a:outerShdw blurRad="38100" dist="38100" dir="2700000" algn="tl">
                  <a:srgbClr val="000000">
                    <a:alpha val="43137"/>
                  </a:srgbClr>
                </a:outerShdw>
              </a:effectLst>
            </a:endParaRPr>
          </a:p>
          <a:p>
            <a:pPr marL="514350" indent="-514350" algn="just">
              <a:buAutoNum type="arabicPeriod"/>
            </a:pPr>
            <a:r>
              <a:rPr lang="es-ES" sz="2400" i="1" dirty="0" smtClean="0">
                <a:effectLst>
                  <a:outerShdw blurRad="38100" dist="38100" dir="2700000" algn="tl">
                    <a:srgbClr val="000000">
                      <a:alpha val="43137"/>
                    </a:srgbClr>
                  </a:outerShdw>
                </a:effectLst>
              </a:rPr>
              <a:t>Seleccione un AAS de su empresa.</a:t>
            </a:r>
          </a:p>
          <a:p>
            <a:pPr marL="514350" indent="-514350" algn="just">
              <a:buAutoNum type="arabicPeriod"/>
            </a:pPr>
            <a:r>
              <a:rPr lang="es-ES" sz="2400" i="1" dirty="0" smtClean="0">
                <a:effectLst>
                  <a:outerShdw blurRad="38100" dist="38100" dir="2700000" algn="tl">
                    <a:srgbClr val="000000">
                      <a:alpha val="43137"/>
                    </a:srgbClr>
                  </a:outerShdw>
                </a:effectLst>
              </a:rPr>
              <a:t>Identifique </a:t>
            </a:r>
            <a:r>
              <a:rPr lang="es-ES" sz="2400" i="1" dirty="0">
                <a:effectLst>
                  <a:outerShdw blurRad="38100" dist="38100" dir="2700000" algn="tl">
                    <a:srgbClr val="000000">
                      <a:alpha val="43137"/>
                    </a:srgbClr>
                  </a:outerShdw>
                </a:effectLst>
              </a:rPr>
              <a:t>los controles operacionales </a:t>
            </a:r>
            <a:r>
              <a:rPr lang="es-ES" sz="2400" i="1" dirty="0" smtClean="0">
                <a:effectLst>
                  <a:outerShdw blurRad="38100" dist="38100" dir="2700000" algn="tl">
                    <a:srgbClr val="000000">
                      <a:alpha val="43137"/>
                    </a:srgbClr>
                  </a:outerShdw>
                </a:effectLst>
              </a:rPr>
              <a:t>aplicables al AAS seleccionado.</a:t>
            </a:r>
          </a:p>
          <a:p>
            <a:pPr marL="514350" indent="-514350" algn="just">
              <a:buAutoNum type="arabicPeriod"/>
            </a:pPr>
            <a:r>
              <a:rPr lang="es-ES" sz="2400" i="1" dirty="0" smtClean="0">
                <a:effectLst>
                  <a:outerShdw blurRad="38100" dist="38100" dir="2700000" algn="tl">
                    <a:srgbClr val="000000">
                      <a:alpha val="43137"/>
                    </a:srgbClr>
                  </a:outerShdw>
                </a:effectLst>
              </a:rPr>
              <a:t>Clasifique los controles operacionales identificados en el punto anterior.</a:t>
            </a:r>
            <a:endParaRPr lang="es-CO"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9607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92FEB64-6EEA-4759-B4A4-BD2C1E660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Marcador de contenido 18">
            <a:extLst>
              <a:ext uri="{FF2B5EF4-FFF2-40B4-BE49-F238E27FC236}">
                <a16:creationId xmlns="" xmlns:a16="http://schemas.microsoft.com/office/drawing/2014/main" id="{DC759CA8-7539-430B-B886-2E5CB794851B}"/>
              </a:ext>
            </a:extLst>
          </p:cNvPr>
          <p:cNvSpPr>
            <a:spLocks noGrp="1"/>
          </p:cNvSpPr>
          <p:nvPr>
            <p:ph idx="1"/>
          </p:nvPr>
        </p:nvSpPr>
        <p:spPr>
          <a:xfrm>
            <a:off x="838200" y="1722593"/>
            <a:ext cx="10515600" cy="3645613"/>
          </a:xfrm>
          <a:prstGeom prst="rect">
            <a:avLst/>
          </a:prstGeom>
        </p:spPr>
        <p:txBody>
          <a:bodyPr wrap="square">
            <a:spAutoFit/>
          </a:bodyPr>
          <a:lstStyle/>
          <a:p>
            <a:pPr marL="0" indent="0" algn="just">
              <a:buNone/>
            </a:pPr>
            <a:r>
              <a:rPr lang="es-ES" sz="2500" b="1" i="1" dirty="0" smtClean="0">
                <a:effectLst>
                  <a:outerShdw blurRad="38100" dist="38100" dir="2700000" algn="tl">
                    <a:srgbClr val="000000">
                      <a:alpha val="43137"/>
                    </a:srgbClr>
                  </a:outerShdw>
                </a:effectLst>
              </a:rPr>
              <a:t>BIBLIOGRAFÍA:</a:t>
            </a:r>
          </a:p>
          <a:p>
            <a:pPr marL="0" indent="0" algn="just">
              <a:buNone/>
            </a:pPr>
            <a:endParaRPr lang="es-ES" sz="1000" i="1" dirty="0" smtClean="0">
              <a:effectLst>
                <a:outerShdw blurRad="38100" dist="38100" dir="2700000" algn="tl">
                  <a:srgbClr val="000000">
                    <a:alpha val="43137"/>
                  </a:srgbClr>
                </a:outerShdw>
              </a:effectLst>
            </a:endParaRPr>
          </a:p>
          <a:p>
            <a:pPr marL="457200" indent="-457200" algn="just">
              <a:buFont typeface="Arial" panose="020B0604020202020204" pitchFamily="34" charset="0"/>
              <a:buChar char="•"/>
            </a:pPr>
            <a:r>
              <a:rPr lang="es-ES" sz="2500" i="1" dirty="0" smtClean="0">
                <a:effectLst>
                  <a:outerShdw blurRad="38100" dist="38100" dir="2700000" algn="tl">
                    <a:srgbClr val="000000">
                      <a:alpha val="43137"/>
                    </a:srgbClr>
                  </a:outerShdw>
                </a:effectLst>
              </a:rPr>
              <a:t>ICONTEC</a:t>
            </a:r>
            <a:r>
              <a:rPr lang="es-ES" sz="2500" i="1" dirty="0">
                <a:effectLst>
                  <a:outerShdw blurRad="38100" dist="38100" dir="2700000" algn="tl">
                    <a:srgbClr val="000000">
                      <a:alpha val="43137"/>
                    </a:srgbClr>
                  </a:outerShdw>
                </a:effectLst>
              </a:rPr>
              <a:t>. NTC ISO 14001:2015. </a:t>
            </a:r>
          </a:p>
          <a:p>
            <a:pPr algn="just"/>
            <a:endParaRPr lang="es-ES" sz="800" i="1" dirty="0">
              <a:effectLst>
                <a:outerShdw blurRad="38100" dist="38100" dir="2700000" algn="tl">
                  <a:srgbClr val="000000">
                    <a:alpha val="43137"/>
                  </a:srgbClr>
                </a:outerShdw>
              </a:effectLst>
            </a:endParaRPr>
          </a:p>
          <a:p>
            <a:pPr marL="457200" indent="-457200" algn="just">
              <a:buFont typeface="Arial" panose="020B0604020202020204" pitchFamily="34" charset="0"/>
              <a:buChar char="•"/>
            </a:pPr>
            <a:r>
              <a:rPr lang="es-ES" sz="2500" i="1" dirty="0">
                <a:effectLst>
                  <a:outerShdw blurRad="38100" dist="38100" dir="2700000" algn="tl">
                    <a:srgbClr val="000000">
                      <a:alpha val="43137"/>
                    </a:srgbClr>
                  </a:outerShdw>
                </a:effectLst>
              </a:rPr>
              <a:t>ICONTEC y CYGA. Implementar un Sistema de Gestión Ambiental, según ISO 14001. Guía básica para las empresas comprometidas con el futuro.</a:t>
            </a:r>
          </a:p>
          <a:p>
            <a:pPr algn="just"/>
            <a:endParaRPr lang="es-ES" sz="800" i="1" dirty="0">
              <a:effectLst>
                <a:outerShdw blurRad="38100" dist="38100" dir="2700000" algn="tl">
                  <a:srgbClr val="000000">
                    <a:alpha val="43137"/>
                  </a:srgbClr>
                </a:outerShdw>
              </a:effectLst>
            </a:endParaRPr>
          </a:p>
          <a:p>
            <a:pPr marL="457200" indent="-457200" algn="just">
              <a:buFont typeface="Arial" panose="020B0604020202020204" pitchFamily="34" charset="0"/>
              <a:buChar char="•"/>
            </a:pPr>
            <a:r>
              <a:rPr lang="es-ES" sz="2500" i="1" dirty="0">
                <a:effectLst>
                  <a:outerShdw blurRad="38100" dist="38100" dir="2700000" algn="tl">
                    <a:srgbClr val="000000">
                      <a:alpha val="43137"/>
                    </a:srgbClr>
                  </a:outerShdw>
                </a:effectLst>
              </a:rPr>
              <a:t>Notas Diplomado Líderes en Implementación de Sistemas Integrados de Gestión. SGS, </a:t>
            </a:r>
            <a:r>
              <a:rPr lang="es-ES" sz="2500" i="1" dirty="0" smtClean="0">
                <a:effectLst>
                  <a:outerShdw blurRad="38100" dist="38100" dir="2700000" algn="tl">
                    <a:srgbClr val="000000">
                      <a:alpha val="43137"/>
                    </a:srgbClr>
                  </a:outerShdw>
                </a:effectLst>
              </a:rPr>
              <a:t>Colombia.</a:t>
            </a:r>
            <a:endParaRPr lang="es-CO" sz="25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2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 xmlns:a16="http://schemas.microsoft.com/office/drawing/2014/main"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Arc 74">
            <a:extLst>
              <a:ext uri="{FF2B5EF4-FFF2-40B4-BE49-F238E27FC236}">
                <a16:creationId xmlns="" xmlns:a16="http://schemas.microsoft.com/office/drawing/2014/main"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76">
            <a:extLst>
              <a:ext uri="{FF2B5EF4-FFF2-40B4-BE49-F238E27FC236}">
                <a16:creationId xmlns="" xmlns:a16="http://schemas.microsoft.com/office/drawing/2014/main" id="{1C4FDBE2-32F7-4AC4-A40C-C51C65B1D4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EBF4792E-DF83-4D24-9924-01EC30A32C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58512"/>
            <a:ext cx="2968615" cy="4455765"/>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 xmlns:a16="http://schemas.microsoft.com/office/drawing/2014/main" id="{15837328-A57C-47AA-B520-C83F4A6BD1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86208"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 xmlns:a16="http://schemas.microsoft.com/office/drawing/2014/main" id="{8A03A6A2-7849-4179-B68F-C11DDDB23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Arc 84">
            <a:extLst>
              <a:ext uri="{FF2B5EF4-FFF2-40B4-BE49-F238E27FC236}">
                <a16:creationId xmlns="" xmlns:a16="http://schemas.microsoft.com/office/drawing/2014/main" id="{E2B33195-5BCA-4BB7-A82D-673952268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7580241">
            <a:off x="-2741753" y="-575961"/>
            <a:ext cx="6199926" cy="6199926"/>
          </a:xfrm>
          <a:prstGeom prst="arc">
            <a:avLst>
              <a:gd name="adj1" fmla="val 14455503"/>
              <a:gd name="adj2" fmla="val 18389131"/>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Imagen 4">
            <a:extLst>
              <a:ext uri="{FF2B5EF4-FFF2-40B4-BE49-F238E27FC236}">
                <a16:creationId xmlns="" xmlns:a16="http://schemas.microsoft.com/office/drawing/2014/main" id="{8CF82119-E9C1-4CC0-920F-8DC6BE557514}"/>
              </a:ext>
            </a:extLst>
          </p:cNvPr>
          <p:cNvPicPr>
            <a:picLocks noChangeAspect="1"/>
          </p:cNvPicPr>
          <p:nvPr/>
        </p:nvPicPr>
        <p:blipFill>
          <a:blip r:embed="rId2"/>
          <a:stretch>
            <a:fillRect/>
          </a:stretch>
        </p:blipFill>
        <p:spPr>
          <a:xfrm>
            <a:off x="233737" y="2004557"/>
            <a:ext cx="2363689" cy="1567228"/>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2052" name="Picture 4" descr="DINAMISMO OPERACIONAL EN EL AREA DE RECURSOS HUMANOS">
            <a:extLst>
              <a:ext uri="{FF2B5EF4-FFF2-40B4-BE49-F238E27FC236}">
                <a16:creationId xmlns="" xmlns:a16="http://schemas.microsoft.com/office/drawing/2014/main" id="{F5EEF0EB-9E73-4603-BE3B-4B5BCA3652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78104" y="745493"/>
            <a:ext cx="2488039" cy="1863627"/>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Muchas Gracias GIFs | Tenor">
            <a:extLst>
              <a:ext uri="{FF2B5EF4-FFF2-40B4-BE49-F238E27FC236}">
                <a16:creationId xmlns="" xmlns:a16="http://schemas.microsoft.com/office/drawing/2014/main" id="{27D3659E-C14B-4771-A6EE-E3D4492096DB}"/>
              </a:ext>
            </a:extLst>
          </p:cNvPr>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tretch>
            <a:fillRect/>
          </a:stretch>
        </p:blipFill>
        <p:spPr bwMode="auto">
          <a:xfrm>
            <a:off x="3440922" y="3601664"/>
            <a:ext cx="5737181" cy="268842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EF29167C-4AB4-4CE6-A471-B0E5B0AB5EC9}"/>
              </a:ext>
            </a:extLst>
          </p:cNvPr>
          <p:cNvPicPr>
            <a:picLocks noChangeAspect="1"/>
          </p:cNvPicPr>
          <p:nvPr/>
        </p:nvPicPr>
        <p:blipFill>
          <a:blip r:embed="rId5"/>
          <a:stretch>
            <a:fillRect/>
          </a:stretch>
        </p:blipFill>
        <p:spPr>
          <a:xfrm>
            <a:off x="4648435" y="477998"/>
            <a:ext cx="2362200" cy="1933575"/>
          </a:xfrm>
          <a:prstGeom prst="rect">
            <a:avLst/>
          </a:prstGeom>
        </p:spPr>
      </p:pic>
    </p:spTree>
    <p:extLst>
      <p:ext uri="{BB962C8B-B14F-4D97-AF65-F5344CB8AC3E}">
        <p14:creationId xmlns:p14="http://schemas.microsoft.com/office/powerpoint/2010/main" val="3598888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5 Diagrama"/>
          <p:cNvGraphicFramePr/>
          <p:nvPr>
            <p:extLst>
              <p:ext uri="{D42A27DB-BD31-4B8C-83A1-F6EECF244321}">
                <p14:modId xmlns:p14="http://schemas.microsoft.com/office/powerpoint/2010/main" val="2241528203"/>
              </p:ext>
            </p:extLst>
          </p:nvPr>
        </p:nvGraphicFramePr>
        <p:xfrm>
          <a:off x="1258478" y="20438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6 Diagrama"/>
          <p:cNvGraphicFramePr/>
          <p:nvPr>
            <p:extLst>
              <p:ext uri="{D42A27DB-BD31-4B8C-83A1-F6EECF244321}">
                <p14:modId xmlns:p14="http://schemas.microsoft.com/office/powerpoint/2010/main" val="3994260972"/>
              </p:ext>
            </p:extLst>
          </p:nvPr>
        </p:nvGraphicFramePr>
        <p:xfrm>
          <a:off x="6760015" y="2738163"/>
          <a:ext cx="3768080" cy="2736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ángulo 3"/>
          <p:cNvSpPr/>
          <p:nvPr/>
        </p:nvSpPr>
        <p:spPr>
          <a:xfrm>
            <a:off x="4194219" y="658849"/>
            <a:ext cx="4241443" cy="1384995"/>
          </a:xfrm>
          <a:prstGeom prst="rect">
            <a:avLst/>
          </a:prstGeom>
        </p:spPr>
        <p:txBody>
          <a:bodyPr wrap="square">
            <a:spAutoFit/>
          </a:bodyPr>
          <a:lstStyle/>
          <a:p>
            <a:pPr algn="ctr"/>
            <a:r>
              <a:rPr lang="es-ES" sz="2800" b="1" i="1" dirty="0">
                <a:solidFill>
                  <a:schemeClr val="accent6"/>
                </a:solidFill>
                <a:effectLst>
                  <a:outerShdw blurRad="38100" dist="38100" dir="2700000" algn="tl">
                    <a:srgbClr val="000000">
                      <a:alpha val="43137"/>
                    </a:srgbClr>
                  </a:outerShdw>
                </a:effectLst>
              </a:rPr>
              <a:t>Planificación y Control Operacional</a:t>
            </a:r>
          </a:p>
          <a:p>
            <a:pPr algn="ctr"/>
            <a:endParaRPr lang="es-E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475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CD81A2A-6ED4-4EF4-A14C-912D31E148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1661932C-CA15-4E17-B115-FAE7CBEE47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374E566E-2276-4B19-A56E-8260A0D82583}"/>
              </a:ext>
            </a:extLst>
          </p:cNvPr>
          <p:cNvSpPr>
            <a:spLocks noGrp="1"/>
          </p:cNvSpPr>
          <p:nvPr>
            <p:ph idx="1"/>
          </p:nvPr>
        </p:nvSpPr>
        <p:spPr>
          <a:xfrm>
            <a:off x="569344" y="1392142"/>
            <a:ext cx="5393361" cy="4261684"/>
          </a:xfrm>
        </p:spPr>
        <p:txBody>
          <a:bodyPr>
            <a:normAutofit/>
          </a:bodyPr>
          <a:lstStyle/>
          <a:p>
            <a:pPr marL="0" indent="0">
              <a:buNone/>
            </a:pPr>
            <a:r>
              <a:rPr lang="es-ES" sz="2400" b="1" i="1" dirty="0" smtClean="0">
                <a:solidFill>
                  <a:schemeClr val="accent6"/>
                </a:solidFill>
                <a:effectLst>
                  <a:outerShdw blurRad="38100" dist="38100" dir="2700000" algn="tl">
                    <a:srgbClr val="000000">
                      <a:alpha val="43137"/>
                    </a:srgbClr>
                  </a:outerShdw>
                </a:effectLst>
              </a:rPr>
              <a:t>Planificación </a:t>
            </a:r>
            <a:r>
              <a:rPr lang="es-ES" sz="2400" b="1" i="1" dirty="0">
                <a:solidFill>
                  <a:schemeClr val="accent6"/>
                </a:solidFill>
                <a:effectLst>
                  <a:outerShdw blurRad="38100" dist="38100" dir="2700000" algn="tl">
                    <a:srgbClr val="000000">
                      <a:alpha val="43137"/>
                    </a:srgbClr>
                  </a:outerShdw>
                </a:effectLst>
              </a:rPr>
              <a:t>y </a:t>
            </a:r>
            <a:r>
              <a:rPr lang="es-ES" sz="2400" b="1" i="1" dirty="0" smtClean="0">
                <a:solidFill>
                  <a:schemeClr val="accent6"/>
                </a:solidFill>
                <a:effectLst>
                  <a:outerShdw blurRad="38100" dist="38100" dir="2700000" algn="tl">
                    <a:srgbClr val="000000">
                      <a:alpha val="43137"/>
                    </a:srgbClr>
                  </a:outerShdw>
                </a:effectLst>
              </a:rPr>
              <a:t>Control Operacional</a:t>
            </a:r>
            <a:endParaRPr lang="es-ES" sz="2400" b="1" i="1" dirty="0">
              <a:solidFill>
                <a:schemeClr val="accent6"/>
              </a:solidFill>
              <a:effectLst>
                <a:outerShdw blurRad="38100" dist="38100" dir="2700000" algn="tl">
                  <a:srgbClr val="000000">
                    <a:alpha val="43137"/>
                  </a:srgbClr>
                </a:outerShdw>
              </a:effectLst>
            </a:endParaRPr>
          </a:p>
          <a:p>
            <a:pPr marL="0" indent="0">
              <a:buNone/>
            </a:pPr>
            <a:endParaRPr lang="es-ES" sz="2400" b="1" i="1" dirty="0">
              <a:effectLst>
                <a:outerShdw blurRad="38100" dist="38100" dir="2700000" algn="tl">
                  <a:srgbClr val="000000">
                    <a:alpha val="43137"/>
                  </a:srgbClr>
                </a:outerShdw>
              </a:effectLst>
            </a:endParaRPr>
          </a:p>
          <a:p>
            <a:pPr marL="0" indent="0" algn="just">
              <a:buNone/>
            </a:pPr>
            <a:r>
              <a:rPr lang="es-ES" sz="2400" i="1" dirty="0" smtClean="0">
                <a:effectLst>
                  <a:outerShdw blurRad="38100" dist="38100" dir="2700000" algn="tl">
                    <a:srgbClr val="000000">
                      <a:alpha val="43137"/>
                    </a:srgbClr>
                  </a:outerShdw>
                </a:effectLst>
              </a:rPr>
              <a:t>La </a:t>
            </a:r>
            <a:r>
              <a:rPr lang="es-ES" sz="2400" i="1" dirty="0">
                <a:effectLst>
                  <a:outerShdw blurRad="38100" dist="38100" dir="2700000" algn="tl">
                    <a:srgbClr val="000000">
                      <a:alpha val="43137"/>
                    </a:srgbClr>
                  </a:outerShdw>
                </a:effectLst>
              </a:rPr>
              <a:t>organización debe planificar</a:t>
            </a:r>
            <a:r>
              <a:rPr lang="es-ES" sz="2400" i="1" dirty="0" smtClean="0">
                <a:effectLst>
                  <a:outerShdw blurRad="38100" dist="38100" dir="2700000" algn="tl">
                    <a:srgbClr val="000000">
                      <a:alpha val="43137"/>
                    </a:srgbClr>
                  </a:outerShdw>
                </a:effectLst>
              </a:rPr>
              <a:t>, implementar </a:t>
            </a:r>
            <a:r>
              <a:rPr lang="es-ES" sz="2400" i="1" dirty="0">
                <a:effectLst>
                  <a:outerShdw blurRad="38100" dist="38100" dir="2700000" algn="tl">
                    <a:srgbClr val="000000">
                      <a:alpha val="43137"/>
                    </a:srgbClr>
                  </a:outerShdw>
                </a:effectLst>
              </a:rPr>
              <a:t>y controlar </a:t>
            </a:r>
            <a:r>
              <a:rPr lang="es-ES" sz="2400" i="1" dirty="0" smtClean="0">
                <a:effectLst>
                  <a:outerShdw blurRad="38100" dist="38100" dir="2700000" algn="tl">
                    <a:srgbClr val="000000">
                      <a:alpha val="43137"/>
                    </a:srgbClr>
                  </a:outerShdw>
                </a:effectLst>
              </a:rPr>
              <a:t>los procesos </a:t>
            </a:r>
            <a:r>
              <a:rPr lang="es-ES" sz="2400" i="1" dirty="0">
                <a:effectLst>
                  <a:outerShdw blurRad="38100" dist="38100" dir="2700000" algn="tl">
                    <a:srgbClr val="000000">
                      <a:alpha val="43137"/>
                    </a:srgbClr>
                  </a:outerShdw>
                </a:effectLst>
              </a:rPr>
              <a:t>necesarios </a:t>
            </a:r>
            <a:r>
              <a:rPr lang="es-ES" sz="2400" i="1" dirty="0" smtClean="0">
                <a:effectLst>
                  <a:outerShdw blurRad="38100" dist="38100" dir="2700000" algn="tl">
                    <a:srgbClr val="000000">
                      <a:alpha val="43137"/>
                    </a:srgbClr>
                  </a:outerShdw>
                </a:effectLst>
              </a:rPr>
              <a:t>para cumplir </a:t>
            </a:r>
            <a:r>
              <a:rPr lang="es-ES" sz="2400" i="1" dirty="0">
                <a:effectLst>
                  <a:outerShdw blurRad="38100" dist="38100" dir="2700000" algn="tl">
                    <a:srgbClr val="000000">
                      <a:alpha val="43137"/>
                    </a:srgbClr>
                  </a:outerShdw>
                </a:effectLst>
              </a:rPr>
              <a:t>los requisitos del SGA </a:t>
            </a:r>
            <a:r>
              <a:rPr lang="es-ES" sz="2400" i="1" dirty="0" smtClean="0">
                <a:effectLst>
                  <a:outerShdw blurRad="38100" dist="38100" dir="2700000" algn="tl">
                    <a:srgbClr val="000000">
                      <a:alpha val="43137"/>
                    </a:srgbClr>
                  </a:outerShdw>
                </a:effectLst>
              </a:rPr>
              <a:t>y para </a:t>
            </a:r>
            <a:r>
              <a:rPr lang="es-ES" sz="2400" i="1" dirty="0">
                <a:effectLst>
                  <a:outerShdw blurRad="38100" dist="38100" dir="2700000" algn="tl">
                    <a:srgbClr val="000000">
                      <a:alpha val="43137"/>
                    </a:srgbClr>
                  </a:outerShdw>
                </a:effectLst>
              </a:rPr>
              <a:t>implementar las </a:t>
            </a:r>
            <a:r>
              <a:rPr lang="es-ES" sz="2400" i="1" dirty="0" smtClean="0">
                <a:effectLst>
                  <a:outerShdw blurRad="38100" dist="38100" dir="2700000" algn="tl">
                    <a:srgbClr val="000000">
                      <a:alpha val="43137"/>
                    </a:srgbClr>
                  </a:outerShdw>
                </a:effectLst>
              </a:rPr>
              <a:t>acciones establecidas </a:t>
            </a:r>
            <a:r>
              <a:rPr lang="es-ES" sz="2400" i="1" dirty="0">
                <a:effectLst>
                  <a:outerShdw blurRad="38100" dist="38100" dir="2700000" algn="tl">
                    <a:srgbClr val="000000">
                      <a:alpha val="43137"/>
                    </a:srgbClr>
                  </a:outerShdw>
                </a:effectLst>
              </a:rPr>
              <a:t>para tratar </a:t>
            </a:r>
            <a:r>
              <a:rPr lang="es-ES" sz="2400" i="1" dirty="0" smtClean="0">
                <a:effectLst>
                  <a:outerShdw blurRad="38100" dist="38100" dir="2700000" algn="tl">
                    <a:srgbClr val="000000">
                      <a:alpha val="43137"/>
                    </a:srgbClr>
                  </a:outerShdw>
                </a:effectLst>
              </a:rPr>
              <a:t>los riesgos </a:t>
            </a:r>
            <a:r>
              <a:rPr lang="es-ES" sz="2400" i="1" dirty="0">
                <a:effectLst>
                  <a:outerShdw blurRad="38100" dist="38100" dir="2700000" algn="tl">
                    <a:srgbClr val="000000">
                      <a:alpha val="43137"/>
                    </a:srgbClr>
                  </a:outerShdw>
                </a:effectLst>
              </a:rPr>
              <a:t>asociados con </a:t>
            </a:r>
            <a:r>
              <a:rPr lang="es-ES" sz="2400" i="1" dirty="0" smtClean="0">
                <a:effectLst>
                  <a:outerShdw blurRad="38100" dist="38100" dir="2700000" algn="tl">
                    <a:srgbClr val="000000">
                      <a:alpha val="43137"/>
                    </a:srgbClr>
                  </a:outerShdw>
                </a:effectLst>
              </a:rPr>
              <a:t>amenazas y </a:t>
            </a:r>
            <a:r>
              <a:rPr lang="es-ES" sz="2400" i="1" dirty="0">
                <a:effectLst>
                  <a:outerShdw blurRad="38100" dist="38100" dir="2700000" algn="tl">
                    <a:srgbClr val="000000">
                      <a:alpha val="43137"/>
                    </a:srgbClr>
                  </a:outerShdw>
                </a:effectLst>
              </a:rPr>
              <a:t>oportunidades, así como </a:t>
            </a:r>
            <a:r>
              <a:rPr lang="es-ES" sz="2400" i="1" dirty="0" smtClean="0">
                <a:effectLst>
                  <a:outerShdw blurRad="38100" dist="38100" dir="2700000" algn="tl">
                    <a:srgbClr val="000000">
                      <a:alpha val="43137"/>
                    </a:srgbClr>
                  </a:outerShdw>
                </a:effectLst>
              </a:rPr>
              <a:t>las definidas </a:t>
            </a:r>
            <a:r>
              <a:rPr lang="es-ES" sz="2400" i="1" dirty="0">
                <a:effectLst>
                  <a:outerShdw blurRad="38100" dist="38100" dir="2700000" algn="tl">
                    <a:srgbClr val="000000">
                      <a:alpha val="43137"/>
                    </a:srgbClr>
                  </a:outerShdw>
                </a:effectLst>
              </a:rPr>
              <a:t>para el </a:t>
            </a:r>
            <a:r>
              <a:rPr lang="es-ES" sz="2400" i="1" u="sng" dirty="0" smtClean="0">
                <a:effectLst>
                  <a:outerShdw blurRad="38100" dist="38100" dir="2700000" algn="tl">
                    <a:srgbClr val="000000">
                      <a:alpha val="43137"/>
                    </a:srgbClr>
                  </a:outerShdw>
                </a:effectLst>
              </a:rPr>
              <a:t>cumplimiento de </a:t>
            </a:r>
            <a:r>
              <a:rPr lang="es-ES" sz="2400" i="1" u="sng" dirty="0">
                <a:effectLst>
                  <a:outerShdw blurRad="38100" dist="38100" dir="2700000" algn="tl">
                    <a:srgbClr val="000000">
                      <a:alpha val="43137"/>
                    </a:srgbClr>
                  </a:outerShdw>
                </a:effectLst>
              </a:rPr>
              <a:t>los </a:t>
            </a:r>
            <a:r>
              <a:rPr lang="es-ES" sz="2400" i="1" u="sng" dirty="0" smtClean="0">
                <a:effectLst>
                  <a:outerShdw blurRad="38100" dist="38100" dir="2700000" algn="tl">
                    <a:srgbClr val="000000">
                      <a:alpha val="43137"/>
                    </a:srgbClr>
                  </a:outerShdw>
                </a:effectLst>
              </a:rPr>
              <a:t>objetivos.</a:t>
            </a:r>
            <a:endParaRPr lang="es-CO" sz="2400" i="1" u="sng" dirty="0">
              <a:effectLst>
                <a:outerShdw blurRad="38100" dist="38100" dir="2700000" algn="tl">
                  <a:srgbClr val="000000">
                    <a:alpha val="43137"/>
                  </a:srgbClr>
                </a:outerShdw>
              </a:effectLst>
            </a:endParaRPr>
          </a:p>
        </p:txBody>
      </p:sp>
      <p:sp>
        <p:nvSpPr>
          <p:cNvPr id="13" name="Oval 12">
            <a:extLst>
              <a:ext uri="{FF2B5EF4-FFF2-40B4-BE49-F238E27FC236}">
                <a16:creationId xmlns="" xmlns:a16="http://schemas.microsoft.com/office/drawing/2014/main" id="{8590ADD5-9383-4D3D-9047-3DA2593CCB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 xmlns:a16="http://schemas.microsoft.com/office/drawing/2014/main" id="{D7E48522-110D-4AE4-BDD0-82087E1703BD}"/>
              </a:ext>
            </a:extLst>
          </p:cNvPr>
          <p:cNvPicPr>
            <a:picLocks noChangeAspect="1"/>
          </p:cNvPicPr>
          <p:nvPr/>
        </p:nvPicPr>
        <p:blipFill>
          <a:blip r:embed="rId2"/>
          <a:stretch>
            <a:fillRect/>
          </a:stretch>
        </p:blipFill>
        <p:spPr>
          <a:xfrm>
            <a:off x="8303782" y="1176557"/>
            <a:ext cx="2947855"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Freeform: Shape 14">
            <a:extLst>
              <a:ext uri="{FF2B5EF4-FFF2-40B4-BE49-F238E27FC236}">
                <a16:creationId xmlns="" xmlns:a16="http://schemas.microsoft.com/office/drawing/2014/main" id="{DABE3E45-88CF-45D8-8D40-C773324D9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Straight Connector 16">
            <a:extLst>
              <a:ext uri="{FF2B5EF4-FFF2-40B4-BE49-F238E27FC236}">
                <a16:creationId xmlns="" xmlns:a16="http://schemas.microsoft.com/office/drawing/2014/main" id="{49CD1692-827B-4C8D-B4A1-134FD04CF4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 xmlns:a16="http://schemas.microsoft.com/office/drawing/2014/main" id="{B91ECDA9-56DC-4270-8F33-01C5637B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 xmlns:a16="http://schemas.microsoft.com/office/drawing/2014/main" id="{75F47824-961D-465D-84F9-EAE11BC617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FEC9DA3E-C1D7-472D-B7C0-F71AE41FB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134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8E0919AE-B384-4D4A-9837-F629B1CF11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78049" y="1533388"/>
            <a:ext cx="754056" cy="733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n 3">
            <a:extLst>
              <a:ext uri="{FF2B5EF4-FFF2-40B4-BE49-F238E27FC236}">
                <a16:creationId xmlns="" xmlns:a16="http://schemas.microsoft.com/office/drawing/2014/main" id="{E51362D0-0A0D-491A-BC0D-152C58E4B92C}"/>
              </a:ext>
            </a:extLst>
          </p:cNvPr>
          <p:cNvPicPr>
            <a:picLocks noChangeAspect="1"/>
          </p:cNvPicPr>
          <p:nvPr/>
        </p:nvPicPr>
        <p:blipFill>
          <a:blip r:embed="rId2"/>
          <a:stretch>
            <a:fillRect/>
          </a:stretch>
        </p:blipFill>
        <p:spPr>
          <a:xfrm>
            <a:off x="682547" y="579155"/>
            <a:ext cx="3572530"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pic>
        <p:nvPicPr>
          <p:cNvPr id="5" name="Imagen 4">
            <a:extLst>
              <a:ext uri="{FF2B5EF4-FFF2-40B4-BE49-F238E27FC236}">
                <a16:creationId xmlns="" xmlns:a16="http://schemas.microsoft.com/office/drawing/2014/main" id="{4929D4CC-4E68-4CBD-BDB9-E4EE82CDC326}"/>
              </a:ext>
            </a:extLst>
          </p:cNvPr>
          <p:cNvPicPr>
            <a:picLocks noChangeAspect="1"/>
          </p:cNvPicPr>
          <p:nvPr/>
        </p:nvPicPr>
        <p:blipFill>
          <a:blip r:embed="rId3"/>
          <a:stretch>
            <a:fillRect/>
          </a:stretch>
        </p:blipFill>
        <p:spPr>
          <a:xfrm>
            <a:off x="2345796" y="3433768"/>
            <a:ext cx="3572818"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sp>
        <p:nvSpPr>
          <p:cNvPr id="18" name="Rectangle 13">
            <a:extLst>
              <a:ext uri="{FF2B5EF4-FFF2-40B4-BE49-F238E27FC236}">
                <a16:creationId xmlns="" xmlns:a16="http://schemas.microsoft.com/office/drawing/2014/main" id="{107D50C9-F568-423A-A839-B49874AAEE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86024" y="4442435"/>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E4AD12B3-E94F-4DBF-ACD7-CD85F131A431}"/>
              </a:ext>
            </a:extLst>
          </p:cNvPr>
          <p:cNvSpPr>
            <a:spLocks noGrp="1"/>
          </p:cNvSpPr>
          <p:nvPr>
            <p:ph idx="1"/>
          </p:nvPr>
        </p:nvSpPr>
        <p:spPr>
          <a:xfrm>
            <a:off x="6403410" y="1533388"/>
            <a:ext cx="5421412" cy="4351338"/>
          </a:xfrm>
        </p:spPr>
        <p:txBody>
          <a:bodyPr>
            <a:noAutofit/>
          </a:bodyPr>
          <a:lstStyle/>
          <a:p>
            <a:pPr marL="0" indent="0">
              <a:buNone/>
            </a:pPr>
            <a:r>
              <a:rPr lang="es-ES" sz="2400" b="1" i="1" dirty="0">
                <a:solidFill>
                  <a:schemeClr val="accent6"/>
                </a:solidFill>
                <a:effectLst>
                  <a:outerShdw blurRad="38100" dist="38100" dir="2700000" algn="tl">
                    <a:srgbClr val="000000">
                      <a:alpha val="43137"/>
                    </a:srgbClr>
                  </a:outerShdw>
                </a:effectLst>
              </a:rPr>
              <a:t>Planificación y </a:t>
            </a:r>
            <a:r>
              <a:rPr lang="es-ES" sz="2400" b="1" i="1" dirty="0" smtClean="0">
                <a:solidFill>
                  <a:schemeClr val="accent6"/>
                </a:solidFill>
                <a:effectLst>
                  <a:outerShdw blurRad="38100" dist="38100" dir="2700000" algn="tl">
                    <a:srgbClr val="000000">
                      <a:alpha val="43137"/>
                    </a:srgbClr>
                  </a:outerShdw>
                </a:effectLst>
              </a:rPr>
              <a:t>Control Operacional</a:t>
            </a:r>
            <a:endParaRPr lang="es-ES" sz="2400" b="1" i="1" dirty="0">
              <a:solidFill>
                <a:schemeClr val="accent6"/>
              </a:solidFill>
              <a:effectLst>
                <a:outerShdw blurRad="38100" dist="38100" dir="2700000" algn="tl">
                  <a:srgbClr val="000000">
                    <a:alpha val="43137"/>
                  </a:srgbClr>
                </a:outerShdw>
              </a:effectLst>
            </a:endParaRPr>
          </a:p>
          <a:p>
            <a:pPr marL="0" indent="0">
              <a:buNone/>
            </a:pPr>
            <a:endParaRPr lang="es-ES" sz="2400" b="1" i="1" dirty="0">
              <a:effectLst>
                <a:outerShdw blurRad="38100" dist="38100" dir="2700000" algn="tl">
                  <a:srgbClr val="000000">
                    <a:alpha val="43137"/>
                  </a:srgbClr>
                </a:outerShdw>
              </a:effectLst>
            </a:endParaRPr>
          </a:p>
          <a:p>
            <a:pPr marL="0" indent="0" algn="just">
              <a:buNone/>
            </a:pPr>
            <a:r>
              <a:rPr lang="es-ES" sz="2400" i="1" dirty="0">
                <a:effectLst>
                  <a:outerShdw blurRad="38100" dist="38100" dir="2700000" algn="tl">
                    <a:srgbClr val="000000">
                      <a:alpha val="43137"/>
                    </a:srgbClr>
                  </a:outerShdw>
                </a:effectLst>
              </a:rPr>
              <a:t>La organización debe asegurar </a:t>
            </a:r>
            <a:r>
              <a:rPr lang="es-ES" sz="2400" i="1" dirty="0" smtClean="0">
                <a:effectLst>
                  <a:outerShdw blurRad="38100" dist="38100" dir="2700000" algn="tl">
                    <a:srgbClr val="000000">
                      <a:alpha val="43137"/>
                    </a:srgbClr>
                  </a:outerShdw>
                </a:effectLst>
              </a:rPr>
              <a:t>que los </a:t>
            </a:r>
            <a:r>
              <a:rPr lang="es-ES" sz="2400" i="1" dirty="0">
                <a:effectLst>
                  <a:outerShdw blurRad="38100" dist="38100" dir="2700000" algn="tl">
                    <a:srgbClr val="000000">
                      <a:alpha val="43137"/>
                    </a:srgbClr>
                  </a:outerShdw>
                </a:effectLst>
              </a:rPr>
              <a:t>procesos </a:t>
            </a:r>
            <a:r>
              <a:rPr lang="es-ES" sz="2400" i="1" dirty="0" smtClean="0">
                <a:effectLst>
                  <a:outerShdw blurRad="38100" dist="38100" dir="2700000" algn="tl">
                    <a:srgbClr val="000000">
                      <a:alpha val="43137"/>
                    </a:srgbClr>
                  </a:outerShdw>
                </a:effectLst>
              </a:rPr>
              <a:t>contratados externamente </a:t>
            </a:r>
            <a:r>
              <a:rPr lang="es-ES" sz="2400" i="1" dirty="0">
                <a:effectLst>
                  <a:outerShdw blurRad="38100" dist="38100" dir="2700000" algn="tl">
                    <a:srgbClr val="000000">
                      <a:alpha val="43137"/>
                    </a:srgbClr>
                  </a:outerShdw>
                </a:effectLst>
              </a:rPr>
              <a:t>estén controlados </a:t>
            </a:r>
            <a:r>
              <a:rPr lang="es-ES" sz="2400" i="1" dirty="0" smtClean="0">
                <a:effectLst>
                  <a:outerShdw blurRad="38100" dist="38100" dir="2700000" algn="tl">
                    <a:srgbClr val="000000">
                      <a:alpha val="43137"/>
                    </a:srgbClr>
                  </a:outerShdw>
                </a:effectLst>
              </a:rPr>
              <a:t>o que </a:t>
            </a:r>
            <a:r>
              <a:rPr lang="es-ES" sz="2400" i="1" dirty="0">
                <a:effectLst>
                  <a:outerShdw blurRad="38100" dist="38100" dir="2700000" algn="tl">
                    <a:srgbClr val="000000">
                      <a:alpha val="43137"/>
                    </a:srgbClr>
                  </a:outerShdw>
                </a:effectLst>
              </a:rPr>
              <a:t>se tenga influencia sobre </a:t>
            </a:r>
            <a:r>
              <a:rPr lang="es-ES" sz="2400" i="1" dirty="0" smtClean="0">
                <a:effectLst>
                  <a:outerShdw blurRad="38100" dist="38100" dir="2700000" algn="tl">
                    <a:srgbClr val="000000">
                      <a:alpha val="43137"/>
                    </a:srgbClr>
                  </a:outerShdw>
                </a:effectLst>
              </a:rPr>
              <a:t>ellos.</a:t>
            </a:r>
          </a:p>
          <a:p>
            <a:pPr marL="0" indent="0" algn="just">
              <a:buNone/>
            </a:pPr>
            <a:endParaRPr lang="es-ES" sz="2400" i="1" dirty="0">
              <a:effectLst>
                <a:outerShdw blurRad="38100" dist="38100" dir="2700000" algn="tl">
                  <a:srgbClr val="000000">
                    <a:alpha val="43137"/>
                  </a:srgbClr>
                </a:outerShdw>
              </a:effectLst>
            </a:endParaRPr>
          </a:p>
          <a:p>
            <a:pPr marL="0" indent="0" algn="just">
              <a:buNone/>
            </a:pPr>
            <a:r>
              <a:rPr lang="es-ES" sz="2400" i="1" dirty="0" smtClean="0">
                <a:effectLst>
                  <a:outerShdw blurRad="38100" dist="38100" dir="2700000" algn="tl">
                    <a:srgbClr val="000000">
                      <a:alpha val="43137"/>
                    </a:srgbClr>
                  </a:outerShdw>
                </a:effectLst>
              </a:rPr>
              <a:t>Dentro del SGA, </a:t>
            </a:r>
            <a:r>
              <a:rPr lang="es-ES" sz="2400" i="1" dirty="0">
                <a:effectLst>
                  <a:outerShdw blurRad="38100" dist="38100" dir="2700000" algn="tl">
                    <a:srgbClr val="000000">
                      <a:alpha val="43137"/>
                    </a:srgbClr>
                  </a:outerShdw>
                </a:effectLst>
              </a:rPr>
              <a:t>se debe definir </a:t>
            </a:r>
            <a:r>
              <a:rPr lang="es-ES" sz="2400" i="1" dirty="0" smtClean="0">
                <a:effectLst>
                  <a:outerShdw blurRad="38100" dist="38100" dir="2700000" algn="tl">
                    <a:srgbClr val="000000">
                      <a:alpha val="43137"/>
                    </a:srgbClr>
                  </a:outerShdw>
                </a:effectLst>
              </a:rPr>
              <a:t>el tipo </a:t>
            </a:r>
            <a:r>
              <a:rPr lang="es-ES" sz="2400" i="1" dirty="0">
                <a:effectLst>
                  <a:outerShdw blurRad="38100" dist="38100" dir="2700000" algn="tl">
                    <a:srgbClr val="000000">
                      <a:alpha val="43137"/>
                    </a:srgbClr>
                  </a:outerShdw>
                </a:effectLst>
              </a:rPr>
              <a:t>y grado de control o </a:t>
            </a:r>
            <a:r>
              <a:rPr lang="es-ES" sz="2400" i="1" dirty="0" smtClean="0">
                <a:effectLst>
                  <a:outerShdw blurRad="38100" dist="38100" dir="2700000" algn="tl">
                    <a:srgbClr val="000000">
                      <a:alpha val="43137"/>
                    </a:srgbClr>
                  </a:outerShdw>
                </a:effectLst>
              </a:rPr>
              <a:t>influencia que </a:t>
            </a:r>
            <a:r>
              <a:rPr lang="es-ES" sz="2400" i="1" dirty="0">
                <a:effectLst>
                  <a:outerShdw blurRad="38100" dist="38100" dir="2700000" algn="tl">
                    <a:srgbClr val="000000">
                      <a:alpha val="43137"/>
                    </a:srgbClr>
                  </a:outerShdw>
                </a:effectLst>
              </a:rPr>
              <a:t>se va aplicar a estos </a:t>
            </a:r>
            <a:r>
              <a:rPr lang="es-ES" sz="2400" i="1" dirty="0" smtClean="0">
                <a:effectLst>
                  <a:outerShdw blurRad="38100" dist="38100" dir="2700000" algn="tl">
                    <a:srgbClr val="000000">
                      <a:alpha val="43137"/>
                    </a:srgbClr>
                  </a:outerShdw>
                </a:effectLst>
              </a:rPr>
              <a:t>procesos.</a:t>
            </a:r>
            <a:endParaRPr lang="es-E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0156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 xmlns:a16="http://schemas.microsoft.com/office/drawing/2014/main" id="{4AC6B390-BC59-4F1D-A0EE-D71A92F0A0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3" name="Freeform: Shape 72">
            <a:extLst>
              <a:ext uri="{FF2B5EF4-FFF2-40B4-BE49-F238E27FC236}">
                <a16:creationId xmlns="" xmlns:a16="http://schemas.microsoft.com/office/drawing/2014/main" id="{B6C60D79-16F1-4C4B-B7E3-7634E7069C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Atractiva Constructor De O El Constructor De Pensando Y Mirando ...">
            <a:extLst>
              <a:ext uri="{FF2B5EF4-FFF2-40B4-BE49-F238E27FC236}">
                <a16:creationId xmlns="" xmlns:a16="http://schemas.microsoft.com/office/drawing/2014/main" id="{7F984A93-704B-4BAE-90AE-3F4E99540B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3182" y="520749"/>
            <a:ext cx="3753123"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054" name="Arc 74">
            <a:extLst>
              <a:ext uri="{FF2B5EF4-FFF2-40B4-BE49-F238E27FC236}">
                <a16:creationId xmlns="" xmlns:a16="http://schemas.microsoft.com/office/drawing/2014/main" id="{426B127E-6498-4C77-9C9D-4553A5113B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FF134598-2C35-4771-A071-2F0446D8C5B9}"/>
              </a:ext>
            </a:extLst>
          </p:cNvPr>
          <p:cNvSpPr>
            <a:spLocks noGrp="1"/>
          </p:cNvSpPr>
          <p:nvPr>
            <p:ph idx="1"/>
          </p:nvPr>
        </p:nvSpPr>
        <p:spPr>
          <a:xfrm>
            <a:off x="475609" y="1358297"/>
            <a:ext cx="5815012" cy="4559524"/>
          </a:xfrm>
        </p:spPr>
        <p:txBody>
          <a:bodyPr>
            <a:noAutofit/>
          </a:bodyPr>
          <a:lstStyle/>
          <a:p>
            <a:pPr marL="0" indent="0">
              <a:buNone/>
            </a:pPr>
            <a:r>
              <a:rPr lang="es-ES" sz="2400" b="1" i="1" dirty="0">
                <a:solidFill>
                  <a:schemeClr val="accent6"/>
                </a:solidFill>
                <a:effectLst>
                  <a:outerShdw blurRad="38100" dist="38100" dir="2700000" algn="tl">
                    <a:srgbClr val="000000">
                      <a:alpha val="43137"/>
                    </a:srgbClr>
                  </a:outerShdw>
                </a:effectLst>
              </a:rPr>
              <a:t>Planificación y </a:t>
            </a:r>
            <a:r>
              <a:rPr lang="es-ES" sz="2400" b="1" i="1" dirty="0" smtClean="0">
                <a:solidFill>
                  <a:schemeClr val="accent6"/>
                </a:solidFill>
                <a:effectLst>
                  <a:outerShdw blurRad="38100" dist="38100" dir="2700000" algn="tl">
                    <a:srgbClr val="000000">
                      <a:alpha val="43137"/>
                    </a:srgbClr>
                  </a:outerShdw>
                </a:effectLst>
              </a:rPr>
              <a:t>Control </a:t>
            </a:r>
            <a:r>
              <a:rPr lang="es-ES" sz="2400" b="1" i="1" dirty="0">
                <a:solidFill>
                  <a:schemeClr val="accent6"/>
                </a:solidFill>
                <a:effectLst>
                  <a:outerShdw blurRad="38100" dist="38100" dir="2700000" algn="tl">
                    <a:srgbClr val="000000">
                      <a:alpha val="43137"/>
                    </a:srgbClr>
                  </a:outerShdw>
                </a:effectLst>
              </a:rPr>
              <a:t>O</a:t>
            </a:r>
            <a:r>
              <a:rPr lang="es-ES" sz="2400" b="1" i="1" dirty="0" smtClean="0">
                <a:solidFill>
                  <a:schemeClr val="accent6"/>
                </a:solidFill>
                <a:effectLst>
                  <a:outerShdw blurRad="38100" dist="38100" dir="2700000" algn="tl">
                    <a:srgbClr val="000000">
                      <a:alpha val="43137"/>
                    </a:srgbClr>
                  </a:outerShdw>
                </a:effectLst>
              </a:rPr>
              <a:t>peracional</a:t>
            </a:r>
            <a:endParaRPr lang="es-ES" sz="2400" b="1" i="1" dirty="0">
              <a:solidFill>
                <a:schemeClr val="accent6"/>
              </a:solidFill>
              <a:effectLst>
                <a:outerShdw blurRad="38100" dist="38100" dir="2700000" algn="tl">
                  <a:srgbClr val="000000">
                    <a:alpha val="43137"/>
                  </a:srgbClr>
                </a:outerShdw>
              </a:effectLst>
            </a:endParaRPr>
          </a:p>
          <a:p>
            <a:pPr marL="0" indent="0">
              <a:buNone/>
            </a:pPr>
            <a:endParaRPr lang="es-ES" sz="2400" b="1" i="1" dirty="0">
              <a:effectLst>
                <a:outerShdw blurRad="38100" dist="38100" dir="2700000" algn="tl">
                  <a:srgbClr val="000000">
                    <a:alpha val="43137"/>
                  </a:srgbClr>
                </a:outerShdw>
              </a:effectLst>
            </a:endParaRPr>
          </a:p>
          <a:p>
            <a:pPr marL="0" indent="0" algn="just">
              <a:buNone/>
            </a:pPr>
            <a:r>
              <a:rPr lang="es-ES" sz="2400" i="1" dirty="0">
                <a:effectLst>
                  <a:outerShdw blurRad="38100" dist="38100" dir="2700000" algn="tl">
                    <a:srgbClr val="000000">
                      <a:alpha val="43137"/>
                    </a:srgbClr>
                  </a:outerShdw>
                </a:effectLst>
              </a:rPr>
              <a:t>La planificación y el control </a:t>
            </a:r>
            <a:r>
              <a:rPr lang="es-ES" sz="2400" i="1" dirty="0" smtClean="0">
                <a:effectLst>
                  <a:outerShdw blurRad="38100" dist="38100" dir="2700000" algn="tl">
                    <a:srgbClr val="000000">
                      <a:alpha val="43137"/>
                    </a:srgbClr>
                  </a:outerShdw>
                </a:effectLst>
              </a:rPr>
              <a:t>operacional </a:t>
            </a:r>
            <a:r>
              <a:rPr lang="es-ES" sz="2400" i="1" dirty="0">
                <a:effectLst>
                  <a:outerShdw blurRad="38100" dist="38100" dir="2700000" algn="tl">
                    <a:srgbClr val="000000">
                      <a:alpha val="43137"/>
                    </a:srgbClr>
                  </a:outerShdw>
                </a:effectLst>
              </a:rPr>
              <a:t>se </a:t>
            </a:r>
            <a:r>
              <a:rPr lang="es-ES" sz="2400" i="1" dirty="0" smtClean="0">
                <a:effectLst>
                  <a:outerShdw blurRad="38100" dist="38100" dir="2700000" algn="tl">
                    <a:srgbClr val="000000">
                      <a:alpha val="43137"/>
                    </a:srgbClr>
                  </a:outerShdw>
                </a:effectLst>
              </a:rPr>
              <a:t>realiza mediante:</a:t>
            </a:r>
            <a:endParaRPr lang="es-ES" sz="2400" i="1" dirty="0">
              <a:effectLst>
                <a:outerShdw blurRad="38100" dist="38100" dir="2700000" algn="tl">
                  <a:srgbClr val="000000">
                    <a:alpha val="43137"/>
                  </a:srgbClr>
                </a:outerShdw>
              </a:effectLst>
            </a:endParaRPr>
          </a:p>
          <a:p>
            <a:pPr marL="0" indent="0">
              <a:buNone/>
            </a:pPr>
            <a:endParaRPr lang="es-ES" sz="2400" b="1" i="1" dirty="0">
              <a:effectLst>
                <a:outerShdw blurRad="38100" dist="38100" dir="2700000" algn="tl">
                  <a:srgbClr val="000000">
                    <a:alpha val="43137"/>
                  </a:srgbClr>
                </a:outerShdw>
              </a:effectLst>
            </a:endParaRPr>
          </a:p>
          <a:p>
            <a:pPr marL="0" indent="0" algn="just">
              <a:buNone/>
            </a:pPr>
            <a:r>
              <a:rPr lang="es-ES" sz="2400" i="1" dirty="0" smtClean="0">
                <a:solidFill>
                  <a:srgbClr val="FF0000"/>
                </a:solidFill>
                <a:effectLst>
                  <a:outerShdw blurRad="38100" dist="38100" dir="2700000" algn="tl">
                    <a:srgbClr val="000000">
                      <a:alpha val="43137"/>
                    </a:srgbClr>
                  </a:outerShdw>
                </a:effectLst>
              </a:rPr>
              <a:t>√ </a:t>
            </a:r>
            <a:r>
              <a:rPr lang="es-ES" sz="2400" i="1" dirty="0" smtClean="0">
                <a:effectLst>
                  <a:outerShdw blurRad="38100" dist="38100" dir="2700000" algn="tl">
                    <a:srgbClr val="000000">
                      <a:alpha val="43137"/>
                    </a:srgbClr>
                  </a:outerShdw>
                </a:effectLst>
              </a:rPr>
              <a:t>Establecimiento </a:t>
            </a:r>
            <a:r>
              <a:rPr lang="es-ES" sz="2400" i="1" dirty="0">
                <a:effectLst>
                  <a:outerShdw blurRad="38100" dist="38100" dir="2700000" algn="tl">
                    <a:srgbClr val="000000">
                      <a:alpha val="43137"/>
                    </a:srgbClr>
                  </a:outerShdw>
                </a:effectLst>
              </a:rPr>
              <a:t>de criterios para los </a:t>
            </a:r>
            <a:r>
              <a:rPr lang="es-ES" sz="2400" i="1" dirty="0" smtClean="0">
                <a:effectLst>
                  <a:outerShdw blurRad="38100" dist="38100" dir="2700000" algn="tl">
                    <a:srgbClr val="000000">
                      <a:alpha val="43137"/>
                    </a:srgbClr>
                  </a:outerShdw>
                </a:effectLst>
              </a:rPr>
              <a:t>procesos.</a:t>
            </a:r>
            <a:endParaRPr lang="es-ES" sz="2400" i="1" dirty="0">
              <a:effectLst>
                <a:outerShdw blurRad="38100" dist="38100" dir="2700000" algn="tl">
                  <a:srgbClr val="000000">
                    <a:alpha val="43137"/>
                  </a:srgbClr>
                </a:outerShdw>
              </a:effectLst>
            </a:endParaRPr>
          </a:p>
          <a:p>
            <a:pPr marL="0" indent="0" algn="just">
              <a:buNone/>
            </a:pPr>
            <a:endParaRPr lang="es-ES" sz="2400" i="1" dirty="0">
              <a:effectLst>
                <a:outerShdw blurRad="38100" dist="38100" dir="2700000" algn="tl">
                  <a:srgbClr val="000000">
                    <a:alpha val="43137"/>
                  </a:srgbClr>
                </a:outerShdw>
              </a:effectLst>
            </a:endParaRPr>
          </a:p>
          <a:p>
            <a:pPr marL="0" indent="0" algn="just">
              <a:buNone/>
            </a:pPr>
            <a:r>
              <a:rPr lang="es-ES" sz="2400" i="1" dirty="0" smtClean="0">
                <a:solidFill>
                  <a:srgbClr val="FF0000"/>
                </a:solidFill>
                <a:effectLst>
                  <a:outerShdw blurRad="38100" dist="38100" dir="2700000" algn="tl">
                    <a:srgbClr val="000000">
                      <a:alpha val="43137"/>
                    </a:srgbClr>
                  </a:outerShdw>
                </a:effectLst>
              </a:rPr>
              <a:t>√ </a:t>
            </a:r>
            <a:r>
              <a:rPr lang="es-ES" sz="2400" i="1" dirty="0" smtClean="0">
                <a:effectLst>
                  <a:outerShdw blurRad="38100" dist="38100" dir="2700000" algn="tl">
                    <a:srgbClr val="000000">
                      <a:alpha val="43137"/>
                    </a:srgbClr>
                  </a:outerShdw>
                </a:effectLst>
              </a:rPr>
              <a:t>Implementación </a:t>
            </a:r>
            <a:r>
              <a:rPr lang="es-ES" sz="2400" i="1" dirty="0">
                <a:effectLst>
                  <a:outerShdw blurRad="38100" dist="38100" dir="2700000" algn="tl">
                    <a:srgbClr val="000000">
                      <a:alpha val="43137"/>
                    </a:srgbClr>
                  </a:outerShdw>
                </a:effectLst>
              </a:rPr>
              <a:t>del control de los procesos de acuerdo a los criterios de </a:t>
            </a:r>
            <a:r>
              <a:rPr lang="es-ES" sz="2400" i="1" dirty="0" smtClean="0">
                <a:effectLst>
                  <a:outerShdw blurRad="38100" dist="38100" dir="2700000" algn="tl">
                    <a:srgbClr val="000000">
                      <a:alpha val="43137"/>
                    </a:srgbClr>
                  </a:outerShdw>
                </a:effectLst>
              </a:rPr>
              <a:t>operación.</a:t>
            </a:r>
            <a:endParaRPr lang="es-CO"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6788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DB304A14-32D0-4873-B914-423ED7B8D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 xmlns:a16="http://schemas.microsoft.com/office/drawing/2014/main" id="{94238193-0AEB-4946-9CB0-F871A4F2892E}"/>
              </a:ext>
            </a:extLst>
          </p:cNvPr>
          <p:cNvPicPr>
            <a:picLocks noChangeAspect="1"/>
          </p:cNvPicPr>
          <p:nvPr/>
        </p:nvPicPr>
        <p:blipFill rotWithShape="1">
          <a:blip r:embed="rId2"/>
          <a:srcRect r="1" b="14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9" name="Oval 28">
            <a:extLst>
              <a:ext uri="{FF2B5EF4-FFF2-40B4-BE49-F238E27FC236}">
                <a16:creationId xmlns="" xmlns:a16="http://schemas.microsoft.com/office/drawing/2014/main" id="{1D460C86-854F-4FB3-ABC2-E823D8FEB9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 xmlns:a16="http://schemas.microsoft.com/office/drawing/2014/main" id="{BB48116A-278A-4CC5-89D3-9DE8E8FF12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arcador de contenido 2">
            <a:extLst>
              <a:ext uri="{FF2B5EF4-FFF2-40B4-BE49-F238E27FC236}">
                <a16:creationId xmlns="" xmlns:a16="http://schemas.microsoft.com/office/drawing/2014/main" id="{B85C50AF-8963-4DBB-9DFF-B48EEDD72EB0}"/>
              </a:ext>
            </a:extLst>
          </p:cNvPr>
          <p:cNvSpPr txBox="1">
            <a:spLocks/>
          </p:cNvSpPr>
          <p:nvPr/>
        </p:nvSpPr>
        <p:spPr>
          <a:xfrm>
            <a:off x="386366" y="271464"/>
            <a:ext cx="5962919" cy="6257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i="1" dirty="0" smtClean="0">
                <a:solidFill>
                  <a:srgbClr val="FF0000"/>
                </a:solidFill>
                <a:effectLst>
                  <a:outerShdw blurRad="38100" dist="38100" dir="2700000" algn="tl">
                    <a:srgbClr val="000000">
                      <a:alpha val="43137"/>
                    </a:srgbClr>
                  </a:outerShdw>
                </a:effectLst>
              </a:rPr>
              <a:t>CONTROL OPERACIONAL</a:t>
            </a:r>
          </a:p>
          <a:p>
            <a:pPr marL="0" indent="0" algn="ctr">
              <a:buFont typeface="Arial" panose="020B0604020202020204" pitchFamily="34" charset="0"/>
              <a:buNone/>
            </a:pPr>
            <a:endParaRPr lang="es-ES" dirty="0" smtClean="0"/>
          </a:p>
          <a:p>
            <a:pPr marL="0" indent="0" algn="ctr">
              <a:buFont typeface="Arial" panose="020B0604020202020204" pitchFamily="34" charset="0"/>
              <a:buNone/>
            </a:pPr>
            <a:r>
              <a:rPr lang="es-ES" b="1" i="1" dirty="0" smtClean="0">
                <a:effectLst>
                  <a:outerShdw blurRad="38100" dist="38100" dir="2700000" algn="tl">
                    <a:srgbClr val="000000">
                      <a:alpha val="43137"/>
                    </a:srgbClr>
                  </a:outerShdw>
                </a:effectLst>
              </a:rPr>
              <a:t>Tipos de controles</a:t>
            </a:r>
          </a:p>
          <a:p>
            <a:pPr marL="0" indent="0" algn="ctr">
              <a:buFont typeface="Arial" panose="020B0604020202020204" pitchFamily="34" charset="0"/>
              <a:buNone/>
            </a:pPr>
            <a:r>
              <a:rPr lang="es-ES" b="1" i="1" dirty="0" smtClean="0">
                <a:effectLst>
                  <a:outerShdw blurRad="38100" dist="38100" dir="2700000" algn="tl">
                    <a:srgbClr val="000000">
                      <a:alpha val="43137"/>
                    </a:srgbClr>
                  </a:outerShdw>
                </a:effectLst>
              </a:rPr>
              <a:t> Según el momento en el cual se realizan:</a:t>
            </a:r>
          </a:p>
          <a:p>
            <a:pPr marL="0" indent="0" algn="ctr">
              <a:buFont typeface="Arial" panose="020B0604020202020204" pitchFamily="34" charset="0"/>
              <a:buNone/>
            </a:pPr>
            <a:endParaRPr lang="es-ES" i="1" dirty="0" smtClean="0">
              <a:effectLst>
                <a:outerShdw blurRad="38100" dist="38100" dir="2700000" algn="tl">
                  <a:srgbClr val="000000">
                    <a:alpha val="43137"/>
                  </a:srgbClr>
                </a:outerShdw>
              </a:effectLst>
            </a:endParaRPr>
          </a:p>
          <a:p>
            <a:pPr marL="0" indent="0" algn="just">
              <a:buFont typeface="Arial" panose="020B0604020202020204" pitchFamily="34" charset="0"/>
              <a:buNone/>
            </a:pPr>
            <a:r>
              <a:rPr lang="es-ES" sz="2500" b="1" i="1" dirty="0" smtClean="0">
                <a:effectLst>
                  <a:outerShdw blurRad="38100" dist="38100" dir="2700000" algn="tl">
                    <a:srgbClr val="000000">
                      <a:alpha val="43137"/>
                    </a:srgbClr>
                  </a:outerShdw>
                </a:effectLst>
              </a:rPr>
              <a:t>1.</a:t>
            </a:r>
            <a:r>
              <a:rPr lang="es-ES" sz="2500" i="1" dirty="0" smtClean="0">
                <a:effectLst>
                  <a:outerShdw blurRad="38100" dist="38100" dir="2700000" algn="tl">
                    <a:srgbClr val="000000">
                      <a:alpha val="43137"/>
                    </a:srgbClr>
                  </a:outerShdw>
                </a:effectLst>
              </a:rPr>
              <a:t> </a:t>
            </a:r>
            <a:r>
              <a:rPr lang="es-ES" sz="2500" b="1" i="1" dirty="0" err="1" smtClean="0">
                <a:effectLst>
                  <a:outerShdw blurRad="38100" dist="38100" dir="2700000" algn="tl">
                    <a:srgbClr val="000000">
                      <a:alpha val="43137"/>
                    </a:srgbClr>
                  </a:outerShdw>
                </a:effectLst>
              </a:rPr>
              <a:t>Precontrol</a:t>
            </a:r>
            <a:endParaRPr lang="es-ES" sz="2500" b="1" i="1" dirty="0" smtClean="0">
              <a:effectLst>
                <a:outerShdw blurRad="38100" dist="38100" dir="2700000" algn="tl">
                  <a:srgbClr val="000000">
                    <a:alpha val="43137"/>
                  </a:srgbClr>
                </a:outerShdw>
              </a:effectLst>
            </a:endParaRPr>
          </a:p>
          <a:p>
            <a:pPr marL="0" indent="0" algn="just">
              <a:buFont typeface="Arial" panose="020B0604020202020204" pitchFamily="34" charset="0"/>
              <a:buNone/>
            </a:pPr>
            <a:r>
              <a:rPr lang="es-ES" sz="2200" i="1" dirty="0" smtClean="0">
                <a:effectLst>
                  <a:outerShdw blurRad="38100" dist="38100" dir="2700000" algn="tl">
                    <a:srgbClr val="000000">
                      <a:alpha val="43137"/>
                    </a:srgbClr>
                  </a:outerShdw>
                </a:effectLst>
              </a:rPr>
              <a:t>Es un control previo que se realiza antes de que el trabajo se ejecute Esto significa que, en el fondo, es un control de tipo preventivo ya que su objetivo es eliminar las desviaciones antes de que estas se presenten</a:t>
            </a:r>
          </a:p>
          <a:p>
            <a:pPr marL="0" indent="0" algn="just">
              <a:buFont typeface="Arial" panose="020B0604020202020204" pitchFamily="34" charset="0"/>
              <a:buNone/>
            </a:pPr>
            <a:r>
              <a:rPr lang="es-ES" sz="2200" i="1" dirty="0" smtClean="0">
                <a:solidFill>
                  <a:srgbClr val="FF0000"/>
                </a:solidFill>
                <a:effectLst>
                  <a:outerShdw blurRad="38100" dist="38100" dir="2700000" algn="tl">
                    <a:srgbClr val="000000">
                      <a:alpha val="43137"/>
                    </a:srgbClr>
                  </a:outerShdw>
                </a:effectLst>
              </a:rPr>
              <a:t>Ejemplo: Capacitación al personal en el manejo interno de </a:t>
            </a:r>
            <a:r>
              <a:rPr lang="es-ES" sz="2200" i="1" dirty="0" err="1" smtClean="0">
                <a:solidFill>
                  <a:srgbClr val="FF0000"/>
                </a:solidFill>
                <a:effectLst>
                  <a:outerShdw blurRad="38100" dist="38100" dir="2700000" algn="tl">
                    <a:srgbClr val="000000">
                      <a:alpha val="43137"/>
                    </a:srgbClr>
                  </a:outerShdw>
                </a:effectLst>
              </a:rPr>
              <a:t>Respel</a:t>
            </a:r>
            <a:r>
              <a:rPr lang="es-ES" sz="2200" i="1" dirty="0" smtClean="0">
                <a:solidFill>
                  <a:srgbClr val="FF0000"/>
                </a:solidFill>
                <a:effectLst>
                  <a:outerShdw blurRad="38100" dist="38100" dir="2700000" algn="tl">
                    <a:srgbClr val="000000">
                      <a:alpha val="43137"/>
                    </a:srgbClr>
                  </a:outerShdw>
                </a:effectLst>
              </a:rPr>
              <a:t>.</a:t>
            </a:r>
            <a:endParaRPr lang="es-CO" sz="22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15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Freeform: Shape 136">
            <a:extLst>
              <a:ext uri="{FF2B5EF4-FFF2-40B4-BE49-F238E27FC236}">
                <a16:creationId xmlns=""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05DB747D-1FB3-4B2B-86D4-C735E874BE98}"/>
              </a:ext>
            </a:extLst>
          </p:cNvPr>
          <p:cNvSpPr>
            <a:spLocks noGrp="1"/>
          </p:cNvSpPr>
          <p:nvPr>
            <p:ph idx="1"/>
          </p:nvPr>
        </p:nvSpPr>
        <p:spPr>
          <a:xfrm>
            <a:off x="311422" y="536085"/>
            <a:ext cx="6180013" cy="5690895"/>
          </a:xfrm>
        </p:spPr>
        <p:txBody>
          <a:bodyPr>
            <a:normAutofit fontScale="77500" lnSpcReduction="20000"/>
          </a:bodyPr>
          <a:lstStyle/>
          <a:p>
            <a:pPr marL="0" indent="0">
              <a:buNone/>
            </a:pPr>
            <a:r>
              <a:rPr lang="es-ES" sz="3200" b="1" i="1" dirty="0" smtClean="0">
                <a:effectLst>
                  <a:outerShdw blurRad="38100" dist="38100" dir="2700000" algn="tl">
                    <a:srgbClr val="000000">
                      <a:alpha val="43137"/>
                    </a:srgbClr>
                  </a:outerShdw>
                </a:effectLst>
              </a:rPr>
              <a:t>2</a:t>
            </a:r>
            <a:r>
              <a:rPr lang="es-ES" sz="3200" b="1" i="1" dirty="0">
                <a:effectLst>
                  <a:outerShdw blurRad="38100" dist="38100" dir="2700000" algn="tl">
                    <a:srgbClr val="000000">
                      <a:alpha val="43137"/>
                    </a:srgbClr>
                  </a:outerShdw>
                </a:effectLst>
              </a:rPr>
              <a:t>. </a:t>
            </a:r>
            <a:r>
              <a:rPr lang="es-ES" sz="3200" b="1" i="1" dirty="0" smtClean="0">
                <a:effectLst>
                  <a:outerShdw blurRad="38100" dist="38100" dir="2700000" algn="tl">
                    <a:srgbClr val="000000">
                      <a:alpha val="43137"/>
                    </a:srgbClr>
                  </a:outerShdw>
                </a:effectLst>
              </a:rPr>
              <a:t>Control </a:t>
            </a:r>
            <a:r>
              <a:rPr lang="es-ES" sz="3200" b="1" i="1" dirty="0">
                <a:effectLst>
                  <a:outerShdw blurRad="38100" dist="38100" dir="2700000" algn="tl">
                    <a:srgbClr val="000000">
                      <a:alpha val="43137"/>
                    </a:srgbClr>
                  </a:outerShdw>
                </a:effectLst>
              </a:rPr>
              <a:t>durante el trabajo</a:t>
            </a:r>
          </a:p>
          <a:p>
            <a:pPr marL="0" indent="0" algn="just">
              <a:buNone/>
            </a:pPr>
            <a:r>
              <a:rPr lang="es-ES" i="1" dirty="0">
                <a:effectLst>
                  <a:outerShdw blurRad="38100" dist="38100" dir="2700000" algn="tl">
                    <a:srgbClr val="000000">
                      <a:alpha val="43137"/>
                    </a:srgbClr>
                  </a:outerShdw>
                </a:effectLst>
              </a:rPr>
              <a:t>Este control se realiza a medida que </a:t>
            </a:r>
            <a:r>
              <a:rPr lang="es-ES" i="1" dirty="0" smtClean="0">
                <a:effectLst>
                  <a:outerShdw blurRad="38100" dist="38100" dir="2700000" algn="tl">
                    <a:srgbClr val="000000">
                      <a:alpha val="43137"/>
                    </a:srgbClr>
                  </a:outerShdw>
                </a:effectLst>
              </a:rPr>
              <a:t>se </a:t>
            </a:r>
            <a:r>
              <a:rPr lang="es-ES" i="1" dirty="0">
                <a:effectLst>
                  <a:outerShdw blurRad="38100" dist="38100" dir="2700000" algn="tl">
                    <a:srgbClr val="000000">
                      <a:alpha val="43137"/>
                    </a:srgbClr>
                  </a:outerShdw>
                </a:effectLst>
              </a:rPr>
              <a:t>están ejecutando las labores </a:t>
            </a:r>
            <a:r>
              <a:rPr lang="es-ES" i="1" dirty="0" smtClean="0">
                <a:effectLst>
                  <a:outerShdw blurRad="38100" dist="38100" dir="2700000" algn="tl">
                    <a:srgbClr val="000000">
                      <a:alpha val="43137"/>
                    </a:srgbClr>
                  </a:outerShdw>
                </a:effectLst>
              </a:rPr>
              <a:t>inherentes </a:t>
            </a:r>
            <a:r>
              <a:rPr lang="es-ES" i="1" dirty="0">
                <a:effectLst>
                  <a:outerShdw blurRad="38100" dist="38100" dir="2700000" algn="tl">
                    <a:srgbClr val="000000">
                      <a:alpha val="43137"/>
                    </a:srgbClr>
                  </a:outerShdw>
                </a:effectLst>
              </a:rPr>
              <a:t>de un trabajo especifico.</a:t>
            </a:r>
          </a:p>
          <a:p>
            <a:pPr marL="0" indent="0" algn="just">
              <a:buNone/>
            </a:pPr>
            <a:r>
              <a:rPr lang="es-ES" i="1" dirty="0">
                <a:solidFill>
                  <a:srgbClr val="FF0000"/>
                </a:solidFill>
                <a:effectLst>
                  <a:outerShdw blurRad="38100" dist="38100" dir="2700000" algn="tl">
                    <a:srgbClr val="000000">
                      <a:alpha val="43137"/>
                    </a:srgbClr>
                  </a:outerShdw>
                </a:effectLst>
              </a:rPr>
              <a:t>Ejemplo: Aplicación de un </a:t>
            </a:r>
            <a:r>
              <a:rPr lang="es-ES" i="1" dirty="0" smtClean="0">
                <a:solidFill>
                  <a:srgbClr val="FF0000"/>
                </a:solidFill>
                <a:effectLst>
                  <a:outerShdw blurRad="38100" dist="38100" dir="2700000" algn="tl">
                    <a:srgbClr val="000000">
                      <a:alpha val="43137"/>
                    </a:srgbClr>
                  </a:outerShdw>
                </a:effectLst>
              </a:rPr>
              <a:t>instructivo </a:t>
            </a:r>
            <a:r>
              <a:rPr lang="es-ES" i="1" dirty="0">
                <a:solidFill>
                  <a:srgbClr val="FF0000"/>
                </a:solidFill>
                <a:effectLst>
                  <a:outerShdw blurRad="38100" dist="38100" dir="2700000" algn="tl">
                    <a:srgbClr val="000000">
                      <a:alpha val="43137"/>
                    </a:srgbClr>
                  </a:outerShdw>
                </a:effectLst>
              </a:rPr>
              <a:t>de </a:t>
            </a:r>
            <a:r>
              <a:rPr lang="es-ES" i="1" dirty="0" smtClean="0">
                <a:solidFill>
                  <a:srgbClr val="FF0000"/>
                </a:solidFill>
                <a:effectLst>
                  <a:outerShdw blurRad="38100" dist="38100" dir="2700000" algn="tl">
                    <a:srgbClr val="000000">
                      <a:alpha val="43137"/>
                    </a:srgbClr>
                  </a:outerShdw>
                </a:effectLst>
              </a:rPr>
              <a:t>trabajo; cambios en instalaciones y tecnolog</a:t>
            </a:r>
            <a:r>
              <a:rPr lang="es-ES" i="1" dirty="0">
                <a:solidFill>
                  <a:srgbClr val="FF0000"/>
                </a:solidFill>
                <a:effectLst>
                  <a:outerShdw blurRad="38100" dist="38100" dir="2700000" algn="tl">
                    <a:srgbClr val="000000">
                      <a:alpha val="43137"/>
                    </a:srgbClr>
                  </a:outerShdw>
                </a:effectLst>
              </a:rPr>
              <a:t>í</a:t>
            </a:r>
            <a:r>
              <a:rPr lang="es-ES" i="1" dirty="0" smtClean="0">
                <a:solidFill>
                  <a:srgbClr val="FF0000"/>
                </a:solidFill>
                <a:effectLst>
                  <a:outerShdw blurRad="38100" dist="38100" dir="2700000" algn="tl">
                    <a:srgbClr val="000000">
                      <a:alpha val="43137"/>
                    </a:srgbClr>
                  </a:outerShdw>
                </a:effectLst>
              </a:rPr>
              <a:t>as.</a:t>
            </a:r>
          </a:p>
          <a:p>
            <a:pPr marL="0" indent="0">
              <a:buNone/>
            </a:pPr>
            <a:endParaRPr lang="es-ES" sz="3200" b="1" i="1" dirty="0" smtClean="0">
              <a:effectLst>
                <a:outerShdw blurRad="38100" dist="38100" dir="2700000" algn="tl">
                  <a:srgbClr val="000000">
                    <a:alpha val="43137"/>
                  </a:srgbClr>
                </a:outerShdw>
              </a:effectLst>
            </a:endParaRPr>
          </a:p>
          <a:p>
            <a:pPr marL="0" indent="0">
              <a:buNone/>
            </a:pPr>
            <a:r>
              <a:rPr lang="es-ES" sz="3200" b="1" i="1" dirty="0" smtClean="0">
                <a:effectLst>
                  <a:outerShdw blurRad="38100" dist="38100" dir="2700000" algn="tl">
                    <a:srgbClr val="000000">
                      <a:alpha val="43137"/>
                    </a:srgbClr>
                  </a:outerShdw>
                </a:effectLst>
              </a:rPr>
              <a:t>3. Post </a:t>
            </a:r>
            <a:r>
              <a:rPr lang="es-ES" sz="3200" b="1" i="1" dirty="0">
                <a:effectLst>
                  <a:outerShdw blurRad="38100" dist="38100" dir="2700000" algn="tl">
                    <a:srgbClr val="000000">
                      <a:alpha val="43137"/>
                    </a:srgbClr>
                  </a:outerShdw>
                </a:effectLst>
              </a:rPr>
              <a:t>Control o control de </a:t>
            </a:r>
            <a:r>
              <a:rPr lang="es-ES" sz="3200" b="1" i="1" dirty="0" smtClean="0">
                <a:effectLst>
                  <a:outerShdw blurRad="38100" dist="38100" dir="2700000" algn="tl">
                    <a:srgbClr val="000000">
                      <a:alpha val="43137"/>
                    </a:srgbClr>
                  </a:outerShdw>
                </a:effectLst>
              </a:rPr>
              <a:t>retroalimentación</a:t>
            </a:r>
          </a:p>
          <a:p>
            <a:pPr marL="0" indent="0" algn="just">
              <a:buNone/>
            </a:pPr>
            <a:r>
              <a:rPr lang="es-ES" i="1" dirty="0" smtClean="0">
                <a:effectLst>
                  <a:outerShdw blurRad="38100" dist="38100" dir="2700000" algn="tl">
                    <a:srgbClr val="000000">
                      <a:alpha val="43137"/>
                    </a:srgbClr>
                  </a:outerShdw>
                </a:effectLst>
              </a:rPr>
              <a:t>Su </a:t>
            </a:r>
            <a:r>
              <a:rPr lang="es-ES" i="1" dirty="0">
                <a:effectLst>
                  <a:outerShdw blurRad="38100" dist="38100" dir="2700000" algn="tl">
                    <a:srgbClr val="000000">
                      <a:alpha val="43137"/>
                    </a:srgbClr>
                  </a:outerShdw>
                </a:effectLst>
              </a:rPr>
              <a:t>objeto es obtener información después de que el personal ha trabajado en una determinada labor o se ha presentando algún «incidente» </a:t>
            </a:r>
            <a:r>
              <a:rPr lang="es-ES" i="1" dirty="0" smtClean="0">
                <a:effectLst>
                  <a:outerShdw blurRad="38100" dist="38100" dir="2700000" algn="tl">
                    <a:srgbClr val="000000">
                      <a:alpha val="43137"/>
                    </a:srgbClr>
                  </a:outerShdw>
                </a:effectLst>
              </a:rPr>
              <a:t>ambiental; </a:t>
            </a:r>
            <a:r>
              <a:rPr lang="es-ES" i="1" dirty="0">
                <a:effectLst>
                  <a:outerShdw blurRad="38100" dist="38100" dir="2700000" algn="tl">
                    <a:srgbClr val="000000">
                      <a:alpha val="43137"/>
                    </a:srgbClr>
                  </a:outerShdw>
                </a:effectLst>
              </a:rPr>
              <a:t>con él se pretende tomar medidas correctivas </a:t>
            </a:r>
            <a:r>
              <a:rPr lang="es-ES" i="1" dirty="0" smtClean="0">
                <a:effectLst>
                  <a:outerShdw blurRad="38100" dist="38100" dir="2700000" algn="tl">
                    <a:srgbClr val="000000">
                      <a:alpha val="43137"/>
                    </a:srgbClr>
                  </a:outerShdw>
                </a:effectLst>
              </a:rPr>
              <a:t>necesarias, </a:t>
            </a:r>
            <a:r>
              <a:rPr lang="es-ES" i="1" dirty="0">
                <a:effectLst>
                  <a:outerShdw blurRad="38100" dist="38100" dir="2700000" algn="tl">
                    <a:srgbClr val="000000">
                      <a:alpha val="43137"/>
                    </a:srgbClr>
                  </a:outerShdw>
                </a:effectLst>
              </a:rPr>
              <a:t>una vez que se han identificado posibles desvíos en un proceso los cuales puedan conllevar al no cumplimiento de los lineamentos ambientales de la </a:t>
            </a:r>
            <a:r>
              <a:rPr lang="es-ES" i="1" dirty="0" smtClean="0">
                <a:effectLst>
                  <a:outerShdw blurRad="38100" dist="38100" dir="2700000" algn="tl">
                    <a:srgbClr val="000000">
                      <a:alpha val="43137"/>
                    </a:srgbClr>
                  </a:outerShdw>
                </a:effectLst>
              </a:rPr>
              <a:t>organización.</a:t>
            </a:r>
          </a:p>
          <a:p>
            <a:pPr marL="0" indent="0" algn="just">
              <a:buNone/>
            </a:pPr>
            <a:r>
              <a:rPr lang="es-ES" i="1" dirty="0">
                <a:solidFill>
                  <a:srgbClr val="FF0000"/>
                </a:solidFill>
                <a:effectLst>
                  <a:outerShdw blurRad="38100" dist="38100" dir="2700000" algn="tl">
                    <a:srgbClr val="000000">
                      <a:alpha val="43137"/>
                    </a:srgbClr>
                  </a:outerShdw>
                </a:effectLst>
              </a:rPr>
              <a:t>Ejemplo: </a:t>
            </a:r>
            <a:r>
              <a:rPr lang="es-ES" i="1" dirty="0" smtClean="0">
                <a:solidFill>
                  <a:srgbClr val="FF0000"/>
                </a:solidFill>
                <a:effectLst>
                  <a:outerShdw blurRad="38100" dist="38100" dir="2700000" algn="tl">
                    <a:srgbClr val="000000">
                      <a:alpha val="43137"/>
                    </a:srgbClr>
                  </a:outerShdw>
                </a:effectLst>
              </a:rPr>
              <a:t>Inspecciones, capacitaciones después de haber ocurrido un incidente.</a:t>
            </a:r>
            <a:endParaRPr lang="es-ES" i="1" dirty="0">
              <a:solidFill>
                <a:srgbClr val="FF0000"/>
              </a:solidFill>
              <a:effectLst>
                <a:outerShdw blurRad="38100" dist="38100" dir="2700000" algn="tl">
                  <a:srgbClr val="000000">
                    <a:alpha val="43137"/>
                  </a:srgbClr>
                </a:outerShdw>
              </a:effectLst>
            </a:endParaRPr>
          </a:p>
        </p:txBody>
      </p:sp>
      <p:sp>
        <p:nvSpPr>
          <p:cNvPr id="1030" name="Oval 138">
            <a:extLst>
              <a:ext uri="{FF2B5EF4-FFF2-40B4-BE49-F238E27FC236}">
                <a16:creationId xmlns=""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Definir e implantar control operacional ISO 14001 2015?">
            <a:extLst>
              <a:ext uri="{FF2B5EF4-FFF2-40B4-BE49-F238E27FC236}">
                <a16:creationId xmlns="" xmlns:a16="http://schemas.microsoft.com/office/drawing/2014/main" id="{15A9B39A-57FD-4F69-8095-A4CB77514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90" r="11597" b="1"/>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45" name="Straight Connector 144">
            <a:extLst>
              <a:ext uri="{FF2B5EF4-FFF2-40B4-BE49-F238E27FC236}">
                <a16:creationId xmlns=""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 name="Freeform: Shape 146">
            <a:extLst>
              <a:ext uri="{FF2B5EF4-FFF2-40B4-BE49-F238E27FC236}">
                <a16:creationId xmlns=""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91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92FEB64-6EEA-4759-B4A4-BD2C1E660B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 xmlns:a16="http://schemas.microsoft.com/office/drawing/2014/main" id="{497660A8-0834-4316-98BD-344C01BBFDED}"/>
              </a:ext>
            </a:extLst>
          </p:cNvPr>
          <p:cNvPicPr>
            <a:picLocks noChangeAspect="1"/>
          </p:cNvPicPr>
          <p:nvPr/>
        </p:nvPicPr>
        <p:blipFill>
          <a:blip r:embed="rId2"/>
          <a:stretch>
            <a:fillRect/>
          </a:stretch>
        </p:blipFill>
        <p:spPr>
          <a:xfrm>
            <a:off x="838201" y="1006018"/>
            <a:ext cx="4335037" cy="4360042"/>
          </a:xfrm>
          <a:prstGeom prst="ellipse">
            <a:avLst/>
          </a:prstGeom>
        </p:spPr>
      </p:pic>
      <p:sp>
        <p:nvSpPr>
          <p:cNvPr id="13" name="Marcador de contenido 2">
            <a:extLst>
              <a:ext uri="{FF2B5EF4-FFF2-40B4-BE49-F238E27FC236}">
                <a16:creationId xmlns="" xmlns:a16="http://schemas.microsoft.com/office/drawing/2014/main" id="{3FBCD52D-F841-400C-9C01-C3E0162CD2B0}"/>
              </a:ext>
            </a:extLst>
          </p:cNvPr>
          <p:cNvSpPr>
            <a:spLocks noGrp="1"/>
          </p:cNvSpPr>
          <p:nvPr>
            <p:ph idx="1"/>
          </p:nvPr>
        </p:nvSpPr>
        <p:spPr>
          <a:xfrm>
            <a:off x="5644135" y="115198"/>
            <a:ext cx="6243066" cy="3374975"/>
          </a:xfrm>
        </p:spPr>
        <p:txBody>
          <a:bodyPr anchor="t">
            <a:normAutofit/>
          </a:bodyPr>
          <a:lstStyle/>
          <a:p>
            <a:pPr marL="0" indent="0" algn="ctr">
              <a:buNone/>
            </a:pPr>
            <a:r>
              <a:rPr lang="es-ES" b="1" i="1" dirty="0" smtClean="0">
                <a:effectLst>
                  <a:outerShdw blurRad="38100" dist="38100" dir="2700000" algn="tl">
                    <a:srgbClr val="000000">
                      <a:alpha val="43137"/>
                    </a:srgbClr>
                  </a:outerShdw>
                </a:effectLst>
              </a:rPr>
              <a:t>Tipos </a:t>
            </a:r>
            <a:r>
              <a:rPr lang="es-ES" b="1" i="1" dirty="0">
                <a:effectLst>
                  <a:outerShdw blurRad="38100" dist="38100" dir="2700000" algn="tl">
                    <a:srgbClr val="000000">
                      <a:alpha val="43137"/>
                    </a:srgbClr>
                  </a:outerShdw>
                </a:effectLst>
              </a:rPr>
              <a:t>de controles según su objetivo:</a:t>
            </a:r>
          </a:p>
          <a:p>
            <a:pPr marL="0" indent="0">
              <a:buNone/>
            </a:pPr>
            <a:endParaRPr lang="es-ES" sz="800" b="1" i="1" dirty="0" smtClean="0">
              <a:solidFill>
                <a:srgbClr val="FF0000"/>
              </a:solidFill>
              <a:effectLst>
                <a:outerShdw blurRad="38100" dist="38100" dir="2700000" algn="tl">
                  <a:srgbClr val="000000">
                    <a:alpha val="43137"/>
                  </a:srgbClr>
                </a:outerShdw>
              </a:effectLst>
            </a:endParaRPr>
          </a:p>
          <a:p>
            <a:pPr marL="0" indent="0">
              <a:buNone/>
            </a:pPr>
            <a:r>
              <a:rPr lang="es-ES" sz="2500" b="1" i="1" dirty="0" smtClean="0">
                <a:effectLst>
                  <a:outerShdw blurRad="38100" dist="38100" dir="2700000" algn="tl">
                    <a:srgbClr val="000000">
                      <a:alpha val="43137"/>
                    </a:srgbClr>
                  </a:outerShdw>
                </a:effectLst>
              </a:rPr>
              <a:t>1. Control </a:t>
            </a:r>
            <a:r>
              <a:rPr lang="es-ES" sz="2500" b="1" i="1" dirty="0">
                <a:effectLst>
                  <a:outerShdw blurRad="38100" dist="38100" dir="2700000" algn="tl">
                    <a:srgbClr val="000000">
                      <a:alpha val="43137"/>
                    </a:srgbClr>
                  </a:outerShdw>
                </a:effectLst>
              </a:rPr>
              <a:t>operativo: </a:t>
            </a:r>
            <a:endParaRPr lang="es-ES" sz="2500" b="1" i="1" dirty="0" smtClean="0">
              <a:effectLst>
                <a:outerShdw blurRad="38100" dist="38100" dir="2700000" algn="tl">
                  <a:srgbClr val="000000">
                    <a:alpha val="43137"/>
                  </a:srgbClr>
                </a:outerShdw>
              </a:effectLst>
            </a:endParaRPr>
          </a:p>
          <a:p>
            <a:pPr marL="0" indent="0" algn="just">
              <a:buNone/>
            </a:pPr>
            <a:r>
              <a:rPr lang="es-ES" sz="2200" i="1" dirty="0" smtClean="0">
                <a:effectLst>
                  <a:outerShdw blurRad="38100" dist="38100" dir="2700000" algn="tl">
                    <a:srgbClr val="000000">
                      <a:alpha val="43137"/>
                    </a:srgbClr>
                  </a:outerShdw>
                </a:effectLst>
              </a:rPr>
              <a:t>Su </a:t>
            </a:r>
            <a:r>
              <a:rPr lang="es-ES" sz="2200" i="1" dirty="0">
                <a:effectLst>
                  <a:outerShdw blurRad="38100" dist="38100" dir="2700000" algn="tl">
                    <a:srgbClr val="000000">
                      <a:alpha val="43137"/>
                    </a:srgbClr>
                  </a:outerShdw>
                </a:effectLst>
              </a:rPr>
              <a:t>objetivo es asegurar que las tareas específicas se cumplan en forma eficaz y </a:t>
            </a:r>
            <a:r>
              <a:rPr lang="es-ES" sz="2200" i="1" dirty="0" smtClean="0">
                <a:effectLst>
                  <a:outerShdw blurRad="38100" dist="38100" dir="2700000" algn="tl">
                    <a:srgbClr val="000000">
                      <a:alpha val="43137"/>
                    </a:srgbClr>
                  </a:outerShdw>
                </a:effectLst>
              </a:rPr>
              <a:t>eficiente.</a:t>
            </a:r>
            <a:endParaRPr lang="es-CO" sz="2200" i="1" dirty="0">
              <a:effectLst>
                <a:outerShdw blurRad="38100" dist="38100" dir="2700000" algn="tl">
                  <a:srgbClr val="000000">
                    <a:alpha val="43137"/>
                  </a:srgbClr>
                </a:outerShdw>
              </a:effectLst>
            </a:endParaRPr>
          </a:p>
        </p:txBody>
      </p:sp>
      <p:sp>
        <p:nvSpPr>
          <p:cNvPr id="15" name="Marcador de contenido 2">
            <a:extLst>
              <a:ext uri="{FF2B5EF4-FFF2-40B4-BE49-F238E27FC236}">
                <a16:creationId xmlns="" xmlns:a16="http://schemas.microsoft.com/office/drawing/2014/main" id="{39347602-8F70-44AC-8FD2-47786915A453}"/>
              </a:ext>
            </a:extLst>
          </p:cNvPr>
          <p:cNvSpPr txBox="1">
            <a:spLocks/>
          </p:cNvSpPr>
          <p:nvPr/>
        </p:nvSpPr>
        <p:spPr>
          <a:xfrm>
            <a:off x="5644135" y="2700114"/>
            <a:ext cx="6252438" cy="20927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500" b="1" i="1" dirty="0" smtClean="0">
                <a:effectLst>
                  <a:outerShdw blurRad="38100" dist="38100" dir="2700000" algn="tl">
                    <a:srgbClr val="000000">
                      <a:alpha val="43137"/>
                    </a:srgbClr>
                  </a:outerShdw>
                </a:effectLst>
              </a:rPr>
              <a:t>2. Control de gestión: </a:t>
            </a:r>
          </a:p>
          <a:p>
            <a:pPr marL="0" indent="0" algn="just">
              <a:buFont typeface="Arial" panose="020B0604020202020204" pitchFamily="34" charset="0"/>
              <a:buNone/>
            </a:pPr>
            <a:r>
              <a:rPr lang="es-ES" sz="2200" i="1" dirty="0" smtClean="0">
                <a:effectLst>
                  <a:outerShdw blurRad="38100" dist="38100" dir="2700000" algn="tl">
                    <a:srgbClr val="000000">
                      <a:alpha val="43137"/>
                    </a:srgbClr>
                  </a:outerShdw>
                </a:effectLst>
              </a:rPr>
              <a:t>Su objetivo es guiar la elección de los que deben tomar decisiones para que actúen lo más eficientemente posible a fin de alcanzar los objetivos de la organización, a partir de los recursos disponibles</a:t>
            </a:r>
            <a:r>
              <a:rPr lang="es-ES" sz="2200" i="1" dirty="0" smtClean="0">
                <a:solidFill>
                  <a:srgbClr val="FF0000"/>
                </a:solidFill>
                <a:effectLst>
                  <a:outerShdw blurRad="38100" dist="38100" dir="2700000" algn="tl">
                    <a:srgbClr val="000000">
                      <a:alpha val="43137"/>
                    </a:srgbClr>
                  </a:outerShdw>
                </a:effectLst>
              </a:rPr>
              <a:t>.</a:t>
            </a:r>
            <a:endParaRPr lang="es-CO" sz="2200" i="1" dirty="0">
              <a:effectLst>
                <a:outerShdw blurRad="38100" dist="38100" dir="2700000" algn="tl">
                  <a:srgbClr val="000000">
                    <a:alpha val="43137"/>
                  </a:srgbClr>
                </a:outerShdw>
              </a:effectLst>
            </a:endParaRPr>
          </a:p>
        </p:txBody>
      </p:sp>
      <p:sp>
        <p:nvSpPr>
          <p:cNvPr id="17" name="Marcador de contenido 2">
            <a:extLst>
              <a:ext uri="{FF2B5EF4-FFF2-40B4-BE49-F238E27FC236}">
                <a16:creationId xmlns="" xmlns:a16="http://schemas.microsoft.com/office/drawing/2014/main" id="{DF289A69-1DAC-4669-A07A-416E57169E11}"/>
              </a:ext>
            </a:extLst>
          </p:cNvPr>
          <p:cNvSpPr txBox="1">
            <a:spLocks/>
          </p:cNvSpPr>
          <p:nvPr/>
        </p:nvSpPr>
        <p:spPr>
          <a:xfrm>
            <a:off x="5644135" y="4737104"/>
            <a:ext cx="6243066" cy="20042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500" b="1" dirty="0" smtClean="0"/>
              <a:t>3.</a:t>
            </a:r>
            <a:r>
              <a:rPr lang="es-ES" sz="2500" b="1" i="1" dirty="0" smtClean="0">
                <a:effectLst>
                  <a:outerShdw blurRad="38100" dist="38100" dir="2700000" algn="tl">
                    <a:srgbClr val="000000">
                      <a:alpha val="43137"/>
                    </a:srgbClr>
                  </a:outerShdw>
                </a:effectLst>
              </a:rPr>
              <a:t>Control estratégico</a:t>
            </a:r>
          </a:p>
          <a:p>
            <a:pPr marL="0" indent="0" algn="just">
              <a:buFont typeface="Arial" panose="020B0604020202020204" pitchFamily="34" charset="0"/>
              <a:buNone/>
            </a:pPr>
            <a:r>
              <a:rPr lang="es-ES" sz="2200" i="1" dirty="0" smtClean="0">
                <a:effectLst>
                  <a:outerShdw blurRad="38100" dist="38100" dir="2700000" algn="tl">
                    <a:srgbClr val="000000">
                      <a:alpha val="43137"/>
                    </a:srgbClr>
                  </a:outerShdw>
                </a:effectLst>
              </a:rPr>
              <a:t>Su objetivo es asegurar que las estrategias se están implementando como se planificó, y que los resultados producidos por la estrategia son los esperados.</a:t>
            </a:r>
            <a:endParaRPr lang="es-CO" sz="2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979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 xmlns:a16="http://schemas.microsoft.com/office/drawing/2014/main" id="{231598CC-E9D8-46F1-A31D-21527BFD63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1">
            <a:extLst>
              <a:ext uri="{FF2B5EF4-FFF2-40B4-BE49-F238E27FC236}">
                <a16:creationId xmlns="" xmlns:a16="http://schemas.microsoft.com/office/drawing/2014/main" id="{6C077334-5571-4B83-A83E-4CCCFA7B5E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Shape 13">
            <a:extLst>
              <a:ext uri="{FF2B5EF4-FFF2-40B4-BE49-F238E27FC236}">
                <a16:creationId xmlns="" xmlns:a16="http://schemas.microsoft.com/office/drawing/2014/main" id="{CB147A70-DC29-4DDF-A34C-2B82C6E229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 xmlns:a16="http://schemas.microsoft.com/office/drawing/2014/main" id="{D162D234-BD30-41F0-AF88-739B27CF6D4B}"/>
              </a:ext>
            </a:extLst>
          </p:cNvPr>
          <p:cNvSpPr>
            <a:spLocks noGrp="1"/>
          </p:cNvSpPr>
          <p:nvPr>
            <p:ph idx="1"/>
          </p:nvPr>
        </p:nvSpPr>
        <p:spPr>
          <a:xfrm>
            <a:off x="548078" y="1001148"/>
            <a:ext cx="5116627" cy="5060587"/>
          </a:xfrm>
        </p:spPr>
        <p:txBody>
          <a:bodyPr>
            <a:normAutofit fontScale="92500" lnSpcReduction="20000"/>
          </a:bodyPr>
          <a:lstStyle/>
          <a:p>
            <a:pPr marL="0" indent="0" algn="ctr">
              <a:buNone/>
            </a:pPr>
            <a:r>
              <a:rPr lang="es-ES" sz="2700" b="1" i="1" dirty="0">
                <a:effectLst>
                  <a:outerShdw blurRad="38100" dist="38100" dir="2700000" algn="tl">
                    <a:srgbClr val="000000">
                      <a:alpha val="43137"/>
                    </a:srgbClr>
                  </a:outerShdw>
                </a:effectLst>
              </a:rPr>
              <a:t>Tipos de controles según </a:t>
            </a:r>
            <a:r>
              <a:rPr lang="es-ES" sz="2700" b="1" i="1" dirty="0" smtClean="0">
                <a:effectLst>
                  <a:outerShdw blurRad="38100" dist="38100" dir="2700000" algn="tl">
                    <a:srgbClr val="000000">
                      <a:alpha val="43137"/>
                    </a:srgbClr>
                  </a:outerShdw>
                </a:effectLst>
              </a:rPr>
              <a:t>en qué consisten:</a:t>
            </a:r>
            <a:endParaRPr lang="es-ES" sz="2700" b="1" i="1" dirty="0">
              <a:effectLst>
                <a:outerShdw blurRad="38100" dist="38100" dir="2700000" algn="tl">
                  <a:srgbClr val="000000">
                    <a:alpha val="43137"/>
                  </a:srgbClr>
                </a:outerShdw>
              </a:effectLst>
            </a:endParaRPr>
          </a:p>
          <a:p>
            <a:pPr marL="0" indent="0">
              <a:buNone/>
            </a:pPr>
            <a:endParaRPr lang="es-CO" sz="2000" b="1" i="1" dirty="0" smtClean="0">
              <a:effectLst>
                <a:outerShdw blurRad="38100" dist="38100" dir="2700000" algn="tl">
                  <a:srgbClr val="000000">
                    <a:alpha val="43137"/>
                  </a:srgbClr>
                </a:outerShdw>
              </a:effectLst>
            </a:endParaRPr>
          </a:p>
          <a:p>
            <a:pPr marL="0" indent="0">
              <a:buNone/>
            </a:pPr>
            <a:r>
              <a:rPr lang="es-CO" sz="2400" i="1" dirty="0" smtClean="0">
                <a:effectLst>
                  <a:outerShdw blurRad="38100" dist="38100" dir="2700000" algn="tl">
                    <a:srgbClr val="000000">
                      <a:alpha val="43137"/>
                    </a:srgbClr>
                  </a:outerShdw>
                </a:effectLst>
              </a:rPr>
              <a:t>Los </a:t>
            </a:r>
            <a:r>
              <a:rPr lang="es-CO" sz="2400" i="1" dirty="0">
                <a:effectLst>
                  <a:outerShdw blurRad="38100" dist="38100" dir="2700000" algn="tl">
                    <a:srgbClr val="000000">
                      <a:alpha val="43137"/>
                    </a:srgbClr>
                  </a:outerShdw>
                </a:effectLst>
              </a:rPr>
              <a:t>controles pueden </a:t>
            </a:r>
            <a:r>
              <a:rPr lang="es-CO" sz="2400" i="1" dirty="0" smtClean="0">
                <a:effectLst>
                  <a:outerShdw blurRad="38100" dist="38100" dir="2700000" algn="tl">
                    <a:srgbClr val="000000">
                      <a:alpha val="43137"/>
                    </a:srgbClr>
                  </a:outerShdw>
                </a:effectLst>
              </a:rPr>
              <a:t>incluir:</a:t>
            </a:r>
            <a:endParaRPr lang="es-CO" sz="2400" i="1" dirty="0">
              <a:effectLst>
                <a:outerShdw blurRad="38100" dist="38100" dir="2700000" algn="tl">
                  <a:srgbClr val="000000">
                    <a:alpha val="43137"/>
                  </a:srgbClr>
                </a:outerShdw>
              </a:effectLst>
            </a:endParaRPr>
          </a:p>
          <a:p>
            <a:pPr algn="just"/>
            <a:r>
              <a:rPr lang="es-CO" sz="2400" i="1" dirty="0" smtClean="0">
                <a:effectLst>
                  <a:outerShdw blurRad="38100" dist="38100" dir="2700000" algn="tl">
                    <a:srgbClr val="000000">
                      <a:alpha val="43137"/>
                    </a:srgbClr>
                  </a:outerShdw>
                </a:effectLst>
              </a:rPr>
              <a:t>Controles </a:t>
            </a:r>
            <a:r>
              <a:rPr lang="es-CO" sz="2400" i="1" dirty="0">
                <a:effectLst>
                  <a:outerShdw blurRad="38100" dist="38100" dir="2700000" algn="tl">
                    <a:srgbClr val="000000">
                      <a:alpha val="43137"/>
                    </a:srgbClr>
                  </a:outerShdw>
                </a:effectLst>
              </a:rPr>
              <a:t>de </a:t>
            </a:r>
            <a:r>
              <a:rPr lang="es-CO" sz="2400" i="1" dirty="0" smtClean="0">
                <a:effectLst>
                  <a:outerShdw blurRad="38100" dist="38100" dir="2700000" algn="tl">
                    <a:srgbClr val="000000">
                      <a:alpha val="43137"/>
                    </a:srgbClr>
                  </a:outerShdw>
                </a:effectLst>
              </a:rPr>
              <a:t>Ingeniería</a:t>
            </a:r>
            <a:r>
              <a:rPr lang="es-CO" sz="2400" i="1" dirty="0">
                <a:effectLst>
                  <a:outerShdw blurRad="38100" dist="38100" dir="2700000" algn="tl">
                    <a:srgbClr val="000000">
                      <a:alpha val="43137"/>
                    </a:srgbClr>
                  </a:outerShdw>
                </a:effectLst>
              </a:rPr>
              <a:t> </a:t>
            </a:r>
            <a:r>
              <a:rPr lang="es-CO" sz="2400" i="1" dirty="0" smtClean="0">
                <a:effectLst>
                  <a:outerShdw blurRad="38100" dist="38100" dir="2700000" algn="tl">
                    <a:srgbClr val="000000">
                      <a:alpha val="43137"/>
                    </a:srgbClr>
                  </a:outerShdw>
                </a:effectLst>
              </a:rPr>
              <a:t>(cambio de tecnologías, otros.).</a:t>
            </a:r>
          </a:p>
          <a:p>
            <a:pPr algn="just"/>
            <a:r>
              <a:rPr lang="es-CO" sz="2400" i="1" dirty="0" smtClean="0">
                <a:effectLst>
                  <a:outerShdw blurRad="38100" dist="38100" dir="2700000" algn="tl">
                    <a:srgbClr val="000000">
                      <a:alpha val="43137"/>
                    </a:srgbClr>
                  </a:outerShdw>
                </a:effectLst>
              </a:rPr>
              <a:t>Cambios y adecuaciones locativas.</a:t>
            </a:r>
            <a:endParaRPr lang="es-CO" sz="2400" i="1" dirty="0">
              <a:effectLst>
                <a:outerShdw blurRad="38100" dist="38100" dir="2700000" algn="tl">
                  <a:srgbClr val="000000">
                    <a:alpha val="43137"/>
                  </a:srgbClr>
                </a:outerShdw>
              </a:effectLst>
            </a:endParaRPr>
          </a:p>
          <a:p>
            <a:pPr algn="just"/>
            <a:r>
              <a:rPr lang="es-CO" sz="2400" i="1" dirty="0" smtClean="0">
                <a:effectLst>
                  <a:outerShdw blurRad="38100" dist="38100" dir="2700000" algn="tl">
                    <a:srgbClr val="000000">
                      <a:alpha val="43137"/>
                    </a:srgbClr>
                  </a:outerShdw>
                </a:effectLst>
              </a:rPr>
              <a:t>Procedimientos</a:t>
            </a:r>
            <a:r>
              <a:rPr lang="es-CO" sz="2400" i="1" dirty="0">
                <a:effectLst>
                  <a:outerShdw blurRad="38100" dist="38100" dir="2700000" algn="tl">
                    <a:srgbClr val="000000">
                      <a:alpha val="43137"/>
                    </a:srgbClr>
                  </a:outerShdw>
                </a:effectLst>
              </a:rPr>
              <a:t> </a:t>
            </a:r>
            <a:r>
              <a:rPr lang="es-CO" sz="2400" i="1" dirty="0" smtClean="0">
                <a:effectLst>
                  <a:outerShdw blurRad="38100" dist="38100" dir="2700000" algn="tl">
                    <a:srgbClr val="000000">
                      <a:alpha val="43137"/>
                    </a:srgbClr>
                  </a:outerShdw>
                </a:effectLst>
              </a:rPr>
              <a:t>e instructivos.</a:t>
            </a:r>
            <a:endParaRPr lang="es-CO" sz="2400" i="1" dirty="0">
              <a:effectLst>
                <a:outerShdw blurRad="38100" dist="38100" dir="2700000" algn="tl">
                  <a:srgbClr val="000000">
                    <a:alpha val="43137"/>
                  </a:srgbClr>
                </a:outerShdw>
              </a:effectLst>
            </a:endParaRPr>
          </a:p>
          <a:p>
            <a:pPr algn="just"/>
            <a:r>
              <a:rPr lang="es-CO" sz="2400" i="1" dirty="0" smtClean="0">
                <a:effectLst>
                  <a:outerShdw blurRad="38100" dist="38100" dir="2700000" algn="tl">
                    <a:srgbClr val="000000">
                      <a:alpha val="43137"/>
                    </a:srgbClr>
                  </a:outerShdw>
                </a:effectLst>
              </a:rPr>
              <a:t>Generación </a:t>
            </a:r>
            <a:r>
              <a:rPr lang="es-CO" sz="2400" i="1" dirty="0">
                <a:effectLst>
                  <a:outerShdw blurRad="38100" dist="38100" dir="2700000" algn="tl">
                    <a:srgbClr val="000000">
                      <a:alpha val="43137"/>
                    </a:srgbClr>
                  </a:outerShdw>
                </a:effectLst>
              </a:rPr>
              <a:t>de </a:t>
            </a:r>
            <a:r>
              <a:rPr lang="es-CO" sz="2400" i="1" dirty="0" smtClean="0">
                <a:effectLst>
                  <a:outerShdw blurRad="38100" dist="38100" dir="2700000" algn="tl">
                    <a:srgbClr val="000000">
                      <a:alpha val="43137"/>
                    </a:srgbClr>
                  </a:outerShdw>
                </a:effectLst>
              </a:rPr>
              <a:t>conocimientos y competencias en los trabajadores.</a:t>
            </a:r>
            <a:endParaRPr lang="es-CO" sz="2400" i="1" dirty="0">
              <a:effectLst>
                <a:outerShdw blurRad="38100" dist="38100" dir="2700000" algn="tl">
                  <a:srgbClr val="000000">
                    <a:alpha val="43137"/>
                  </a:srgbClr>
                </a:outerShdw>
              </a:effectLst>
            </a:endParaRPr>
          </a:p>
          <a:p>
            <a:pPr algn="just"/>
            <a:r>
              <a:rPr lang="es-CO" sz="2400" i="1" dirty="0">
                <a:effectLst>
                  <a:outerShdw blurRad="38100" dist="38100" dir="2700000" algn="tl">
                    <a:srgbClr val="000000">
                      <a:alpha val="43137"/>
                    </a:srgbClr>
                  </a:outerShdw>
                </a:effectLst>
              </a:rPr>
              <a:t>Toma de </a:t>
            </a:r>
            <a:r>
              <a:rPr lang="es-CO" sz="2400" i="1" dirty="0" smtClean="0">
                <a:effectLst>
                  <a:outerShdw blurRad="38100" dist="38100" dir="2700000" algn="tl">
                    <a:srgbClr val="000000">
                      <a:alpha val="43137"/>
                    </a:srgbClr>
                  </a:outerShdw>
                </a:effectLst>
              </a:rPr>
              <a:t>conciencia.</a:t>
            </a:r>
          </a:p>
          <a:p>
            <a:pPr algn="just"/>
            <a:r>
              <a:rPr lang="es-CO" sz="2400" i="1" dirty="0" smtClean="0">
                <a:effectLst>
                  <a:outerShdw blurRad="38100" dist="38100" dir="2700000" algn="tl">
                    <a:srgbClr val="000000">
                      <a:alpha val="43137"/>
                    </a:srgbClr>
                  </a:outerShdw>
                </a:effectLst>
              </a:rPr>
              <a:t>Inspecciones.</a:t>
            </a:r>
            <a:endParaRPr lang="es-CO" sz="2400" i="1" dirty="0">
              <a:effectLst>
                <a:outerShdw blurRad="38100" dist="38100" dir="2700000" algn="tl">
                  <a:srgbClr val="000000">
                    <a:alpha val="43137"/>
                  </a:srgbClr>
                </a:outerShdw>
              </a:effectLst>
            </a:endParaRPr>
          </a:p>
          <a:p>
            <a:pPr marL="0" indent="0">
              <a:buNone/>
            </a:pPr>
            <a:endParaRPr lang="es-CO" sz="2400" i="1" dirty="0" smtClean="0">
              <a:effectLst>
                <a:outerShdw blurRad="38100" dist="38100" dir="2700000" algn="tl">
                  <a:srgbClr val="000000">
                    <a:alpha val="43137"/>
                  </a:srgbClr>
                </a:outerShdw>
              </a:effectLst>
            </a:endParaRPr>
          </a:p>
          <a:p>
            <a:pPr marL="0" indent="0">
              <a:buNone/>
            </a:pPr>
            <a:r>
              <a:rPr lang="es-CO" sz="2400" i="1" dirty="0" smtClean="0">
                <a:effectLst>
                  <a:outerShdw blurRad="38100" dist="38100" dir="2700000" algn="tl">
                    <a:srgbClr val="000000">
                      <a:alpha val="43137"/>
                    </a:srgbClr>
                  </a:outerShdw>
                </a:effectLst>
              </a:rPr>
              <a:t>Se </a:t>
            </a:r>
            <a:r>
              <a:rPr lang="es-CO" sz="2400" i="1" dirty="0">
                <a:effectLst>
                  <a:outerShdw blurRad="38100" dist="38100" dir="2700000" algn="tl">
                    <a:srgbClr val="000000">
                      <a:alpha val="43137"/>
                    </a:srgbClr>
                  </a:outerShdw>
                </a:effectLst>
              </a:rPr>
              <a:t>pueden usar solos o combinados.</a:t>
            </a:r>
          </a:p>
        </p:txBody>
      </p:sp>
      <p:sp>
        <p:nvSpPr>
          <p:cNvPr id="16" name="Oval 15">
            <a:extLst>
              <a:ext uri="{FF2B5EF4-FFF2-40B4-BE49-F238E27FC236}">
                <a16:creationId xmlns="" xmlns:a16="http://schemas.microsoft.com/office/drawing/2014/main" id="{3B438362-1E1E-4C62-A99E-4134CB1636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 xmlns:a16="http://schemas.microsoft.com/office/drawing/2014/main" id="{8C23C1C3-A4C3-4E76-AFAF-FD09BD8F99D3}"/>
              </a:ext>
            </a:extLst>
          </p:cNvPr>
          <p:cNvPicPr>
            <a:picLocks noChangeAspect="1"/>
          </p:cNvPicPr>
          <p:nvPr/>
        </p:nvPicPr>
        <p:blipFill>
          <a:blip r:embed="rId2"/>
          <a:stretch>
            <a:fillRect/>
          </a:stretch>
        </p:blipFill>
        <p:spPr>
          <a:xfrm>
            <a:off x="8745968" y="1432976"/>
            <a:ext cx="2482114" cy="183550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cxnSp>
        <p:nvCxnSpPr>
          <p:cNvPr id="18" name="Straight Connector 17">
            <a:extLst>
              <a:ext uri="{FF2B5EF4-FFF2-40B4-BE49-F238E27FC236}">
                <a16:creationId xmlns="" xmlns:a16="http://schemas.microsoft.com/office/drawing/2014/main" id="{2F61ABFD-DE05-41FD-A6B7-6D40196C15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 xmlns:a16="http://schemas.microsoft.com/office/drawing/2014/main" id="{8EB8740E-5C0D-44CC-BD31-994F4CE6DCBB}"/>
              </a:ext>
            </a:extLst>
          </p:cNvPr>
          <p:cNvPicPr>
            <a:picLocks noChangeAspect="1"/>
          </p:cNvPicPr>
          <p:nvPr/>
        </p:nvPicPr>
        <p:blipFill>
          <a:blip r:embed="rId3"/>
          <a:stretch>
            <a:fillRect/>
          </a:stretch>
        </p:blipFill>
        <p:spPr>
          <a:xfrm>
            <a:off x="6911331" y="4952932"/>
            <a:ext cx="2066062" cy="141258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0" name="Freeform: Shape 19">
            <a:extLst>
              <a:ext uri="{FF2B5EF4-FFF2-40B4-BE49-F238E27FC236}">
                <a16:creationId xmlns="" xmlns:a16="http://schemas.microsoft.com/office/drawing/2014/main" id="{0F646DF8-223D-47DD-95B1-F2654229E5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 xmlns:a16="http://schemas.microsoft.com/office/drawing/2014/main" id="{4D3DC50D-CA0F-48F9-B17E-20D8669AA4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00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pesVTI">
  <a:themeElements>
    <a:clrScheme name="Office">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253</TotalTime>
  <Words>712</Words>
  <Application>Microsoft Office PowerPoint</Application>
  <PresentationFormat>Panorámica</PresentationFormat>
  <Paragraphs>83</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Avenir Next LT Pro</vt:lpstr>
      <vt:lpstr>Calibri</vt:lpstr>
      <vt:lpstr>Tw Cen MT</vt:lpstr>
      <vt:lpstr>ShapesVTI</vt:lpstr>
      <vt:lpstr>Planificación Operacional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Operacional </dc:title>
  <dc:creator>MARTHA ISABEL MEJIA DE ALBA</dc:creator>
  <cp:lastModifiedBy>USER</cp:lastModifiedBy>
  <cp:revision>12</cp:revision>
  <dcterms:created xsi:type="dcterms:W3CDTF">2020-06-23T17:43:27Z</dcterms:created>
  <dcterms:modified xsi:type="dcterms:W3CDTF">2020-07-08T12:43:07Z</dcterms:modified>
</cp:coreProperties>
</file>