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8" r:id="rId3"/>
    <p:sldId id="266" r:id="rId4"/>
    <p:sldId id="258" r:id="rId5"/>
    <p:sldId id="265" r:id="rId6"/>
    <p:sldId id="267" r:id="rId7"/>
    <p:sldId id="259" r:id="rId8"/>
    <p:sldId id="269" r:id="rId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71"/>
    <p:restoredTop sz="94618"/>
  </p:normalViewPr>
  <p:slideViewPr>
    <p:cSldViewPr snapToGrid="0" snapToObjects="1">
      <p:cViewPr varScale="1">
        <p:scale>
          <a:sx n="49" d="100"/>
          <a:sy n="49" d="100"/>
        </p:scale>
        <p:origin x="192"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23724A-1554-A44B-A42F-1C5C4E5EE72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35B1D3A2-10F6-CA46-BD8C-DFAC185D73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F66D75AB-BF23-0849-A44B-12C6731DA600}"/>
              </a:ext>
            </a:extLst>
          </p:cNvPr>
          <p:cNvSpPr>
            <a:spLocks noGrp="1"/>
          </p:cNvSpPr>
          <p:nvPr>
            <p:ph type="dt" sz="half" idx="10"/>
          </p:nvPr>
        </p:nvSpPr>
        <p:spPr/>
        <p:txBody>
          <a:bodyPr/>
          <a:lstStyle/>
          <a:p>
            <a:fld id="{1F71B146-1798-184A-8373-6DD341CE52D1}" type="datetimeFigureOut">
              <a:rPr lang="en-US" smtClean="0"/>
              <a:t>12/1/20</a:t>
            </a:fld>
            <a:endParaRPr lang="en-US"/>
          </a:p>
        </p:txBody>
      </p:sp>
      <p:sp>
        <p:nvSpPr>
          <p:cNvPr id="5" name="Marcador de pie de página 4">
            <a:extLst>
              <a:ext uri="{FF2B5EF4-FFF2-40B4-BE49-F238E27FC236}">
                <a16:creationId xmlns:a16="http://schemas.microsoft.com/office/drawing/2014/main" id="{AD407767-4B2F-A64B-BD53-AFBB13A16706}"/>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ED9F30F1-8AA4-1D4B-B99C-369FEAF4BCA1}"/>
              </a:ext>
            </a:extLst>
          </p:cNvPr>
          <p:cNvSpPr>
            <a:spLocks noGrp="1"/>
          </p:cNvSpPr>
          <p:nvPr>
            <p:ph type="sldNum" sz="quarter" idx="12"/>
          </p:nvPr>
        </p:nvSpPr>
        <p:spPr/>
        <p:txBody>
          <a:bodyPr/>
          <a:lstStyle/>
          <a:p>
            <a:fld id="{E6866C8D-10FB-FE4D-9916-C933013D1F15}" type="slidenum">
              <a:rPr lang="en-US" smtClean="0"/>
              <a:t>‹Nº›</a:t>
            </a:fld>
            <a:endParaRPr lang="en-US"/>
          </a:p>
        </p:txBody>
      </p:sp>
    </p:spTree>
    <p:extLst>
      <p:ext uri="{BB962C8B-B14F-4D97-AF65-F5344CB8AC3E}">
        <p14:creationId xmlns:p14="http://schemas.microsoft.com/office/powerpoint/2010/main" val="2369303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C7BE2E-806E-8948-8F48-DBB88B3320FE}"/>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FE060F1F-7E2E-6548-B63C-68DFA494161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82367BF4-D343-8046-BD40-BA8AC2C7E547}"/>
              </a:ext>
            </a:extLst>
          </p:cNvPr>
          <p:cNvSpPr>
            <a:spLocks noGrp="1"/>
          </p:cNvSpPr>
          <p:nvPr>
            <p:ph type="dt" sz="half" idx="10"/>
          </p:nvPr>
        </p:nvSpPr>
        <p:spPr/>
        <p:txBody>
          <a:bodyPr/>
          <a:lstStyle/>
          <a:p>
            <a:fld id="{1F71B146-1798-184A-8373-6DD341CE52D1}" type="datetimeFigureOut">
              <a:rPr lang="en-US" smtClean="0"/>
              <a:t>12/1/20</a:t>
            </a:fld>
            <a:endParaRPr lang="en-US"/>
          </a:p>
        </p:txBody>
      </p:sp>
      <p:sp>
        <p:nvSpPr>
          <p:cNvPr id="5" name="Marcador de pie de página 4">
            <a:extLst>
              <a:ext uri="{FF2B5EF4-FFF2-40B4-BE49-F238E27FC236}">
                <a16:creationId xmlns:a16="http://schemas.microsoft.com/office/drawing/2014/main" id="{374F147A-6C2C-6B45-A1D4-0D0C73994626}"/>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FB0572A-45AA-8A4E-A212-3F93F1FCAFD8}"/>
              </a:ext>
            </a:extLst>
          </p:cNvPr>
          <p:cNvSpPr>
            <a:spLocks noGrp="1"/>
          </p:cNvSpPr>
          <p:nvPr>
            <p:ph type="sldNum" sz="quarter" idx="12"/>
          </p:nvPr>
        </p:nvSpPr>
        <p:spPr/>
        <p:txBody>
          <a:bodyPr/>
          <a:lstStyle/>
          <a:p>
            <a:fld id="{E6866C8D-10FB-FE4D-9916-C933013D1F15}" type="slidenum">
              <a:rPr lang="en-US" smtClean="0"/>
              <a:t>‹Nº›</a:t>
            </a:fld>
            <a:endParaRPr lang="en-US"/>
          </a:p>
        </p:txBody>
      </p:sp>
    </p:spTree>
    <p:extLst>
      <p:ext uri="{BB962C8B-B14F-4D97-AF65-F5344CB8AC3E}">
        <p14:creationId xmlns:p14="http://schemas.microsoft.com/office/powerpoint/2010/main" val="3500728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A5DC77F-2F34-1A44-BD5E-01263F6808F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817B10DA-4C05-AF49-91B5-C33BA1B3AA7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C2586ED3-55AA-0C43-9E14-0F709FBD64C0}"/>
              </a:ext>
            </a:extLst>
          </p:cNvPr>
          <p:cNvSpPr>
            <a:spLocks noGrp="1"/>
          </p:cNvSpPr>
          <p:nvPr>
            <p:ph type="dt" sz="half" idx="10"/>
          </p:nvPr>
        </p:nvSpPr>
        <p:spPr/>
        <p:txBody>
          <a:bodyPr/>
          <a:lstStyle/>
          <a:p>
            <a:fld id="{1F71B146-1798-184A-8373-6DD341CE52D1}" type="datetimeFigureOut">
              <a:rPr lang="en-US" smtClean="0"/>
              <a:t>12/1/20</a:t>
            </a:fld>
            <a:endParaRPr lang="en-US"/>
          </a:p>
        </p:txBody>
      </p:sp>
      <p:sp>
        <p:nvSpPr>
          <p:cNvPr id="5" name="Marcador de pie de página 4">
            <a:extLst>
              <a:ext uri="{FF2B5EF4-FFF2-40B4-BE49-F238E27FC236}">
                <a16:creationId xmlns:a16="http://schemas.microsoft.com/office/drawing/2014/main" id="{2623059D-7A89-7A49-9078-14ED85B1CC4B}"/>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001D1542-3373-8B45-8E33-C3CED748874F}"/>
              </a:ext>
            </a:extLst>
          </p:cNvPr>
          <p:cNvSpPr>
            <a:spLocks noGrp="1"/>
          </p:cNvSpPr>
          <p:nvPr>
            <p:ph type="sldNum" sz="quarter" idx="12"/>
          </p:nvPr>
        </p:nvSpPr>
        <p:spPr/>
        <p:txBody>
          <a:bodyPr/>
          <a:lstStyle/>
          <a:p>
            <a:fld id="{E6866C8D-10FB-FE4D-9916-C933013D1F15}" type="slidenum">
              <a:rPr lang="en-US" smtClean="0"/>
              <a:t>‹Nº›</a:t>
            </a:fld>
            <a:endParaRPr lang="en-US"/>
          </a:p>
        </p:txBody>
      </p:sp>
    </p:spTree>
    <p:extLst>
      <p:ext uri="{BB962C8B-B14F-4D97-AF65-F5344CB8AC3E}">
        <p14:creationId xmlns:p14="http://schemas.microsoft.com/office/powerpoint/2010/main" val="298858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4113E8-8FAA-9A42-A8C5-1A9192555D33}"/>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A8F49EF0-FC26-584C-981B-164696AC326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F9275BEB-C5D8-AC45-8239-14FD1D1CD0D7}"/>
              </a:ext>
            </a:extLst>
          </p:cNvPr>
          <p:cNvSpPr>
            <a:spLocks noGrp="1"/>
          </p:cNvSpPr>
          <p:nvPr>
            <p:ph type="dt" sz="half" idx="10"/>
          </p:nvPr>
        </p:nvSpPr>
        <p:spPr/>
        <p:txBody>
          <a:bodyPr/>
          <a:lstStyle/>
          <a:p>
            <a:fld id="{1F71B146-1798-184A-8373-6DD341CE52D1}" type="datetimeFigureOut">
              <a:rPr lang="en-US" smtClean="0"/>
              <a:t>12/1/20</a:t>
            </a:fld>
            <a:endParaRPr lang="en-US"/>
          </a:p>
        </p:txBody>
      </p:sp>
      <p:sp>
        <p:nvSpPr>
          <p:cNvPr id="5" name="Marcador de pie de página 4">
            <a:extLst>
              <a:ext uri="{FF2B5EF4-FFF2-40B4-BE49-F238E27FC236}">
                <a16:creationId xmlns:a16="http://schemas.microsoft.com/office/drawing/2014/main" id="{C98C0ECF-CCC5-CB4C-ABF4-366A2B5945CD}"/>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CFF4A84-DACE-7144-A4F5-28C401342262}"/>
              </a:ext>
            </a:extLst>
          </p:cNvPr>
          <p:cNvSpPr>
            <a:spLocks noGrp="1"/>
          </p:cNvSpPr>
          <p:nvPr>
            <p:ph type="sldNum" sz="quarter" idx="12"/>
          </p:nvPr>
        </p:nvSpPr>
        <p:spPr/>
        <p:txBody>
          <a:bodyPr/>
          <a:lstStyle/>
          <a:p>
            <a:fld id="{E6866C8D-10FB-FE4D-9916-C933013D1F15}" type="slidenum">
              <a:rPr lang="en-US" smtClean="0"/>
              <a:t>‹Nº›</a:t>
            </a:fld>
            <a:endParaRPr lang="en-US"/>
          </a:p>
        </p:txBody>
      </p:sp>
    </p:spTree>
    <p:extLst>
      <p:ext uri="{BB962C8B-B14F-4D97-AF65-F5344CB8AC3E}">
        <p14:creationId xmlns:p14="http://schemas.microsoft.com/office/powerpoint/2010/main" val="292134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6C474E-7960-F04F-9024-A9C561BF89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A1B69415-C513-314E-AB00-750CA1FE77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F13672F-DB57-EE4A-BAB4-E97FE8D48B6C}"/>
              </a:ext>
            </a:extLst>
          </p:cNvPr>
          <p:cNvSpPr>
            <a:spLocks noGrp="1"/>
          </p:cNvSpPr>
          <p:nvPr>
            <p:ph type="dt" sz="half" idx="10"/>
          </p:nvPr>
        </p:nvSpPr>
        <p:spPr/>
        <p:txBody>
          <a:bodyPr/>
          <a:lstStyle/>
          <a:p>
            <a:fld id="{1F71B146-1798-184A-8373-6DD341CE52D1}" type="datetimeFigureOut">
              <a:rPr lang="en-US" smtClean="0"/>
              <a:t>12/1/20</a:t>
            </a:fld>
            <a:endParaRPr lang="en-US"/>
          </a:p>
        </p:txBody>
      </p:sp>
      <p:sp>
        <p:nvSpPr>
          <p:cNvPr id="5" name="Marcador de pie de página 4">
            <a:extLst>
              <a:ext uri="{FF2B5EF4-FFF2-40B4-BE49-F238E27FC236}">
                <a16:creationId xmlns:a16="http://schemas.microsoft.com/office/drawing/2014/main" id="{E34341CF-84DD-4742-91F5-24CC1AB9A700}"/>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466FA57B-721C-7240-B1F9-15F95736C821}"/>
              </a:ext>
            </a:extLst>
          </p:cNvPr>
          <p:cNvSpPr>
            <a:spLocks noGrp="1"/>
          </p:cNvSpPr>
          <p:nvPr>
            <p:ph type="sldNum" sz="quarter" idx="12"/>
          </p:nvPr>
        </p:nvSpPr>
        <p:spPr/>
        <p:txBody>
          <a:bodyPr/>
          <a:lstStyle/>
          <a:p>
            <a:fld id="{E6866C8D-10FB-FE4D-9916-C933013D1F15}" type="slidenum">
              <a:rPr lang="en-US" smtClean="0"/>
              <a:t>‹Nº›</a:t>
            </a:fld>
            <a:endParaRPr lang="en-US"/>
          </a:p>
        </p:txBody>
      </p:sp>
    </p:spTree>
    <p:extLst>
      <p:ext uri="{BB962C8B-B14F-4D97-AF65-F5344CB8AC3E}">
        <p14:creationId xmlns:p14="http://schemas.microsoft.com/office/powerpoint/2010/main" val="318653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814AB8-1B9A-C84A-84CA-B24D45E25389}"/>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BA12EDEA-5444-0643-BCCE-24BAB4534D9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49EC72CA-A9E9-1F42-9201-0386725E11B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4B2C7B8C-DA1F-C24E-B8F7-81470125363B}"/>
              </a:ext>
            </a:extLst>
          </p:cNvPr>
          <p:cNvSpPr>
            <a:spLocks noGrp="1"/>
          </p:cNvSpPr>
          <p:nvPr>
            <p:ph type="dt" sz="half" idx="10"/>
          </p:nvPr>
        </p:nvSpPr>
        <p:spPr/>
        <p:txBody>
          <a:bodyPr/>
          <a:lstStyle/>
          <a:p>
            <a:fld id="{1F71B146-1798-184A-8373-6DD341CE52D1}" type="datetimeFigureOut">
              <a:rPr lang="en-US" smtClean="0"/>
              <a:t>12/1/20</a:t>
            </a:fld>
            <a:endParaRPr lang="en-US"/>
          </a:p>
        </p:txBody>
      </p:sp>
      <p:sp>
        <p:nvSpPr>
          <p:cNvPr id="6" name="Marcador de pie de página 5">
            <a:extLst>
              <a:ext uri="{FF2B5EF4-FFF2-40B4-BE49-F238E27FC236}">
                <a16:creationId xmlns:a16="http://schemas.microsoft.com/office/drawing/2014/main" id="{44B1E613-9870-024D-9B83-68007E64394E}"/>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8B8B3730-F55F-F54D-9DA6-9E2F4225AA31}"/>
              </a:ext>
            </a:extLst>
          </p:cNvPr>
          <p:cNvSpPr>
            <a:spLocks noGrp="1"/>
          </p:cNvSpPr>
          <p:nvPr>
            <p:ph type="sldNum" sz="quarter" idx="12"/>
          </p:nvPr>
        </p:nvSpPr>
        <p:spPr/>
        <p:txBody>
          <a:bodyPr/>
          <a:lstStyle/>
          <a:p>
            <a:fld id="{E6866C8D-10FB-FE4D-9916-C933013D1F15}" type="slidenum">
              <a:rPr lang="en-US" smtClean="0"/>
              <a:t>‹Nº›</a:t>
            </a:fld>
            <a:endParaRPr lang="en-US"/>
          </a:p>
        </p:txBody>
      </p:sp>
    </p:spTree>
    <p:extLst>
      <p:ext uri="{BB962C8B-B14F-4D97-AF65-F5344CB8AC3E}">
        <p14:creationId xmlns:p14="http://schemas.microsoft.com/office/powerpoint/2010/main" val="1548102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C2D3AB-D584-894E-ADCE-27B4D63910E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055F1A16-B8D7-2B48-B905-4C788CA37D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179BABD-7228-404D-A546-B9EC2C47862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800D1CBA-D36A-924B-A4F4-3F78156158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B1C614-AFA9-7440-92B1-BF1344D7DCC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83EB3AF1-ADEB-E74C-9E4A-FFE06C07F38F}"/>
              </a:ext>
            </a:extLst>
          </p:cNvPr>
          <p:cNvSpPr>
            <a:spLocks noGrp="1"/>
          </p:cNvSpPr>
          <p:nvPr>
            <p:ph type="dt" sz="half" idx="10"/>
          </p:nvPr>
        </p:nvSpPr>
        <p:spPr/>
        <p:txBody>
          <a:bodyPr/>
          <a:lstStyle/>
          <a:p>
            <a:fld id="{1F71B146-1798-184A-8373-6DD341CE52D1}" type="datetimeFigureOut">
              <a:rPr lang="en-US" smtClean="0"/>
              <a:t>12/1/20</a:t>
            </a:fld>
            <a:endParaRPr lang="en-US"/>
          </a:p>
        </p:txBody>
      </p:sp>
      <p:sp>
        <p:nvSpPr>
          <p:cNvPr id="8" name="Marcador de pie de página 7">
            <a:extLst>
              <a:ext uri="{FF2B5EF4-FFF2-40B4-BE49-F238E27FC236}">
                <a16:creationId xmlns:a16="http://schemas.microsoft.com/office/drawing/2014/main" id="{87F68FE7-657B-9A48-B05D-FFE317CCC300}"/>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0C0A861C-823D-7340-9D22-7E365A375C2A}"/>
              </a:ext>
            </a:extLst>
          </p:cNvPr>
          <p:cNvSpPr>
            <a:spLocks noGrp="1"/>
          </p:cNvSpPr>
          <p:nvPr>
            <p:ph type="sldNum" sz="quarter" idx="12"/>
          </p:nvPr>
        </p:nvSpPr>
        <p:spPr/>
        <p:txBody>
          <a:bodyPr/>
          <a:lstStyle/>
          <a:p>
            <a:fld id="{E6866C8D-10FB-FE4D-9916-C933013D1F15}" type="slidenum">
              <a:rPr lang="en-US" smtClean="0"/>
              <a:t>‹Nº›</a:t>
            </a:fld>
            <a:endParaRPr lang="en-US"/>
          </a:p>
        </p:txBody>
      </p:sp>
    </p:spTree>
    <p:extLst>
      <p:ext uri="{BB962C8B-B14F-4D97-AF65-F5344CB8AC3E}">
        <p14:creationId xmlns:p14="http://schemas.microsoft.com/office/powerpoint/2010/main" val="383570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0B3B1E-69F8-FA4A-AB30-53C8FC82A93F}"/>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EA74EF24-86D5-4E43-95F7-5C7B9EF2DD09}"/>
              </a:ext>
            </a:extLst>
          </p:cNvPr>
          <p:cNvSpPr>
            <a:spLocks noGrp="1"/>
          </p:cNvSpPr>
          <p:nvPr>
            <p:ph type="dt" sz="half" idx="10"/>
          </p:nvPr>
        </p:nvSpPr>
        <p:spPr/>
        <p:txBody>
          <a:bodyPr/>
          <a:lstStyle/>
          <a:p>
            <a:fld id="{1F71B146-1798-184A-8373-6DD341CE52D1}" type="datetimeFigureOut">
              <a:rPr lang="en-US" smtClean="0"/>
              <a:t>12/1/20</a:t>
            </a:fld>
            <a:endParaRPr lang="en-US"/>
          </a:p>
        </p:txBody>
      </p:sp>
      <p:sp>
        <p:nvSpPr>
          <p:cNvPr id="4" name="Marcador de pie de página 3">
            <a:extLst>
              <a:ext uri="{FF2B5EF4-FFF2-40B4-BE49-F238E27FC236}">
                <a16:creationId xmlns:a16="http://schemas.microsoft.com/office/drawing/2014/main" id="{F2C1D33F-1903-3146-BD4D-03BD3EA896A7}"/>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5A835C8E-AAB6-D14A-9441-04534BDD4D05}"/>
              </a:ext>
            </a:extLst>
          </p:cNvPr>
          <p:cNvSpPr>
            <a:spLocks noGrp="1"/>
          </p:cNvSpPr>
          <p:nvPr>
            <p:ph type="sldNum" sz="quarter" idx="12"/>
          </p:nvPr>
        </p:nvSpPr>
        <p:spPr/>
        <p:txBody>
          <a:bodyPr/>
          <a:lstStyle/>
          <a:p>
            <a:fld id="{E6866C8D-10FB-FE4D-9916-C933013D1F15}" type="slidenum">
              <a:rPr lang="en-US" smtClean="0"/>
              <a:t>‹Nº›</a:t>
            </a:fld>
            <a:endParaRPr lang="en-US"/>
          </a:p>
        </p:txBody>
      </p:sp>
    </p:spTree>
    <p:extLst>
      <p:ext uri="{BB962C8B-B14F-4D97-AF65-F5344CB8AC3E}">
        <p14:creationId xmlns:p14="http://schemas.microsoft.com/office/powerpoint/2010/main" val="3122553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018EC7E-963E-CD49-9AA0-2E4661292ED7}"/>
              </a:ext>
            </a:extLst>
          </p:cNvPr>
          <p:cNvSpPr>
            <a:spLocks noGrp="1"/>
          </p:cNvSpPr>
          <p:nvPr>
            <p:ph type="dt" sz="half" idx="10"/>
          </p:nvPr>
        </p:nvSpPr>
        <p:spPr/>
        <p:txBody>
          <a:bodyPr/>
          <a:lstStyle/>
          <a:p>
            <a:fld id="{1F71B146-1798-184A-8373-6DD341CE52D1}" type="datetimeFigureOut">
              <a:rPr lang="en-US" smtClean="0"/>
              <a:t>12/1/20</a:t>
            </a:fld>
            <a:endParaRPr lang="en-US"/>
          </a:p>
        </p:txBody>
      </p:sp>
      <p:sp>
        <p:nvSpPr>
          <p:cNvPr id="3" name="Marcador de pie de página 2">
            <a:extLst>
              <a:ext uri="{FF2B5EF4-FFF2-40B4-BE49-F238E27FC236}">
                <a16:creationId xmlns:a16="http://schemas.microsoft.com/office/drawing/2014/main" id="{030F0A3D-0FAD-874F-8271-7CC1F1730AB5}"/>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CC81880C-D6E5-E14D-8C57-BC7DA080BA5D}"/>
              </a:ext>
            </a:extLst>
          </p:cNvPr>
          <p:cNvSpPr>
            <a:spLocks noGrp="1"/>
          </p:cNvSpPr>
          <p:nvPr>
            <p:ph type="sldNum" sz="quarter" idx="12"/>
          </p:nvPr>
        </p:nvSpPr>
        <p:spPr/>
        <p:txBody>
          <a:bodyPr/>
          <a:lstStyle/>
          <a:p>
            <a:fld id="{E6866C8D-10FB-FE4D-9916-C933013D1F15}" type="slidenum">
              <a:rPr lang="en-US" smtClean="0"/>
              <a:t>‹Nº›</a:t>
            </a:fld>
            <a:endParaRPr lang="en-US"/>
          </a:p>
        </p:txBody>
      </p:sp>
    </p:spTree>
    <p:extLst>
      <p:ext uri="{BB962C8B-B14F-4D97-AF65-F5344CB8AC3E}">
        <p14:creationId xmlns:p14="http://schemas.microsoft.com/office/powerpoint/2010/main" val="1487284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08BEEE-8427-6D43-B14F-7C05AA963AC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BBEE06E3-8955-C441-81D8-C86463E391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730E442D-D2D1-AF45-9FF2-4FD90D2860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6C0B6B3-EA80-3744-8A3E-F1337700F2C7}"/>
              </a:ext>
            </a:extLst>
          </p:cNvPr>
          <p:cNvSpPr>
            <a:spLocks noGrp="1"/>
          </p:cNvSpPr>
          <p:nvPr>
            <p:ph type="dt" sz="half" idx="10"/>
          </p:nvPr>
        </p:nvSpPr>
        <p:spPr/>
        <p:txBody>
          <a:bodyPr/>
          <a:lstStyle/>
          <a:p>
            <a:fld id="{1F71B146-1798-184A-8373-6DD341CE52D1}" type="datetimeFigureOut">
              <a:rPr lang="en-US" smtClean="0"/>
              <a:t>12/1/20</a:t>
            </a:fld>
            <a:endParaRPr lang="en-US"/>
          </a:p>
        </p:txBody>
      </p:sp>
      <p:sp>
        <p:nvSpPr>
          <p:cNvPr id="6" name="Marcador de pie de página 5">
            <a:extLst>
              <a:ext uri="{FF2B5EF4-FFF2-40B4-BE49-F238E27FC236}">
                <a16:creationId xmlns:a16="http://schemas.microsoft.com/office/drawing/2014/main" id="{C2BAB563-27E3-D44D-87A2-EF5AA781EFBF}"/>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6E321897-6368-C144-90C3-3B197FE19160}"/>
              </a:ext>
            </a:extLst>
          </p:cNvPr>
          <p:cNvSpPr>
            <a:spLocks noGrp="1"/>
          </p:cNvSpPr>
          <p:nvPr>
            <p:ph type="sldNum" sz="quarter" idx="12"/>
          </p:nvPr>
        </p:nvSpPr>
        <p:spPr/>
        <p:txBody>
          <a:bodyPr/>
          <a:lstStyle/>
          <a:p>
            <a:fld id="{E6866C8D-10FB-FE4D-9916-C933013D1F15}" type="slidenum">
              <a:rPr lang="en-US" smtClean="0"/>
              <a:t>‹Nº›</a:t>
            </a:fld>
            <a:endParaRPr lang="en-US"/>
          </a:p>
        </p:txBody>
      </p:sp>
    </p:spTree>
    <p:extLst>
      <p:ext uri="{BB962C8B-B14F-4D97-AF65-F5344CB8AC3E}">
        <p14:creationId xmlns:p14="http://schemas.microsoft.com/office/powerpoint/2010/main" val="3533614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27822F-E119-9D47-9961-9290F243A4E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7F6D8CAC-B386-024A-BC36-6DAEB88F4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63ECF683-0C22-A649-9D09-700CA02A2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9FAA75A-5708-8749-823E-C2D530D6835A}"/>
              </a:ext>
            </a:extLst>
          </p:cNvPr>
          <p:cNvSpPr>
            <a:spLocks noGrp="1"/>
          </p:cNvSpPr>
          <p:nvPr>
            <p:ph type="dt" sz="half" idx="10"/>
          </p:nvPr>
        </p:nvSpPr>
        <p:spPr/>
        <p:txBody>
          <a:bodyPr/>
          <a:lstStyle/>
          <a:p>
            <a:fld id="{1F71B146-1798-184A-8373-6DD341CE52D1}" type="datetimeFigureOut">
              <a:rPr lang="en-US" smtClean="0"/>
              <a:t>12/1/20</a:t>
            </a:fld>
            <a:endParaRPr lang="en-US"/>
          </a:p>
        </p:txBody>
      </p:sp>
      <p:sp>
        <p:nvSpPr>
          <p:cNvPr id="6" name="Marcador de pie de página 5">
            <a:extLst>
              <a:ext uri="{FF2B5EF4-FFF2-40B4-BE49-F238E27FC236}">
                <a16:creationId xmlns:a16="http://schemas.microsoft.com/office/drawing/2014/main" id="{9F28BCCC-BD5C-2D43-80DE-00ED997A9872}"/>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5E1E090B-BC87-A247-9445-F0E6B07E69E5}"/>
              </a:ext>
            </a:extLst>
          </p:cNvPr>
          <p:cNvSpPr>
            <a:spLocks noGrp="1"/>
          </p:cNvSpPr>
          <p:nvPr>
            <p:ph type="sldNum" sz="quarter" idx="12"/>
          </p:nvPr>
        </p:nvSpPr>
        <p:spPr/>
        <p:txBody>
          <a:bodyPr/>
          <a:lstStyle/>
          <a:p>
            <a:fld id="{E6866C8D-10FB-FE4D-9916-C933013D1F15}" type="slidenum">
              <a:rPr lang="en-US" smtClean="0"/>
              <a:t>‹Nº›</a:t>
            </a:fld>
            <a:endParaRPr lang="en-US"/>
          </a:p>
        </p:txBody>
      </p:sp>
    </p:spTree>
    <p:extLst>
      <p:ext uri="{BB962C8B-B14F-4D97-AF65-F5344CB8AC3E}">
        <p14:creationId xmlns:p14="http://schemas.microsoft.com/office/powerpoint/2010/main" val="375371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2B5DEA4-4E2B-FF4A-B0F1-88726D5634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FCA7B32D-10D1-504B-A518-60D1A6BD32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67979A25-EBD6-0A42-A46D-56218939F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1B146-1798-184A-8373-6DD341CE52D1}" type="datetimeFigureOut">
              <a:rPr lang="en-US" smtClean="0"/>
              <a:t>12/1/20</a:t>
            </a:fld>
            <a:endParaRPr lang="en-US"/>
          </a:p>
        </p:txBody>
      </p:sp>
      <p:sp>
        <p:nvSpPr>
          <p:cNvPr id="5" name="Marcador de pie de página 4">
            <a:extLst>
              <a:ext uri="{FF2B5EF4-FFF2-40B4-BE49-F238E27FC236}">
                <a16:creationId xmlns:a16="http://schemas.microsoft.com/office/drawing/2014/main" id="{214B70A1-990B-F745-AA7D-D6C5291F4E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602F01B7-58D5-4A42-A9DA-FC731C86AB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66C8D-10FB-FE4D-9916-C933013D1F15}" type="slidenum">
              <a:rPr lang="en-US" smtClean="0"/>
              <a:t>‹Nº›</a:t>
            </a:fld>
            <a:endParaRPr lang="en-US"/>
          </a:p>
        </p:txBody>
      </p:sp>
    </p:spTree>
    <p:extLst>
      <p:ext uri="{BB962C8B-B14F-4D97-AF65-F5344CB8AC3E}">
        <p14:creationId xmlns:p14="http://schemas.microsoft.com/office/powerpoint/2010/main" val="438582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5833474-E0A1-C34D-AAC0-008098D390BC}"/>
              </a:ext>
            </a:extLst>
          </p:cNvPr>
          <p:cNvSpPr>
            <a:spLocks noGrp="1"/>
          </p:cNvSpPr>
          <p:nvPr>
            <p:ph type="ctrTitle"/>
          </p:nvPr>
        </p:nvSpPr>
        <p:spPr>
          <a:xfrm>
            <a:off x="838199" y="548464"/>
            <a:ext cx="3807187" cy="2228074"/>
          </a:xfrm>
        </p:spPr>
        <p:txBody>
          <a:bodyPr vert="horz" lIns="91440" tIns="45720" rIns="91440" bIns="45720" rtlCol="0" anchor="ctr">
            <a:normAutofit/>
          </a:bodyPr>
          <a:lstStyle/>
          <a:p>
            <a:pPr algn="l"/>
            <a:r>
              <a:rPr lang="en-US" sz="4000" dirty="0"/>
              <a:t>VIDEO:  </a:t>
            </a:r>
            <a:br>
              <a:rPr lang="en-US" sz="4000" dirty="0"/>
            </a:br>
            <a:br>
              <a:rPr lang="en-US" sz="4000" dirty="0"/>
            </a:br>
            <a:r>
              <a:rPr lang="en-US" sz="4000" dirty="0"/>
              <a:t>Dream Home</a:t>
            </a:r>
          </a:p>
        </p:txBody>
      </p:sp>
      <p:sp>
        <p:nvSpPr>
          <p:cNvPr id="3" name="Subtítulo 2">
            <a:extLst>
              <a:ext uri="{FF2B5EF4-FFF2-40B4-BE49-F238E27FC236}">
                <a16:creationId xmlns:a16="http://schemas.microsoft.com/office/drawing/2014/main" id="{77EAAAA0-CDE4-6042-B218-486D35242E71}"/>
              </a:ext>
            </a:extLst>
          </p:cNvPr>
          <p:cNvSpPr>
            <a:spLocks noGrp="1"/>
          </p:cNvSpPr>
          <p:nvPr>
            <p:ph type="subTitle" idx="1"/>
          </p:nvPr>
        </p:nvSpPr>
        <p:spPr>
          <a:xfrm>
            <a:off x="838201" y="2962279"/>
            <a:ext cx="3799425" cy="3143241"/>
          </a:xfrm>
        </p:spPr>
        <p:txBody>
          <a:bodyPr vert="horz" lIns="91440" tIns="45720" rIns="91440" bIns="45720" rtlCol="0">
            <a:normAutofit/>
          </a:bodyPr>
          <a:lstStyle/>
          <a:p>
            <a:pPr indent="-228600" algn="l">
              <a:buFont typeface="Arial" panose="020B0604020202020204" pitchFamily="34" charset="0"/>
              <a:buChar char="•"/>
            </a:pPr>
            <a:endParaRPr lang="en-US" sz="2000" dirty="0"/>
          </a:p>
          <a:p>
            <a:pPr indent="-228600" algn="l">
              <a:buFont typeface="Arial" panose="020B0604020202020204" pitchFamily="34" charset="0"/>
              <a:buChar char="•"/>
            </a:pPr>
            <a:r>
              <a:rPr lang="en-US" sz="3600" dirty="0"/>
              <a:t>Listening and comprehension</a:t>
            </a:r>
          </a:p>
          <a:p>
            <a:pPr indent="-228600" algn="l">
              <a:buFont typeface="Arial" panose="020B0604020202020204" pitchFamily="34" charset="0"/>
              <a:buChar char="•"/>
            </a:pPr>
            <a:endParaRPr lang="en-US" sz="2000" dirty="0"/>
          </a:p>
          <a:p>
            <a:pPr indent="-228600" algn="l">
              <a:buFont typeface="Arial" panose="020B0604020202020204" pitchFamily="34" charset="0"/>
              <a:buChar char="•"/>
            </a:pPr>
            <a:endParaRPr lang="en-US" sz="2000" dirty="0"/>
          </a:p>
        </p:txBody>
      </p:sp>
      <p:pic>
        <p:nvPicPr>
          <p:cNvPr id="5" name="Imagen 4">
            <a:extLst>
              <a:ext uri="{FF2B5EF4-FFF2-40B4-BE49-F238E27FC236}">
                <a16:creationId xmlns:a16="http://schemas.microsoft.com/office/drawing/2014/main" id="{4C47551F-C8B2-0940-8741-2E092591A46E}"/>
              </a:ext>
            </a:extLst>
          </p:cNvPr>
          <p:cNvPicPr>
            <a:picLocks noChangeAspect="1"/>
          </p:cNvPicPr>
          <p:nvPr/>
        </p:nvPicPr>
        <p:blipFill rotWithShape="1">
          <a:blip r:embed="rId2"/>
          <a:srcRect l="4176" r="25923" b="-1"/>
          <a:stretch/>
        </p:blipFill>
        <p:spPr>
          <a:xfrm>
            <a:off x="5010386" y="10"/>
            <a:ext cx="7181613" cy="6857990"/>
          </a:xfrm>
          <a:prstGeom prst="rect">
            <a:avLst/>
          </a:prstGeom>
          <a:effectLst/>
        </p:spPr>
      </p:pic>
    </p:spTree>
    <p:extLst>
      <p:ext uri="{BB962C8B-B14F-4D97-AF65-F5344CB8AC3E}">
        <p14:creationId xmlns:p14="http://schemas.microsoft.com/office/powerpoint/2010/main" val="3044628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DAC45D-671C-CA4A-9ADC-375F649E6CB2}"/>
              </a:ext>
            </a:extLst>
          </p:cNvPr>
          <p:cNvSpPr>
            <a:spLocks noGrp="1"/>
          </p:cNvSpPr>
          <p:nvPr>
            <p:ph type="ctrTitle"/>
          </p:nvPr>
        </p:nvSpPr>
        <p:spPr>
          <a:xfrm>
            <a:off x="1884218" y="734293"/>
            <a:ext cx="8783782" cy="865908"/>
          </a:xfrm>
        </p:spPr>
        <p:txBody>
          <a:bodyPr>
            <a:normAutofit/>
          </a:bodyPr>
          <a:lstStyle/>
          <a:p>
            <a:pPr algn="just"/>
            <a:r>
              <a:rPr lang="en-US" sz="2400" dirty="0"/>
              <a:t>Watch the video.  Answer these questions and include the prepositions of movement.  Give complete answers.</a:t>
            </a:r>
          </a:p>
        </p:txBody>
      </p:sp>
      <p:sp>
        <p:nvSpPr>
          <p:cNvPr id="3" name="Subtítulo 2">
            <a:extLst>
              <a:ext uri="{FF2B5EF4-FFF2-40B4-BE49-F238E27FC236}">
                <a16:creationId xmlns:a16="http://schemas.microsoft.com/office/drawing/2014/main" id="{8D43EAAC-782A-1D4B-A141-65E86799E0A4}"/>
              </a:ext>
            </a:extLst>
          </p:cNvPr>
          <p:cNvSpPr>
            <a:spLocks noGrp="1"/>
          </p:cNvSpPr>
          <p:nvPr>
            <p:ph type="subTitle" idx="1"/>
          </p:nvPr>
        </p:nvSpPr>
        <p:spPr>
          <a:xfrm>
            <a:off x="1524000" y="2424545"/>
            <a:ext cx="9144000" cy="3699163"/>
          </a:xfrm>
        </p:spPr>
        <p:txBody>
          <a:bodyPr/>
          <a:lstStyle/>
          <a:p>
            <a:pPr marL="457200" indent="-457200" algn="just">
              <a:buAutoNum type="arabicPeriod"/>
            </a:pPr>
            <a:r>
              <a:rPr lang="en-US" dirty="0"/>
              <a:t>Where is the house?</a:t>
            </a:r>
          </a:p>
          <a:p>
            <a:pPr marL="457200" indent="-457200" algn="just">
              <a:buAutoNum type="arabicPeriod"/>
            </a:pPr>
            <a:r>
              <a:rPr lang="en-US" dirty="0"/>
              <a:t>What material is the house made of?</a:t>
            </a:r>
          </a:p>
          <a:p>
            <a:pPr marL="457200" indent="-457200" algn="just">
              <a:buAutoNum type="arabicPeriod"/>
            </a:pPr>
            <a:r>
              <a:rPr lang="en-US" dirty="0"/>
              <a:t>Where’s the kitchen located?</a:t>
            </a:r>
          </a:p>
          <a:p>
            <a:pPr marL="457200" indent="-457200" algn="just">
              <a:buAutoNum type="arabicPeriod"/>
            </a:pPr>
            <a:r>
              <a:rPr lang="en-US" dirty="0"/>
              <a:t>Is the study on the second floor?  Where is it?</a:t>
            </a:r>
          </a:p>
          <a:p>
            <a:pPr marL="457200" indent="-457200" algn="just">
              <a:buAutoNum type="arabicPeriod"/>
            </a:pPr>
            <a:r>
              <a:rPr lang="en-US" dirty="0"/>
              <a:t>How many bedroom does it have and where are they located?</a:t>
            </a:r>
          </a:p>
          <a:p>
            <a:pPr marL="457200" indent="-457200" algn="just">
              <a:buAutoNum type="arabicPeriod"/>
            </a:pPr>
            <a:r>
              <a:rPr lang="en-US" dirty="0"/>
              <a:t>Describe Bart’s bedroom.</a:t>
            </a:r>
          </a:p>
          <a:p>
            <a:pPr marL="457200" indent="-457200" algn="just">
              <a:buAutoNum type="arabicPeriod"/>
            </a:pPr>
            <a:r>
              <a:rPr lang="en-US" dirty="0"/>
              <a:t>Describe the main bedroom.</a:t>
            </a:r>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p:txBody>
      </p:sp>
    </p:spTree>
    <p:extLst>
      <p:ext uri="{BB962C8B-B14F-4D97-AF65-F5344CB8AC3E}">
        <p14:creationId xmlns:p14="http://schemas.microsoft.com/office/powerpoint/2010/main" val="2706867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417FE42-59EC-A74B-A14A-F931962E4864}"/>
              </a:ext>
            </a:extLst>
          </p:cNvPr>
          <p:cNvPicPr>
            <a:picLocks noChangeAspect="1"/>
          </p:cNvPicPr>
          <p:nvPr/>
        </p:nvPicPr>
        <p:blipFill>
          <a:blip r:embed="rId2"/>
          <a:stretch>
            <a:fillRect/>
          </a:stretch>
        </p:blipFill>
        <p:spPr>
          <a:xfrm>
            <a:off x="1144440" y="643467"/>
            <a:ext cx="4289720" cy="5571066"/>
          </a:xfrm>
          <a:prstGeom prst="rect">
            <a:avLst/>
          </a:prstGeom>
        </p:spPr>
      </p:pic>
      <p:pic>
        <p:nvPicPr>
          <p:cNvPr id="13" name="Imagen 12">
            <a:extLst>
              <a:ext uri="{FF2B5EF4-FFF2-40B4-BE49-F238E27FC236}">
                <a16:creationId xmlns:a16="http://schemas.microsoft.com/office/drawing/2014/main" id="{DC6FA77D-4FC3-B146-95FF-991661034DCC}"/>
              </a:ext>
            </a:extLst>
          </p:cNvPr>
          <p:cNvPicPr>
            <a:picLocks noChangeAspect="1"/>
          </p:cNvPicPr>
          <p:nvPr/>
        </p:nvPicPr>
        <p:blipFill>
          <a:blip r:embed="rId3"/>
          <a:stretch>
            <a:fillRect/>
          </a:stretch>
        </p:blipFill>
        <p:spPr>
          <a:xfrm>
            <a:off x="6256865" y="842698"/>
            <a:ext cx="5291667" cy="5172604"/>
          </a:xfrm>
          <a:prstGeom prst="rect">
            <a:avLst/>
          </a:prstGeom>
        </p:spPr>
      </p:pic>
    </p:spTree>
    <p:extLst>
      <p:ext uri="{BB962C8B-B14F-4D97-AF65-F5344CB8AC3E}">
        <p14:creationId xmlns:p14="http://schemas.microsoft.com/office/powerpoint/2010/main" val="442399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0ADFC63D-7A12-9C46-92C1-041856BB2BDE}"/>
              </a:ext>
            </a:extLst>
          </p:cNvPr>
          <p:cNvPicPr>
            <a:picLocks noGrp="1" noChangeAspect="1"/>
          </p:cNvPicPr>
          <p:nvPr>
            <p:ph idx="1"/>
          </p:nvPr>
        </p:nvPicPr>
        <p:blipFill>
          <a:blip r:embed="rId2"/>
          <a:stretch>
            <a:fillRect/>
          </a:stretch>
        </p:blipFill>
        <p:spPr>
          <a:xfrm>
            <a:off x="2726267" y="270933"/>
            <a:ext cx="6824133" cy="6629833"/>
          </a:xfrm>
          <a:prstGeom prst="rect">
            <a:avLst/>
          </a:prstGeom>
        </p:spPr>
      </p:pic>
    </p:spTree>
    <p:extLst>
      <p:ext uri="{BB962C8B-B14F-4D97-AF65-F5344CB8AC3E}">
        <p14:creationId xmlns:p14="http://schemas.microsoft.com/office/powerpoint/2010/main" val="3494073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7A1B54B-D4B0-774F-92DC-429BAAFC8E67}"/>
              </a:ext>
            </a:extLst>
          </p:cNvPr>
          <p:cNvPicPr>
            <a:picLocks noChangeAspect="1"/>
          </p:cNvPicPr>
          <p:nvPr/>
        </p:nvPicPr>
        <p:blipFill>
          <a:blip r:embed="rId2"/>
          <a:stretch>
            <a:fillRect/>
          </a:stretch>
        </p:blipFill>
        <p:spPr>
          <a:xfrm>
            <a:off x="2923520" y="0"/>
            <a:ext cx="6344959" cy="6858000"/>
          </a:xfrm>
          <a:prstGeom prst="rect">
            <a:avLst/>
          </a:prstGeom>
        </p:spPr>
      </p:pic>
    </p:spTree>
    <p:extLst>
      <p:ext uri="{BB962C8B-B14F-4D97-AF65-F5344CB8AC3E}">
        <p14:creationId xmlns:p14="http://schemas.microsoft.com/office/powerpoint/2010/main" val="2315251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3F3A0E-DD52-2749-B98D-C34BAE11E38B}"/>
              </a:ext>
            </a:extLst>
          </p:cNvPr>
          <p:cNvPicPr>
            <a:picLocks noChangeAspect="1"/>
          </p:cNvPicPr>
          <p:nvPr/>
        </p:nvPicPr>
        <p:blipFill>
          <a:blip r:embed="rId2"/>
          <a:stretch>
            <a:fillRect/>
          </a:stretch>
        </p:blipFill>
        <p:spPr>
          <a:xfrm>
            <a:off x="3575093" y="643467"/>
            <a:ext cx="5041814" cy="5571066"/>
          </a:xfrm>
          <a:prstGeom prst="rect">
            <a:avLst/>
          </a:prstGeom>
        </p:spPr>
      </p:pic>
    </p:spTree>
    <p:extLst>
      <p:ext uri="{BB962C8B-B14F-4D97-AF65-F5344CB8AC3E}">
        <p14:creationId xmlns:p14="http://schemas.microsoft.com/office/powerpoint/2010/main" val="3643747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0D2DE-1622-A34B-BF3E-2D893935867A}"/>
              </a:ext>
            </a:extLst>
          </p:cNvPr>
          <p:cNvSpPr>
            <a:spLocks noGrp="1"/>
          </p:cNvSpPr>
          <p:nvPr>
            <p:ph type="title"/>
          </p:nvPr>
        </p:nvSpPr>
        <p:spPr>
          <a:xfrm>
            <a:off x="838200" y="365125"/>
            <a:ext cx="10515600" cy="1888678"/>
          </a:xfrm>
        </p:spPr>
        <p:txBody>
          <a:bodyPr>
            <a:normAutofit fontScale="90000"/>
          </a:bodyPr>
          <a:lstStyle/>
          <a:p>
            <a:br>
              <a:rPr lang="en-US" sz="3600" dirty="0"/>
            </a:br>
            <a:br>
              <a:rPr lang="en-US" sz="3600" dirty="0"/>
            </a:br>
            <a:r>
              <a:rPr lang="en-US" sz="3600" dirty="0"/>
              <a:t>Catch some specific information given in the listening. </a:t>
            </a:r>
            <a:br>
              <a:rPr lang="en-US" sz="3600" dirty="0"/>
            </a:br>
            <a:r>
              <a:rPr lang="en-US" sz="2200" i="1" dirty="0"/>
              <a:t>1. Where is Ana and what places can you visit there?  </a:t>
            </a:r>
            <a:br>
              <a:rPr lang="en-US" sz="2200" i="1" dirty="0"/>
            </a:br>
            <a:r>
              <a:rPr lang="en-US" sz="2200" i="1" dirty="0"/>
              <a:t>2. What does Marcin mention? Give some specific details about him</a:t>
            </a:r>
            <a:r>
              <a:rPr lang="en-US" sz="2200" b="1" i="1" dirty="0"/>
              <a:t>.</a:t>
            </a:r>
            <a:br>
              <a:rPr lang="en-US" sz="2200" b="1" i="1" dirty="0"/>
            </a:br>
            <a:r>
              <a:rPr lang="en-US" sz="2200" b="1" i="1" dirty="0"/>
              <a:t>3. Where is Costas from? Talk about the place he comes from? </a:t>
            </a:r>
            <a:br>
              <a:rPr lang="en-US" sz="2200" b="1" i="1" dirty="0"/>
            </a:br>
            <a:r>
              <a:rPr lang="en-US" sz="2200" b="1" i="1" dirty="0"/>
              <a:t>4. Who is Yumiko, where is he from?  Can you describe his country? </a:t>
            </a:r>
            <a:br>
              <a:rPr lang="en-US" sz="2200" b="1" i="1" dirty="0"/>
            </a:br>
            <a:br>
              <a:rPr lang="en-US" sz="3600" b="1" i="1" dirty="0"/>
            </a:br>
            <a:r>
              <a:rPr lang="en-US" sz="3600" b="1" i="1" dirty="0"/>
              <a:t>  </a:t>
            </a:r>
          </a:p>
        </p:txBody>
      </p:sp>
      <p:sp>
        <p:nvSpPr>
          <p:cNvPr id="3" name="Marcador de contenido 2">
            <a:extLst>
              <a:ext uri="{FF2B5EF4-FFF2-40B4-BE49-F238E27FC236}">
                <a16:creationId xmlns:a16="http://schemas.microsoft.com/office/drawing/2014/main" id="{7657AB5C-9F84-4643-AA77-9A0C130F5230}"/>
              </a:ext>
            </a:extLst>
          </p:cNvPr>
          <p:cNvSpPr>
            <a:spLocks noGrp="1"/>
          </p:cNvSpPr>
          <p:nvPr>
            <p:ph idx="1"/>
          </p:nvPr>
        </p:nvSpPr>
        <p:spPr/>
        <p:txBody>
          <a:bodyPr/>
          <a:lstStyle/>
          <a:p>
            <a:pPr marL="0" indent="0">
              <a:buNone/>
            </a:pPr>
            <a:r>
              <a:rPr lang="en-US" dirty="0"/>
              <a:t> </a:t>
            </a:r>
          </a:p>
          <a:p>
            <a:endParaRPr lang="en-US" dirty="0"/>
          </a:p>
          <a:p>
            <a:pPr marL="0" indent="0">
              <a:buNone/>
            </a:pPr>
            <a:endParaRPr lang="en-US" dirty="0"/>
          </a:p>
          <a:p>
            <a:pPr marL="514350" indent="-514350">
              <a:buFont typeface="+mj-lt"/>
              <a:buAutoNum type="arabicPeriod"/>
            </a:pPr>
            <a:r>
              <a:rPr lang="en-US" dirty="0"/>
              <a:t>.</a:t>
            </a:r>
          </a:p>
          <a:p>
            <a:pPr marL="514350" indent="-514350">
              <a:buFont typeface="+mj-lt"/>
              <a:buAutoNum type="arabicPeriod"/>
            </a:pPr>
            <a:r>
              <a:rPr lang="en-US" dirty="0"/>
              <a:t>.</a:t>
            </a:r>
          </a:p>
          <a:p>
            <a:pPr marL="514350" indent="-514350">
              <a:buFont typeface="+mj-lt"/>
              <a:buAutoNum type="arabicPeriod"/>
            </a:pPr>
            <a:r>
              <a:rPr lang="en-US" dirty="0"/>
              <a:t>.</a:t>
            </a:r>
          </a:p>
          <a:p>
            <a:pPr marL="514350" indent="-514350">
              <a:buFont typeface="+mj-lt"/>
              <a:buAutoNum type="arabicPeriod"/>
            </a:pPr>
            <a:r>
              <a:rPr lang="en-US" dirty="0"/>
              <a:t>.</a:t>
            </a:r>
          </a:p>
          <a:p>
            <a:pPr marL="514350" indent="-514350">
              <a:buFont typeface="+mj-lt"/>
              <a:buAutoNum type="arabicPeriod"/>
            </a:pPr>
            <a:r>
              <a:rPr lang="en-US" dirty="0"/>
              <a:t>.</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pic>
        <p:nvPicPr>
          <p:cNvPr id="4" name="cd1trk56" descr="cd1trk56">
            <a:hlinkClick r:id="" action="ppaction://media"/>
            <a:extLst>
              <a:ext uri="{FF2B5EF4-FFF2-40B4-BE49-F238E27FC236}">
                <a16:creationId xmlns:a16="http://schemas.microsoft.com/office/drawing/2014/main" id="{0718158B-687E-6A4E-A8E6-050483C54C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70513" y="3429000"/>
            <a:ext cx="1215220" cy="635671"/>
          </a:xfrm>
          <a:prstGeom prst="rect">
            <a:avLst/>
          </a:prstGeom>
          <a:solidFill>
            <a:srgbClr val="00B050"/>
          </a:solidFill>
        </p:spPr>
      </p:pic>
    </p:spTree>
    <p:extLst>
      <p:ext uri="{BB962C8B-B14F-4D97-AF65-F5344CB8AC3E}">
        <p14:creationId xmlns:p14="http://schemas.microsoft.com/office/powerpoint/2010/main" val="8618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B5EAF5-45CA-A74D-AE47-C094CB450EEF}"/>
              </a:ext>
            </a:extLst>
          </p:cNvPr>
          <p:cNvSpPr>
            <a:spLocks noGrp="1"/>
          </p:cNvSpPr>
          <p:nvPr>
            <p:ph type="title"/>
          </p:nvPr>
        </p:nvSpPr>
        <p:spPr/>
        <p:txBody>
          <a:bodyPr/>
          <a:lstStyle/>
          <a:p>
            <a:r>
              <a:rPr lang="en-US" baseline="-25000" dirty="0"/>
              <a:t>Parts of a House</a:t>
            </a:r>
            <a:endParaRPr lang="en-US" dirty="0"/>
          </a:p>
        </p:txBody>
      </p:sp>
      <p:sp>
        <p:nvSpPr>
          <p:cNvPr id="3" name="Marcador de contenido 2">
            <a:extLst>
              <a:ext uri="{FF2B5EF4-FFF2-40B4-BE49-F238E27FC236}">
                <a16:creationId xmlns:a16="http://schemas.microsoft.com/office/drawing/2014/main" id="{EE8CD34D-2C69-4F42-81EB-4D3A1E3F758C}"/>
              </a:ext>
            </a:extLst>
          </p:cNvPr>
          <p:cNvSpPr>
            <a:spLocks noGrp="1"/>
          </p:cNvSpPr>
          <p:nvPr>
            <p:ph idx="1"/>
          </p:nvPr>
        </p:nvSpPr>
        <p:spPr>
          <a:xfrm>
            <a:off x="838200" y="1468192"/>
            <a:ext cx="10515600" cy="4708771"/>
          </a:xfrm>
        </p:spPr>
        <p:txBody>
          <a:bodyPr>
            <a:normAutofit fontScale="85000" lnSpcReduction="20000"/>
          </a:bodyPr>
          <a:lstStyle/>
          <a:p>
            <a:r>
              <a:rPr lang="en-US" dirty="0"/>
              <a:t>Give the meaning for the following words. </a:t>
            </a:r>
          </a:p>
          <a:p>
            <a:endParaRPr lang="en-US" dirty="0"/>
          </a:p>
          <a:p>
            <a:r>
              <a:rPr lang="en-US" dirty="0"/>
              <a:t>Roof</a:t>
            </a:r>
          </a:p>
          <a:p>
            <a:r>
              <a:rPr lang="en-US" dirty="0"/>
              <a:t>Attic</a:t>
            </a:r>
          </a:p>
          <a:p>
            <a:r>
              <a:rPr lang="en-US" dirty="0"/>
              <a:t>Chimney</a:t>
            </a:r>
          </a:p>
          <a:p>
            <a:r>
              <a:rPr lang="en-US" dirty="0"/>
              <a:t>Gutters</a:t>
            </a:r>
          </a:p>
          <a:p>
            <a:r>
              <a:rPr lang="en-US" dirty="0"/>
              <a:t>Cellar</a:t>
            </a:r>
          </a:p>
          <a:p>
            <a:r>
              <a:rPr lang="en-US" dirty="0"/>
              <a:t>Plumbing</a:t>
            </a:r>
          </a:p>
          <a:p>
            <a:r>
              <a:rPr lang="en-US" dirty="0"/>
              <a:t>Basement</a:t>
            </a:r>
          </a:p>
          <a:p>
            <a:r>
              <a:rPr lang="en-US" dirty="0"/>
              <a:t>Plumbing</a:t>
            </a:r>
          </a:p>
          <a:p>
            <a:r>
              <a:rPr lang="en-US" dirty="0"/>
              <a:t>Heating system</a:t>
            </a:r>
          </a:p>
          <a:p>
            <a:r>
              <a:rPr lang="en-US" dirty="0" err="1"/>
              <a:t>Fossit</a:t>
            </a:r>
            <a:endParaRPr lang="en-US" dirty="0"/>
          </a:p>
        </p:txBody>
      </p:sp>
    </p:spTree>
    <p:extLst>
      <p:ext uri="{BB962C8B-B14F-4D97-AF65-F5344CB8AC3E}">
        <p14:creationId xmlns:p14="http://schemas.microsoft.com/office/powerpoint/2010/main" val="200542096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184</Words>
  <Application>Microsoft Macintosh PowerPoint</Application>
  <PresentationFormat>Panorámica</PresentationFormat>
  <Paragraphs>37</Paragraphs>
  <Slides>8</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8</vt:i4>
      </vt:variant>
    </vt:vector>
  </HeadingPairs>
  <TitlesOfParts>
    <vt:vector size="12" baseType="lpstr">
      <vt:lpstr>Arial</vt:lpstr>
      <vt:lpstr>Calibri</vt:lpstr>
      <vt:lpstr>Calibri Light</vt:lpstr>
      <vt:lpstr>Tema de Office</vt:lpstr>
      <vt:lpstr>VIDEO:    Dream Home</vt:lpstr>
      <vt:lpstr>Watch the video.  Answer these questions and include the prepositions of movement.  Give complete answers.</vt:lpstr>
      <vt:lpstr>Presentación de PowerPoint</vt:lpstr>
      <vt:lpstr>Presentación de PowerPoint</vt:lpstr>
      <vt:lpstr>Presentación de PowerPoint</vt:lpstr>
      <vt:lpstr>Presentación de PowerPoint</vt:lpstr>
      <vt:lpstr>  Catch some specific information given in the listening.  1. Where is Ana and what places can you visit there?   2. What does Marcin mention? Give some specific details about him. 3. Where is Costas from? Talk about the place he comes from?  4. Who is Yumiko, where is he from?  Can you describe his country?     </vt:lpstr>
      <vt:lpstr>Parts of a House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Dream House</dc:title>
  <dc:creator>Elizabeth Rodriguez</dc:creator>
  <cp:lastModifiedBy>Elizabeth Rodriguez</cp:lastModifiedBy>
  <cp:revision>14</cp:revision>
  <cp:lastPrinted>2020-07-16T01:53:49Z</cp:lastPrinted>
  <dcterms:created xsi:type="dcterms:W3CDTF">2020-07-15T22:52:52Z</dcterms:created>
  <dcterms:modified xsi:type="dcterms:W3CDTF">2020-12-02T03:15:28Z</dcterms:modified>
</cp:coreProperties>
</file>