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03978-310F-4E7D-B81D-AE2CB6D41D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25C88E-4C00-4D1A-914F-04858649A3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C92F8A-F79B-4C55-9C70-033911B66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3A8F63-52E7-420F-946D-5F3A7F2A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76535B-37B8-4AF2-BBD0-886240A4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3052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2C625-7C69-4A90-ADB5-E34ACFCB6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A5D8FEF-7720-4CB4-B61A-6FB6C7D16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E4820D-8E74-4A5C-9104-341DDE95E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8991D3-5F63-470F-8B19-E409C318C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426F7D-C452-45D5-BAA5-87E1D5D0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855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F445001-E892-47BB-ACD3-8D17562141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725A57-E1EE-4CF9-A280-C6DB0D2F9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D5D24C-DD39-441D-85DE-B633FB42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886691-149A-4690-B2E9-89568DC8F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4A8D75-CB19-43A1-9A6E-FB8CCEE0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542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E6B14-9566-4CBA-8BB7-D142A02B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C32C92-6891-485E-A393-210854FFF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361241-C409-4B05-94CC-8AF85A956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A4559F-1ECB-4645-862C-C04BD66AB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A63D03-AF55-4F5B-9F00-AAB0FA17A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870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B9FE1C-55A9-4B63-BD77-407643DF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634D5D8-3BD5-44CB-8CB7-777725B75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631404-F94A-44BD-8DDC-064E85CA2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3AD118-258D-4915-B051-C1AFAC9B1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DDC6FA-CC56-4B86-BF17-96E244859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637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948B7-7CD4-4B1A-A9CA-1C7FB44F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4A9730-A6AC-456C-ADB2-30C00304D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48B09D-E112-4E68-9505-551552060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EAF3A7-7128-4631-A6A1-42B0F095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580312-14A8-40B0-A2AE-35E93B6FE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BB01E2-D113-42CD-8505-650197479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0868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744A9C-4B4C-453C-8FC9-4073DFEFC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3A04B1-F43F-4124-B462-31CAB70919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CA346C-455E-46B4-B771-032C0F5266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F4CFC3-2899-4AFD-8DFE-D6781C4C43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FC5427-9202-4633-9586-49F4E7C9C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453480-32CE-46D2-8B52-08127943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FDE74F5-40D0-4F37-8472-42083842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283010-FDF3-4879-B9ED-F53FC28DC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0857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EEC39-4E66-4917-8B75-B6B69CCC4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DD0D8C3-273A-4442-A6FF-FDCB48C76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62A72C-08C5-4FDE-9865-B6BA1A265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9D42C6-D27A-438A-AED8-5B7F79943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09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A0AF2BB-BE96-4C7A-9AE3-2426923D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89962C4-76D6-43D9-A242-9E79DC29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363E61-C209-44F9-9430-3844B6C5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0619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609D0-E16E-4B81-9297-DB238CBE3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CA1679-C0E6-40B7-8AA0-C65FD8CB2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A3D182A-B6BC-490B-B5F9-B057DDEE5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3209FC-1D33-4354-8F46-35E035022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677253-20E9-4C6A-9E55-AA9104D6A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9CB798-D102-4C53-9698-874623177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7044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15847-DD78-42F2-AD45-D351DA708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FB7947-53C0-49B5-B86E-D02BD6EE0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B681B6-C9DC-4AD0-B969-CD3F429308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1F9662-252C-4B33-B314-B63788B55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615A459-6322-49E4-8D3B-049320D7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0EADC9-4EB5-4A8A-8F24-0B419DE0D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228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677C36E-3F03-4314-93C8-6B591032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F0A4C0B-F714-4896-8446-8F955759D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4D8E6A-15E2-49B0-B94A-597B9FF4F6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4A99F-6C72-47D5-B47A-7B927865C190}" type="datetimeFigureOut">
              <a:rPr lang="es-CO" smtClean="0"/>
              <a:t>6/10/2023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570B04-1DC8-489E-A82D-FDFF80170A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A0E668-3F0D-4185-B0C8-01E923676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9774C-64B5-4001-AAF9-10672CBCB1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39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F0F4A-A512-4957-AD6A-F2CC7567C0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Arrays</a:t>
            </a:r>
            <a:r>
              <a:rPr lang="es-CO" dirty="0"/>
              <a:t> in C</a:t>
            </a:r>
          </a:p>
        </p:txBody>
      </p:sp>
    </p:spTree>
    <p:extLst>
      <p:ext uri="{BB962C8B-B14F-4D97-AF65-F5344CB8AC3E}">
        <p14:creationId xmlns:p14="http://schemas.microsoft.com/office/powerpoint/2010/main" val="3309182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8A57BE4-8672-4876-B6C6-71163E6A4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164" y="7026"/>
            <a:ext cx="6302286" cy="68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38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AF4A8BBA-A7F3-4D6A-8EE4-173255A7FA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482" y="0"/>
            <a:ext cx="4336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66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8930715-A67C-43D1-83E7-7DD471911F44}"/>
              </a:ext>
            </a:extLst>
          </p:cNvPr>
          <p:cNvSpPr txBox="1"/>
          <p:nvPr/>
        </p:nvSpPr>
        <p:spPr>
          <a:xfrm>
            <a:off x="1397524" y="634054"/>
            <a:ext cx="6094428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4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2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2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2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2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4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2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2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2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arrays</a:t>
            </a:r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4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2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2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2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2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2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2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5400" dirty="0"/>
          </a:p>
        </p:txBody>
      </p:sp>
    </p:spTree>
    <p:extLst>
      <p:ext uri="{BB962C8B-B14F-4D97-AF65-F5344CB8AC3E}">
        <p14:creationId xmlns:p14="http://schemas.microsoft.com/office/powerpoint/2010/main" val="73478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99236EA-CC0F-4CE6-A177-4177D49506A5}"/>
              </a:ext>
            </a:extLst>
          </p:cNvPr>
          <p:cNvSpPr txBox="1"/>
          <p:nvPr/>
        </p:nvSpPr>
        <p:spPr>
          <a:xfrm>
            <a:off x="3047215" y="615201"/>
            <a:ext cx="609442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20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2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2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2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2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arrays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2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2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2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2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20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20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scores[5];</a:t>
            </a:r>
          </a:p>
          <a:p>
            <a:endParaRPr lang="es-CO" sz="20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scores[0] = 100;</a:t>
            </a:r>
          </a:p>
          <a:p>
            <a:r>
              <a:rPr lang="es-CO" sz="2000" dirty="0">
                <a:highlight>
                  <a:srgbClr val="FFFF00"/>
                </a:highlight>
                <a:latin typeface="Cascadia Mono" panose="020B0609020000020004" pitchFamily="49" charset="0"/>
              </a:rPr>
              <a:t>scores[1] = 95;</a:t>
            </a: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2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2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20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20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val="500964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9327DE9-C774-4346-82BA-085E1A3B3DDD}"/>
              </a:ext>
            </a:extLst>
          </p:cNvPr>
          <p:cNvSpPr txBox="1"/>
          <p:nvPr/>
        </p:nvSpPr>
        <p:spPr>
          <a:xfrm>
            <a:off x="709367" y="256982"/>
            <a:ext cx="9499861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 *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arrays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scores[5];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//scores[0] = 100;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//scores[1] = 95;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fill the array with test scores</a:t>
            </a:r>
            <a:endParaRPr lang="en-US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4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4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pro for and get valid test score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4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&amp;scores[i]);</a:t>
            </a:r>
          </a:p>
          <a:p>
            <a:endParaRPr lang="en-US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3135304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30C2ABA-BF48-426E-A4E2-7D9AB33C3880}"/>
              </a:ext>
            </a:extLst>
          </p:cNvPr>
          <p:cNvSpPr txBox="1"/>
          <p:nvPr/>
        </p:nvSpPr>
        <p:spPr>
          <a:xfrm>
            <a:off x="3047215" y="1446197"/>
            <a:ext cx="609442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fill the array with test scores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test score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304A562-F87D-45C6-8BE9-0433731AFC7E}"/>
              </a:ext>
            </a:extLst>
          </p:cNvPr>
          <p:cNvSpPr txBox="1"/>
          <p:nvPr/>
        </p:nvSpPr>
        <p:spPr>
          <a:xfrm>
            <a:off x="1112363" y="5712643"/>
            <a:ext cx="6094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Test</a:t>
            </a:r>
          </a:p>
        </p:txBody>
      </p:sp>
    </p:spTree>
    <p:extLst>
      <p:ext uri="{BB962C8B-B14F-4D97-AF65-F5344CB8AC3E}">
        <p14:creationId xmlns:p14="http://schemas.microsoft.com/office/powerpoint/2010/main" val="244024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F0EB329-18F0-4CAA-85D6-7DDA61805655}"/>
              </a:ext>
            </a:extLst>
          </p:cNvPr>
          <p:cNvSpPr txBox="1"/>
          <p:nvPr/>
        </p:nvSpPr>
        <p:spPr>
          <a:xfrm>
            <a:off x="945038" y="122823"/>
            <a:ext cx="6094428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3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3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3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3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3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3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3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 scores[5];</a:t>
            </a:r>
          </a:p>
          <a:p>
            <a:endParaRPr lang="es-CO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300" dirty="0">
                <a:solidFill>
                  <a:srgbClr val="008000"/>
                </a:solidFill>
                <a:latin typeface="Cascadia Mono" panose="020B0609020000020004" pitchFamily="49" charset="0"/>
              </a:rPr>
              <a:t>//scores[0] = 100;</a:t>
            </a:r>
            <a:endParaRPr lang="es-CO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300" dirty="0">
                <a:solidFill>
                  <a:srgbClr val="008000"/>
                </a:solidFill>
                <a:latin typeface="Cascadia Mono" panose="020B0609020000020004" pitchFamily="49" charset="0"/>
              </a:rPr>
              <a:t>//scores[1] = 95;</a:t>
            </a:r>
            <a:endParaRPr lang="es-CO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300" dirty="0">
                <a:solidFill>
                  <a:srgbClr val="008000"/>
                </a:solidFill>
                <a:latin typeface="Cascadia Mono" panose="020B0609020000020004" pitchFamily="49" charset="0"/>
              </a:rPr>
              <a:t>// fill the array with test scores</a:t>
            </a:r>
            <a:endParaRPr lang="en-US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nn-NO" sz="1300" dirty="0">
                <a:solidFill>
                  <a:srgbClr val="0000FF"/>
                </a:solidFill>
                <a:latin typeface="Cascadia Mono" panose="020B0609020000020004" pitchFamily="49" charset="0"/>
              </a:rPr>
              <a:t>for</a:t>
            </a:r>
            <a:r>
              <a:rPr lang="nn-N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nn-NO" sz="13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nn-N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3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valid test score</a:t>
            </a:r>
            <a:endParaRPr lang="en-US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3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3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3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3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3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3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"Score must be between 0 and 100\n"</a:t>
            </a:r>
            <a:r>
              <a:rPr lang="en-US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3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3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 score %d (0-100): "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3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3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3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3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3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array</a:t>
            </a:r>
            <a:endParaRPr lang="es-CO" sz="13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3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3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nn-NO" sz="13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3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5; i++)</a:t>
            </a:r>
          </a:p>
          <a:p>
            <a:r>
              <a:rPr lang="es-C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3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3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%d </a:t>
            </a:r>
            <a:r>
              <a:rPr lang="es-CO" sz="13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is</a:t>
            </a:r>
            <a:r>
              <a:rPr lang="es-CO" sz="13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%d\n"</a:t>
            </a:r>
            <a:r>
              <a:rPr lang="es-C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3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3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3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3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3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1300" dirty="0"/>
          </a:p>
        </p:txBody>
      </p:sp>
    </p:spTree>
    <p:extLst>
      <p:ext uri="{BB962C8B-B14F-4D97-AF65-F5344CB8AC3E}">
        <p14:creationId xmlns:p14="http://schemas.microsoft.com/office/powerpoint/2010/main" val="36527633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547</Words>
  <Application>Microsoft Office PowerPoint</Application>
  <PresentationFormat>Panorámica</PresentationFormat>
  <Paragraphs>107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Cascadia Mono</vt:lpstr>
      <vt:lpstr>Tema de Office</vt:lpstr>
      <vt:lpstr>Arrays in 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Arrays in C</dc:title>
  <dc:creator>Jose Guillermo Guarnizo Marin</dc:creator>
  <cp:lastModifiedBy>Jose Guillermo Guarnizo Marin</cp:lastModifiedBy>
  <cp:revision>4</cp:revision>
  <dcterms:created xsi:type="dcterms:W3CDTF">2022-11-15T17:07:44Z</dcterms:created>
  <dcterms:modified xsi:type="dcterms:W3CDTF">2023-10-06T15:37:36Z</dcterms:modified>
</cp:coreProperties>
</file>