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63" r:id="rId4"/>
    <p:sldId id="266" r:id="rId5"/>
    <p:sldId id="267" r:id="rId6"/>
    <p:sldId id="268" r:id="rId7"/>
    <p:sldId id="26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9/25/2025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D14625-2F06-6083-8F74-F922FB532D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O" dirty="0"/>
              <a:t>Seminario Pedagogía y Tecnología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919D92B-8EFA-F288-1F7E-7F425F4226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O" dirty="0"/>
              <a:t>Piedad Ramírez Pardo- Nelson Otálora </a:t>
            </a:r>
          </a:p>
        </p:txBody>
      </p:sp>
    </p:spTree>
    <p:extLst>
      <p:ext uri="{BB962C8B-B14F-4D97-AF65-F5344CB8AC3E}">
        <p14:creationId xmlns:p14="http://schemas.microsoft.com/office/powerpoint/2010/main" val="254832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5B5992-91A6-456E-66AE-34F63549F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GUIA DE TRABAJO No. 1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BB31BE5-682C-0FDC-9A13-E50546D309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/>
              <a:t>Realice la lectura del Documento de autor</a:t>
            </a:r>
          </a:p>
          <a:p>
            <a:r>
              <a:rPr lang="es-CO" dirty="0"/>
              <a:t>Identifique las 4 temáticas que se van a desarrollar en el Seminario </a:t>
            </a:r>
          </a:p>
          <a:p>
            <a:r>
              <a:rPr lang="es-CO" dirty="0"/>
              <a:t>Realice una representación gráfica de los 4 temas (esquema, mapa conceptual, mapa mental, diseño interactivo etc.) </a:t>
            </a:r>
          </a:p>
          <a:p>
            <a:r>
              <a:rPr lang="es-CO" dirty="0"/>
              <a:t>Presente en la sesión de la siguiente semana su representación  </a:t>
            </a:r>
          </a:p>
          <a:p>
            <a:r>
              <a:rPr lang="es-CO" dirty="0"/>
              <a:t> Puede elaborarlo en forma individual o en grupo </a:t>
            </a:r>
          </a:p>
          <a:p>
            <a:pPr marL="0" indent="0">
              <a:buNone/>
            </a:pPr>
            <a:endParaRPr lang="es-CO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7266196-984C-392A-0C72-E81479158F5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s-CO" dirty="0"/>
              <a:t>Para estudiantes </a:t>
            </a:r>
          </a:p>
        </p:txBody>
      </p:sp>
    </p:spTree>
    <p:extLst>
      <p:ext uri="{BB962C8B-B14F-4D97-AF65-F5344CB8AC3E}">
        <p14:creationId xmlns:p14="http://schemas.microsoft.com/office/powerpoint/2010/main" val="256561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5B5992-91A6-456E-66AE-34F63549F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GUIA DE TRABAJO No. 2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BB31BE5-682C-0FDC-9A13-E50546D309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O" sz="2800" dirty="0"/>
              <a:t>Realice la lectura de los documentos  </a:t>
            </a:r>
          </a:p>
          <a:p>
            <a:r>
              <a:rPr lang="es-CO" sz="2800" dirty="0"/>
              <a:t>Elija los conceptos claves sobre Educación, pedagogía, didáctica y currículo</a:t>
            </a:r>
          </a:p>
          <a:p>
            <a:r>
              <a:rPr lang="es-CO" sz="2800" dirty="0"/>
              <a:t>Elabore un esquema con las definiciones preferidas y relaciones entre los términos   </a:t>
            </a:r>
          </a:p>
          <a:p>
            <a:pPr marL="0" indent="0">
              <a:buNone/>
            </a:pPr>
            <a:endParaRPr lang="es-CO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7266196-984C-392A-0C72-E81479158F5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s-CO" dirty="0"/>
              <a:t>Para estudiantes 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271307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5B5992-91A6-456E-66AE-34F63549F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GUIA DE TRABAJO No. 3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BB31BE5-682C-0FDC-9A13-E50546D309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O" sz="2800" dirty="0"/>
              <a:t>Realice la lectura de la presentación sobre los conceptos Educación, pedagogía, didáctica y currículo</a:t>
            </a:r>
          </a:p>
          <a:p>
            <a:r>
              <a:rPr lang="es-CO" sz="2800" dirty="0"/>
              <a:t>Reorganice e</a:t>
            </a:r>
            <a:r>
              <a:rPr lang="es-ES" sz="2800" dirty="0"/>
              <a:t>l esquema de los conceptos, de acuerdo con su importancia  e interdependencia  </a:t>
            </a:r>
          </a:p>
          <a:p>
            <a:pPr marL="0" indent="0">
              <a:buNone/>
            </a:pPr>
            <a:endParaRPr lang="es-CO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7266196-984C-392A-0C72-E81479158F5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s-CO" dirty="0"/>
              <a:t>Para estudiantes 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682360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5B5992-91A6-456E-66AE-34F63549F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GUIA DE TRABAJO No. 4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BB31BE5-682C-0FDC-9A13-E50546D309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s-CO" sz="2800" dirty="0"/>
              <a:t>1. Revise las propuestas pedagógicas y elija un tema para profundizar </a:t>
            </a:r>
          </a:p>
          <a:p>
            <a:pPr marL="0" indent="0">
              <a:buNone/>
            </a:pPr>
            <a:r>
              <a:rPr lang="es-CO" sz="2800" dirty="0"/>
              <a:t>2. Organice grupo de trabajo con uno o dos compañeros</a:t>
            </a:r>
          </a:p>
          <a:p>
            <a:pPr marL="0" indent="0">
              <a:buNone/>
            </a:pPr>
            <a:r>
              <a:rPr lang="es-CO" sz="2800" dirty="0"/>
              <a:t>3. Realice una revisión bibliográfica y seleccione 10 artículos relevantes para la lectura</a:t>
            </a:r>
          </a:p>
          <a:p>
            <a:pPr marL="0" indent="0">
              <a:buNone/>
            </a:pPr>
            <a:r>
              <a:rPr lang="es-CO" sz="2800" dirty="0"/>
              <a:t>4. Elabore un cuadro analítico para registrar la información de las lecturas con los siguientes aspectos: </a:t>
            </a:r>
          </a:p>
          <a:p>
            <a:r>
              <a:rPr lang="es-CO" sz="2800" dirty="0"/>
              <a:t>4.1 Definición del tema y principales autores </a:t>
            </a:r>
          </a:p>
          <a:p>
            <a:r>
              <a:rPr lang="es-CO" sz="2800" dirty="0"/>
              <a:t>4.2 Principios teóricos y conceptos claves </a:t>
            </a:r>
          </a:p>
          <a:p>
            <a:r>
              <a:rPr lang="es-CO" sz="2800" dirty="0"/>
              <a:t>4.3 Fundamentos epistemológicos, psicológicos y pedagógicos  </a:t>
            </a:r>
          </a:p>
          <a:p>
            <a:r>
              <a:rPr lang="es-CO" sz="2800" dirty="0"/>
              <a:t>4.4 Aportes para la Educación, pedagogía, didáctica, currículo, aprendizaje y tecnología </a:t>
            </a:r>
          </a:p>
          <a:p>
            <a:pPr marL="0" indent="0">
              <a:buNone/>
            </a:pPr>
            <a:endParaRPr lang="es-CO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7266196-984C-392A-0C72-E81479158F5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s-CO" dirty="0"/>
              <a:t>Para estudiantes </a:t>
            </a:r>
          </a:p>
          <a:p>
            <a:r>
              <a:rPr lang="es-CO" dirty="0"/>
              <a:t>TRABAJO FINAL </a:t>
            </a:r>
          </a:p>
        </p:txBody>
      </p:sp>
    </p:spTree>
    <p:extLst>
      <p:ext uri="{BB962C8B-B14F-4D97-AF65-F5344CB8AC3E}">
        <p14:creationId xmlns:p14="http://schemas.microsoft.com/office/powerpoint/2010/main" val="2488298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5B5992-91A6-456E-66AE-34F63549F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GUIA DE TRABAJO No. 5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BB31BE5-682C-0FDC-9A13-E50546D309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1003" y="802809"/>
            <a:ext cx="6844015" cy="524994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s-CO" sz="2800" dirty="0"/>
              <a:t>Con la información del cuadro analítico elabore una presentación de sus  resultados, para un tiempo máximo de 15 minutos en este orden:    </a:t>
            </a:r>
          </a:p>
          <a:p>
            <a:r>
              <a:rPr lang="es-CO" sz="2800" dirty="0"/>
              <a:t>4.1 Definición del tema y principales autores  (Octubre 2) </a:t>
            </a:r>
          </a:p>
          <a:p>
            <a:r>
              <a:rPr lang="es-CO" sz="2800" dirty="0"/>
              <a:t>4.2 Principios teóricos y conceptos claves (octubre 9)  </a:t>
            </a:r>
          </a:p>
          <a:p>
            <a:r>
              <a:rPr lang="es-CO" sz="2800" dirty="0"/>
              <a:t>4.3 Fundamentos epistemológicos, psicológicos y pedagógicos (octubre 16)   </a:t>
            </a:r>
          </a:p>
          <a:p>
            <a:r>
              <a:rPr lang="es-CO" sz="2800" dirty="0"/>
              <a:t>4.4 Aportes para la Educación, pedagogía, didáctica, currículo, aprendizaje y tecnología (Octubre 23)  </a:t>
            </a:r>
          </a:p>
          <a:p>
            <a:pPr marL="0" indent="0">
              <a:buNone/>
            </a:pPr>
            <a:endParaRPr lang="es-CO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7266196-984C-392A-0C72-E81479158F5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s-CO" dirty="0"/>
              <a:t>Para estudiantes</a:t>
            </a:r>
          </a:p>
          <a:p>
            <a:r>
              <a:rPr lang="es-CO" dirty="0"/>
              <a:t>TRABAJO FINAL  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449511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5B5992-91A6-456E-66AE-34F63549F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GUIA DE TRABAJO No. 6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BB31BE5-682C-0FDC-9A13-E50546D309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1003" y="802809"/>
            <a:ext cx="6844015" cy="524994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CO" sz="2800" dirty="0"/>
              <a:t>5- Con base en el análisis realizado argumente la correspondencia del tema con un modelo pedagógico, enfoque pedagógico </a:t>
            </a:r>
            <a:r>
              <a:rPr lang="es-CO" sz="2800"/>
              <a:t>o propuesta </a:t>
            </a:r>
            <a:r>
              <a:rPr lang="es-CO" sz="2800" dirty="0"/>
              <a:t>pedagógica (presentación Noviembre 6) </a:t>
            </a:r>
          </a:p>
          <a:p>
            <a:pPr marL="0" indent="0">
              <a:buNone/>
            </a:pPr>
            <a:r>
              <a:rPr lang="es-CO" sz="2800" dirty="0"/>
              <a:t>6- Establezca las implicaciones del tema para la educación en y con tecnología (presentación Noviembre 13)</a:t>
            </a:r>
          </a:p>
          <a:p>
            <a:pPr marL="0" indent="0">
              <a:buNone/>
            </a:pPr>
            <a:r>
              <a:rPr lang="es-CO" sz="2800" dirty="0"/>
              <a:t>7- Diseñe una propuesta de intervención en el aula </a:t>
            </a:r>
          </a:p>
          <a:p>
            <a:pPr marL="0" indent="0">
              <a:buNone/>
            </a:pPr>
            <a:r>
              <a:rPr lang="es-CO" sz="2800" dirty="0"/>
              <a:t>8- Presentación de propuestas (Noviembre 20 y 27- Trabajo final)   </a:t>
            </a:r>
          </a:p>
          <a:p>
            <a:pPr marL="0" indent="0">
              <a:buNone/>
            </a:pPr>
            <a:endParaRPr lang="es-CO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7266196-984C-392A-0C72-E81479158F5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s-CO" dirty="0"/>
              <a:t>Para estudiantes</a:t>
            </a:r>
          </a:p>
          <a:p>
            <a:r>
              <a:rPr lang="es-CO" dirty="0"/>
              <a:t>TRABAJO FINAL  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516175786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701</TotalTime>
  <Words>414</Words>
  <Application>Microsoft Office PowerPoint</Application>
  <PresentationFormat>Panorámica</PresentationFormat>
  <Paragraphs>44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Calibri Light</vt:lpstr>
      <vt:lpstr>Rockwell</vt:lpstr>
      <vt:lpstr>Wingdings</vt:lpstr>
      <vt:lpstr>Atlas</vt:lpstr>
      <vt:lpstr>Seminario Pedagogía y Tecnología </vt:lpstr>
      <vt:lpstr>GUIA DE TRABAJO No. 1</vt:lpstr>
      <vt:lpstr>GUIA DE TRABAJO No. 2</vt:lpstr>
      <vt:lpstr>GUIA DE TRABAJO No. 3</vt:lpstr>
      <vt:lpstr>GUIA DE TRABAJO No. 4</vt:lpstr>
      <vt:lpstr>GUIA DE TRABAJO No. 5</vt:lpstr>
      <vt:lpstr>GUIA DE TRABAJO No. 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RAMIREZ PARDO PIEDAD</dc:creator>
  <cp:lastModifiedBy>RAMIREZ PARDO PIEDAD</cp:lastModifiedBy>
  <cp:revision>12</cp:revision>
  <dcterms:created xsi:type="dcterms:W3CDTF">2025-08-11T20:59:39Z</dcterms:created>
  <dcterms:modified xsi:type="dcterms:W3CDTF">2025-09-26T00:25:28Z</dcterms:modified>
</cp:coreProperties>
</file>