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9"/>
  </p:notesMasterIdLst>
  <p:sldIdLst>
    <p:sldId id="256" r:id="rId2"/>
    <p:sldId id="257" r:id="rId3"/>
    <p:sldId id="269" r:id="rId4"/>
    <p:sldId id="270" r:id="rId5"/>
    <p:sldId id="271" r:id="rId6"/>
    <p:sldId id="291" r:id="rId7"/>
    <p:sldId id="272" r:id="rId8"/>
    <p:sldId id="259" r:id="rId9"/>
    <p:sldId id="260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58" r:id="rId23"/>
    <p:sldId id="285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86" r:id="rId33"/>
    <p:sldId id="292" r:id="rId34"/>
    <p:sldId id="287" r:id="rId35"/>
    <p:sldId id="288" r:id="rId36"/>
    <p:sldId id="290" r:id="rId37"/>
    <p:sldId id="289" r:id="rId3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blog.quizpm.com/el-estandar-para-la-direccion-de-proyectos-7a-edicion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blog.quizpm.com/el-estandar-para-la-direccion-de-proyectos-7a-edicio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5564B-A51F-4F14-873B-5BD9FFF55C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O"/>
        </a:p>
      </dgm:t>
    </dgm:pt>
    <dgm:pt modelId="{9F993A53-F30F-40EA-B698-5B1205413CE8}">
      <dgm:prSet/>
      <dgm:spPr/>
      <dgm:t>
        <a:bodyPr/>
        <a:lstStyle/>
        <a:p>
          <a:r>
            <a:rPr lang="es-MX"/>
            <a:t>El Estándar para la Dirección de Proyectos identifica los principios de la dirección de proyectos que guían los comportamientos y acciones de los profesionales del proyecto y otros interesados que trabajan o participan en proyectos.</a:t>
          </a:r>
          <a:endParaRPr lang="es-CO"/>
        </a:p>
      </dgm:t>
    </dgm:pt>
    <dgm:pt modelId="{E24121B1-3A2E-4BE6-AFF3-DAC200B0B32C}" type="parTrans" cxnId="{75DD66FA-6C65-483F-81D0-7B82695E156E}">
      <dgm:prSet/>
      <dgm:spPr/>
      <dgm:t>
        <a:bodyPr/>
        <a:lstStyle/>
        <a:p>
          <a:endParaRPr lang="es-CO"/>
        </a:p>
      </dgm:t>
    </dgm:pt>
    <dgm:pt modelId="{16622E83-7C52-45F9-AC8C-FF493AD86DDB}" type="sibTrans" cxnId="{75DD66FA-6C65-483F-81D0-7B82695E156E}">
      <dgm:prSet/>
      <dgm:spPr/>
      <dgm:t>
        <a:bodyPr/>
        <a:lstStyle/>
        <a:p>
          <a:endParaRPr lang="es-CO"/>
        </a:p>
      </dgm:t>
    </dgm:pt>
    <dgm:pt modelId="{D6589472-78A4-4C05-A923-9064A3BE8B7A}">
      <dgm:prSet/>
      <dgm:spPr/>
      <dgm:t>
        <a:bodyPr/>
        <a:lstStyle/>
        <a:p>
          <a:r>
            <a:rPr lang="es-MX"/>
            <a:t>Proporciona una base para comprender la dirección de proyectos y cómo permite lograr los resultados previstos. </a:t>
          </a:r>
          <a:endParaRPr lang="es-CO"/>
        </a:p>
      </dgm:t>
    </dgm:pt>
    <dgm:pt modelId="{665B5CAE-F642-4665-B2F2-50B66EFC2200}" type="parTrans" cxnId="{8FD35F27-C7AE-49C1-BAEF-9420DFFF47D2}">
      <dgm:prSet/>
      <dgm:spPr/>
      <dgm:t>
        <a:bodyPr/>
        <a:lstStyle/>
        <a:p>
          <a:endParaRPr lang="es-CO"/>
        </a:p>
      </dgm:t>
    </dgm:pt>
    <dgm:pt modelId="{4CB1662F-65D2-47B3-ABA6-C8579816BE5B}" type="sibTrans" cxnId="{8FD35F27-C7AE-49C1-BAEF-9420DFFF47D2}">
      <dgm:prSet/>
      <dgm:spPr/>
      <dgm:t>
        <a:bodyPr/>
        <a:lstStyle/>
        <a:p>
          <a:endParaRPr lang="es-CO"/>
        </a:p>
      </dgm:t>
    </dgm:pt>
    <dgm:pt modelId="{B692CA71-C727-4578-8F27-2909EF0834DA}">
      <dgm:prSet/>
      <dgm:spPr/>
      <dgm:t>
        <a:bodyPr/>
        <a:lstStyle/>
        <a:p>
          <a:r>
            <a:rPr lang="es-MX"/>
            <a:t>Este estándar se aplica independientemente del sector, ubicación, tamaño o enfoque de la entrega, por ejemplo, predictivo, híbrido o adaptativo.</a:t>
          </a:r>
          <a:endParaRPr lang="es-CO"/>
        </a:p>
      </dgm:t>
    </dgm:pt>
    <dgm:pt modelId="{723F6281-C1C4-4322-8A51-5D24C4C046B0}" type="parTrans" cxnId="{DE638C21-8379-4650-94C6-6046FE2376AA}">
      <dgm:prSet/>
      <dgm:spPr/>
      <dgm:t>
        <a:bodyPr/>
        <a:lstStyle/>
        <a:p>
          <a:endParaRPr lang="es-CO"/>
        </a:p>
      </dgm:t>
    </dgm:pt>
    <dgm:pt modelId="{20C3043A-FA66-4216-9C62-003AD8FA92E5}" type="sibTrans" cxnId="{DE638C21-8379-4650-94C6-6046FE2376AA}">
      <dgm:prSet/>
      <dgm:spPr/>
      <dgm:t>
        <a:bodyPr/>
        <a:lstStyle/>
        <a:p>
          <a:endParaRPr lang="es-CO"/>
        </a:p>
      </dgm:t>
    </dgm:pt>
    <dgm:pt modelId="{4459EB3A-0A74-4F2E-BF3C-7251F81FD3DA}">
      <dgm:prSet/>
      <dgm:spPr/>
      <dgm:t>
        <a:bodyPr/>
        <a:lstStyle/>
        <a:p>
          <a:r>
            <a:rPr lang="es-MX"/>
            <a:t>Describe el sistema dentro del cual operan los proyectos, incluida la gobernanza, las posibles funciones, el entorno del proyecto y las consideraciones para la relación entre la dirección de proyectos y la gestión del producto.</a:t>
          </a:r>
          <a:endParaRPr lang="es-CO"/>
        </a:p>
      </dgm:t>
    </dgm:pt>
    <dgm:pt modelId="{2640E3EF-8870-44B2-B8BA-F6ACFF3DD273}" type="parTrans" cxnId="{9192C03E-CCEC-44B8-A642-F1BFEC08F28A}">
      <dgm:prSet/>
      <dgm:spPr/>
      <dgm:t>
        <a:bodyPr/>
        <a:lstStyle/>
        <a:p>
          <a:endParaRPr lang="es-CO"/>
        </a:p>
      </dgm:t>
    </dgm:pt>
    <dgm:pt modelId="{4654D7B8-5E15-4CA2-9D89-55D06BBCDA05}" type="sibTrans" cxnId="{9192C03E-CCEC-44B8-A642-F1BFEC08F28A}">
      <dgm:prSet/>
      <dgm:spPr/>
      <dgm:t>
        <a:bodyPr/>
        <a:lstStyle/>
        <a:p>
          <a:endParaRPr lang="es-CO"/>
        </a:p>
      </dgm:t>
    </dgm:pt>
    <dgm:pt modelId="{723E83AB-FDC6-4DAE-B893-8C03FAF44588}" type="pres">
      <dgm:prSet presAssocID="{CF45564B-A51F-4F14-873B-5BD9FFF55CB6}" presName="linear" presStyleCnt="0">
        <dgm:presLayoutVars>
          <dgm:animLvl val="lvl"/>
          <dgm:resizeHandles val="exact"/>
        </dgm:presLayoutVars>
      </dgm:prSet>
      <dgm:spPr/>
    </dgm:pt>
    <dgm:pt modelId="{996A1642-9307-4C02-A2CD-57A4BC7BBAA3}" type="pres">
      <dgm:prSet presAssocID="{9F993A53-F30F-40EA-B698-5B1205413CE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E225A96-39E9-4739-A189-04A650B74676}" type="pres">
      <dgm:prSet presAssocID="{16622E83-7C52-45F9-AC8C-FF493AD86DDB}" presName="spacer" presStyleCnt="0"/>
      <dgm:spPr/>
    </dgm:pt>
    <dgm:pt modelId="{C929DE20-A41B-45EC-8B2E-39C7B82CD645}" type="pres">
      <dgm:prSet presAssocID="{D6589472-78A4-4C05-A923-9064A3BE8B7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3FB6C89-1AEE-4FAF-B6B8-4C59CBAFDA84}" type="pres">
      <dgm:prSet presAssocID="{4CB1662F-65D2-47B3-ABA6-C8579816BE5B}" presName="spacer" presStyleCnt="0"/>
      <dgm:spPr/>
    </dgm:pt>
    <dgm:pt modelId="{5C55489D-A94E-46CA-95A7-F0FE5CB0E572}" type="pres">
      <dgm:prSet presAssocID="{B692CA71-C727-4578-8F27-2909EF0834D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B046705-B339-4283-93A7-667BF9271A23}" type="pres">
      <dgm:prSet presAssocID="{20C3043A-FA66-4216-9C62-003AD8FA92E5}" presName="spacer" presStyleCnt="0"/>
      <dgm:spPr/>
    </dgm:pt>
    <dgm:pt modelId="{1D435120-BE93-4754-A74A-493173E7B222}" type="pres">
      <dgm:prSet presAssocID="{4459EB3A-0A74-4F2E-BF3C-7251F81FD3D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9353C19-DAE4-45F4-88A4-404540F2170E}" type="presOf" srcId="{4459EB3A-0A74-4F2E-BF3C-7251F81FD3DA}" destId="{1D435120-BE93-4754-A74A-493173E7B222}" srcOrd="0" destOrd="0" presId="urn:microsoft.com/office/officeart/2005/8/layout/vList2"/>
    <dgm:cxn modelId="{DE638C21-8379-4650-94C6-6046FE2376AA}" srcId="{CF45564B-A51F-4F14-873B-5BD9FFF55CB6}" destId="{B692CA71-C727-4578-8F27-2909EF0834DA}" srcOrd="2" destOrd="0" parTransId="{723F6281-C1C4-4322-8A51-5D24C4C046B0}" sibTransId="{20C3043A-FA66-4216-9C62-003AD8FA92E5}"/>
    <dgm:cxn modelId="{8FD35F27-C7AE-49C1-BAEF-9420DFFF47D2}" srcId="{CF45564B-A51F-4F14-873B-5BD9FFF55CB6}" destId="{D6589472-78A4-4C05-A923-9064A3BE8B7A}" srcOrd="1" destOrd="0" parTransId="{665B5CAE-F642-4665-B2F2-50B66EFC2200}" sibTransId="{4CB1662F-65D2-47B3-ABA6-C8579816BE5B}"/>
    <dgm:cxn modelId="{9192C03E-CCEC-44B8-A642-F1BFEC08F28A}" srcId="{CF45564B-A51F-4F14-873B-5BD9FFF55CB6}" destId="{4459EB3A-0A74-4F2E-BF3C-7251F81FD3DA}" srcOrd="3" destOrd="0" parTransId="{2640E3EF-8870-44B2-B8BA-F6ACFF3DD273}" sibTransId="{4654D7B8-5E15-4CA2-9D89-55D06BBCDA05}"/>
    <dgm:cxn modelId="{60909974-B1FA-4A7C-BDDB-09AEB74D8168}" type="presOf" srcId="{D6589472-78A4-4C05-A923-9064A3BE8B7A}" destId="{C929DE20-A41B-45EC-8B2E-39C7B82CD645}" srcOrd="0" destOrd="0" presId="urn:microsoft.com/office/officeart/2005/8/layout/vList2"/>
    <dgm:cxn modelId="{AEF6F454-7346-4BB1-9F3A-A8DC362A8A9B}" type="presOf" srcId="{9F993A53-F30F-40EA-B698-5B1205413CE8}" destId="{996A1642-9307-4C02-A2CD-57A4BC7BBAA3}" srcOrd="0" destOrd="0" presId="urn:microsoft.com/office/officeart/2005/8/layout/vList2"/>
    <dgm:cxn modelId="{1369D682-EE9E-41A2-B1BE-7799533DF8C7}" type="presOf" srcId="{CF45564B-A51F-4F14-873B-5BD9FFF55CB6}" destId="{723E83AB-FDC6-4DAE-B893-8C03FAF44588}" srcOrd="0" destOrd="0" presId="urn:microsoft.com/office/officeart/2005/8/layout/vList2"/>
    <dgm:cxn modelId="{CC7AFA92-CDC1-443C-9270-23EE92BD1B69}" type="presOf" srcId="{B692CA71-C727-4578-8F27-2909EF0834DA}" destId="{5C55489D-A94E-46CA-95A7-F0FE5CB0E572}" srcOrd="0" destOrd="0" presId="urn:microsoft.com/office/officeart/2005/8/layout/vList2"/>
    <dgm:cxn modelId="{75DD66FA-6C65-483F-81D0-7B82695E156E}" srcId="{CF45564B-A51F-4F14-873B-5BD9FFF55CB6}" destId="{9F993A53-F30F-40EA-B698-5B1205413CE8}" srcOrd="0" destOrd="0" parTransId="{E24121B1-3A2E-4BE6-AFF3-DAC200B0B32C}" sibTransId="{16622E83-7C52-45F9-AC8C-FF493AD86DDB}"/>
    <dgm:cxn modelId="{2C4627C0-13EE-4015-97FA-8B069035A844}" type="presParOf" srcId="{723E83AB-FDC6-4DAE-B893-8C03FAF44588}" destId="{996A1642-9307-4C02-A2CD-57A4BC7BBAA3}" srcOrd="0" destOrd="0" presId="urn:microsoft.com/office/officeart/2005/8/layout/vList2"/>
    <dgm:cxn modelId="{29FF37BB-AB8A-4E5E-89D6-2D84F068EF8B}" type="presParOf" srcId="{723E83AB-FDC6-4DAE-B893-8C03FAF44588}" destId="{0E225A96-39E9-4739-A189-04A650B74676}" srcOrd="1" destOrd="0" presId="urn:microsoft.com/office/officeart/2005/8/layout/vList2"/>
    <dgm:cxn modelId="{7FEE8359-7FBD-4A48-AC31-D858D954E0FE}" type="presParOf" srcId="{723E83AB-FDC6-4DAE-B893-8C03FAF44588}" destId="{C929DE20-A41B-45EC-8B2E-39C7B82CD645}" srcOrd="2" destOrd="0" presId="urn:microsoft.com/office/officeart/2005/8/layout/vList2"/>
    <dgm:cxn modelId="{15EF377C-B1ED-4D13-AE60-8BFFD49340A8}" type="presParOf" srcId="{723E83AB-FDC6-4DAE-B893-8C03FAF44588}" destId="{D3FB6C89-1AEE-4FAF-B6B8-4C59CBAFDA84}" srcOrd="3" destOrd="0" presId="urn:microsoft.com/office/officeart/2005/8/layout/vList2"/>
    <dgm:cxn modelId="{E7545548-63E9-43F6-81CD-F1EB0904A91D}" type="presParOf" srcId="{723E83AB-FDC6-4DAE-B893-8C03FAF44588}" destId="{5C55489D-A94E-46CA-95A7-F0FE5CB0E572}" srcOrd="4" destOrd="0" presId="urn:microsoft.com/office/officeart/2005/8/layout/vList2"/>
    <dgm:cxn modelId="{44431525-D069-477D-B016-30A651AFD2F9}" type="presParOf" srcId="{723E83AB-FDC6-4DAE-B893-8C03FAF44588}" destId="{0B046705-B339-4283-93A7-667BF9271A23}" srcOrd="5" destOrd="0" presId="urn:microsoft.com/office/officeart/2005/8/layout/vList2"/>
    <dgm:cxn modelId="{2726BBA7-A4BF-4DFF-8519-DCC7048C3DBE}" type="presParOf" srcId="{723E83AB-FDC6-4DAE-B893-8C03FAF44588}" destId="{1D435120-BE93-4754-A74A-493173E7B22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CD7ABD-E8B8-4B07-87C8-2F8755776A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O"/>
        </a:p>
      </dgm:t>
    </dgm:pt>
    <dgm:pt modelId="{A7788036-8434-43F1-B019-2FCB6FC9850A}">
      <dgm:prSet/>
      <dgm:spPr/>
      <dgm:t>
        <a:bodyPr/>
        <a:lstStyle/>
        <a:p>
          <a:r>
            <a:rPr lang="es-MX"/>
            <a:t>A</a:t>
          </a:r>
          <a:r>
            <a:rPr lang="es-MX" b="0" i="0"/>
            <a:t>borda las actividades y funciones asociadas con el establecimiento de los procesos del proyecto, la gestión de los recursos físicos y el fomento de un entorno de aprendizaje. </a:t>
          </a:r>
          <a:endParaRPr lang="es-CO"/>
        </a:p>
      </dgm:t>
    </dgm:pt>
    <dgm:pt modelId="{9CD6F0A7-DADF-4F6E-A375-DCE09789497A}" type="parTrans" cxnId="{95923D09-BD3E-4CCC-A2CE-3C67F2D3BAB6}">
      <dgm:prSet/>
      <dgm:spPr/>
      <dgm:t>
        <a:bodyPr/>
        <a:lstStyle/>
        <a:p>
          <a:endParaRPr lang="es-CO"/>
        </a:p>
      </dgm:t>
    </dgm:pt>
    <dgm:pt modelId="{F960B04B-63FE-4D45-A251-93425A2F245C}" type="sibTrans" cxnId="{95923D09-BD3E-4CCC-A2CE-3C67F2D3BAB6}">
      <dgm:prSet/>
      <dgm:spPr/>
      <dgm:t>
        <a:bodyPr/>
        <a:lstStyle/>
        <a:p>
          <a:endParaRPr lang="es-CO"/>
        </a:p>
      </dgm:t>
    </dgm:pt>
    <dgm:pt modelId="{7EA94CC6-B379-4B46-AD50-391C6D377AC4}">
      <dgm:prSet/>
      <dgm:spPr/>
      <dgm:t>
        <a:bodyPr/>
        <a:lstStyle/>
        <a:p>
          <a:r>
            <a:rPr lang="es-MX" b="0" i="0"/>
            <a:t>La ejecución efectiva de este dominio de desempeño tiene los siguientes resultados deseados:</a:t>
          </a:r>
          <a:endParaRPr lang="es-CO"/>
        </a:p>
      </dgm:t>
    </dgm:pt>
    <dgm:pt modelId="{E7FD906B-37B2-40B9-A456-BB01E1342BD6}" type="parTrans" cxnId="{1AD7BF6F-BE0F-44E0-B5FD-2AB3044648A0}">
      <dgm:prSet/>
      <dgm:spPr/>
      <dgm:t>
        <a:bodyPr/>
        <a:lstStyle/>
        <a:p>
          <a:endParaRPr lang="es-CO"/>
        </a:p>
      </dgm:t>
    </dgm:pt>
    <dgm:pt modelId="{0A8A5FF9-22FD-4DFC-9CC2-73A45AF0907C}" type="sibTrans" cxnId="{1AD7BF6F-BE0F-44E0-B5FD-2AB3044648A0}">
      <dgm:prSet/>
      <dgm:spPr/>
      <dgm:t>
        <a:bodyPr/>
        <a:lstStyle/>
        <a:p>
          <a:endParaRPr lang="es-CO"/>
        </a:p>
      </dgm:t>
    </dgm:pt>
    <dgm:pt modelId="{9BD41293-4ED7-4F52-81A0-B4C5B322991C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b="0" i="0" dirty="0"/>
            <a:t>Desempeño eficiente y efectivo del proyecto.</a:t>
          </a:r>
          <a:endParaRPr lang="es-CO" dirty="0"/>
        </a:p>
      </dgm:t>
    </dgm:pt>
    <dgm:pt modelId="{95A8E458-563E-4DC3-8719-08D7CE041EC2}" type="parTrans" cxnId="{A1978E3D-BBB9-46FE-9293-B64276B7DBF1}">
      <dgm:prSet/>
      <dgm:spPr/>
      <dgm:t>
        <a:bodyPr/>
        <a:lstStyle/>
        <a:p>
          <a:endParaRPr lang="es-CO"/>
        </a:p>
      </dgm:t>
    </dgm:pt>
    <dgm:pt modelId="{4B099C79-4A1F-4A27-A55F-E4A0179CDEC0}" type="sibTrans" cxnId="{A1978E3D-BBB9-46FE-9293-B64276B7DBF1}">
      <dgm:prSet/>
      <dgm:spPr/>
      <dgm:t>
        <a:bodyPr/>
        <a:lstStyle/>
        <a:p>
          <a:endParaRPr lang="es-CO"/>
        </a:p>
      </dgm:t>
    </dgm:pt>
    <dgm:pt modelId="{4BF646E7-C383-4438-AF59-95EE1BB854AA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b="0" i="0" dirty="0"/>
            <a:t>Los procesos del proyecto son apropiados para el entorno y el proyecto.</a:t>
          </a:r>
          <a:endParaRPr lang="es-CO" dirty="0"/>
        </a:p>
      </dgm:t>
    </dgm:pt>
    <dgm:pt modelId="{D85ED56E-4CDC-4851-9882-00AF87B1D3F7}" type="parTrans" cxnId="{A862C28C-74BF-45EE-8DC0-8082AB580915}">
      <dgm:prSet/>
      <dgm:spPr/>
      <dgm:t>
        <a:bodyPr/>
        <a:lstStyle/>
        <a:p>
          <a:endParaRPr lang="es-CO"/>
        </a:p>
      </dgm:t>
    </dgm:pt>
    <dgm:pt modelId="{C3071B43-4BE1-4F30-91B7-B2407A990F5A}" type="sibTrans" cxnId="{A862C28C-74BF-45EE-8DC0-8082AB580915}">
      <dgm:prSet/>
      <dgm:spPr/>
      <dgm:t>
        <a:bodyPr/>
        <a:lstStyle/>
        <a:p>
          <a:endParaRPr lang="es-CO"/>
        </a:p>
      </dgm:t>
    </dgm:pt>
    <dgm:pt modelId="{F92091D3-0DDD-4A28-8A05-8623E615A4CB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b="0" i="0" dirty="0"/>
            <a:t>Comunicación adecuada con los interesados.</a:t>
          </a:r>
          <a:endParaRPr lang="es-CO" dirty="0"/>
        </a:p>
      </dgm:t>
    </dgm:pt>
    <dgm:pt modelId="{95A0ED5B-51E4-4BF4-A17F-6DCA3CB21449}" type="parTrans" cxnId="{58679EAA-6A32-4704-A1AB-4B7D9771D90F}">
      <dgm:prSet/>
      <dgm:spPr/>
      <dgm:t>
        <a:bodyPr/>
        <a:lstStyle/>
        <a:p>
          <a:endParaRPr lang="es-CO"/>
        </a:p>
      </dgm:t>
    </dgm:pt>
    <dgm:pt modelId="{08D01530-5FA2-488B-9806-C33E9F84806D}" type="sibTrans" cxnId="{58679EAA-6A32-4704-A1AB-4B7D9771D90F}">
      <dgm:prSet/>
      <dgm:spPr/>
      <dgm:t>
        <a:bodyPr/>
        <a:lstStyle/>
        <a:p>
          <a:endParaRPr lang="es-CO"/>
        </a:p>
      </dgm:t>
    </dgm:pt>
    <dgm:pt modelId="{64F01619-698D-410B-B8F1-94AE1579F5D8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b="0" i="0" dirty="0"/>
            <a:t>Gestión eficiente de los recursos físicos.</a:t>
          </a:r>
          <a:endParaRPr lang="es-CO" dirty="0"/>
        </a:p>
      </dgm:t>
    </dgm:pt>
    <dgm:pt modelId="{D220482D-1525-46D4-822D-7BD706ED6018}" type="parTrans" cxnId="{33CAEEF4-3BD4-43E1-B819-8C4D6DEB0500}">
      <dgm:prSet/>
      <dgm:spPr/>
      <dgm:t>
        <a:bodyPr/>
        <a:lstStyle/>
        <a:p>
          <a:endParaRPr lang="es-CO"/>
        </a:p>
      </dgm:t>
    </dgm:pt>
    <dgm:pt modelId="{E95C39AD-57A7-4F76-8391-23FA0F1DA1E6}" type="sibTrans" cxnId="{33CAEEF4-3BD4-43E1-B819-8C4D6DEB0500}">
      <dgm:prSet/>
      <dgm:spPr/>
      <dgm:t>
        <a:bodyPr/>
        <a:lstStyle/>
        <a:p>
          <a:endParaRPr lang="es-CO"/>
        </a:p>
      </dgm:t>
    </dgm:pt>
    <dgm:pt modelId="{BAEE3C2B-8FFA-4D57-9CCB-F758E2F42EAB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b="0" i="0" dirty="0"/>
            <a:t>Gestión eficaz de las adquisiciones.</a:t>
          </a:r>
          <a:endParaRPr lang="es-CO" dirty="0"/>
        </a:p>
      </dgm:t>
    </dgm:pt>
    <dgm:pt modelId="{D91B401A-ED07-41C0-A536-CAAEEB2F3031}" type="parTrans" cxnId="{0E31FA08-6ED3-4B83-B5EF-6492C14988F7}">
      <dgm:prSet/>
      <dgm:spPr/>
      <dgm:t>
        <a:bodyPr/>
        <a:lstStyle/>
        <a:p>
          <a:endParaRPr lang="es-CO"/>
        </a:p>
      </dgm:t>
    </dgm:pt>
    <dgm:pt modelId="{2D9CF7C3-7F6C-4A8E-A68C-0EF0F9B6CF7B}" type="sibTrans" cxnId="{0E31FA08-6ED3-4B83-B5EF-6492C14988F7}">
      <dgm:prSet/>
      <dgm:spPr/>
      <dgm:t>
        <a:bodyPr/>
        <a:lstStyle/>
        <a:p>
          <a:endParaRPr lang="es-CO"/>
        </a:p>
      </dgm:t>
    </dgm:pt>
    <dgm:pt modelId="{B94B7D19-0ADA-4B89-AC53-F8C2939DC28C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b="0" i="0" dirty="0"/>
            <a:t>Capacidad mejorada del equipo gracias al aprendizaje continuo y la mejora de los procesos.</a:t>
          </a:r>
          <a:endParaRPr lang="es-CO" dirty="0"/>
        </a:p>
      </dgm:t>
    </dgm:pt>
    <dgm:pt modelId="{1FDB1879-19FA-453E-A952-70FC4089B7E9}" type="parTrans" cxnId="{541B288D-3F7D-4DAE-9E65-F7E1C42AEC79}">
      <dgm:prSet/>
      <dgm:spPr/>
      <dgm:t>
        <a:bodyPr/>
        <a:lstStyle/>
        <a:p>
          <a:endParaRPr lang="es-CO"/>
        </a:p>
      </dgm:t>
    </dgm:pt>
    <dgm:pt modelId="{6E1BF452-9065-48E2-A399-8E01C2B8254B}" type="sibTrans" cxnId="{541B288D-3F7D-4DAE-9E65-F7E1C42AEC79}">
      <dgm:prSet/>
      <dgm:spPr/>
      <dgm:t>
        <a:bodyPr/>
        <a:lstStyle/>
        <a:p>
          <a:endParaRPr lang="es-CO"/>
        </a:p>
      </dgm:t>
    </dgm:pt>
    <dgm:pt modelId="{5BC93E75-3E4F-4AE4-B050-30912F763BD8}" type="pres">
      <dgm:prSet presAssocID="{61CD7ABD-E8B8-4B07-87C8-2F8755776AFE}" presName="Name0" presStyleCnt="0">
        <dgm:presLayoutVars>
          <dgm:dir/>
          <dgm:animLvl val="lvl"/>
          <dgm:resizeHandles val="exact"/>
        </dgm:presLayoutVars>
      </dgm:prSet>
      <dgm:spPr/>
    </dgm:pt>
    <dgm:pt modelId="{FA3817EA-8850-4023-BAF7-60A4C6142F5D}" type="pres">
      <dgm:prSet presAssocID="{A7788036-8434-43F1-B019-2FCB6FC9850A}" presName="linNode" presStyleCnt="0"/>
      <dgm:spPr/>
    </dgm:pt>
    <dgm:pt modelId="{93CEBD69-9263-4885-AF5E-677C52F9F290}" type="pres">
      <dgm:prSet presAssocID="{A7788036-8434-43F1-B019-2FCB6FC9850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90D90E7-6641-49BE-A4E1-8B28F0C0AEBE}" type="pres">
      <dgm:prSet presAssocID="{F960B04B-63FE-4D45-A251-93425A2F245C}" presName="sp" presStyleCnt="0"/>
      <dgm:spPr/>
    </dgm:pt>
    <dgm:pt modelId="{737825B1-3CF6-4A9C-B766-6D45EB62D13F}" type="pres">
      <dgm:prSet presAssocID="{7EA94CC6-B379-4B46-AD50-391C6D377AC4}" presName="linNode" presStyleCnt="0"/>
      <dgm:spPr/>
    </dgm:pt>
    <dgm:pt modelId="{C60345B9-7DED-4FDF-B602-AAD524755A5F}" type="pres">
      <dgm:prSet presAssocID="{7EA94CC6-B379-4B46-AD50-391C6D377AC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23A0C25-AB9D-48C3-A6BD-3E536497FE1D}" type="pres">
      <dgm:prSet presAssocID="{7EA94CC6-B379-4B46-AD50-391C6D377AC4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9AA6E04-7A93-4A21-8B9E-EAD03A74A961}" type="presOf" srcId="{F92091D3-0DDD-4A28-8A05-8623E615A4CB}" destId="{423A0C25-AB9D-48C3-A6BD-3E536497FE1D}" srcOrd="0" destOrd="2" presId="urn:microsoft.com/office/officeart/2005/8/layout/vList5"/>
    <dgm:cxn modelId="{0E31FA08-6ED3-4B83-B5EF-6492C14988F7}" srcId="{7EA94CC6-B379-4B46-AD50-391C6D377AC4}" destId="{BAEE3C2B-8FFA-4D57-9CCB-F758E2F42EAB}" srcOrd="4" destOrd="0" parTransId="{D91B401A-ED07-41C0-A536-CAAEEB2F3031}" sibTransId="{2D9CF7C3-7F6C-4A8E-A68C-0EF0F9B6CF7B}"/>
    <dgm:cxn modelId="{95923D09-BD3E-4CCC-A2CE-3C67F2D3BAB6}" srcId="{61CD7ABD-E8B8-4B07-87C8-2F8755776AFE}" destId="{A7788036-8434-43F1-B019-2FCB6FC9850A}" srcOrd="0" destOrd="0" parTransId="{9CD6F0A7-DADF-4F6E-A375-DCE09789497A}" sibTransId="{F960B04B-63FE-4D45-A251-93425A2F245C}"/>
    <dgm:cxn modelId="{5BAE8418-7725-4580-A3A6-2F10D31BC6E0}" type="presOf" srcId="{BAEE3C2B-8FFA-4D57-9CCB-F758E2F42EAB}" destId="{423A0C25-AB9D-48C3-A6BD-3E536497FE1D}" srcOrd="0" destOrd="4" presId="urn:microsoft.com/office/officeart/2005/8/layout/vList5"/>
    <dgm:cxn modelId="{26E08C24-1925-4F61-B9B9-8925520DC25E}" type="presOf" srcId="{9BD41293-4ED7-4F52-81A0-B4C5B322991C}" destId="{423A0C25-AB9D-48C3-A6BD-3E536497FE1D}" srcOrd="0" destOrd="0" presId="urn:microsoft.com/office/officeart/2005/8/layout/vList5"/>
    <dgm:cxn modelId="{64E18F34-C602-45F8-9CE0-EAB987A3D4D2}" type="presOf" srcId="{4BF646E7-C383-4438-AF59-95EE1BB854AA}" destId="{423A0C25-AB9D-48C3-A6BD-3E536497FE1D}" srcOrd="0" destOrd="1" presId="urn:microsoft.com/office/officeart/2005/8/layout/vList5"/>
    <dgm:cxn modelId="{A1978E3D-BBB9-46FE-9293-B64276B7DBF1}" srcId="{7EA94CC6-B379-4B46-AD50-391C6D377AC4}" destId="{9BD41293-4ED7-4F52-81A0-B4C5B322991C}" srcOrd="0" destOrd="0" parTransId="{95A8E458-563E-4DC3-8719-08D7CE041EC2}" sibTransId="{4B099C79-4A1F-4A27-A55F-E4A0179CDEC0}"/>
    <dgm:cxn modelId="{1AD7BF6F-BE0F-44E0-B5FD-2AB3044648A0}" srcId="{61CD7ABD-E8B8-4B07-87C8-2F8755776AFE}" destId="{7EA94CC6-B379-4B46-AD50-391C6D377AC4}" srcOrd="1" destOrd="0" parTransId="{E7FD906B-37B2-40B9-A456-BB01E1342BD6}" sibTransId="{0A8A5FF9-22FD-4DFC-9CC2-73A45AF0907C}"/>
    <dgm:cxn modelId="{ECAABA59-83AC-412B-BAD3-FAEA3993CCF9}" type="presOf" srcId="{A7788036-8434-43F1-B019-2FCB6FC9850A}" destId="{93CEBD69-9263-4885-AF5E-677C52F9F290}" srcOrd="0" destOrd="0" presId="urn:microsoft.com/office/officeart/2005/8/layout/vList5"/>
    <dgm:cxn modelId="{A862C28C-74BF-45EE-8DC0-8082AB580915}" srcId="{7EA94CC6-B379-4B46-AD50-391C6D377AC4}" destId="{4BF646E7-C383-4438-AF59-95EE1BB854AA}" srcOrd="1" destOrd="0" parTransId="{D85ED56E-4CDC-4851-9882-00AF87B1D3F7}" sibTransId="{C3071B43-4BE1-4F30-91B7-B2407A990F5A}"/>
    <dgm:cxn modelId="{541B288D-3F7D-4DAE-9E65-F7E1C42AEC79}" srcId="{7EA94CC6-B379-4B46-AD50-391C6D377AC4}" destId="{B94B7D19-0ADA-4B89-AC53-F8C2939DC28C}" srcOrd="5" destOrd="0" parTransId="{1FDB1879-19FA-453E-A952-70FC4089B7E9}" sibTransId="{6E1BF452-9065-48E2-A399-8E01C2B8254B}"/>
    <dgm:cxn modelId="{73D8BC92-90DA-42DB-AF32-141D3F9C8AAF}" type="presOf" srcId="{61CD7ABD-E8B8-4B07-87C8-2F8755776AFE}" destId="{5BC93E75-3E4F-4AE4-B050-30912F763BD8}" srcOrd="0" destOrd="0" presId="urn:microsoft.com/office/officeart/2005/8/layout/vList5"/>
    <dgm:cxn modelId="{79753C96-9016-486A-8908-F3E359EF942F}" type="presOf" srcId="{64F01619-698D-410B-B8F1-94AE1579F5D8}" destId="{423A0C25-AB9D-48C3-A6BD-3E536497FE1D}" srcOrd="0" destOrd="3" presId="urn:microsoft.com/office/officeart/2005/8/layout/vList5"/>
    <dgm:cxn modelId="{F358F596-8D08-4A77-B150-613248DC7C14}" type="presOf" srcId="{7EA94CC6-B379-4B46-AD50-391C6D377AC4}" destId="{C60345B9-7DED-4FDF-B602-AAD524755A5F}" srcOrd="0" destOrd="0" presId="urn:microsoft.com/office/officeart/2005/8/layout/vList5"/>
    <dgm:cxn modelId="{58679EAA-6A32-4704-A1AB-4B7D9771D90F}" srcId="{7EA94CC6-B379-4B46-AD50-391C6D377AC4}" destId="{F92091D3-0DDD-4A28-8A05-8623E615A4CB}" srcOrd="2" destOrd="0" parTransId="{95A0ED5B-51E4-4BF4-A17F-6DCA3CB21449}" sibTransId="{08D01530-5FA2-488B-9806-C33E9F84806D}"/>
    <dgm:cxn modelId="{C76E4CD0-A9E6-424F-86A4-CE57485F27E0}" type="presOf" srcId="{B94B7D19-0ADA-4B89-AC53-F8C2939DC28C}" destId="{423A0C25-AB9D-48C3-A6BD-3E536497FE1D}" srcOrd="0" destOrd="5" presId="urn:microsoft.com/office/officeart/2005/8/layout/vList5"/>
    <dgm:cxn modelId="{33CAEEF4-3BD4-43E1-B819-8C4D6DEB0500}" srcId="{7EA94CC6-B379-4B46-AD50-391C6D377AC4}" destId="{64F01619-698D-410B-B8F1-94AE1579F5D8}" srcOrd="3" destOrd="0" parTransId="{D220482D-1525-46D4-822D-7BD706ED6018}" sibTransId="{E95C39AD-57A7-4F76-8391-23FA0F1DA1E6}"/>
    <dgm:cxn modelId="{337552FA-D2DA-405D-8C5D-B5C66074F823}" type="presParOf" srcId="{5BC93E75-3E4F-4AE4-B050-30912F763BD8}" destId="{FA3817EA-8850-4023-BAF7-60A4C6142F5D}" srcOrd="0" destOrd="0" presId="urn:microsoft.com/office/officeart/2005/8/layout/vList5"/>
    <dgm:cxn modelId="{FFB69DDA-89AC-4400-9ACB-CA5CF7F4CC38}" type="presParOf" srcId="{FA3817EA-8850-4023-BAF7-60A4C6142F5D}" destId="{93CEBD69-9263-4885-AF5E-677C52F9F290}" srcOrd="0" destOrd="0" presId="urn:microsoft.com/office/officeart/2005/8/layout/vList5"/>
    <dgm:cxn modelId="{1C63F9F6-F6A1-4B77-BE90-E8F8383D76E8}" type="presParOf" srcId="{5BC93E75-3E4F-4AE4-B050-30912F763BD8}" destId="{C90D90E7-6641-49BE-A4E1-8B28F0C0AEBE}" srcOrd="1" destOrd="0" presId="urn:microsoft.com/office/officeart/2005/8/layout/vList5"/>
    <dgm:cxn modelId="{E9F99FFF-52E3-41F9-B8F0-BD9D47163AA7}" type="presParOf" srcId="{5BC93E75-3E4F-4AE4-B050-30912F763BD8}" destId="{737825B1-3CF6-4A9C-B766-6D45EB62D13F}" srcOrd="2" destOrd="0" presId="urn:microsoft.com/office/officeart/2005/8/layout/vList5"/>
    <dgm:cxn modelId="{826EEFE2-CFF8-44F8-A34C-635DB3B46104}" type="presParOf" srcId="{737825B1-3CF6-4A9C-B766-6D45EB62D13F}" destId="{C60345B9-7DED-4FDF-B602-AAD524755A5F}" srcOrd="0" destOrd="0" presId="urn:microsoft.com/office/officeart/2005/8/layout/vList5"/>
    <dgm:cxn modelId="{D41A079F-AC13-43A6-809A-8C94256E9EE2}" type="presParOf" srcId="{737825B1-3CF6-4A9C-B766-6D45EB62D13F}" destId="{423A0C25-AB9D-48C3-A6BD-3E536497FE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08CF90-2EF5-4F5B-9DFB-BB9B36B2D59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3B45617-D139-4FB5-A78D-5F4E75BB5EBE}">
      <dgm:prSet/>
      <dgm:spPr/>
      <dgm:t>
        <a:bodyPr/>
        <a:lstStyle/>
        <a:p>
          <a:r>
            <a:rPr lang="es-MX"/>
            <a:t>A</a:t>
          </a:r>
          <a:r>
            <a:rPr lang="es-MX" b="0" i="0"/>
            <a:t>borda las actividades y funciones asociadas con la evaluación del desempeño de los proyectos y la adopción de medidas apropiadas para mantener un desempeño aceptable.</a:t>
          </a:r>
          <a:endParaRPr lang="es-CO"/>
        </a:p>
      </dgm:t>
    </dgm:pt>
    <dgm:pt modelId="{44E2A02C-6E4E-4F67-9E45-74D0A7938511}" type="parTrans" cxnId="{33162BA8-2F9F-46F2-BBDA-13E2ABC9DB02}">
      <dgm:prSet/>
      <dgm:spPr/>
      <dgm:t>
        <a:bodyPr/>
        <a:lstStyle/>
        <a:p>
          <a:endParaRPr lang="es-CO"/>
        </a:p>
      </dgm:t>
    </dgm:pt>
    <dgm:pt modelId="{84959923-8063-4E8A-8A8A-6353E64456C1}" type="sibTrans" cxnId="{33162BA8-2F9F-46F2-BBDA-13E2ABC9DB02}">
      <dgm:prSet/>
      <dgm:spPr/>
      <dgm:t>
        <a:bodyPr/>
        <a:lstStyle/>
        <a:p>
          <a:endParaRPr lang="es-CO"/>
        </a:p>
      </dgm:t>
    </dgm:pt>
    <dgm:pt modelId="{60C35BB1-0FF5-4012-844D-4FE7C888826B}">
      <dgm:prSet/>
      <dgm:spPr/>
      <dgm:t>
        <a:bodyPr/>
        <a:lstStyle/>
        <a:p>
          <a:r>
            <a:rPr lang="es-MX" b="0" i="0" dirty="0"/>
            <a:t>La ejecución efectiva de este dominio de desempeño tiene los siguientes resultados deseados:</a:t>
          </a:r>
          <a:endParaRPr lang="es-CO" dirty="0"/>
        </a:p>
      </dgm:t>
    </dgm:pt>
    <dgm:pt modelId="{C2EF1EF4-8101-43FB-B872-4574B07DADF6}" type="parTrans" cxnId="{45C3C3F2-9765-4D30-ABBE-7D862AE888EE}">
      <dgm:prSet/>
      <dgm:spPr/>
      <dgm:t>
        <a:bodyPr/>
        <a:lstStyle/>
        <a:p>
          <a:endParaRPr lang="es-CO"/>
        </a:p>
      </dgm:t>
    </dgm:pt>
    <dgm:pt modelId="{19872A08-55BB-40A3-BEE6-DEA6C97DC1EC}" type="sibTrans" cxnId="{45C3C3F2-9765-4D30-ABBE-7D862AE888EE}">
      <dgm:prSet/>
      <dgm:spPr/>
      <dgm:t>
        <a:bodyPr/>
        <a:lstStyle/>
        <a:p>
          <a:endParaRPr lang="es-CO"/>
        </a:p>
      </dgm:t>
    </dgm:pt>
    <dgm:pt modelId="{A3660CA0-8331-43D1-A9A3-D294F6F20F85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400" b="0" i="0" dirty="0"/>
            <a:t>Una comprensión confiable del estado del proyecto.</a:t>
          </a:r>
          <a:endParaRPr lang="es-CO" sz="1400" dirty="0"/>
        </a:p>
      </dgm:t>
    </dgm:pt>
    <dgm:pt modelId="{91630016-75F1-4CB9-B1FF-3898490C398D}" type="parTrans" cxnId="{725D99D8-2A4C-4425-98AB-7BC126C10203}">
      <dgm:prSet/>
      <dgm:spPr/>
      <dgm:t>
        <a:bodyPr/>
        <a:lstStyle/>
        <a:p>
          <a:endParaRPr lang="es-CO"/>
        </a:p>
      </dgm:t>
    </dgm:pt>
    <dgm:pt modelId="{481403A0-B646-46EB-A3CF-75E7EF04A158}" type="sibTrans" cxnId="{725D99D8-2A4C-4425-98AB-7BC126C10203}">
      <dgm:prSet/>
      <dgm:spPr/>
      <dgm:t>
        <a:bodyPr/>
        <a:lstStyle/>
        <a:p>
          <a:endParaRPr lang="es-CO"/>
        </a:p>
      </dgm:t>
    </dgm:pt>
    <dgm:pt modelId="{52993E34-7B11-4E7C-9C5B-F103D291FBA1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400" b="0" i="0" dirty="0"/>
            <a:t>Datos procesables para facilitar la toma de decisiones.</a:t>
          </a:r>
          <a:endParaRPr lang="es-CO" sz="1400" dirty="0"/>
        </a:p>
      </dgm:t>
    </dgm:pt>
    <dgm:pt modelId="{5925DC26-8F1A-4FF2-9769-9A9AC16F3797}" type="parTrans" cxnId="{2C1173E0-28C2-4E78-882A-6E9E6FF87943}">
      <dgm:prSet/>
      <dgm:spPr/>
      <dgm:t>
        <a:bodyPr/>
        <a:lstStyle/>
        <a:p>
          <a:endParaRPr lang="es-CO"/>
        </a:p>
      </dgm:t>
    </dgm:pt>
    <dgm:pt modelId="{D1E50ACB-3FC6-4263-B3D1-4921FDB6910F}" type="sibTrans" cxnId="{2C1173E0-28C2-4E78-882A-6E9E6FF87943}">
      <dgm:prSet/>
      <dgm:spPr/>
      <dgm:t>
        <a:bodyPr/>
        <a:lstStyle/>
        <a:p>
          <a:endParaRPr lang="es-CO"/>
        </a:p>
      </dgm:t>
    </dgm:pt>
    <dgm:pt modelId="{5EB70F58-706F-41EA-AC58-D240A2996F98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400" b="0" i="0" dirty="0"/>
            <a:t>Acciones oportunas y apropiadas para mantener el desempeño del proyecto, de acuerdo con lo planeado.</a:t>
          </a:r>
          <a:endParaRPr lang="es-CO" sz="1400" dirty="0"/>
        </a:p>
      </dgm:t>
    </dgm:pt>
    <dgm:pt modelId="{BE240EE8-4252-4639-9AFE-6CD609951CBF}" type="parTrans" cxnId="{8CA3D1CA-A8DB-41EC-8538-B4907FE217DD}">
      <dgm:prSet/>
      <dgm:spPr/>
      <dgm:t>
        <a:bodyPr/>
        <a:lstStyle/>
        <a:p>
          <a:endParaRPr lang="es-CO"/>
        </a:p>
      </dgm:t>
    </dgm:pt>
    <dgm:pt modelId="{B4B1B6FC-97B1-4E1C-BAFE-A47707C4F486}" type="sibTrans" cxnId="{8CA3D1CA-A8DB-41EC-8538-B4907FE217DD}">
      <dgm:prSet/>
      <dgm:spPr/>
      <dgm:t>
        <a:bodyPr/>
        <a:lstStyle/>
        <a:p>
          <a:endParaRPr lang="es-CO"/>
        </a:p>
      </dgm:t>
    </dgm:pt>
    <dgm:pt modelId="{6AD46410-97D0-44A0-A1C0-7BAFB4810E29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400" b="0" i="0" dirty="0"/>
            <a:t>Lograr objetivos y generar valor de negocio mediante la toma de decisiones informadas y oportunas basadas en pronósticos y evaluaciones confiables.</a:t>
          </a:r>
          <a:endParaRPr lang="es-CO" sz="1400" dirty="0"/>
        </a:p>
      </dgm:t>
    </dgm:pt>
    <dgm:pt modelId="{5CCF6955-7E23-475D-A5BF-5E889F833CCE}" type="parTrans" cxnId="{34A9D651-BFA1-4AE8-8015-92229C4CCC27}">
      <dgm:prSet/>
      <dgm:spPr/>
      <dgm:t>
        <a:bodyPr/>
        <a:lstStyle/>
        <a:p>
          <a:endParaRPr lang="es-CO"/>
        </a:p>
      </dgm:t>
    </dgm:pt>
    <dgm:pt modelId="{BD6EA678-CA5E-49D4-8946-BD5A6DF9A07D}" type="sibTrans" cxnId="{34A9D651-BFA1-4AE8-8015-92229C4CCC27}">
      <dgm:prSet/>
      <dgm:spPr/>
      <dgm:t>
        <a:bodyPr/>
        <a:lstStyle/>
        <a:p>
          <a:endParaRPr lang="es-CO"/>
        </a:p>
      </dgm:t>
    </dgm:pt>
    <dgm:pt modelId="{E17B0AD4-828D-4D7B-B9B5-1337AA746438}" type="pres">
      <dgm:prSet presAssocID="{B308CF90-2EF5-4F5B-9DFB-BB9B36B2D595}" presName="Name0" presStyleCnt="0">
        <dgm:presLayoutVars>
          <dgm:dir/>
          <dgm:animLvl val="lvl"/>
          <dgm:resizeHandles val="exact"/>
        </dgm:presLayoutVars>
      </dgm:prSet>
      <dgm:spPr/>
    </dgm:pt>
    <dgm:pt modelId="{12E6A57B-C7F6-4E11-A6EF-D41D49859DBC}" type="pres">
      <dgm:prSet presAssocID="{E3B45617-D139-4FB5-A78D-5F4E75BB5EBE}" presName="linNode" presStyleCnt="0"/>
      <dgm:spPr/>
    </dgm:pt>
    <dgm:pt modelId="{6B088E85-FA9C-442F-A4BC-6CCE52C18812}" type="pres">
      <dgm:prSet presAssocID="{E3B45617-D139-4FB5-A78D-5F4E75BB5EB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FF9D1A7-2A4D-40D5-8591-402D2205BC7E}" type="pres">
      <dgm:prSet presAssocID="{84959923-8063-4E8A-8A8A-6353E64456C1}" presName="sp" presStyleCnt="0"/>
      <dgm:spPr/>
    </dgm:pt>
    <dgm:pt modelId="{0447ACFF-2660-425A-A24B-E454D63E83BD}" type="pres">
      <dgm:prSet presAssocID="{60C35BB1-0FF5-4012-844D-4FE7C888826B}" presName="linNode" presStyleCnt="0"/>
      <dgm:spPr/>
    </dgm:pt>
    <dgm:pt modelId="{3549F927-3629-4590-8F30-DC25FB6C8E11}" type="pres">
      <dgm:prSet presAssocID="{60C35BB1-0FF5-4012-844D-4FE7C888826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633A1AB-3DD9-4610-91A9-E6AB70766EDD}" type="pres">
      <dgm:prSet presAssocID="{60C35BB1-0FF5-4012-844D-4FE7C888826B}" presName="descendantText" presStyleLbl="alignAccFollowNode1" presStyleIdx="0" presStyleCnt="1" custScaleY="119489">
        <dgm:presLayoutVars>
          <dgm:bulletEnabled val="1"/>
        </dgm:presLayoutVars>
      </dgm:prSet>
      <dgm:spPr/>
    </dgm:pt>
  </dgm:ptLst>
  <dgm:cxnLst>
    <dgm:cxn modelId="{6772A510-6114-463E-A290-C22968DBC008}" type="presOf" srcId="{60C35BB1-0FF5-4012-844D-4FE7C888826B}" destId="{3549F927-3629-4590-8F30-DC25FB6C8E11}" srcOrd="0" destOrd="0" presId="urn:microsoft.com/office/officeart/2005/8/layout/vList5"/>
    <dgm:cxn modelId="{E67D7619-53F3-49A7-9ACB-3C7A037EAA2F}" type="presOf" srcId="{5EB70F58-706F-41EA-AC58-D240A2996F98}" destId="{5633A1AB-3DD9-4610-91A9-E6AB70766EDD}" srcOrd="0" destOrd="2" presId="urn:microsoft.com/office/officeart/2005/8/layout/vList5"/>
    <dgm:cxn modelId="{83C33648-F885-4F0B-A1B4-2B2C4A423640}" type="presOf" srcId="{6AD46410-97D0-44A0-A1C0-7BAFB4810E29}" destId="{5633A1AB-3DD9-4610-91A9-E6AB70766EDD}" srcOrd="0" destOrd="3" presId="urn:microsoft.com/office/officeart/2005/8/layout/vList5"/>
    <dgm:cxn modelId="{91D1514E-EBCA-4531-AFD3-09BF7A703534}" type="presOf" srcId="{B308CF90-2EF5-4F5B-9DFB-BB9B36B2D595}" destId="{E17B0AD4-828D-4D7B-B9B5-1337AA746438}" srcOrd="0" destOrd="0" presId="urn:microsoft.com/office/officeart/2005/8/layout/vList5"/>
    <dgm:cxn modelId="{34A9D651-BFA1-4AE8-8015-92229C4CCC27}" srcId="{60C35BB1-0FF5-4012-844D-4FE7C888826B}" destId="{6AD46410-97D0-44A0-A1C0-7BAFB4810E29}" srcOrd="3" destOrd="0" parTransId="{5CCF6955-7E23-475D-A5BF-5E889F833CCE}" sibTransId="{BD6EA678-CA5E-49D4-8946-BD5A6DF9A07D}"/>
    <dgm:cxn modelId="{A91E0B8E-B0E3-4933-8851-906971901E03}" type="presOf" srcId="{E3B45617-D139-4FB5-A78D-5F4E75BB5EBE}" destId="{6B088E85-FA9C-442F-A4BC-6CCE52C18812}" srcOrd="0" destOrd="0" presId="urn:microsoft.com/office/officeart/2005/8/layout/vList5"/>
    <dgm:cxn modelId="{09BE089E-B57E-45F6-9765-46743AA62566}" type="presOf" srcId="{A3660CA0-8331-43D1-A9A3-D294F6F20F85}" destId="{5633A1AB-3DD9-4610-91A9-E6AB70766EDD}" srcOrd="0" destOrd="0" presId="urn:microsoft.com/office/officeart/2005/8/layout/vList5"/>
    <dgm:cxn modelId="{33162BA8-2F9F-46F2-BBDA-13E2ABC9DB02}" srcId="{B308CF90-2EF5-4F5B-9DFB-BB9B36B2D595}" destId="{E3B45617-D139-4FB5-A78D-5F4E75BB5EBE}" srcOrd="0" destOrd="0" parTransId="{44E2A02C-6E4E-4F67-9E45-74D0A7938511}" sibTransId="{84959923-8063-4E8A-8A8A-6353E64456C1}"/>
    <dgm:cxn modelId="{8CA3D1CA-A8DB-41EC-8538-B4907FE217DD}" srcId="{60C35BB1-0FF5-4012-844D-4FE7C888826B}" destId="{5EB70F58-706F-41EA-AC58-D240A2996F98}" srcOrd="2" destOrd="0" parTransId="{BE240EE8-4252-4639-9AFE-6CD609951CBF}" sibTransId="{B4B1B6FC-97B1-4E1C-BAFE-A47707C4F486}"/>
    <dgm:cxn modelId="{725D99D8-2A4C-4425-98AB-7BC126C10203}" srcId="{60C35BB1-0FF5-4012-844D-4FE7C888826B}" destId="{A3660CA0-8331-43D1-A9A3-D294F6F20F85}" srcOrd="0" destOrd="0" parTransId="{91630016-75F1-4CB9-B1FF-3898490C398D}" sibTransId="{481403A0-B646-46EB-A3CF-75E7EF04A158}"/>
    <dgm:cxn modelId="{2C1173E0-28C2-4E78-882A-6E9E6FF87943}" srcId="{60C35BB1-0FF5-4012-844D-4FE7C888826B}" destId="{52993E34-7B11-4E7C-9C5B-F103D291FBA1}" srcOrd="1" destOrd="0" parTransId="{5925DC26-8F1A-4FF2-9769-9A9AC16F3797}" sibTransId="{D1E50ACB-3FC6-4263-B3D1-4921FDB6910F}"/>
    <dgm:cxn modelId="{45C3C3F2-9765-4D30-ABBE-7D862AE888EE}" srcId="{B308CF90-2EF5-4F5B-9DFB-BB9B36B2D595}" destId="{60C35BB1-0FF5-4012-844D-4FE7C888826B}" srcOrd="1" destOrd="0" parTransId="{C2EF1EF4-8101-43FB-B872-4574B07DADF6}" sibTransId="{19872A08-55BB-40A3-BEE6-DEA6C97DC1EC}"/>
    <dgm:cxn modelId="{62C2E3F2-B442-45EF-807E-5CFBC591169E}" type="presOf" srcId="{52993E34-7B11-4E7C-9C5B-F103D291FBA1}" destId="{5633A1AB-3DD9-4610-91A9-E6AB70766EDD}" srcOrd="0" destOrd="1" presId="urn:microsoft.com/office/officeart/2005/8/layout/vList5"/>
    <dgm:cxn modelId="{B991303F-578F-43CF-B5EE-8456F02C1F3C}" type="presParOf" srcId="{E17B0AD4-828D-4D7B-B9B5-1337AA746438}" destId="{12E6A57B-C7F6-4E11-A6EF-D41D49859DBC}" srcOrd="0" destOrd="0" presId="urn:microsoft.com/office/officeart/2005/8/layout/vList5"/>
    <dgm:cxn modelId="{37402322-B31D-404A-BD7E-04AF260AB6ED}" type="presParOf" srcId="{12E6A57B-C7F6-4E11-A6EF-D41D49859DBC}" destId="{6B088E85-FA9C-442F-A4BC-6CCE52C18812}" srcOrd="0" destOrd="0" presId="urn:microsoft.com/office/officeart/2005/8/layout/vList5"/>
    <dgm:cxn modelId="{2C1BE292-F526-41D8-95CE-FD34E5F3A269}" type="presParOf" srcId="{E17B0AD4-828D-4D7B-B9B5-1337AA746438}" destId="{5FF9D1A7-2A4D-40D5-8591-402D2205BC7E}" srcOrd="1" destOrd="0" presId="urn:microsoft.com/office/officeart/2005/8/layout/vList5"/>
    <dgm:cxn modelId="{823916A3-9B65-4240-8C36-DD7D4CBBBC35}" type="presParOf" srcId="{E17B0AD4-828D-4D7B-B9B5-1337AA746438}" destId="{0447ACFF-2660-425A-A24B-E454D63E83BD}" srcOrd="2" destOrd="0" presId="urn:microsoft.com/office/officeart/2005/8/layout/vList5"/>
    <dgm:cxn modelId="{6379B542-B8CB-46B7-9AC2-E0DBB272DCE4}" type="presParOf" srcId="{0447ACFF-2660-425A-A24B-E454D63E83BD}" destId="{3549F927-3629-4590-8F30-DC25FB6C8E11}" srcOrd="0" destOrd="0" presId="urn:microsoft.com/office/officeart/2005/8/layout/vList5"/>
    <dgm:cxn modelId="{58F6744C-4E20-49A5-8E92-389D8EBC3ECF}" type="presParOf" srcId="{0447ACFF-2660-425A-A24B-E454D63E83BD}" destId="{5633A1AB-3DD9-4610-91A9-E6AB70766E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DE47BB-5169-4507-BD8C-01EB049EA5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78149A4-28B4-4982-8994-C019542CE7E2}">
      <dgm:prSet/>
      <dgm:spPr/>
      <dgm:t>
        <a:bodyPr/>
        <a:lstStyle/>
        <a:p>
          <a:r>
            <a:rPr lang="es-MX" dirty="0"/>
            <a:t>S</a:t>
          </a:r>
          <a:r>
            <a:rPr lang="es-MX" b="0" i="0" dirty="0"/>
            <a:t>e ocupa de las actividades y funciones asociadas con el riesgo y la incertidumbre. </a:t>
          </a:r>
          <a:endParaRPr lang="es-CO" dirty="0"/>
        </a:p>
      </dgm:t>
    </dgm:pt>
    <dgm:pt modelId="{A9EAF71C-ACD9-4A61-B2D2-D9DAF30BF2A8}" type="parTrans" cxnId="{492AE4DF-BAB8-4CB4-A222-B9543AAD2392}">
      <dgm:prSet/>
      <dgm:spPr/>
      <dgm:t>
        <a:bodyPr/>
        <a:lstStyle/>
        <a:p>
          <a:endParaRPr lang="es-CO"/>
        </a:p>
      </dgm:t>
    </dgm:pt>
    <dgm:pt modelId="{FB2DBA23-6DA7-4C0A-8076-C75608BE2751}" type="sibTrans" cxnId="{492AE4DF-BAB8-4CB4-A222-B9543AAD2392}">
      <dgm:prSet/>
      <dgm:spPr/>
      <dgm:t>
        <a:bodyPr/>
        <a:lstStyle/>
        <a:p>
          <a:endParaRPr lang="es-CO"/>
        </a:p>
      </dgm:t>
    </dgm:pt>
    <dgm:pt modelId="{0A2EEF02-A1AD-476B-B29C-B2757A1D5AAA}">
      <dgm:prSet/>
      <dgm:spPr/>
      <dgm:t>
        <a:bodyPr/>
        <a:lstStyle/>
        <a:p>
          <a:r>
            <a:rPr lang="es-MX" b="0" i="0"/>
            <a:t>La ejecución efectiva de este dominio de desempeño tiene los siguientes resultados deseados:</a:t>
          </a:r>
          <a:endParaRPr lang="es-CO"/>
        </a:p>
      </dgm:t>
    </dgm:pt>
    <dgm:pt modelId="{22A67D5C-2E86-4480-AC6D-EB5FA0563906}" type="parTrans" cxnId="{060A5A0E-D67A-4BB1-9E0C-56E35A9606E5}">
      <dgm:prSet/>
      <dgm:spPr/>
      <dgm:t>
        <a:bodyPr/>
        <a:lstStyle/>
        <a:p>
          <a:endParaRPr lang="es-CO"/>
        </a:p>
      </dgm:t>
    </dgm:pt>
    <dgm:pt modelId="{7C9F0C0D-18DC-4F7B-A429-550397D02673}" type="sibTrans" cxnId="{060A5A0E-D67A-4BB1-9E0C-56E35A9606E5}">
      <dgm:prSet/>
      <dgm:spPr/>
      <dgm:t>
        <a:bodyPr/>
        <a:lstStyle/>
        <a:p>
          <a:endParaRPr lang="es-CO"/>
        </a:p>
      </dgm:t>
    </dgm:pt>
    <dgm:pt modelId="{D1CC2DF6-4C56-44E2-8F8F-D231B9415056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200" b="0" i="0" dirty="0"/>
            <a:t>Concientización del entorno en el que se producen los proyectos, incluidos, entre otros, los entornos técnico, social, político, de mercado y económico.</a:t>
          </a:r>
          <a:endParaRPr lang="es-CO" sz="1200" dirty="0"/>
        </a:p>
      </dgm:t>
    </dgm:pt>
    <dgm:pt modelId="{801EC1F8-1DFE-4D7F-9D05-2CD537CE4CEE}" type="parTrans" cxnId="{FC63FAF5-3869-4DEC-8CB7-45F2D4DB7142}">
      <dgm:prSet/>
      <dgm:spPr/>
      <dgm:t>
        <a:bodyPr/>
        <a:lstStyle/>
        <a:p>
          <a:endParaRPr lang="es-CO"/>
        </a:p>
      </dgm:t>
    </dgm:pt>
    <dgm:pt modelId="{0DD22CB1-2D32-403B-8736-CBA534815549}" type="sibTrans" cxnId="{FC63FAF5-3869-4DEC-8CB7-45F2D4DB7142}">
      <dgm:prSet/>
      <dgm:spPr/>
      <dgm:t>
        <a:bodyPr/>
        <a:lstStyle/>
        <a:p>
          <a:endParaRPr lang="es-CO"/>
        </a:p>
      </dgm:t>
    </dgm:pt>
    <dgm:pt modelId="{076D9486-79A5-43D4-9DFB-16AABAD92ABA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200" b="0" i="0" dirty="0"/>
            <a:t>Exploración proactiva y respuesta a la incertidumbre.</a:t>
          </a:r>
          <a:endParaRPr lang="es-CO" sz="1200" dirty="0"/>
        </a:p>
      </dgm:t>
    </dgm:pt>
    <dgm:pt modelId="{BA443F2E-6BF0-4A5B-A1F0-1DA086E34B5C}" type="parTrans" cxnId="{9EAAB378-7173-475F-B699-BAB584ECC328}">
      <dgm:prSet/>
      <dgm:spPr/>
      <dgm:t>
        <a:bodyPr/>
        <a:lstStyle/>
        <a:p>
          <a:endParaRPr lang="es-CO"/>
        </a:p>
      </dgm:t>
    </dgm:pt>
    <dgm:pt modelId="{D4BD6F40-720B-4E12-A0FA-0FA7B03D4C66}" type="sibTrans" cxnId="{9EAAB378-7173-475F-B699-BAB584ECC328}">
      <dgm:prSet/>
      <dgm:spPr/>
      <dgm:t>
        <a:bodyPr/>
        <a:lstStyle/>
        <a:p>
          <a:endParaRPr lang="es-CO"/>
        </a:p>
      </dgm:t>
    </dgm:pt>
    <dgm:pt modelId="{38CF3F0A-83D1-4692-B178-F7013C60DDB1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200" b="0" i="0" dirty="0"/>
            <a:t>Concientización de la interdependencia de múltiples variables en el proyecto.</a:t>
          </a:r>
          <a:endParaRPr lang="es-CO" sz="1200" dirty="0"/>
        </a:p>
      </dgm:t>
    </dgm:pt>
    <dgm:pt modelId="{8CE44299-BC85-4245-B0FC-2A18988BF93F}" type="parTrans" cxnId="{B6BD51C8-5F8C-40E4-8A4B-302EBC11D03C}">
      <dgm:prSet/>
      <dgm:spPr/>
      <dgm:t>
        <a:bodyPr/>
        <a:lstStyle/>
        <a:p>
          <a:endParaRPr lang="es-CO"/>
        </a:p>
      </dgm:t>
    </dgm:pt>
    <dgm:pt modelId="{C1E84D2C-BAAC-4B49-AE61-3A3D06B28895}" type="sibTrans" cxnId="{B6BD51C8-5F8C-40E4-8A4B-302EBC11D03C}">
      <dgm:prSet/>
      <dgm:spPr/>
      <dgm:t>
        <a:bodyPr/>
        <a:lstStyle/>
        <a:p>
          <a:endParaRPr lang="es-CO"/>
        </a:p>
      </dgm:t>
    </dgm:pt>
    <dgm:pt modelId="{2DC74242-9603-4C64-8A52-87B8009A5E87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200" b="0" i="0" dirty="0"/>
            <a:t>La capacidad de anticipar amenazas y oportunidades y comprender las consecuencias de los incidentes.</a:t>
          </a:r>
          <a:endParaRPr lang="es-CO" sz="1200" dirty="0"/>
        </a:p>
      </dgm:t>
    </dgm:pt>
    <dgm:pt modelId="{1B7FB852-557D-437F-A429-F969FDDB614A}" type="parTrans" cxnId="{AA4AE672-73F9-4051-9062-586AB0B2EE10}">
      <dgm:prSet/>
      <dgm:spPr/>
      <dgm:t>
        <a:bodyPr/>
        <a:lstStyle/>
        <a:p>
          <a:endParaRPr lang="es-CO"/>
        </a:p>
      </dgm:t>
    </dgm:pt>
    <dgm:pt modelId="{919A9E15-97AD-4999-8BD2-355BF73BAE3B}" type="sibTrans" cxnId="{AA4AE672-73F9-4051-9062-586AB0B2EE10}">
      <dgm:prSet/>
      <dgm:spPr/>
      <dgm:t>
        <a:bodyPr/>
        <a:lstStyle/>
        <a:p>
          <a:endParaRPr lang="es-CO"/>
        </a:p>
      </dgm:t>
    </dgm:pt>
    <dgm:pt modelId="{CD99D252-554B-4E7D-A336-E5CF738E68AB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200" b="0" i="0" dirty="0"/>
            <a:t>Entrega de proyectos con poco o ningún impacto negativo procedente de eventos o condiciones imprevistas.</a:t>
          </a:r>
          <a:endParaRPr lang="es-CO" sz="1200" dirty="0"/>
        </a:p>
      </dgm:t>
    </dgm:pt>
    <dgm:pt modelId="{A3C5FDA9-DB4F-408F-8BE2-89104B451E46}" type="parTrans" cxnId="{66B846C8-D4E4-4ADD-9586-9686878FF7F6}">
      <dgm:prSet/>
      <dgm:spPr/>
      <dgm:t>
        <a:bodyPr/>
        <a:lstStyle/>
        <a:p>
          <a:endParaRPr lang="es-CO"/>
        </a:p>
      </dgm:t>
    </dgm:pt>
    <dgm:pt modelId="{435F1B6D-8B9B-440A-8272-27EA0E149131}" type="sibTrans" cxnId="{66B846C8-D4E4-4ADD-9586-9686878FF7F6}">
      <dgm:prSet/>
      <dgm:spPr/>
      <dgm:t>
        <a:bodyPr/>
        <a:lstStyle/>
        <a:p>
          <a:endParaRPr lang="es-CO"/>
        </a:p>
      </dgm:t>
    </dgm:pt>
    <dgm:pt modelId="{87C646C4-BB1E-4407-88A6-3967EACD4771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200" b="0" i="0" dirty="0"/>
            <a:t>Se aprovechan las oportunidades para mejorar el desempeño y los resultados del proyecto.</a:t>
          </a:r>
          <a:endParaRPr lang="es-CO" sz="1200" dirty="0"/>
        </a:p>
      </dgm:t>
    </dgm:pt>
    <dgm:pt modelId="{0AE3EF27-DEFF-4F2B-A37E-E8CE416FAEC0}" type="parTrans" cxnId="{CD3919CA-A084-4AB8-A5B3-0876DCF44221}">
      <dgm:prSet/>
      <dgm:spPr/>
      <dgm:t>
        <a:bodyPr/>
        <a:lstStyle/>
        <a:p>
          <a:endParaRPr lang="es-CO"/>
        </a:p>
      </dgm:t>
    </dgm:pt>
    <dgm:pt modelId="{4B9FC673-1920-4EB7-AAFC-886EDF5FA5C4}" type="sibTrans" cxnId="{CD3919CA-A084-4AB8-A5B3-0876DCF44221}">
      <dgm:prSet/>
      <dgm:spPr/>
      <dgm:t>
        <a:bodyPr/>
        <a:lstStyle/>
        <a:p>
          <a:endParaRPr lang="es-CO"/>
        </a:p>
      </dgm:t>
    </dgm:pt>
    <dgm:pt modelId="{A22FE8B5-2EA9-4F52-A3D8-1ED1C9334C62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200" b="0" i="0" dirty="0"/>
            <a:t>Las reservas de costos y cronograma se utilizan de manera efectiva para mantener la alineación con los objetivos del proyecto.</a:t>
          </a:r>
          <a:endParaRPr lang="es-CO" sz="1200" dirty="0"/>
        </a:p>
      </dgm:t>
    </dgm:pt>
    <dgm:pt modelId="{014CEBB9-700F-469B-98BB-4B1202D23DA7}" type="parTrans" cxnId="{4CC1256B-6964-4C86-828D-5A68D39DB79D}">
      <dgm:prSet/>
      <dgm:spPr/>
      <dgm:t>
        <a:bodyPr/>
        <a:lstStyle/>
        <a:p>
          <a:endParaRPr lang="es-CO"/>
        </a:p>
      </dgm:t>
    </dgm:pt>
    <dgm:pt modelId="{8CE14F8E-A380-4813-BB48-6B38457DCBDB}" type="sibTrans" cxnId="{4CC1256B-6964-4C86-828D-5A68D39DB79D}">
      <dgm:prSet/>
      <dgm:spPr/>
      <dgm:t>
        <a:bodyPr/>
        <a:lstStyle/>
        <a:p>
          <a:endParaRPr lang="es-CO"/>
        </a:p>
      </dgm:t>
    </dgm:pt>
    <dgm:pt modelId="{BA5CFCF8-436C-4F27-9889-AB8189B2C101}" type="pres">
      <dgm:prSet presAssocID="{F1DE47BB-5169-4507-BD8C-01EB049EA5C1}" presName="Name0" presStyleCnt="0">
        <dgm:presLayoutVars>
          <dgm:dir/>
          <dgm:animLvl val="lvl"/>
          <dgm:resizeHandles val="exact"/>
        </dgm:presLayoutVars>
      </dgm:prSet>
      <dgm:spPr/>
    </dgm:pt>
    <dgm:pt modelId="{78121A36-7E1D-4CC7-B4D2-6DB19030BF6E}" type="pres">
      <dgm:prSet presAssocID="{078149A4-28B4-4982-8994-C019542CE7E2}" presName="linNode" presStyleCnt="0"/>
      <dgm:spPr/>
    </dgm:pt>
    <dgm:pt modelId="{7961BC35-ADDF-4556-98E4-78AE58511637}" type="pres">
      <dgm:prSet presAssocID="{078149A4-28B4-4982-8994-C019542CE7E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A5DAD8C-0AF0-4A64-A533-CFD53EAE3AC5}" type="pres">
      <dgm:prSet presAssocID="{FB2DBA23-6DA7-4C0A-8076-C75608BE2751}" presName="sp" presStyleCnt="0"/>
      <dgm:spPr/>
    </dgm:pt>
    <dgm:pt modelId="{6A38BD2B-CF30-4A2D-A5A6-F8C0792955BE}" type="pres">
      <dgm:prSet presAssocID="{0A2EEF02-A1AD-476B-B29C-B2757A1D5AAA}" presName="linNode" presStyleCnt="0"/>
      <dgm:spPr/>
    </dgm:pt>
    <dgm:pt modelId="{BB9728B6-BAC0-4A9E-A7A0-A40EFB440509}" type="pres">
      <dgm:prSet presAssocID="{0A2EEF02-A1AD-476B-B29C-B2757A1D5AA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BABB6E7-71EB-4651-B280-C7D64CE0113B}" type="pres">
      <dgm:prSet presAssocID="{0A2EEF02-A1AD-476B-B29C-B2757A1D5AAA}" presName="descendantText" presStyleLbl="alignAccFollowNode1" presStyleIdx="0" presStyleCnt="1" custScaleX="99944" custScaleY="164261">
        <dgm:presLayoutVars>
          <dgm:bulletEnabled val="1"/>
        </dgm:presLayoutVars>
      </dgm:prSet>
      <dgm:spPr/>
    </dgm:pt>
  </dgm:ptLst>
  <dgm:cxnLst>
    <dgm:cxn modelId="{060A5A0E-D67A-4BB1-9E0C-56E35A9606E5}" srcId="{F1DE47BB-5169-4507-BD8C-01EB049EA5C1}" destId="{0A2EEF02-A1AD-476B-B29C-B2757A1D5AAA}" srcOrd="1" destOrd="0" parTransId="{22A67D5C-2E86-4480-AC6D-EB5FA0563906}" sibTransId="{7C9F0C0D-18DC-4F7B-A429-550397D02673}"/>
    <dgm:cxn modelId="{8CA7720F-7129-4D4A-8FA9-6E3D3AF00851}" type="presOf" srcId="{F1DE47BB-5169-4507-BD8C-01EB049EA5C1}" destId="{BA5CFCF8-436C-4F27-9889-AB8189B2C101}" srcOrd="0" destOrd="0" presId="urn:microsoft.com/office/officeart/2005/8/layout/vList5"/>
    <dgm:cxn modelId="{76A2E011-B6B8-4650-99D3-2ACAF85D125D}" type="presOf" srcId="{078149A4-28B4-4982-8994-C019542CE7E2}" destId="{7961BC35-ADDF-4556-98E4-78AE58511637}" srcOrd="0" destOrd="0" presId="urn:microsoft.com/office/officeart/2005/8/layout/vList5"/>
    <dgm:cxn modelId="{E38EF51E-55F0-4D65-9A9B-FB823DC34685}" type="presOf" srcId="{38CF3F0A-83D1-4692-B178-F7013C60DDB1}" destId="{4BABB6E7-71EB-4651-B280-C7D64CE0113B}" srcOrd="0" destOrd="2" presId="urn:microsoft.com/office/officeart/2005/8/layout/vList5"/>
    <dgm:cxn modelId="{43229D2F-67D9-49E2-9682-325F7972B19A}" type="presOf" srcId="{D1CC2DF6-4C56-44E2-8F8F-D231B9415056}" destId="{4BABB6E7-71EB-4651-B280-C7D64CE0113B}" srcOrd="0" destOrd="0" presId="urn:microsoft.com/office/officeart/2005/8/layout/vList5"/>
    <dgm:cxn modelId="{4CC1256B-6964-4C86-828D-5A68D39DB79D}" srcId="{0A2EEF02-A1AD-476B-B29C-B2757A1D5AAA}" destId="{A22FE8B5-2EA9-4F52-A3D8-1ED1C9334C62}" srcOrd="6" destOrd="0" parTransId="{014CEBB9-700F-469B-98BB-4B1202D23DA7}" sibTransId="{8CE14F8E-A380-4813-BB48-6B38457DCBDB}"/>
    <dgm:cxn modelId="{5EA2356C-CE69-4ADB-865E-4A9E4CF2F1D6}" type="presOf" srcId="{2DC74242-9603-4C64-8A52-87B8009A5E87}" destId="{4BABB6E7-71EB-4651-B280-C7D64CE0113B}" srcOrd="0" destOrd="3" presId="urn:microsoft.com/office/officeart/2005/8/layout/vList5"/>
    <dgm:cxn modelId="{E2C2DE6D-A23D-44D5-AF17-F1C4A1A6F61D}" type="presOf" srcId="{87C646C4-BB1E-4407-88A6-3967EACD4771}" destId="{4BABB6E7-71EB-4651-B280-C7D64CE0113B}" srcOrd="0" destOrd="5" presId="urn:microsoft.com/office/officeart/2005/8/layout/vList5"/>
    <dgm:cxn modelId="{AA4AE672-73F9-4051-9062-586AB0B2EE10}" srcId="{0A2EEF02-A1AD-476B-B29C-B2757A1D5AAA}" destId="{2DC74242-9603-4C64-8A52-87B8009A5E87}" srcOrd="3" destOrd="0" parTransId="{1B7FB852-557D-437F-A429-F969FDDB614A}" sibTransId="{919A9E15-97AD-4999-8BD2-355BF73BAE3B}"/>
    <dgm:cxn modelId="{9EAAB378-7173-475F-B699-BAB584ECC328}" srcId="{0A2EEF02-A1AD-476B-B29C-B2757A1D5AAA}" destId="{076D9486-79A5-43D4-9DFB-16AABAD92ABA}" srcOrd="1" destOrd="0" parTransId="{BA443F2E-6BF0-4A5B-A1F0-1DA086E34B5C}" sibTransId="{D4BD6F40-720B-4E12-A0FA-0FA7B03D4C66}"/>
    <dgm:cxn modelId="{D386FE80-E1F5-4198-A2C1-E5FB407C7C65}" type="presOf" srcId="{076D9486-79A5-43D4-9DFB-16AABAD92ABA}" destId="{4BABB6E7-71EB-4651-B280-C7D64CE0113B}" srcOrd="0" destOrd="1" presId="urn:microsoft.com/office/officeart/2005/8/layout/vList5"/>
    <dgm:cxn modelId="{CA24E28B-D273-47F7-9AD0-0996A1ED7659}" type="presOf" srcId="{CD99D252-554B-4E7D-A336-E5CF738E68AB}" destId="{4BABB6E7-71EB-4651-B280-C7D64CE0113B}" srcOrd="0" destOrd="4" presId="urn:microsoft.com/office/officeart/2005/8/layout/vList5"/>
    <dgm:cxn modelId="{57F94CB4-6A0B-4406-953C-EA0A8A33FFF1}" type="presOf" srcId="{A22FE8B5-2EA9-4F52-A3D8-1ED1C9334C62}" destId="{4BABB6E7-71EB-4651-B280-C7D64CE0113B}" srcOrd="0" destOrd="6" presId="urn:microsoft.com/office/officeart/2005/8/layout/vList5"/>
    <dgm:cxn modelId="{66B846C8-D4E4-4ADD-9586-9686878FF7F6}" srcId="{0A2EEF02-A1AD-476B-B29C-B2757A1D5AAA}" destId="{CD99D252-554B-4E7D-A336-E5CF738E68AB}" srcOrd="4" destOrd="0" parTransId="{A3C5FDA9-DB4F-408F-8BE2-89104B451E46}" sibTransId="{435F1B6D-8B9B-440A-8272-27EA0E149131}"/>
    <dgm:cxn modelId="{B6BD51C8-5F8C-40E4-8A4B-302EBC11D03C}" srcId="{0A2EEF02-A1AD-476B-B29C-B2757A1D5AAA}" destId="{38CF3F0A-83D1-4692-B178-F7013C60DDB1}" srcOrd="2" destOrd="0" parTransId="{8CE44299-BC85-4245-B0FC-2A18988BF93F}" sibTransId="{C1E84D2C-BAAC-4B49-AE61-3A3D06B28895}"/>
    <dgm:cxn modelId="{CD3919CA-A084-4AB8-A5B3-0876DCF44221}" srcId="{0A2EEF02-A1AD-476B-B29C-B2757A1D5AAA}" destId="{87C646C4-BB1E-4407-88A6-3967EACD4771}" srcOrd="5" destOrd="0" parTransId="{0AE3EF27-DEFF-4F2B-A37E-E8CE416FAEC0}" sibTransId="{4B9FC673-1920-4EB7-AAFC-886EDF5FA5C4}"/>
    <dgm:cxn modelId="{492AE4DF-BAB8-4CB4-A222-B9543AAD2392}" srcId="{F1DE47BB-5169-4507-BD8C-01EB049EA5C1}" destId="{078149A4-28B4-4982-8994-C019542CE7E2}" srcOrd="0" destOrd="0" parTransId="{A9EAF71C-ACD9-4A61-B2D2-D9DAF30BF2A8}" sibTransId="{FB2DBA23-6DA7-4C0A-8076-C75608BE2751}"/>
    <dgm:cxn modelId="{35B057E3-65A2-4D17-AF38-1A547B309445}" type="presOf" srcId="{0A2EEF02-A1AD-476B-B29C-B2757A1D5AAA}" destId="{BB9728B6-BAC0-4A9E-A7A0-A40EFB440509}" srcOrd="0" destOrd="0" presId="urn:microsoft.com/office/officeart/2005/8/layout/vList5"/>
    <dgm:cxn modelId="{FC63FAF5-3869-4DEC-8CB7-45F2D4DB7142}" srcId="{0A2EEF02-A1AD-476B-B29C-B2757A1D5AAA}" destId="{D1CC2DF6-4C56-44E2-8F8F-D231B9415056}" srcOrd="0" destOrd="0" parTransId="{801EC1F8-1DFE-4D7F-9D05-2CD537CE4CEE}" sibTransId="{0DD22CB1-2D32-403B-8736-CBA534815549}"/>
    <dgm:cxn modelId="{2532EB36-FDF0-407A-A964-2EF19E5EF31B}" type="presParOf" srcId="{BA5CFCF8-436C-4F27-9889-AB8189B2C101}" destId="{78121A36-7E1D-4CC7-B4D2-6DB19030BF6E}" srcOrd="0" destOrd="0" presId="urn:microsoft.com/office/officeart/2005/8/layout/vList5"/>
    <dgm:cxn modelId="{F75737A1-3697-412F-B5C2-A51ED36247B6}" type="presParOf" srcId="{78121A36-7E1D-4CC7-B4D2-6DB19030BF6E}" destId="{7961BC35-ADDF-4556-98E4-78AE58511637}" srcOrd="0" destOrd="0" presId="urn:microsoft.com/office/officeart/2005/8/layout/vList5"/>
    <dgm:cxn modelId="{32CEF28C-DE8C-40BF-AC81-9CB30B1FE9A3}" type="presParOf" srcId="{BA5CFCF8-436C-4F27-9889-AB8189B2C101}" destId="{DA5DAD8C-0AF0-4A64-A533-CFD53EAE3AC5}" srcOrd="1" destOrd="0" presId="urn:microsoft.com/office/officeart/2005/8/layout/vList5"/>
    <dgm:cxn modelId="{18EAB67F-1807-49D0-B733-D7A76F6822E4}" type="presParOf" srcId="{BA5CFCF8-436C-4F27-9889-AB8189B2C101}" destId="{6A38BD2B-CF30-4A2D-A5A6-F8C0792955BE}" srcOrd="2" destOrd="0" presId="urn:microsoft.com/office/officeart/2005/8/layout/vList5"/>
    <dgm:cxn modelId="{40B29DD9-614B-4880-8802-BE8D464CFBB5}" type="presParOf" srcId="{6A38BD2B-CF30-4A2D-A5A6-F8C0792955BE}" destId="{BB9728B6-BAC0-4A9E-A7A0-A40EFB440509}" srcOrd="0" destOrd="0" presId="urn:microsoft.com/office/officeart/2005/8/layout/vList5"/>
    <dgm:cxn modelId="{8CD6E32A-5973-42D9-9441-100DD9918D35}" type="presParOf" srcId="{6A38BD2B-CF30-4A2D-A5A6-F8C0792955BE}" destId="{4BABB6E7-71EB-4651-B280-C7D64CE011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20F3512-25BA-4988-924F-090C71ECE9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O"/>
        </a:p>
      </dgm:t>
    </dgm:pt>
    <dgm:pt modelId="{2B265EAB-6062-4A26-80B9-1CE8F6EAB0A0}">
      <dgm:prSet custT="1"/>
      <dgm:spPr/>
      <dgm:t>
        <a:bodyPr/>
        <a:lstStyle/>
        <a:p>
          <a:r>
            <a:rPr lang="es-MX" sz="1200" dirty="0"/>
            <a:t>La adaptación consiste en la adecuación deliberada del enfoque, la gobernanza y los procesos de la dirección de proyectos para que resulten más adecuados para el entorno y el trabajo en cuestión</a:t>
          </a:r>
          <a:r>
            <a:rPr lang="es-MX" sz="1100" dirty="0"/>
            <a:t>.</a:t>
          </a:r>
          <a:endParaRPr lang="es-CO" sz="1100" dirty="0"/>
        </a:p>
      </dgm:t>
    </dgm:pt>
    <dgm:pt modelId="{656ACA43-4ADC-4FF2-855D-BDFE5974CD83}" type="parTrans" cxnId="{F649321D-31AB-4666-88E7-002381ECDE67}">
      <dgm:prSet/>
      <dgm:spPr/>
      <dgm:t>
        <a:bodyPr/>
        <a:lstStyle/>
        <a:p>
          <a:endParaRPr lang="es-CO"/>
        </a:p>
      </dgm:t>
    </dgm:pt>
    <dgm:pt modelId="{47B15F25-888F-468E-9AFF-219E7D71DCB5}" type="sibTrans" cxnId="{F649321D-31AB-4666-88E7-002381ECDE67}">
      <dgm:prSet/>
      <dgm:spPr/>
      <dgm:t>
        <a:bodyPr/>
        <a:lstStyle/>
        <a:p>
          <a:endParaRPr lang="es-CO"/>
        </a:p>
      </dgm:t>
    </dgm:pt>
    <dgm:pt modelId="{0BA7D203-FF19-45C9-BA9A-034F0C32FC8D}">
      <dgm:prSet custT="1"/>
      <dgm:spPr/>
      <dgm:t>
        <a:bodyPr/>
        <a:lstStyle/>
        <a:p>
          <a:r>
            <a:rPr lang="es-MX" sz="1200" dirty="0"/>
            <a:t>En el entorno de un proyecto, la adaptación toma en cuenta el enfoque de desarrollo, los procesos, el ciclo de vida del proyecto, los entregables y la selección de las personas a involucrar</a:t>
          </a:r>
          <a:r>
            <a:rPr lang="es-MX" sz="1100" dirty="0"/>
            <a:t>. </a:t>
          </a:r>
          <a:endParaRPr lang="es-CO" sz="1100" dirty="0"/>
        </a:p>
      </dgm:t>
    </dgm:pt>
    <dgm:pt modelId="{9D8FF285-3754-45BC-AFE5-C305712C8F10}" type="parTrans" cxnId="{7E45F3D9-B64C-4825-9982-14535CCC611C}">
      <dgm:prSet/>
      <dgm:spPr/>
      <dgm:t>
        <a:bodyPr/>
        <a:lstStyle/>
        <a:p>
          <a:endParaRPr lang="es-CO"/>
        </a:p>
      </dgm:t>
    </dgm:pt>
    <dgm:pt modelId="{9AA9F407-F4A1-49F4-932F-88AE50C28EFF}" type="sibTrans" cxnId="{7E45F3D9-B64C-4825-9982-14535CCC611C}">
      <dgm:prSet/>
      <dgm:spPr/>
      <dgm:t>
        <a:bodyPr/>
        <a:lstStyle/>
        <a:p>
          <a:endParaRPr lang="es-CO"/>
        </a:p>
      </dgm:t>
    </dgm:pt>
    <dgm:pt modelId="{A31EA577-65E8-43E6-858A-B990C25DAEF8}">
      <dgm:prSet custT="1"/>
      <dgm:spPr/>
      <dgm:t>
        <a:bodyPr/>
        <a:lstStyle/>
        <a:p>
          <a:r>
            <a:rPr lang="es-MX" sz="1200" dirty="0"/>
            <a:t>El proceso de adaptación se basa en los principios rectores de la dirección de proyectos en el Estándar para la Dirección de Proyectos, los valores organizacionales y la cultura organizacional. </a:t>
          </a:r>
          <a:endParaRPr lang="es-CO" sz="1200" dirty="0"/>
        </a:p>
      </dgm:t>
    </dgm:pt>
    <dgm:pt modelId="{768BC412-A4EA-431E-80DE-E3B30D2AD307}" type="parTrans" cxnId="{B04BAB0A-E07C-4014-9B62-829A4C9EC5B8}">
      <dgm:prSet/>
      <dgm:spPr/>
      <dgm:t>
        <a:bodyPr/>
        <a:lstStyle/>
        <a:p>
          <a:endParaRPr lang="es-CO"/>
        </a:p>
      </dgm:t>
    </dgm:pt>
    <dgm:pt modelId="{61F35AB7-1AD3-4152-9B7E-04C5390BE8CA}" type="sibTrans" cxnId="{B04BAB0A-E07C-4014-9B62-829A4C9EC5B8}">
      <dgm:prSet/>
      <dgm:spPr/>
      <dgm:t>
        <a:bodyPr/>
        <a:lstStyle/>
        <a:p>
          <a:endParaRPr lang="es-CO"/>
        </a:p>
      </dgm:t>
    </dgm:pt>
    <dgm:pt modelId="{8FB0B970-CB61-4006-A7CD-79CC523478DA}">
      <dgm:prSet custT="1"/>
      <dgm:spPr/>
      <dgm:t>
        <a:bodyPr/>
        <a:lstStyle/>
        <a:p>
          <a:r>
            <a:rPr lang="es-MX" sz="1400" dirty="0"/>
            <a:t>Los aspectos del proyecto que pueden ser adaptados incluyen</a:t>
          </a:r>
          <a:r>
            <a:rPr lang="es-MX" sz="1900" dirty="0"/>
            <a:t>: </a:t>
          </a:r>
          <a:endParaRPr lang="es-CO" sz="1900" dirty="0"/>
        </a:p>
      </dgm:t>
    </dgm:pt>
    <dgm:pt modelId="{35EB7C94-B7AA-4635-B7DB-A7CD36F1EB2D}" type="parTrans" cxnId="{71ECCF83-B6BA-4D76-B9E4-E4C10B1B831D}">
      <dgm:prSet/>
      <dgm:spPr/>
      <dgm:t>
        <a:bodyPr/>
        <a:lstStyle/>
        <a:p>
          <a:endParaRPr lang="es-CO"/>
        </a:p>
      </dgm:t>
    </dgm:pt>
    <dgm:pt modelId="{538B8216-59CB-4DB7-BB5F-9891CEF5C292}" type="sibTrans" cxnId="{71ECCF83-B6BA-4D76-B9E4-E4C10B1B831D}">
      <dgm:prSet/>
      <dgm:spPr/>
      <dgm:t>
        <a:bodyPr/>
        <a:lstStyle/>
        <a:p>
          <a:endParaRPr lang="es-CO"/>
        </a:p>
      </dgm:t>
    </dgm:pt>
    <dgm:pt modelId="{84AF9CEE-1936-4AB0-901E-A8B4B0D8D220}">
      <dgm:prSet custT="1"/>
      <dgm:spPr/>
      <dgm:t>
        <a:bodyPr/>
        <a:lstStyle/>
        <a:p>
          <a:r>
            <a:rPr lang="es-MX" sz="1100" dirty="0"/>
            <a:t>▶ </a:t>
          </a:r>
          <a:r>
            <a:rPr lang="es-MX" sz="1200" dirty="0"/>
            <a:t>Selección del ciclo de vida y del enfoque de desarrollo, </a:t>
          </a:r>
          <a:endParaRPr lang="es-CO" sz="1200" dirty="0"/>
        </a:p>
      </dgm:t>
    </dgm:pt>
    <dgm:pt modelId="{A88FD5B6-7635-4965-A854-8F452DA88A63}" type="parTrans" cxnId="{7B7FCE84-50B9-453B-967B-2DE664D95F02}">
      <dgm:prSet/>
      <dgm:spPr/>
      <dgm:t>
        <a:bodyPr/>
        <a:lstStyle/>
        <a:p>
          <a:endParaRPr lang="es-CO"/>
        </a:p>
      </dgm:t>
    </dgm:pt>
    <dgm:pt modelId="{47960C8C-E358-4160-8AB4-9D2DBBE9A5AB}" type="sibTrans" cxnId="{7B7FCE84-50B9-453B-967B-2DE664D95F02}">
      <dgm:prSet/>
      <dgm:spPr/>
      <dgm:t>
        <a:bodyPr/>
        <a:lstStyle/>
        <a:p>
          <a:endParaRPr lang="es-CO"/>
        </a:p>
      </dgm:t>
    </dgm:pt>
    <dgm:pt modelId="{E236B8BE-2674-4C21-9DB0-C7F8FF63C791}">
      <dgm:prSet custT="1"/>
      <dgm:spPr/>
      <dgm:t>
        <a:bodyPr/>
        <a:lstStyle/>
        <a:p>
          <a:r>
            <a:rPr lang="es-MX" sz="1200" dirty="0"/>
            <a:t>▶ Procesos, </a:t>
          </a:r>
          <a:endParaRPr lang="es-CO" sz="1200" dirty="0"/>
        </a:p>
      </dgm:t>
    </dgm:pt>
    <dgm:pt modelId="{6150B1E1-0D9F-47C8-AD36-F691C7E4B1AC}" type="parTrans" cxnId="{4F05B5DF-22BE-406C-A76F-B2FD89CA73F5}">
      <dgm:prSet/>
      <dgm:spPr/>
      <dgm:t>
        <a:bodyPr/>
        <a:lstStyle/>
        <a:p>
          <a:endParaRPr lang="es-CO"/>
        </a:p>
      </dgm:t>
    </dgm:pt>
    <dgm:pt modelId="{8C1AC72A-0030-4255-ABED-7E9E5B69E07B}" type="sibTrans" cxnId="{4F05B5DF-22BE-406C-A76F-B2FD89CA73F5}">
      <dgm:prSet/>
      <dgm:spPr/>
      <dgm:t>
        <a:bodyPr/>
        <a:lstStyle/>
        <a:p>
          <a:endParaRPr lang="es-CO"/>
        </a:p>
      </dgm:t>
    </dgm:pt>
    <dgm:pt modelId="{215201D6-8D49-4240-B18B-A78DC4C42162}">
      <dgm:prSet custT="1"/>
      <dgm:spPr/>
      <dgm:t>
        <a:bodyPr/>
        <a:lstStyle/>
        <a:p>
          <a:r>
            <a:rPr lang="es-MX" sz="1200" dirty="0"/>
            <a:t>▶ Involucramiento, </a:t>
          </a:r>
          <a:endParaRPr lang="es-CO" sz="1200" dirty="0"/>
        </a:p>
      </dgm:t>
    </dgm:pt>
    <dgm:pt modelId="{A85ECCBE-ACE3-4473-8DCE-84749A5204E3}" type="parTrans" cxnId="{4CE468E2-C373-47BA-9947-A9251D9F3E9D}">
      <dgm:prSet/>
      <dgm:spPr/>
      <dgm:t>
        <a:bodyPr/>
        <a:lstStyle/>
        <a:p>
          <a:endParaRPr lang="es-CO"/>
        </a:p>
      </dgm:t>
    </dgm:pt>
    <dgm:pt modelId="{AEEE3661-8A05-4A6C-B5FA-CB9D1987B810}" type="sibTrans" cxnId="{4CE468E2-C373-47BA-9947-A9251D9F3E9D}">
      <dgm:prSet/>
      <dgm:spPr/>
      <dgm:t>
        <a:bodyPr/>
        <a:lstStyle/>
        <a:p>
          <a:endParaRPr lang="es-CO"/>
        </a:p>
      </dgm:t>
    </dgm:pt>
    <dgm:pt modelId="{F332DF94-C58E-421B-BEF8-D9D271AA06E3}">
      <dgm:prSet custT="1"/>
      <dgm:spPr/>
      <dgm:t>
        <a:bodyPr/>
        <a:lstStyle/>
        <a:p>
          <a:r>
            <a:rPr lang="es-MX" sz="1200" dirty="0"/>
            <a:t>▶ Herramientas, y </a:t>
          </a:r>
          <a:endParaRPr lang="es-CO" sz="1200" dirty="0"/>
        </a:p>
      </dgm:t>
    </dgm:pt>
    <dgm:pt modelId="{B816383F-EAD6-43B9-BFFA-A6365E8368A4}" type="parTrans" cxnId="{2A5EC9C8-8E2F-4906-95F4-E4E4F8435836}">
      <dgm:prSet/>
      <dgm:spPr/>
      <dgm:t>
        <a:bodyPr/>
        <a:lstStyle/>
        <a:p>
          <a:endParaRPr lang="es-CO"/>
        </a:p>
      </dgm:t>
    </dgm:pt>
    <dgm:pt modelId="{8972E522-60F1-4C1B-8048-17EC38620968}" type="sibTrans" cxnId="{2A5EC9C8-8E2F-4906-95F4-E4E4F8435836}">
      <dgm:prSet/>
      <dgm:spPr/>
      <dgm:t>
        <a:bodyPr/>
        <a:lstStyle/>
        <a:p>
          <a:endParaRPr lang="es-CO"/>
        </a:p>
      </dgm:t>
    </dgm:pt>
    <dgm:pt modelId="{E2844715-1525-4052-8F4A-428F9EEBB684}">
      <dgm:prSet custT="1"/>
      <dgm:spPr/>
      <dgm:t>
        <a:bodyPr/>
        <a:lstStyle/>
        <a:p>
          <a:r>
            <a:rPr lang="es-MX" sz="1200" dirty="0"/>
            <a:t>▶ Métodos y artefactos</a:t>
          </a:r>
          <a:endParaRPr lang="es-CO" sz="1200" dirty="0"/>
        </a:p>
      </dgm:t>
    </dgm:pt>
    <dgm:pt modelId="{EE65CEDB-3E72-4242-82E0-1A45FFF97FE1}" type="parTrans" cxnId="{AC42AE2A-3C37-4344-889F-347A7A8AA045}">
      <dgm:prSet/>
      <dgm:spPr/>
      <dgm:t>
        <a:bodyPr/>
        <a:lstStyle/>
        <a:p>
          <a:endParaRPr lang="es-CO"/>
        </a:p>
      </dgm:t>
    </dgm:pt>
    <dgm:pt modelId="{B3FEB78C-9DA5-4D2E-B707-ED7F6078F0D5}" type="sibTrans" cxnId="{AC42AE2A-3C37-4344-889F-347A7A8AA045}">
      <dgm:prSet/>
      <dgm:spPr/>
      <dgm:t>
        <a:bodyPr/>
        <a:lstStyle/>
        <a:p>
          <a:endParaRPr lang="es-CO"/>
        </a:p>
      </dgm:t>
    </dgm:pt>
    <dgm:pt modelId="{1B80F114-187C-43EA-B4A0-439D32A5BA8A}" type="pres">
      <dgm:prSet presAssocID="{520F3512-25BA-4988-924F-090C71ECE9A3}" presName="Name0" presStyleCnt="0">
        <dgm:presLayoutVars>
          <dgm:dir/>
          <dgm:animLvl val="lvl"/>
          <dgm:resizeHandles val="exact"/>
        </dgm:presLayoutVars>
      </dgm:prSet>
      <dgm:spPr/>
    </dgm:pt>
    <dgm:pt modelId="{77DA4754-07E8-4610-A832-3D6BD77038B8}" type="pres">
      <dgm:prSet presAssocID="{2B265EAB-6062-4A26-80B9-1CE8F6EAB0A0}" presName="linNode" presStyleCnt="0"/>
      <dgm:spPr/>
    </dgm:pt>
    <dgm:pt modelId="{8780B3F9-4125-4520-A440-274F1C4A2D0D}" type="pres">
      <dgm:prSet presAssocID="{2B265EAB-6062-4A26-80B9-1CE8F6EAB0A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B9E8B02-B212-4F2D-BF7F-28185E000FF4}" type="pres">
      <dgm:prSet presAssocID="{47B15F25-888F-468E-9AFF-219E7D71DCB5}" presName="sp" presStyleCnt="0"/>
      <dgm:spPr/>
    </dgm:pt>
    <dgm:pt modelId="{A99229B0-6EB3-4217-8430-BE0282E44C06}" type="pres">
      <dgm:prSet presAssocID="{0BA7D203-FF19-45C9-BA9A-034F0C32FC8D}" presName="linNode" presStyleCnt="0"/>
      <dgm:spPr/>
    </dgm:pt>
    <dgm:pt modelId="{68F230ED-F88A-4EA3-8B0A-41122AEFDA2E}" type="pres">
      <dgm:prSet presAssocID="{0BA7D203-FF19-45C9-BA9A-034F0C32FC8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D9FC1D6-A62B-4681-97DF-4AA251304000}" type="pres">
      <dgm:prSet presAssocID="{9AA9F407-F4A1-49F4-932F-88AE50C28EFF}" presName="sp" presStyleCnt="0"/>
      <dgm:spPr/>
    </dgm:pt>
    <dgm:pt modelId="{21720935-2894-411D-9C13-061405BB3DF8}" type="pres">
      <dgm:prSet presAssocID="{A31EA577-65E8-43E6-858A-B990C25DAEF8}" presName="linNode" presStyleCnt="0"/>
      <dgm:spPr/>
    </dgm:pt>
    <dgm:pt modelId="{35B5E7BB-94AF-4DC7-960F-F2EB37230CD7}" type="pres">
      <dgm:prSet presAssocID="{A31EA577-65E8-43E6-858A-B990C25DAEF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FE340265-8B72-4F81-BA06-529AF04801A6}" type="pres">
      <dgm:prSet presAssocID="{61F35AB7-1AD3-4152-9B7E-04C5390BE8CA}" presName="sp" presStyleCnt="0"/>
      <dgm:spPr/>
    </dgm:pt>
    <dgm:pt modelId="{E0C68CAA-37AA-484E-B1F9-4F180DCAC68D}" type="pres">
      <dgm:prSet presAssocID="{8FB0B970-CB61-4006-A7CD-79CC523478DA}" presName="linNode" presStyleCnt="0"/>
      <dgm:spPr/>
    </dgm:pt>
    <dgm:pt modelId="{F2AC6B40-754D-4629-A39A-53F9A6EFE9C2}" type="pres">
      <dgm:prSet presAssocID="{8FB0B970-CB61-4006-A7CD-79CC523478D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6AC9F237-F18E-44AF-8762-BA7272C057FA}" type="pres">
      <dgm:prSet presAssocID="{8FB0B970-CB61-4006-A7CD-79CC523478DA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6008BB08-9C16-4192-B123-AFC451524FBC}" type="presOf" srcId="{520F3512-25BA-4988-924F-090C71ECE9A3}" destId="{1B80F114-187C-43EA-B4A0-439D32A5BA8A}" srcOrd="0" destOrd="0" presId="urn:microsoft.com/office/officeart/2005/8/layout/vList5"/>
    <dgm:cxn modelId="{B04BAB0A-E07C-4014-9B62-829A4C9EC5B8}" srcId="{520F3512-25BA-4988-924F-090C71ECE9A3}" destId="{A31EA577-65E8-43E6-858A-B990C25DAEF8}" srcOrd="2" destOrd="0" parTransId="{768BC412-A4EA-431E-80DE-E3B30D2AD307}" sibTransId="{61F35AB7-1AD3-4152-9B7E-04C5390BE8CA}"/>
    <dgm:cxn modelId="{F649321D-31AB-4666-88E7-002381ECDE67}" srcId="{520F3512-25BA-4988-924F-090C71ECE9A3}" destId="{2B265EAB-6062-4A26-80B9-1CE8F6EAB0A0}" srcOrd="0" destOrd="0" parTransId="{656ACA43-4ADC-4FF2-855D-BDFE5974CD83}" sibTransId="{47B15F25-888F-468E-9AFF-219E7D71DCB5}"/>
    <dgm:cxn modelId="{AC42AE2A-3C37-4344-889F-347A7A8AA045}" srcId="{8FB0B970-CB61-4006-A7CD-79CC523478DA}" destId="{E2844715-1525-4052-8F4A-428F9EEBB684}" srcOrd="4" destOrd="0" parTransId="{EE65CEDB-3E72-4242-82E0-1A45FFF97FE1}" sibTransId="{B3FEB78C-9DA5-4D2E-B707-ED7F6078F0D5}"/>
    <dgm:cxn modelId="{0662D12D-E479-4A10-A735-2F6221662C5E}" type="presOf" srcId="{84AF9CEE-1936-4AB0-901E-A8B4B0D8D220}" destId="{6AC9F237-F18E-44AF-8762-BA7272C057FA}" srcOrd="0" destOrd="0" presId="urn:microsoft.com/office/officeart/2005/8/layout/vList5"/>
    <dgm:cxn modelId="{F3AD0F49-9204-42AB-90A8-CBC5E5181F7D}" type="presOf" srcId="{E236B8BE-2674-4C21-9DB0-C7F8FF63C791}" destId="{6AC9F237-F18E-44AF-8762-BA7272C057FA}" srcOrd="0" destOrd="1" presId="urn:microsoft.com/office/officeart/2005/8/layout/vList5"/>
    <dgm:cxn modelId="{4C5B956A-B13A-452D-B6D2-1A61D914CA5A}" type="presOf" srcId="{8FB0B970-CB61-4006-A7CD-79CC523478DA}" destId="{F2AC6B40-754D-4629-A39A-53F9A6EFE9C2}" srcOrd="0" destOrd="0" presId="urn:microsoft.com/office/officeart/2005/8/layout/vList5"/>
    <dgm:cxn modelId="{6DBC6B71-CA70-4156-A43C-2616C25A4CB2}" type="presOf" srcId="{215201D6-8D49-4240-B18B-A78DC4C42162}" destId="{6AC9F237-F18E-44AF-8762-BA7272C057FA}" srcOrd="0" destOrd="2" presId="urn:microsoft.com/office/officeart/2005/8/layout/vList5"/>
    <dgm:cxn modelId="{71ECCF83-B6BA-4D76-B9E4-E4C10B1B831D}" srcId="{520F3512-25BA-4988-924F-090C71ECE9A3}" destId="{8FB0B970-CB61-4006-A7CD-79CC523478DA}" srcOrd="3" destOrd="0" parTransId="{35EB7C94-B7AA-4635-B7DB-A7CD36F1EB2D}" sibTransId="{538B8216-59CB-4DB7-BB5F-9891CEF5C292}"/>
    <dgm:cxn modelId="{7B7FCE84-50B9-453B-967B-2DE664D95F02}" srcId="{8FB0B970-CB61-4006-A7CD-79CC523478DA}" destId="{84AF9CEE-1936-4AB0-901E-A8B4B0D8D220}" srcOrd="0" destOrd="0" parTransId="{A88FD5B6-7635-4965-A854-8F452DA88A63}" sibTransId="{47960C8C-E358-4160-8AB4-9D2DBBE9A5AB}"/>
    <dgm:cxn modelId="{A785EF9B-0674-4055-B06D-2CD01131CC57}" type="presOf" srcId="{0BA7D203-FF19-45C9-BA9A-034F0C32FC8D}" destId="{68F230ED-F88A-4EA3-8B0A-41122AEFDA2E}" srcOrd="0" destOrd="0" presId="urn:microsoft.com/office/officeart/2005/8/layout/vList5"/>
    <dgm:cxn modelId="{312E18A1-6A01-44C3-9524-666BC1337DF5}" type="presOf" srcId="{2B265EAB-6062-4A26-80B9-1CE8F6EAB0A0}" destId="{8780B3F9-4125-4520-A440-274F1C4A2D0D}" srcOrd="0" destOrd="0" presId="urn:microsoft.com/office/officeart/2005/8/layout/vList5"/>
    <dgm:cxn modelId="{006C56A5-DC0C-49E0-AA23-D268884F3444}" type="presOf" srcId="{F332DF94-C58E-421B-BEF8-D9D271AA06E3}" destId="{6AC9F237-F18E-44AF-8762-BA7272C057FA}" srcOrd="0" destOrd="3" presId="urn:microsoft.com/office/officeart/2005/8/layout/vList5"/>
    <dgm:cxn modelId="{488F3FAA-B82F-4016-AB61-2A262B1B923B}" type="presOf" srcId="{E2844715-1525-4052-8F4A-428F9EEBB684}" destId="{6AC9F237-F18E-44AF-8762-BA7272C057FA}" srcOrd="0" destOrd="4" presId="urn:microsoft.com/office/officeart/2005/8/layout/vList5"/>
    <dgm:cxn modelId="{2A5EC9C8-8E2F-4906-95F4-E4E4F8435836}" srcId="{8FB0B970-CB61-4006-A7CD-79CC523478DA}" destId="{F332DF94-C58E-421B-BEF8-D9D271AA06E3}" srcOrd="3" destOrd="0" parTransId="{B816383F-EAD6-43B9-BFFA-A6365E8368A4}" sibTransId="{8972E522-60F1-4C1B-8048-17EC38620968}"/>
    <dgm:cxn modelId="{DD53B8CB-6831-4AB1-BC79-646F2C3A235D}" type="presOf" srcId="{A31EA577-65E8-43E6-858A-B990C25DAEF8}" destId="{35B5E7BB-94AF-4DC7-960F-F2EB37230CD7}" srcOrd="0" destOrd="0" presId="urn:microsoft.com/office/officeart/2005/8/layout/vList5"/>
    <dgm:cxn modelId="{7E45F3D9-B64C-4825-9982-14535CCC611C}" srcId="{520F3512-25BA-4988-924F-090C71ECE9A3}" destId="{0BA7D203-FF19-45C9-BA9A-034F0C32FC8D}" srcOrd="1" destOrd="0" parTransId="{9D8FF285-3754-45BC-AFE5-C305712C8F10}" sibTransId="{9AA9F407-F4A1-49F4-932F-88AE50C28EFF}"/>
    <dgm:cxn modelId="{4F05B5DF-22BE-406C-A76F-B2FD89CA73F5}" srcId="{8FB0B970-CB61-4006-A7CD-79CC523478DA}" destId="{E236B8BE-2674-4C21-9DB0-C7F8FF63C791}" srcOrd="1" destOrd="0" parTransId="{6150B1E1-0D9F-47C8-AD36-F691C7E4B1AC}" sibTransId="{8C1AC72A-0030-4255-ABED-7E9E5B69E07B}"/>
    <dgm:cxn modelId="{4CE468E2-C373-47BA-9947-A9251D9F3E9D}" srcId="{8FB0B970-CB61-4006-A7CD-79CC523478DA}" destId="{215201D6-8D49-4240-B18B-A78DC4C42162}" srcOrd="2" destOrd="0" parTransId="{A85ECCBE-ACE3-4473-8DCE-84749A5204E3}" sibTransId="{AEEE3661-8A05-4A6C-B5FA-CB9D1987B810}"/>
    <dgm:cxn modelId="{B02C51D3-67E6-44B6-B4D2-5E3AF4957115}" type="presParOf" srcId="{1B80F114-187C-43EA-B4A0-439D32A5BA8A}" destId="{77DA4754-07E8-4610-A832-3D6BD77038B8}" srcOrd="0" destOrd="0" presId="urn:microsoft.com/office/officeart/2005/8/layout/vList5"/>
    <dgm:cxn modelId="{F7AD544B-5295-4684-9979-BFC818BFF973}" type="presParOf" srcId="{77DA4754-07E8-4610-A832-3D6BD77038B8}" destId="{8780B3F9-4125-4520-A440-274F1C4A2D0D}" srcOrd="0" destOrd="0" presId="urn:microsoft.com/office/officeart/2005/8/layout/vList5"/>
    <dgm:cxn modelId="{D958C047-8384-4949-A8C0-31D7EF1D6EB0}" type="presParOf" srcId="{1B80F114-187C-43EA-B4A0-439D32A5BA8A}" destId="{AB9E8B02-B212-4F2D-BF7F-28185E000FF4}" srcOrd="1" destOrd="0" presId="urn:microsoft.com/office/officeart/2005/8/layout/vList5"/>
    <dgm:cxn modelId="{EBDE6180-0F96-4DEE-B13F-B3E2402B3048}" type="presParOf" srcId="{1B80F114-187C-43EA-B4A0-439D32A5BA8A}" destId="{A99229B0-6EB3-4217-8430-BE0282E44C06}" srcOrd="2" destOrd="0" presId="urn:microsoft.com/office/officeart/2005/8/layout/vList5"/>
    <dgm:cxn modelId="{CACD21EC-F91B-44DD-9C20-B6A4AC604F39}" type="presParOf" srcId="{A99229B0-6EB3-4217-8430-BE0282E44C06}" destId="{68F230ED-F88A-4EA3-8B0A-41122AEFDA2E}" srcOrd="0" destOrd="0" presId="urn:microsoft.com/office/officeart/2005/8/layout/vList5"/>
    <dgm:cxn modelId="{A50543D5-FC20-4E56-B15B-3A3787E7148C}" type="presParOf" srcId="{1B80F114-187C-43EA-B4A0-439D32A5BA8A}" destId="{4D9FC1D6-A62B-4681-97DF-4AA251304000}" srcOrd="3" destOrd="0" presId="urn:microsoft.com/office/officeart/2005/8/layout/vList5"/>
    <dgm:cxn modelId="{384AA5F4-2874-4DB6-88BD-A921F58D1790}" type="presParOf" srcId="{1B80F114-187C-43EA-B4A0-439D32A5BA8A}" destId="{21720935-2894-411D-9C13-061405BB3DF8}" srcOrd="4" destOrd="0" presId="urn:microsoft.com/office/officeart/2005/8/layout/vList5"/>
    <dgm:cxn modelId="{F2B5AE46-1A67-416D-85A3-86008AAB360B}" type="presParOf" srcId="{21720935-2894-411D-9C13-061405BB3DF8}" destId="{35B5E7BB-94AF-4DC7-960F-F2EB37230CD7}" srcOrd="0" destOrd="0" presId="urn:microsoft.com/office/officeart/2005/8/layout/vList5"/>
    <dgm:cxn modelId="{FA67CFFC-3FE4-4F01-98C2-58DCA2E81892}" type="presParOf" srcId="{1B80F114-187C-43EA-B4A0-439D32A5BA8A}" destId="{FE340265-8B72-4F81-BA06-529AF04801A6}" srcOrd="5" destOrd="0" presId="urn:microsoft.com/office/officeart/2005/8/layout/vList5"/>
    <dgm:cxn modelId="{CCBD847A-CA7E-4917-9FE9-5AB0C1104CF5}" type="presParOf" srcId="{1B80F114-187C-43EA-B4A0-439D32A5BA8A}" destId="{E0C68CAA-37AA-484E-B1F9-4F180DCAC68D}" srcOrd="6" destOrd="0" presId="urn:microsoft.com/office/officeart/2005/8/layout/vList5"/>
    <dgm:cxn modelId="{D8B5D55F-CB0B-4583-823A-FDE66FDBA168}" type="presParOf" srcId="{E0C68CAA-37AA-484E-B1F9-4F180DCAC68D}" destId="{F2AC6B40-754D-4629-A39A-53F9A6EFE9C2}" srcOrd="0" destOrd="0" presId="urn:microsoft.com/office/officeart/2005/8/layout/vList5"/>
    <dgm:cxn modelId="{B1228BD9-6DBF-4FCE-B45E-D56E3C28FC9F}" type="presParOf" srcId="{E0C68CAA-37AA-484E-B1F9-4F180DCAC68D}" destId="{6AC9F237-F18E-44AF-8762-BA7272C057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E8AFB07-71EC-4BCC-8B01-A41A6936D5CD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51E7647-69BB-40B3-B24D-97A7C3BCA333}">
      <dgm:prSet/>
      <dgm:spPr/>
      <dgm:t>
        <a:bodyPr/>
        <a:lstStyle/>
        <a:p>
          <a:r>
            <a:rPr lang="es-MX" dirty="0"/>
            <a:t>En el contexto de esta guía, los términos están definidos como: </a:t>
          </a:r>
          <a:endParaRPr lang="es-CO" dirty="0"/>
        </a:p>
      </dgm:t>
    </dgm:pt>
    <dgm:pt modelId="{A5E22477-5377-4893-97B6-E7D1D72D2936}" type="parTrans" cxnId="{5B7A384E-D545-451F-938C-43FB24F50963}">
      <dgm:prSet/>
      <dgm:spPr/>
      <dgm:t>
        <a:bodyPr/>
        <a:lstStyle/>
        <a:p>
          <a:endParaRPr lang="es-CO"/>
        </a:p>
      </dgm:t>
    </dgm:pt>
    <dgm:pt modelId="{DE3F42BF-B5C1-46D5-98ED-3FB3C8698B07}" type="sibTrans" cxnId="{5B7A384E-D545-451F-938C-43FB24F50963}">
      <dgm:prSet/>
      <dgm:spPr/>
      <dgm:t>
        <a:bodyPr/>
        <a:lstStyle/>
        <a:p>
          <a:endParaRPr lang="es-CO"/>
        </a:p>
      </dgm:t>
    </dgm:pt>
    <dgm:pt modelId="{F8ED3FC3-4563-4913-960E-32A1776E1D02}">
      <dgm:prSet/>
      <dgm:spPr/>
      <dgm:t>
        <a:bodyPr/>
        <a:lstStyle/>
        <a:p>
          <a:r>
            <a:rPr lang="es-MX" b="1" dirty="0">
              <a:solidFill>
                <a:srgbClr val="FFC000"/>
              </a:solidFill>
            </a:rPr>
            <a:t>Modelo:</a:t>
          </a:r>
          <a:r>
            <a:rPr lang="es-MX" dirty="0"/>
            <a:t> es una estrategia de pensamiento para explicar un proceso, marco de referencia o fenómeno. </a:t>
          </a:r>
          <a:endParaRPr lang="es-CO" dirty="0"/>
        </a:p>
      </dgm:t>
    </dgm:pt>
    <dgm:pt modelId="{2D98597B-016A-4E4B-BA7C-DD13952A3EFF}" type="parTrans" cxnId="{DA23CD4A-84DB-4A8F-86F2-8D6282674528}">
      <dgm:prSet/>
      <dgm:spPr/>
      <dgm:t>
        <a:bodyPr/>
        <a:lstStyle/>
        <a:p>
          <a:endParaRPr lang="es-CO"/>
        </a:p>
      </dgm:t>
    </dgm:pt>
    <dgm:pt modelId="{78A54DA3-E9F3-429E-B466-AA4C0460120E}" type="sibTrans" cxnId="{DA23CD4A-84DB-4A8F-86F2-8D6282674528}">
      <dgm:prSet/>
      <dgm:spPr/>
      <dgm:t>
        <a:bodyPr/>
        <a:lstStyle/>
        <a:p>
          <a:endParaRPr lang="es-CO"/>
        </a:p>
      </dgm:t>
    </dgm:pt>
    <dgm:pt modelId="{C002E17B-4AFA-4EBE-BA94-0836B806FF99}">
      <dgm:prSet/>
      <dgm:spPr/>
      <dgm:t>
        <a:bodyPr/>
        <a:lstStyle/>
        <a:p>
          <a:r>
            <a:rPr lang="es-MX" b="1" dirty="0">
              <a:solidFill>
                <a:srgbClr val="FFC000"/>
              </a:solidFill>
            </a:rPr>
            <a:t>Método:</a:t>
          </a:r>
          <a:r>
            <a:rPr lang="es-MX" dirty="0"/>
            <a:t> es el medio para lograr un efecto, salida, resultado o entregable del proyecto. </a:t>
          </a:r>
          <a:endParaRPr lang="es-CO" dirty="0"/>
        </a:p>
      </dgm:t>
    </dgm:pt>
    <dgm:pt modelId="{D63D484D-C776-4F93-8E51-4BEA9D7CF582}" type="parTrans" cxnId="{E2B8E013-86FB-4380-BEDF-49711E38BEAE}">
      <dgm:prSet/>
      <dgm:spPr/>
      <dgm:t>
        <a:bodyPr/>
        <a:lstStyle/>
        <a:p>
          <a:endParaRPr lang="es-CO"/>
        </a:p>
      </dgm:t>
    </dgm:pt>
    <dgm:pt modelId="{9F87F196-4FBC-417D-8AEC-8BC80396C4C3}" type="sibTrans" cxnId="{E2B8E013-86FB-4380-BEDF-49711E38BEAE}">
      <dgm:prSet/>
      <dgm:spPr/>
      <dgm:t>
        <a:bodyPr/>
        <a:lstStyle/>
        <a:p>
          <a:endParaRPr lang="es-CO"/>
        </a:p>
      </dgm:t>
    </dgm:pt>
    <dgm:pt modelId="{D19F19E8-E4D2-4FAB-932C-F1C47253C2A0}">
      <dgm:prSet/>
      <dgm:spPr/>
      <dgm:t>
        <a:bodyPr/>
        <a:lstStyle/>
        <a:p>
          <a:r>
            <a:rPr lang="es-MX" b="1" dirty="0">
              <a:solidFill>
                <a:srgbClr val="FFC000"/>
              </a:solidFill>
            </a:rPr>
            <a:t>Artefacto:</a:t>
          </a:r>
          <a:r>
            <a:rPr lang="es-MX" dirty="0"/>
            <a:t> puede ser una plantilla, documento, salida o entregable del proyecto</a:t>
          </a:r>
          <a:endParaRPr lang="es-CO" dirty="0"/>
        </a:p>
      </dgm:t>
    </dgm:pt>
    <dgm:pt modelId="{7977B428-318D-47D4-B144-354F7FD8B2D7}" type="parTrans" cxnId="{101C541D-040D-4CDA-AEB4-41B0257F5AF2}">
      <dgm:prSet/>
      <dgm:spPr/>
      <dgm:t>
        <a:bodyPr/>
        <a:lstStyle/>
        <a:p>
          <a:endParaRPr lang="es-CO"/>
        </a:p>
      </dgm:t>
    </dgm:pt>
    <dgm:pt modelId="{52417B5E-8B31-41F3-B83D-FB22DB29E787}" type="sibTrans" cxnId="{101C541D-040D-4CDA-AEB4-41B0257F5AF2}">
      <dgm:prSet/>
      <dgm:spPr/>
      <dgm:t>
        <a:bodyPr/>
        <a:lstStyle/>
        <a:p>
          <a:endParaRPr lang="es-CO"/>
        </a:p>
      </dgm:t>
    </dgm:pt>
    <dgm:pt modelId="{C81B8398-C560-421F-B1C3-91A63BD645A9}">
      <dgm:prSet/>
      <dgm:spPr/>
      <dgm:t>
        <a:bodyPr/>
        <a:lstStyle/>
        <a:p>
          <a:endParaRPr lang="es-CO" dirty="0"/>
        </a:p>
      </dgm:t>
    </dgm:pt>
    <dgm:pt modelId="{731CDD87-3754-4A6E-8554-1811E67CAE55}" type="parTrans" cxnId="{0A2C9648-5902-407F-95AD-E66849252B33}">
      <dgm:prSet/>
      <dgm:spPr/>
      <dgm:t>
        <a:bodyPr/>
        <a:lstStyle/>
        <a:p>
          <a:endParaRPr lang="es-CO"/>
        </a:p>
      </dgm:t>
    </dgm:pt>
    <dgm:pt modelId="{D6BF4087-A18F-4A01-A49C-10265BA8389B}" type="sibTrans" cxnId="{0A2C9648-5902-407F-95AD-E66849252B33}">
      <dgm:prSet/>
      <dgm:spPr/>
      <dgm:t>
        <a:bodyPr/>
        <a:lstStyle/>
        <a:p>
          <a:endParaRPr lang="es-CO"/>
        </a:p>
      </dgm:t>
    </dgm:pt>
    <dgm:pt modelId="{ACDA6627-3881-46F0-996C-A6710B0836C9}">
      <dgm:prSet/>
      <dgm:spPr/>
      <dgm:t>
        <a:bodyPr/>
        <a:lstStyle/>
        <a:p>
          <a:endParaRPr lang="es-CO" dirty="0"/>
        </a:p>
      </dgm:t>
    </dgm:pt>
    <dgm:pt modelId="{058B32FB-7748-4863-8ECC-8AC8F7DA286B}" type="parTrans" cxnId="{39AB59E0-64DE-4AF1-9CBC-415C5DB1CF91}">
      <dgm:prSet/>
      <dgm:spPr/>
      <dgm:t>
        <a:bodyPr/>
        <a:lstStyle/>
        <a:p>
          <a:endParaRPr lang="es-CO"/>
        </a:p>
      </dgm:t>
    </dgm:pt>
    <dgm:pt modelId="{1A091CD5-4246-4606-B6CF-89DFAC936699}" type="sibTrans" cxnId="{39AB59E0-64DE-4AF1-9CBC-415C5DB1CF91}">
      <dgm:prSet/>
      <dgm:spPr/>
      <dgm:t>
        <a:bodyPr/>
        <a:lstStyle/>
        <a:p>
          <a:endParaRPr lang="es-CO"/>
        </a:p>
      </dgm:t>
    </dgm:pt>
    <dgm:pt modelId="{3FBCCCC0-179C-46A2-98D8-BC1C46E9EFB3}" type="pres">
      <dgm:prSet presAssocID="{9E8AFB07-71EC-4BCC-8B01-A41A6936D5CD}" presName="linearFlow" presStyleCnt="0">
        <dgm:presLayoutVars>
          <dgm:dir/>
          <dgm:animLvl val="lvl"/>
          <dgm:resizeHandles val="exact"/>
        </dgm:presLayoutVars>
      </dgm:prSet>
      <dgm:spPr/>
    </dgm:pt>
    <dgm:pt modelId="{E3536DE3-6230-48E9-90A4-07C6B134F0D0}" type="pres">
      <dgm:prSet presAssocID="{751E7647-69BB-40B3-B24D-97A7C3BCA333}" presName="composite" presStyleCnt="0"/>
      <dgm:spPr/>
    </dgm:pt>
    <dgm:pt modelId="{0ED0B079-9F8F-46D9-8419-70C416BCA605}" type="pres">
      <dgm:prSet presAssocID="{751E7647-69BB-40B3-B24D-97A7C3BCA333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BA80DF0-EF6D-4032-8947-275F01D04C65}" type="pres">
      <dgm:prSet presAssocID="{751E7647-69BB-40B3-B24D-97A7C3BCA333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7A677611-6A0C-4E71-84AB-A8D961F17AF0}" type="presOf" srcId="{ACDA6627-3881-46F0-996C-A6710B0836C9}" destId="{1BA80DF0-EF6D-4032-8947-275F01D04C65}" srcOrd="0" destOrd="3" presId="urn:microsoft.com/office/officeart/2005/8/layout/chevron2"/>
    <dgm:cxn modelId="{E2B8E013-86FB-4380-BEDF-49711E38BEAE}" srcId="{751E7647-69BB-40B3-B24D-97A7C3BCA333}" destId="{C002E17B-4AFA-4EBE-BA94-0836B806FF99}" srcOrd="2" destOrd="0" parTransId="{D63D484D-C776-4F93-8E51-4BEA9D7CF582}" sibTransId="{9F87F196-4FBC-417D-8AEC-8BC80396C4C3}"/>
    <dgm:cxn modelId="{101C541D-040D-4CDA-AEB4-41B0257F5AF2}" srcId="{751E7647-69BB-40B3-B24D-97A7C3BCA333}" destId="{D19F19E8-E4D2-4FAB-932C-F1C47253C2A0}" srcOrd="4" destOrd="0" parTransId="{7977B428-318D-47D4-B144-354F7FD8B2D7}" sibTransId="{52417B5E-8B31-41F3-B83D-FB22DB29E787}"/>
    <dgm:cxn modelId="{42518835-0F15-4277-927D-A304BF9347EA}" type="presOf" srcId="{9E8AFB07-71EC-4BCC-8B01-A41A6936D5CD}" destId="{3FBCCCC0-179C-46A2-98D8-BC1C46E9EFB3}" srcOrd="0" destOrd="0" presId="urn:microsoft.com/office/officeart/2005/8/layout/chevron2"/>
    <dgm:cxn modelId="{D5626A60-F819-40D9-85CB-A09723CF21D7}" type="presOf" srcId="{C002E17B-4AFA-4EBE-BA94-0836B806FF99}" destId="{1BA80DF0-EF6D-4032-8947-275F01D04C65}" srcOrd="0" destOrd="2" presId="urn:microsoft.com/office/officeart/2005/8/layout/chevron2"/>
    <dgm:cxn modelId="{0A2C9648-5902-407F-95AD-E66849252B33}" srcId="{751E7647-69BB-40B3-B24D-97A7C3BCA333}" destId="{C81B8398-C560-421F-B1C3-91A63BD645A9}" srcOrd="1" destOrd="0" parTransId="{731CDD87-3754-4A6E-8554-1811E67CAE55}" sibTransId="{D6BF4087-A18F-4A01-A49C-10265BA8389B}"/>
    <dgm:cxn modelId="{DA23CD4A-84DB-4A8F-86F2-8D6282674528}" srcId="{751E7647-69BB-40B3-B24D-97A7C3BCA333}" destId="{F8ED3FC3-4563-4913-960E-32A1776E1D02}" srcOrd="0" destOrd="0" parTransId="{2D98597B-016A-4E4B-BA7C-DD13952A3EFF}" sibTransId="{78A54DA3-E9F3-429E-B466-AA4C0460120E}"/>
    <dgm:cxn modelId="{5B7A384E-D545-451F-938C-43FB24F50963}" srcId="{9E8AFB07-71EC-4BCC-8B01-A41A6936D5CD}" destId="{751E7647-69BB-40B3-B24D-97A7C3BCA333}" srcOrd="0" destOrd="0" parTransId="{A5E22477-5377-4893-97B6-E7D1D72D2936}" sibTransId="{DE3F42BF-B5C1-46D5-98ED-3FB3C8698B07}"/>
    <dgm:cxn modelId="{B3BAD8AF-2357-4E28-9F73-24A34A479C00}" type="presOf" srcId="{D19F19E8-E4D2-4FAB-932C-F1C47253C2A0}" destId="{1BA80DF0-EF6D-4032-8947-275F01D04C65}" srcOrd="0" destOrd="4" presId="urn:microsoft.com/office/officeart/2005/8/layout/chevron2"/>
    <dgm:cxn modelId="{19476FC8-79C4-4F09-B3EE-860B4BFFFFAD}" type="presOf" srcId="{C81B8398-C560-421F-B1C3-91A63BD645A9}" destId="{1BA80DF0-EF6D-4032-8947-275F01D04C65}" srcOrd="0" destOrd="1" presId="urn:microsoft.com/office/officeart/2005/8/layout/chevron2"/>
    <dgm:cxn modelId="{39AB59E0-64DE-4AF1-9CBC-415C5DB1CF91}" srcId="{751E7647-69BB-40B3-B24D-97A7C3BCA333}" destId="{ACDA6627-3881-46F0-996C-A6710B0836C9}" srcOrd="3" destOrd="0" parTransId="{058B32FB-7748-4863-8ECC-8AC8F7DA286B}" sibTransId="{1A091CD5-4246-4606-B6CF-89DFAC936699}"/>
    <dgm:cxn modelId="{703679E8-AB62-4474-BFB9-8445DA3ACA29}" type="presOf" srcId="{751E7647-69BB-40B3-B24D-97A7C3BCA333}" destId="{0ED0B079-9F8F-46D9-8419-70C416BCA605}" srcOrd="0" destOrd="0" presId="urn:microsoft.com/office/officeart/2005/8/layout/chevron2"/>
    <dgm:cxn modelId="{530E75FE-91EA-4D72-AB10-F6A03737B5F9}" type="presOf" srcId="{F8ED3FC3-4563-4913-960E-32A1776E1D02}" destId="{1BA80DF0-EF6D-4032-8947-275F01D04C65}" srcOrd="0" destOrd="0" presId="urn:microsoft.com/office/officeart/2005/8/layout/chevron2"/>
    <dgm:cxn modelId="{F8270E80-98E2-4A11-A2B4-FDF41755EEC3}" type="presParOf" srcId="{3FBCCCC0-179C-46A2-98D8-BC1C46E9EFB3}" destId="{E3536DE3-6230-48E9-90A4-07C6B134F0D0}" srcOrd="0" destOrd="0" presId="urn:microsoft.com/office/officeart/2005/8/layout/chevron2"/>
    <dgm:cxn modelId="{6CCF2759-18E9-46F2-B2E8-B715286D3EBA}" type="presParOf" srcId="{E3536DE3-6230-48E9-90A4-07C6B134F0D0}" destId="{0ED0B079-9F8F-46D9-8419-70C416BCA605}" srcOrd="0" destOrd="0" presId="urn:microsoft.com/office/officeart/2005/8/layout/chevron2"/>
    <dgm:cxn modelId="{470A0649-9502-455D-BEA3-DB6869AFA522}" type="presParOf" srcId="{E3536DE3-6230-48E9-90A4-07C6B134F0D0}" destId="{1BA80DF0-EF6D-4032-8947-275F01D04C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DBA047-41A4-48CD-A9D5-50501FE1CC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DBA3CA6-9899-4856-8D3D-72E3776A9F67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Resultado: </a:t>
          </a:r>
          <a:r>
            <a:rPr lang="es-MX" b="0" dirty="0">
              <a:solidFill>
                <a:schemeClr val="tx1"/>
              </a:solidFill>
            </a:rPr>
            <a:t>resultados</a:t>
          </a:r>
          <a:r>
            <a:rPr lang="es-MX" dirty="0">
              <a:solidFill>
                <a:schemeClr val="tx1"/>
              </a:solidFill>
            </a:rPr>
            <a:t> pueden incluir salidas y artefactos, pero tienen una intención más amplia al centrarse en los beneficios y el valor para los que se emprendió el proyecto. </a:t>
          </a:r>
          <a:endParaRPr lang="es-CO" dirty="0">
            <a:solidFill>
              <a:schemeClr val="tx1"/>
            </a:solidFill>
          </a:endParaRPr>
        </a:p>
      </dgm:t>
    </dgm:pt>
    <dgm:pt modelId="{D4DEC8D8-DB2B-4089-9868-C563A639B123}" type="parTrans" cxnId="{708EE968-9F57-4AE8-A878-6EAF21A46D6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472F662-107E-46AD-81CA-9B761E2BC179}" type="sibTrans" cxnId="{708EE968-9F57-4AE8-A878-6EAF21A46D6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72D4949-5E51-47C7-84AF-F4E18E5CC60C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Portafolio</a:t>
          </a:r>
          <a:r>
            <a:rPr lang="es-MX" dirty="0">
              <a:solidFill>
                <a:schemeClr val="tx1"/>
              </a:solidFill>
            </a:rPr>
            <a:t>. Proyectos, programas, portafolios secundarios y operaciones gestionadas como un grupo con el ánimo de lograr los objetivos estratégicos. </a:t>
          </a:r>
          <a:endParaRPr lang="es-CO" dirty="0">
            <a:solidFill>
              <a:schemeClr val="tx1"/>
            </a:solidFill>
          </a:endParaRPr>
        </a:p>
      </dgm:t>
    </dgm:pt>
    <dgm:pt modelId="{529D8D1F-3711-40EF-8A36-1714EA6FE908}" type="parTrans" cxnId="{A0FA70DE-0E6F-47AD-BD02-5571C9651AE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33221BFB-E022-4324-849C-B38A724BE582}" type="sibTrans" cxnId="{A0FA70DE-0E6F-47AD-BD02-5571C9651AE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4025156B-EE2C-4A23-BE88-FEFA2F4DE3BC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Producto.</a:t>
          </a:r>
          <a:r>
            <a:rPr lang="es-MX" dirty="0">
              <a:solidFill>
                <a:schemeClr val="tx1"/>
              </a:solidFill>
            </a:rPr>
            <a:t> Artefacto producido, cuantificable y que puede ser en sí mismo un elemento terminado o un componente de un elemento.</a:t>
          </a:r>
          <a:endParaRPr lang="es-CO" dirty="0">
            <a:solidFill>
              <a:schemeClr val="tx1"/>
            </a:solidFill>
          </a:endParaRPr>
        </a:p>
      </dgm:t>
    </dgm:pt>
    <dgm:pt modelId="{00BE8710-D1EC-4BD8-AA4E-E0DD964CF125}" type="parTrans" cxnId="{457BF1F9-6A95-43E8-9779-0BB2EC2C06A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C922B4DB-8981-4C0D-9543-EF72359F2DB6}" type="sibTrans" cxnId="{457BF1F9-6A95-43E8-9779-0BB2EC2C06A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B786F50-C129-4EEE-909A-369B5F413273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Programa</a:t>
          </a:r>
          <a:r>
            <a:rPr lang="es-MX" dirty="0">
              <a:solidFill>
                <a:schemeClr val="tx1"/>
              </a:solidFill>
            </a:rPr>
            <a:t>. Proyectos, programas secundarios y actividades de programas relacionados cuya gestión se realiza de manera coordinada para obtener beneficios que no se obtendrían si se gestionaran en forma individual. </a:t>
          </a:r>
          <a:endParaRPr lang="es-CO" dirty="0">
            <a:solidFill>
              <a:schemeClr val="tx1"/>
            </a:solidFill>
          </a:endParaRPr>
        </a:p>
      </dgm:t>
    </dgm:pt>
    <dgm:pt modelId="{2728DC80-7933-4BA2-9F31-DC430020C9E1}" type="parTrans" cxnId="{BD9C20C0-4EBE-47FC-BF31-0D7F7D4B6DAE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B3D0B55-DDA6-458F-AD04-3ABBA4571D6E}" type="sibTrans" cxnId="{BD9C20C0-4EBE-47FC-BF31-0D7F7D4B6DAE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DE5E826-CD56-494D-B06C-15CF282AB5F9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Proyecto</a:t>
          </a:r>
          <a:r>
            <a:rPr lang="es-MX" dirty="0">
              <a:solidFill>
                <a:schemeClr val="tx1"/>
              </a:solidFill>
            </a:rPr>
            <a:t>. Esfuerzo temporal que se lleva a cabo para crear un producto, servicio o resultado único.</a:t>
          </a:r>
          <a:endParaRPr lang="es-CO" dirty="0">
            <a:solidFill>
              <a:schemeClr val="tx1"/>
            </a:solidFill>
          </a:endParaRPr>
        </a:p>
      </dgm:t>
    </dgm:pt>
    <dgm:pt modelId="{8C3D1DFA-ECB2-4FE4-97DF-A23F20EA9D17}" type="parTrans" cxnId="{F40076D1-1602-4189-B98F-F4B938A4BB7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C58B9CD-96F2-402C-9E21-5575B2644B9F}" type="sibTrans" cxnId="{F40076D1-1602-4189-B98F-F4B938A4BB7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E7B8389-065B-4124-B3A3-ED61E25B9301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Dirección de proyectos</a:t>
          </a:r>
          <a:r>
            <a:rPr lang="es-MX" dirty="0">
              <a:solidFill>
                <a:schemeClr val="tx1"/>
              </a:solidFill>
            </a:rPr>
            <a:t>. Aplicación de conocimiento, habilidades, herramientas y técnicas a actividades del proyecto para cumplir con los requisitos del mismo.</a:t>
          </a:r>
          <a:endParaRPr lang="es-CO" dirty="0">
            <a:solidFill>
              <a:schemeClr val="tx1"/>
            </a:solidFill>
          </a:endParaRPr>
        </a:p>
      </dgm:t>
    </dgm:pt>
    <dgm:pt modelId="{20D0725F-90CE-4550-9FD2-2418BBF30CCE}" type="parTrans" cxnId="{DDB30C22-2C57-4C1E-AFDE-EDEFC134C74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1DC72E55-16D0-457A-80EB-CAF5C9635EFF}" type="sibTrans" cxnId="{DDB30C22-2C57-4C1E-AFDE-EDEFC134C74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CA31870F-9564-4A35-B025-5822C2677549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Director del proyecto</a:t>
          </a:r>
          <a:r>
            <a:rPr lang="es-MX" dirty="0">
              <a:solidFill>
                <a:schemeClr val="tx1"/>
              </a:solidFill>
            </a:rPr>
            <a:t>. Persona nombrada por la organización ejecutante para liderar al equipo del proyecto que es responsable de alcanzar los objetivos del mismo. </a:t>
          </a:r>
          <a:endParaRPr lang="es-CO" dirty="0">
            <a:solidFill>
              <a:schemeClr val="tx1"/>
            </a:solidFill>
          </a:endParaRPr>
        </a:p>
      </dgm:t>
    </dgm:pt>
    <dgm:pt modelId="{345D137E-57A1-4DFD-982E-3D6A3A92BDFA}" type="parTrans" cxnId="{4473FCDA-0044-4A61-8F06-543A9CAE5701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58BFAF2-34EE-4093-AAC7-1B06B93A21EB}" type="sibTrans" cxnId="{4473FCDA-0044-4A61-8F06-543A9CAE5701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520B7B8-B7FE-4143-A94B-C150223B3E34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Equipo del proyecto</a:t>
          </a:r>
          <a:r>
            <a:rPr lang="es-MX" dirty="0">
              <a:solidFill>
                <a:schemeClr val="tx1"/>
              </a:solidFill>
            </a:rPr>
            <a:t>. Conjunto de individuos que realizan el trabajo del proyecto con el fin de alcanzar sus objetivos. </a:t>
          </a:r>
          <a:endParaRPr lang="es-CO" dirty="0">
            <a:solidFill>
              <a:schemeClr val="tx1"/>
            </a:solidFill>
          </a:endParaRPr>
        </a:p>
      </dgm:t>
    </dgm:pt>
    <dgm:pt modelId="{AB084048-DEA3-411F-8244-281BA691284C}" type="parTrans" cxnId="{5414A7DF-069A-4F1A-B0C9-B5405274DE4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22E399F-FB87-456C-8E59-B85464D74EF4}" type="sibTrans" cxnId="{5414A7DF-069A-4F1A-B0C9-B5405274DE4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D60107E-8239-47C9-9C2D-18555984F2EF}" type="pres">
      <dgm:prSet presAssocID="{B5DBA047-41A4-48CD-A9D5-50501FE1CCA9}" presName="linear" presStyleCnt="0">
        <dgm:presLayoutVars>
          <dgm:animLvl val="lvl"/>
          <dgm:resizeHandles val="exact"/>
        </dgm:presLayoutVars>
      </dgm:prSet>
      <dgm:spPr/>
    </dgm:pt>
    <dgm:pt modelId="{5515D8A1-87CB-455E-BC8D-0B9BFF83B57A}" type="pres">
      <dgm:prSet presAssocID="{4DBA3CA6-9899-4856-8D3D-72E3776A9F6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A38DCE5-EE32-4BBE-8EAB-A86261C04EC5}" type="pres">
      <dgm:prSet presAssocID="{B472F662-107E-46AD-81CA-9B761E2BC179}" presName="spacer" presStyleCnt="0"/>
      <dgm:spPr/>
    </dgm:pt>
    <dgm:pt modelId="{CAB95FB8-D9C1-433C-849F-C9A3FE3BCBAC}" type="pres">
      <dgm:prSet presAssocID="{572D4949-5E51-47C7-84AF-F4E18E5CC60C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CDC8C447-EA39-4FCD-87FC-BABA20BF0688}" type="pres">
      <dgm:prSet presAssocID="{33221BFB-E022-4324-849C-B38A724BE582}" presName="spacer" presStyleCnt="0"/>
      <dgm:spPr/>
    </dgm:pt>
    <dgm:pt modelId="{C38A457B-3396-4AF2-A983-FD6673FA4B3F}" type="pres">
      <dgm:prSet presAssocID="{4025156B-EE2C-4A23-BE88-FEFA2F4DE3B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8ECFA8C-400C-41E2-A630-9FF3F8B852F0}" type="pres">
      <dgm:prSet presAssocID="{C922B4DB-8981-4C0D-9543-EF72359F2DB6}" presName="spacer" presStyleCnt="0"/>
      <dgm:spPr/>
    </dgm:pt>
    <dgm:pt modelId="{7196F8B3-E682-442D-A869-ECE668527999}" type="pres">
      <dgm:prSet presAssocID="{EB786F50-C129-4EEE-909A-369B5F41327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01F52EA-69B4-44F1-9CE3-C328A26766C2}" type="pres">
      <dgm:prSet presAssocID="{6B3D0B55-DDA6-458F-AD04-3ABBA4571D6E}" presName="spacer" presStyleCnt="0"/>
      <dgm:spPr/>
    </dgm:pt>
    <dgm:pt modelId="{38DFDCAB-B657-493B-A939-999F7045A8CC}" type="pres">
      <dgm:prSet presAssocID="{5DE5E826-CD56-494D-B06C-15CF282AB5F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649504E-1923-4FC0-B86F-B17A6B90CB77}" type="pres">
      <dgm:prSet presAssocID="{2C58B9CD-96F2-402C-9E21-5575B2644B9F}" presName="spacer" presStyleCnt="0"/>
      <dgm:spPr/>
    </dgm:pt>
    <dgm:pt modelId="{E4110FDB-9582-4E5D-BF66-49ADE9F0994D}" type="pres">
      <dgm:prSet presAssocID="{DE7B8389-065B-4124-B3A3-ED61E25B9301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1A3FE5C5-D404-4304-B049-77DFA5FFC17D}" type="pres">
      <dgm:prSet presAssocID="{1DC72E55-16D0-457A-80EB-CAF5C9635EFF}" presName="spacer" presStyleCnt="0"/>
      <dgm:spPr/>
    </dgm:pt>
    <dgm:pt modelId="{185B8CAA-EAC8-44C4-8DAA-E203D4C8F3ED}" type="pres">
      <dgm:prSet presAssocID="{CA31870F-9564-4A35-B025-5822C267754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5ED51EA-8B81-4B21-A911-2D71CCF0406A}" type="pres">
      <dgm:prSet presAssocID="{D58BFAF2-34EE-4093-AAC7-1B06B93A21EB}" presName="spacer" presStyleCnt="0"/>
      <dgm:spPr/>
    </dgm:pt>
    <dgm:pt modelId="{0BAAE006-E885-4042-A682-40C6A2F1F1CA}" type="pres">
      <dgm:prSet presAssocID="{A520B7B8-B7FE-4143-A94B-C150223B3E34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3CC2D21-B349-49C3-B7E1-4671F6C3DA10}" type="presOf" srcId="{4025156B-EE2C-4A23-BE88-FEFA2F4DE3BC}" destId="{C38A457B-3396-4AF2-A983-FD6673FA4B3F}" srcOrd="0" destOrd="0" presId="urn:microsoft.com/office/officeart/2005/8/layout/vList2"/>
    <dgm:cxn modelId="{DDB30C22-2C57-4C1E-AFDE-EDEFC134C743}" srcId="{B5DBA047-41A4-48CD-A9D5-50501FE1CCA9}" destId="{DE7B8389-065B-4124-B3A3-ED61E25B9301}" srcOrd="5" destOrd="0" parTransId="{20D0725F-90CE-4550-9FD2-2418BBF30CCE}" sibTransId="{1DC72E55-16D0-457A-80EB-CAF5C9635EFF}"/>
    <dgm:cxn modelId="{528CE941-1B37-4E8C-84A4-5B30A6B07890}" type="presOf" srcId="{DE7B8389-065B-4124-B3A3-ED61E25B9301}" destId="{E4110FDB-9582-4E5D-BF66-49ADE9F0994D}" srcOrd="0" destOrd="0" presId="urn:microsoft.com/office/officeart/2005/8/layout/vList2"/>
    <dgm:cxn modelId="{708EE968-9F57-4AE8-A878-6EAF21A46D6B}" srcId="{B5DBA047-41A4-48CD-A9D5-50501FE1CCA9}" destId="{4DBA3CA6-9899-4856-8D3D-72E3776A9F67}" srcOrd="0" destOrd="0" parTransId="{D4DEC8D8-DB2B-4089-9868-C563A639B123}" sibTransId="{B472F662-107E-46AD-81CA-9B761E2BC179}"/>
    <dgm:cxn modelId="{A24EDC69-88F2-44A3-9997-88444AD001E8}" type="presOf" srcId="{572D4949-5E51-47C7-84AF-F4E18E5CC60C}" destId="{CAB95FB8-D9C1-433C-849F-C9A3FE3BCBAC}" srcOrd="0" destOrd="0" presId="urn:microsoft.com/office/officeart/2005/8/layout/vList2"/>
    <dgm:cxn modelId="{387BCB4B-3CBC-4FB0-8275-4201A7BE79C6}" type="presOf" srcId="{4DBA3CA6-9899-4856-8D3D-72E3776A9F67}" destId="{5515D8A1-87CB-455E-BC8D-0B9BFF83B57A}" srcOrd="0" destOrd="0" presId="urn:microsoft.com/office/officeart/2005/8/layout/vList2"/>
    <dgm:cxn modelId="{1211F16B-9B01-456A-876A-4DE7EABDD132}" type="presOf" srcId="{B5DBA047-41A4-48CD-A9D5-50501FE1CCA9}" destId="{7D60107E-8239-47C9-9C2D-18555984F2EF}" srcOrd="0" destOrd="0" presId="urn:microsoft.com/office/officeart/2005/8/layout/vList2"/>
    <dgm:cxn modelId="{EBECAA9D-42A0-470E-AC75-55434F4387FB}" type="presOf" srcId="{EB786F50-C129-4EEE-909A-369B5F413273}" destId="{7196F8B3-E682-442D-A869-ECE668527999}" srcOrd="0" destOrd="0" presId="urn:microsoft.com/office/officeart/2005/8/layout/vList2"/>
    <dgm:cxn modelId="{92B974A7-52EE-4ABA-A266-15E7A7CFEA3D}" type="presOf" srcId="{CA31870F-9564-4A35-B025-5822C2677549}" destId="{185B8CAA-EAC8-44C4-8DAA-E203D4C8F3ED}" srcOrd="0" destOrd="0" presId="urn:microsoft.com/office/officeart/2005/8/layout/vList2"/>
    <dgm:cxn modelId="{AD5A08A8-640E-4D2D-B76F-BB5BF78307EE}" type="presOf" srcId="{5DE5E826-CD56-494D-B06C-15CF282AB5F9}" destId="{38DFDCAB-B657-493B-A939-999F7045A8CC}" srcOrd="0" destOrd="0" presId="urn:microsoft.com/office/officeart/2005/8/layout/vList2"/>
    <dgm:cxn modelId="{BD9C20C0-4EBE-47FC-BF31-0D7F7D4B6DAE}" srcId="{B5DBA047-41A4-48CD-A9D5-50501FE1CCA9}" destId="{EB786F50-C129-4EEE-909A-369B5F413273}" srcOrd="3" destOrd="0" parTransId="{2728DC80-7933-4BA2-9F31-DC430020C9E1}" sibTransId="{6B3D0B55-DDA6-458F-AD04-3ABBA4571D6E}"/>
    <dgm:cxn modelId="{B4243DC1-DF1E-4FAB-A17A-7DA82FDB8165}" type="presOf" srcId="{A520B7B8-B7FE-4143-A94B-C150223B3E34}" destId="{0BAAE006-E885-4042-A682-40C6A2F1F1CA}" srcOrd="0" destOrd="0" presId="urn:microsoft.com/office/officeart/2005/8/layout/vList2"/>
    <dgm:cxn modelId="{F40076D1-1602-4189-B98F-F4B938A4BB7B}" srcId="{B5DBA047-41A4-48CD-A9D5-50501FE1CCA9}" destId="{5DE5E826-CD56-494D-B06C-15CF282AB5F9}" srcOrd="4" destOrd="0" parTransId="{8C3D1DFA-ECB2-4FE4-97DF-A23F20EA9D17}" sibTransId="{2C58B9CD-96F2-402C-9E21-5575B2644B9F}"/>
    <dgm:cxn modelId="{4473FCDA-0044-4A61-8F06-543A9CAE5701}" srcId="{B5DBA047-41A4-48CD-A9D5-50501FE1CCA9}" destId="{CA31870F-9564-4A35-B025-5822C2677549}" srcOrd="6" destOrd="0" parTransId="{345D137E-57A1-4DFD-982E-3D6A3A92BDFA}" sibTransId="{D58BFAF2-34EE-4093-AAC7-1B06B93A21EB}"/>
    <dgm:cxn modelId="{A0FA70DE-0E6F-47AD-BD02-5571C9651AE7}" srcId="{B5DBA047-41A4-48CD-A9D5-50501FE1CCA9}" destId="{572D4949-5E51-47C7-84AF-F4E18E5CC60C}" srcOrd="1" destOrd="0" parTransId="{529D8D1F-3711-40EF-8A36-1714EA6FE908}" sibTransId="{33221BFB-E022-4324-849C-B38A724BE582}"/>
    <dgm:cxn modelId="{5414A7DF-069A-4F1A-B0C9-B5405274DE49}" srcId="{B5DBA047-41A4-48CD-A9D5-50501FE1CCA9}" destId="{A520B7B8-B7FE-4143-A94B-C150223B3E34}" srcOrd="7" destOrd="0" parTransId="{AB084048-DEA3-411F-8244-281BA691284C}" sibTransId="{222E399F-FB87-456C-8E59-B85464D74EF4}"/>
    <dgm:cxn modelId="{457BF1F9-6A95-43E8-9779-0BB2EC2C06A7}" srcId="{B5DBA047-41A4-48CD-A9D5-50501FE1CCA9}" destId="{4025156B-EE2C-4A23-BE88-FEFA2F4DE3BC}" srcOrd="2" destOrd="0" parTransId="{00BE8710-D1EC-4BD8-AA4E-E0DD964CF125}" sibTransId="{C922B4DB-8981-4C0D-9543-EF72359F2DB6}"/>
    <dgm:cxn modelId="{6222EEC3-EC86-41B7-BA45-645F030634A6}" type="presParOf" srcId="{7D60107E-8239-47C9-9C2D-18555984F2EF}" destId="{5515D8A1-87CB-455E-BC8D-0B9BFF83B57A}" srcOrd="0" destOrd="0" presId="urn:microsoft.com/office/officeart/2005/8/layout/vList2"/>
    <dgm:cxn modelId="{D38FB454-08FA-4C77-B5C4-DC8D74D63FDC}" type="presParOf" srcId="{7D60107E-8239-47C9-9C2D-18555984F2EF}" destId="{2A38DCE5-EE32-4BBE-8EAB-A86261C04EC5}" srcOrd="1" destOrd="0" presId="urn:microsoft.com/office/officeart/2005/8/layout/vList2"/>
    <dgm:cxn modelId="{56D8EAE4-2A18-4491-8D9E-5516C93349E2}" type="presParOf" srcId="{7D60107E-8239-47C9-9C2D-18555984F2EF}" destId="{CAB95FB8-D9C1-433C-849F-C9A3FE3BCBAC}" srcOrd="2" destOrd="0" presId="urn:microsoft.com/office/officeart/2005/8/layout/vList2"/>
    <dgm:cxn modelId="{E31EF5B0-F3F9-437E-A178-ED8827538087}" type="presParOf" srcId="{7D60107E-8239-47C9-9C2D-18555984F2EF}" destId="{CDC8C447-EA39-4FCD-87FC-BABA20BF0688}" srcOrd="3" destOrd="0" presId="urn:microsoft.com/office/officeart/2005/8/layout/vList2"/>
    <dgm:cxn modelId="{0FC0ED30-8D98-4B29-A77F-860762B4677B}" type="presParOf" srcId="{7D60107E-8239-47C9-9C2D-18555984F2EF}" destId="{C38A457B-3396-4AF2-A983-FD6673FA4B3F}" srcOrd="4" destOrd="0" presId="urn:microsoft.com/office/officeart/2005/8/layout/vList2"/>
    <dgm:cxn modelId="{C0ECD6FA-B554-4B66-BD67-1BA9C8D36E00}" type="presParOf" srcId="{7D60107E-8239-47C9-9C2D-18555984F2EF}" destId="{68ECFA8C-400C-41E2-A630-9FF3F8B852F0}" srcOrd="5" destOrd="0" presId="urn:microsoft.com/office/officeart/2005/8/layout/vList2"/>
    <dgm:cxn modelId="{5D7DB8AF-7DCE-405D-8C16-2CAFDCC7B08C}" type="presParOf" srcId="{7D60107E-8239-47C9-9C2D-18555984F2EF}" destId="{7196F8B3-E682-442D-A869-ECE668527999}" srcOrd="6" destOrd="0" presId="urn:microsoft.com/office/officeart/2005/8/layout/vList2"/>
    <dgm:cxn modelId="{93FD4971-B045-4163-886D-0BC5E1EBB3BB}" type="presParOf" srcId="{7D60107E-8239-47C9-9C2D-18555984F2EF}" destId="{301F52EA-69B4-44F1-9CE3-C328A26766C2}" srcOrd="7" destOrd="0" presId="urn:microsoft.com/office/officeart/2005/8/layout/vList2"/>
    <dgm:cxn modelId="{B7CDD5A0-4AB3-4022-9596-EE1CE6B643E3}" type="presParOf" srcId="{7D60107E-8239-47C9-9C2D-18555984F2EF}" destId="{38DFDCAB-B657-493B-A939-999F7045A8CC}" srcOrd="8" destOrd="0" presId="urn:microsoft.com/office/officeart/2005/8/layout/vList2"/>
    <dgm:cxn modelId="{BBFA234E-6057-4E9D-9850-6E8B6A214A7D}" type="presParOf" srcId="{7D60107E-8239-47C9-9C2D-18555984F2EF}" destId="{5649504E-1923-4FC0-B86F-B17A6B90CB77}" srcOrd="9" destOrd="0" presId="urn:microsoft.com/office/officeart/2005/8/layout/vList2"/>
    <dgm:cxn modelId="{2CA55928-8ED6-4501-98E9-BD4C5371B220}" type="presParOf" srcId="{7D60107E-8239-47C9-9C2D-18555984F2EF}" destId="{E4110FDB-9582-4E5D-BF66-49ADE9F0994D}" srcOrd="10" destOrd="0" presId="urn:microsoft.com/office/officeart/2005/8/layout/vList2"/>
    <dgm:cxn modelId="{50C63E12-2B92-4B7F-9B37-E0D0418F9282}" type="presParOf" srcId="{7D60107E-8239-47C9-9C2D-18555984F2EF}" destId="{1A3FE5C5-D404-4304-B049-77DFA5FFC17D}" srcOrd="11" destOrd="0" presId="urn:microsoft.com/office/officeart/2005/8/layout/vList2"/>
    <dgm:cxn modelId="{B3F9B44B-AE54-489D-B56F-12598CDDD7F2}" type="presParOf" srcId="{7D60107E-8239-47C9-9C2D-18555984F2EF}" destId="{185B8CAA-EAC8-44C4-8DAA-E203D4C8F3ED}" srcOrd="12" destOrd="0" presId="urn:microsoft.com/office/officeart/2005/8/layout/vList2"/>
    <dgm:cxn modelId="{179D4D35-F1A2-4163-B568-D4CC35DE02E9}" type="presParOf" srcId="{7D60107E-8239-47C9-9C2D-18555984F2EF}" destId="{65ED51EA-8B81-4B21-A911-2D71CCF0406A}" srcOrd="13" destOrd="0" presId="urn:microsoft.com/office/officeart/2005/8/layout/vList2"/>
    <dgm:cxn modelId="{776DDB1C-C7B2-4D2C-94F1-40EDF31C889A}" type="presParOf" srcId="{7D60107E-8239-47C9-9C2D-18555984F2EF}" destId="{0BAAE006-E885-4042-A682-40C6A2F1F1C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A206F3-393B-454F-8699-1AFF05C613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16C46E1-5A91-4F74-BDDA-C8A49F93A697}">
      <dgm:prSet/>
      <dgm:spPr/>
      <dgm:t>
        <a:bodyPr/>
        <a:lstStyle/>
        <a:p>
          <a:r>
            <a:rPr lang="es-MX"/>
            <a:t>Los principios para una profesión sirven como pautas fundamentales para la estrategia, toma de decisiones y resolución de problemas. </a:t>
          </a:r>
          <a:endParaRPr lang="es-CO"/>
        </a:p>
      </dgm:t>
    </dgm:pt>
    <dgm:pt modelId="{123342C3-E5DA-42AB-84EC-A88AB9AC773C}" type="parTrans" cxnId="{EC7C16D4-CF73-4710-A7D6-2670EB6C7AA8}">
      <dgm:prSet/>
      <dgm:spPr/>
      <dgm:t>
        <a:bodyPr/>
        <a:lstStyle/>
        <a:p>
          <a:endParaRPr lang="es-CO"/>
        </a:p>
      </dgm:t>
    </dgm:pt>
    <dgm:pt modelId="{AED305CB-228A-4583-AB5F-FB82BED2985E}" type="sibTrans" cxnId="{EC7C16D4-CF73-4710-A7D6-2670EB6C7AA8}">
      <dgm:prSet/>
      <dgm:spPr/>
      <dgm:t>
        <a:bodyPr/>
        <a:lstStyle/>
        <a:p>
          <a:endParaRPr lang="es-CO"/>
        </a:p>
      </dgm:t>
    </dgm:pt>
    <dgm:pt modelId="{8C71449E-261D-44E5-A86D-0C7C4E191790}">
      <dgm:prSet/>
      <dgm:spPr/>
      <dgm:t>
        <a:bodyPr/>
        <a:lstStyle/>
        <a:p>
          <a:r>
            <a:rPr lang="es-MX" dirty="0"/>
            <a:t>Los estándares y metodologías profesionales a menudo se basan en principios (Ética).</a:t>
          </a:r>
          <a:endParaRPr lang="es-CO" dirty="0"/>
        </a:p>
      </dgm:t>
    </dgm:pt>
    <dgm:pt modelId="{87DC707E-8E7E-4D3E-9835-AB3C71B143FF}" type="parTrans" cxnId="{6CFD014B-0953-41EA-9792-3E74AB553235}">
      <dgm:prSet/>
      <dgm:spPr/>
      <dgm:t>
        <a:bodyPr/>
        <a:lstStyle/>
        <a:p>
          <a:endParaRPr lang="es-CO"/>
        </a:p>
      </dgm:t>
    </dgm:pt>
    <dgm:pt modelId="{7C6F5CFD-F804-4796-B41B-7C5D88C2897D}" type="sibTrans" cxnId="{6CFD014B-0953-41EA-9792-3E74AB553235}">
      <dgm:prSet/>
      <dgm:spPr/>
      <dgm:t>
        <a:bodyPr/>
        <a:lstStyle/>
        <a:p>
          <a:endParaRPr lang="es-CO"/>
        </a:p>
      </dgm:t>
    </dgm:pt>
    <dgm:pt modelId="{37190E16-2A30-4B59-B4D3-9754310E5399}">
      <dgm:prSet/>
      <dgm:spPr/>
      <dgm:t>
        <a:bodyPr/>
        <a:lstStyle/>
        <a:p>
          <a:r>
            <a:rPr lang="es-MX"/>
            <a:t>P</a:t>
          </a:r>
          <a:r>
            <a:rPr lang="es-MX" b="0" i="0"/>
            <a:t>roporcionan una guía para el comportamiento de las personas involucradas en los proyectos, ya que influyen y dan forma a los dominios de desempeño para producir los resultados previstos. </a:t>
          </a:r>
          <a:endParaRPr lang="es-CO"/>
        </a:p>
      </dgm:t>
    </dgm:pt>
    <dgm:pt modelId="{ED358FD6-00A4-4402-9AEC-DACD40815D1C}" type="parTrans" cxnId="{63800123-A024-49CC-9E1B-FB98C19D0CE4}">
      <dgm:prSet/>
      <dgm:spPr/>
      <dgm:t>
        <a:bodyPr/>
        <a:lstStyle/>
        <a:p>
          <a:endParaRPr lang="es-CO"/>
        </a:p>
      </dgm:t>
    </dgm:pt>
    <dgm:pt modelId="{6A0103E7-3B18-4F2A-A20B-7E889E2234E1}" type="sibTrans" cxnId="{63800123-A024-49CC-9E1B-FB98C19D0CE4}">
      <dgm:prSet/>
      <dgm:spPr/>
      <dgm:t>
        <a:bodyPr/>
        <a:lstStyle/>
        <a:p>
          <a:endParaRPr lang="es-CO"/>
        </a:p>
      </dgm:t>
    </dgm:pt>
    <dgm:pt modelId="{C441E839-6D84-443C-AD04-169A4B614A8B}">
      <dgm:prSet/>
      <dgm:spPr/>
      <dgm:t>
        <a:bodyPr/>
        <a:lstStyle/>
        <a:p>
          <a:r>
            <a:rPr lang="es-MX" b="0" i="0" dirty="0"/>
            <a:t>Se sitúan por encima de los dominios de desempeño, proporcionando orientación a las actividades en cada uno de los dominios de desempeño.</a:t>
          </a:r>
          <a:endParaRPr lang="es-CO" dirty="0"/>
        </a:p>
      </dgm:t>
    </dgm:pt>
    <dgm:pt modelId="{4656D45D-0182-4062-9FA2-A4C2BBC13AE6}" type="parTrans" cxnId="{3DB9CA73-5602-4EE2-B06F-F6D16337B602}">
      <dgm:prSet/>
      <dgm:spPr/>
      <dgm:t>
        <a:bodyPr/>
        <a:lstStyle/>
        <a:p>
          <a:endParaRPr lang="es-CO"/>
        </a:p>
      </dgm:t>
    </dgm:pt>
    <dgm:pt modelId="{3C26C8B2-0CAA-47D0-8268-CBDB586A60B7}" type="sibTrans" cxnId="{3DB9CA73-5602-4EE2-B06F-F6D16337B602}">
      <dgm:prSet/>
      <dgm:spPr/>
      <dgm:t>
        <a:bodyPr/>
        <a:lstStyle/>
        <a:p>
          <a:endParaRPr lang="es-CO"/>
        </a:p>
      </dgm:t>
    </dgm:pt>
    <dgm:pt modelId="{856487CD-A26C-44D3-A277-D3AC77294765}" type="pres">
      <dgm:prSet presAssocID="{A8A206F3-393B-454F-8699-1AFF05C613C7}" presName="linear" presStyleCnt="0">
        <dgm:presLayoutVars>
          <dgm:animLvl val="lvl"/>
          <dgm:resizeHandles val="exact"/>
        </dgm:presLayoutVars>
      </dgm:prSet>
      <dgm:spPr/>
    </dgm:pt>
    <dgm:pt modelId="{9FB9110C-267C-4396-A71C-912BB4F497D3}" type="pres">
      <dgm:prSet presAssocID="{E16C46E1-5A91-4F74-BDDA-C8A49F93A69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C4576B4-F9FE-4DD0-9580-F58224CD1DB6}" type="pres">
      <dgm:prSet presAssocID="{AED305CB-228A-4583-AB5F-FB82BED2985E}" presName="spacer" presStyleCnt="0"/>
      <dgm:spPr/>
    </dgm:pt>
    <dgm:pt modelId="{71D81046-52B1-45CC-8150-43D8B6198C8E}" type="pres">
      <dgm:prSet presAssocID="{8C71449E-261D-44E5-A86D-0C7C4E19179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F1017DB-AFE7-472D-BC5E-5B9BA22955DB}" type="pres">
      <dgm:prSet presAssocID="{7C6F5CFD-F804-4796-B41B-7C5D88C2897D}" presName="spacer" presStyleCnt="0"/>
      <dgm:spPr/>
    </dgm:pt>
    <dgm:pt modelId="{A7AC8333-8539-4618-8D99-A7ED7C0375F2}" type="pres">
      <dgm:prSet presAssocID="{37190E16-2A30-4B59-B4D3-9754310E539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74FC7B-A829-4F38-8203-5B540DD3D476}" type="pres">
      <dgm:prSet presAssocID="{6A0103E7-3B18-4F2A-A20B-7E889E2234E1}" presName="spacer" presStyleCnt="0"/>
      <dgm:spPr/>
    </dgm:pt>
    <dgm:pt modelId="{02305279-8AB2-4207-9120-E6FE709BBDCB}" type="pres">
      <dgm:prSet presAssocID="{C441E839-6D84-443C-AD04-169A4B614A8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3800123-A024-49CC-9E1B-FB98C19D0CE4}" srcId="{A8A206F3-393B-454F-8699-1AFF05C613C7}" destId="{37190E16-2A30-4B59-B4D3-9754310E5399}" srcOrd="2" destOrd="0" parTransId="{ED358FD6-00A4-4402-9AEC-DACD40815D1C}" sibTransId="{6A0103E7-3B18-4F2A-A20B-7E889E2234E1}"/>
    <dgm:cxn modelId="{6258FE28-6ACF-43F8-B227-690C593C73B9}" type="presOf" srcId="{8C71449E-261D-44E5-A86D-0C7C4E191790}" destId="{71D81046-52B1-45CC-8150-43D8B6198C8E}" srcOrd="0" destOrd="0" presId="urn:microsoft.com/office/officeart/2005/8/layout/vList2"/>
    <dgm:cxn modelId="{6CFD014B-0953-41EA-9792-3E74AB553235}" srcId="{A8A206F3-393B-454F-8699-1AFF05C613C7}" destId="{8C71449E-261D-44E5-A86D-0C7C4E191790}" srcOrd="1" destOrd="0" parTransId="{87DC707E-8E7E-4D3E-9835-AB3C71B143FF}" sibTransId="{7C6F5CFD-F804-4796-B41B-7C5D88C2897D}"/>
    <dgm:cxn modelId="{3DB9CA73-5602-4EE2-B06F-F6D16337B602}" srcId="{A8A206F3-393B-454F-8699-1AFF05C613C7}" destId="{C441E839-6D84-443C-AD04-169A4B614A8B}" srcOrd="3" destOrd="0" parTransId="{4656D45D-0182-4062-9FA2-A4C2BBC13AE6}" sibTransId="{3C26C8B2-0CAA-47D0-8268-CBDB586A60B7}"/>
    <dgm:cxn modelId="{564FF98D-841C-499B-A355-4951E21806F8}" type="presOf" srcId="{C441E839-6D84-443C-AD04-169A4B614A8B}" destId="{02305279-8AB2-4207-9120-E6FE709BBDCB}" srcOrd="0" destOrd="0" presId="urn:microsoft.com/office/officeart/2005/8/layout/vList2"/>
    <dgm:cxn modelId="{47CA52AE-D382-4104-9425-CC319D7AC912}" type="presOf" srcId="{E16C46E1-5A91-4F74-BDDA-C8A49F93A697}" destId="{9FB9110C-267C-4396-A71C-912BB4F497D3}" srcOrd="0" destOrd="0" presId="urn:microsoft.com/office/officeart/2005/8/layout/vList2"/>
    <dgm:cxn modelId="{B6F271B1-0BE4-49D3-9FB1-A3897B5BE33E}" type="presOf" srcId="{A8A206F3-393B-454F-8699-1AFF05C613C7}" destId="{856487CD-A26C-44D3-A277-D3AC77294765}" srcOrd="0" destOrd="0" presId="urn:microsoft.com/office/officeart/2005/8/layout/vList2"/>
    <dgm:cxn modelId="{FA9960D3-FD10-44A5-9A2D-922128A9F87A}" type="presOf" srcId="{37190E16-2A30-4B59-B4D3-9754310E5399}" destId="{A7AC8333-8539-4618-8D99-A7ED7C0375F2}" srcOrd="0" destOrd="0" presId="urn:microsoft.com/office/officeart/2005/8/layout/vList2"/>
    <dgm:cxn modelId="{EC7C16D4-CF73-4710-A7D6-2670EB6C7AA8}" srcId="{A8A206F3-393B-454F-8699-1AFF05C613C7}" destId="{E16C46E1-5A91-4F74-BDDA-C8A49F93A697}" srcOrd="0" destOrd="0" parTransId="{123342C3-E5DA-42AB-84EC-A88AB9AC773C}" sibTransId="{AED305CB-228A-4583-AB5F-FB82BED2985E}"/>
    <dgm:cxn modelId="{C3CD9F9C-98DA-4339-9B1B-846294C826EE}" type="presParOf" srcId="{856487CD-A26C-44D3-A277-D3AC77294765}" destId="{9FB9110C-267C-4396-A71C-912BB4F497D3}" srcOrd="0" destOrd="0" presId="urn:microsoft.com/office/officeart/2005/8/layout/vList2"/>
    <dgm:cxn modelId="{492ABF26-139B-4DC0-87D6-D3F738B090B6}" type="presParOf" srcId="{856487CD-A26C-44D3-A277-D3AC77294765}" destId="{5C4576B4-F9FE-4DD0-9580-F58224CD1DB6}" srcOrd="1" destOrd="0" presId="urn:microsoft.com/office/officeart/2005/8/layout/vList2"/>
    <dgm:cxn modelId="{BE1E1950-326F-411E-9047-87B260D8353C}" type="presParOf" srcId="{856487CD-A26C-44D3-A277-D3AC77294765}" destId="{71D81046-52B1-45CC-8150-43D8B6198C8E}" srcOrd="2" destOrd="0" presId="urn:microsoft.com/office/officeart/2005/8/layout/vList2"/>
    <dgm:cxn modelId="{1B9A2695-F12F-488E-BF11-C14B5A1D8723}" type="presParOf" srcId="{856487CD-A26C-44D3-A277-D3AC77294765}" destId="{CF1017DB-AFE7-472D-BC5E-5B9BA22955DB}" srcOrd="3" destOrd="0" presId="urn:microsoft.com/office/officeart/2005/8/layout/vList2"/>
    <dgm:cxn modelId="{AEC8FC92-F7A6-4A68-80C6-016424536140}" type="presParOf" srcId="{856487CD-A26C-44D3-A277-D3AC77294765}" destId="{A7AC8333-8539-4618-8D99-A7ED7C0375F2}" srcOrd="4" destOrd="0" presId="urn:microsoft.com/office/officeart/2005/8/layout/vList2"/>
    <dgm:cxn modelId="{04325FE8-802C-4AF1-969B-1264BC3BDC83}" type="presParOf" srcId="{856487CD-A26C-44D3-A277-D3AC77294765}" destId="{7574FC7B-A829-4F38-8203-5B540DD3D476}" srcOrd="5" destOrd="0" presId="urn:microsoft.com/office/officeart/2005/8/layout/vList2"/>
    <dgm:cxn modelId="{A7F7A9EA-DB5F-4A3C-9BDF-F7162A203A1C}" type="presParOf" srcId="{856487CD-A26C-44D3-A277-D3AC77294765}" destId="{02305279-8AB2-4207-9120-E6FE709BBDC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EC7712-9FDA-487C-8D64-CF5B241841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O"/>
        </a:p>
      </dgm:t>
    </dgm:pt>
    <dgm:pt modelId="{4343DF4B-94F6-42F7-8DEA-B995926746F7}">
      <dgm:prSet/>
      <dgm:spPr/>
      <dgm:t>
        <a:bodyPr/>
        <a:lstStyle/>
        <a:p>
          <a:r>
            <a:rPr lang="es-MX" b="1" i="0" dirty="0"/>
            <a:t>Dominio de </a:t>
          </a:r>
          <a:r>
            <a:rPr lang="es-MX" b="1" dirty="0"/>
            <a:t>d</a:t>
          </a:r>
          <a:r>
            <a:rPr lang="es-MX" b="1" i="0" dirty="0"/>
            <a:t>esempeño: </a:t>
          </a:r>
          <a:r>
            <a:rPr lang="es-MX" b="0" i="0" dirty="0"/>
            <a:t>es un grupo de actividades relacionadas que son fundamentales para la entrega efectiva de los resultados de los proyectos.</a:t>
          </a:r>
          <a:endParaRPr lang="es-CO" dirty="0"/>
        </a:p>
      </dgm:t>
    </dgm:pt>
    <dgm:pt modelId="{202D19F0-5330-400F-8A21-9161CA6E68E2}" type="parTrans" cxnId="{70F41EBD-C6B7-4167-8987-4A5F90A0FBB2}">
      <dgm:prSet/>
      <dgm:spPr/>
      <dgm:t>
        <a:bodyPr/>
        <a:lstStyle/>
        <a:p>
          <a:endParaRPr lang="es-CO"/>
        </a:p>
      </dgm:t>
    </dgm:pt>
    <dgm:pt modelId="{04A46E70-AA47-45D6-8E99-B06171F23BC1}" type="sibTrans" cxnId="{70F41EBD-C6B7-4167-8987-4A5F90A0FBB2}">
      <dgm:prSet/>
      <dgm:spPr/>
      <dgm:t>
        <a:bodyPr/>
        <a:lstStyle/>
        <a:p>
          <a:endParaRPr lang="es-CO"/>
        </a:p>
      </dgm:t>
    </dgm:pt>
    <dgm:pt modelId="{E3893DE3-D715-45E1-A9D6-51F3C3000A83}">
      <dgm:prSet/>
      <dgm:spPr/>
      <dgm:t>
        <a:bodyPr/>
        <a:lstStyle/>
        <a:p>
          <a:r>
            <a:rPr lang="es-MX" b="0" i="0"/>
            <a:t>Las actividades específicas que se llevan a cabo en cada uno de los dominios están determinadas por el contexto de la organización, el proyecto, los entregables, el equipo de proyecto, los interesados y otros factores. </a:t>
          </a:r>
          <a:endParaRPr lang="es-CO"/>
        </a:p>
      </dgm:t>
    </dgm:pt>
    <dgm:pt modelId="{F956D643-D5C2-49AA-9349-D58C3548254B}" type="parTrans" cxnId="{17787D5B-6040-4D90-B23F-EA58D87EE876}">
      <dgm:prSet/>
      <dgm:spPr/>
      <dgm:t>
        <a:bodyPr/>
        <a:lstStyle/>
        <a:p>
          <a:endParaRPr lang="es-CO"/>
        </a:p>
      </dgm:t>
    </dgm:pt>
    <dgm:pt modelId="{917F2A14-BDFF-4402-AB1C-3F6F4E4DB114}" type="sibTrans" cxnId="{17787D5B-6040-4D90-B23F-EA58D87EE876}">
      <dgm:prSet/>
      <dgm:spPr/>
      <dgm:t>
        <a:bodyPr/>
        <a:lstStyle/>
        <a:p>
          <a:endParaRPr lang="es-CO"/>
        </a:p>
      </dgm:t>
    </dgm:pt>
    <dgm:pt modelId="{D84DDD0E-9B4C-45C6-A4F8-25B926161F81}">
      <dgm:prSet/>
      <dgm:spPr/>
      <dgm:t>
        <a:bodyPr/>
        <a:lstStyle/>
        <a:p>
          <a:r>
            <a:rPr lang="es-MX" b="0" i="0" dirty="0"/>
            <a:t>A diferencia de los procesos incluidos en PMBOK 6ª Edición, los dominios de desempeño no requieren de ponderación u ordenación específica.</a:t>
          </a:r>
          <a:endParaRPr lang="es-CO" dirty="0"/>
        </a:p>
      </dgm:t>
    </dgm:pt>
    <dgm:pt modelId="{057EA5F4-F494-417A-AE90-1522671C0C71}" type="parTrans" cxnId="{DB9CDC12-9D0B-4072-A6B8-4233C51E6CDA}">
      <dgm:prSet/>
      <dgm:spPr/>
      <dgm:t>
        <a:bodyPr/>
        <a:lstStyle/>
        <a:p>
          <a:endParaRPr lang="es-CO"/>
        </a:p>
      </dgm:t>
    </dgm:pt>
    <dgm:pt modelId="{23075986-50BD-4486-BFB0-6AD492E51A56}" type="sibTrans" cxnId="{DB9CDC12-9D0B-4072-A6B8-4233C51E6CDA}">
      <dgm:prSet/>
      <dgm:spPr/>
      <dgm:t>
        <a:bodyPr/>
        <a:lstStyle/>
        <a:p>
          <a:endParaRPr lang="es-CO"/>
        </a:p>
      </dgm:t>
    </dgm:pt>
    <dgm:pt modelId="{E0AE5CC8-A3D6-4A60-9AC5-7C6A202C7262}">
      <dgm:prSet/>
      <dgm:spPr/>
      <dgm:t>
        <a:bodyPr/>
        <a:lstStyle/>
        <a:p>
          <a:r>
            <a:rPr lang="es-MX" b="0" i="1"/>
            <a:t>Se ejecutan simultáneamente a lo largo del proyecto, independientemente de la forma en que se entregue el valor.</a:t>
          </a:r>
          <a:endParaRPr lang="es-CO"/>
        </a:p>
      </dgm:t>
    </dgm:pt>
    <dgm:pt modelId="{53B2F7E3-B9D0-4ED1-8B03-E7B5F07EA4DA}" type="parTrans" cxnId="{85CDB1FF-8676-4062-B612-8C3CB90E2AE2}">
      <dgm:prSet/>
      <dgm:spPr/>
      <dgm:t>
        <a:bodyPr/>
        <a:lstStyle/>
        <a:p>
          <a:endParaRPr lang="es-CO"/>
        </a:p>
      </dgm:t>
    </dgm:pt>
    <dgm:pt modelId="{1DB20331-BC6B-462C-B2A0-B3C3929DA4C2}" type="sibTrans" cxnId="{85CDB1FF-8676-4062-B612-8C3CB90E2AE2}">
      <dgm:prSet/>
      <dgm:spPr/>
      <dgm:t>
        <a:bodyPr/>
        <a:lstStyle/>
        <a:p>
          <a:endParaRPr lang="es-CO"/>
        </a:p>
      </dgm:t>
    </dgm:pt>
    <dgm:pt modelId="{CE7EE7BC-DD64-48CC-A008-60B94CF999E7}">
      <dgm:prSet/>
      <dgm:spPr/>
      <dgm:t>
        <a:bodyPr/>
        <a:lstStyle/>
        <a:p>
          <a:r>
            <a:rPr lang="es-MX" b="0" i="1"/>
            <a:t>Las maneras en las que se relacionan los dominios de desempeño son diferentes para cada proyecto, pero están presentes en cada uno.</a:t>
          </a:r>
          <a:endParaRPr lang="es-CO"/>
        </a:p>
      </dgm:t>
    </dgm:pt>
    <dgm:pt modelId="{2BBE2664-3258-4446-98E7-9BF1545ECCF0}" type="parTrans" cxnId="{578F82A9-A1A3-45D6-B52E-8E7A4F3A3E64}">
      <dgm:prSet/>
      <dgm:spPr/>
      <dgm:t>
        <a:bodyPr/>
        <a:lstStyle/>
        <a:p>
          <a:endParaRPr lang="es-CO"/>
        </a:p>
      </dgm:t>
    </dgm:pt>
    <dgm:pt modelId="{1EDDD22A-9902-4A54-82AE-FE344CB9CCC9}" type="sibTrans" cxnId="{578F82A9-A1A3-45D6-B52E-8E7A4F3A3E64}">
      <dgm:prSet/>
      <dgm:spPr/>
      <dgm:t>
        <a:bodyPr/>
        <a:lstStyle/>
        <a:p>
          <a:endParaRPr lang="es-CO"/>
        </a:p>
      </dgm:t>
    </dgm:pt>
    <dgm:pt modelId="{04F09435-5632-4779-8CE7-3A7DC543922F}" type="pres">
      <dgm:prSet presAssocID="{09EC7712-9FDA-487C-8D64-CF5B2418419D}" presName="linear" presStyleCnt="0">
        <dgm:presLayoutVars>
          <dgm:animLvl val="lvl"/>
          <dgm:resizeHandles val="exact"/>
        </dgm:presLayoutVars>
      </dgm:prSet>
      <dgm:spPr/>
    </dgm:pt>
    <dgm:pt modelId="{6101A796-9C35-4D9E-825B-006536A0C99C}" type="pres">
      <dgm:prSet presAssocID="{4343DF4B-94F6-42F7-8DEA-B995926746F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6241D8A-AA68-4A4F-9635-397EDD0EA66C}" type="pres">
      <dgm:prSet presAssocID="{04A46E70-AA47-45D6-8E99-B06171F23BC1}" presName="spacer" presStyleCnt="0"/>
      <dgm:spPr/>
    </dgm:pt>
    <dgm:pt modelId="{5256BD98-89E5-4156-BBA5-2AB174DE9D41}" type="pres">
      <dgm:prSet presAssocID="{E3893DE3-D715-45E1-A9D6-51F3C3000A8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EB329F7-A274-4794-94FE-C38111C2096B}" type="pres">
      <dgm:prSet presAssocID="{917F2A14-BDFF-4402-AB1C-3F6F4E4DB114}" presName="spacer" presStyleCnt="0"/>
      <dgm:spPr/>
    </dgm:pt>
    <dgm:pt modelId="{BF43343C-2C86-4055-A167-61679B1DF4C1}" type="pres">
      <dgm:prSet presAssocID="{D84DDD0E-9B4C-45C6-A4F8-25B926161F8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0DCA997-2045-47CB-82A2-50DC27DA93CB}" type="pres">
      <dgm:prSet presAssocID="{23075986-50BD-4486-BFB0-6AD492E51A56}" presName="spacer" presStyleCnt="0"/>
      <dgm:spPr/>
    </dgm:pt>
    <dgm:pt modelId="{BD95E6D9-71B4-448F-8195-D664EB0275DB}" type="pres">
      <dgm:prSet presAssocID="{E0AE5CC8-A3D6-4A60-9AC5-7C6A202C726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F295652-F351-4027-951C-C94D7D70753B}" type="pres">
      <dgm:prSet presAssocID="{1DB20331-BC6B-462C-B2A0-B3C3929DA4C2}" presName="spacer" presStyleCnt="0"/>
      <dgm:spPr/>
    </dgm:pt>
    <dgm:pt modelId="{4A0F84ED-E7FB-4BEB-98D2-17A4378965D9}" type="pres">
      <dgm:prSet presAssocID="{CE7EE7BC-DD64-48CC-A008-60B94CF999E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B9CDC12-9D0B-4072-A6B8-4233C51E6CDA}" srcId="{09EC7712-9FDA-487C-8D64-CF5B2418419D}" destId="{D84DDD0E-9B4C-45C6-A4F8-25B926161F81}" srcOrd="2" destOrd="0" parTransId="{057EA5F4-F494-417A-AE90-1522671C0C71}" sibTransId="{23075986-50BD-4486-BFB0-6AD492E51A56}"/>
    <dgm:cxn modelId="{36069C1A-3380-4A20-B264-3AB41723747A}" type="presOf" srcId="{CE7EE7BC-DD64-48CC-A008-60B94CF999E7}" destId="{4A0F84ED-E7FB-4BEB-98D2-17A4378965D9}" srcOrd="0" destOrd="0" presId="urn:microsoft.com/office/officeart/2005/8/layout/vList2"/>
    <dgm:cxn modelId="{B60CB829-7A31-4CDA-978E-243C603BE9FF}" type="presOf" srcId="{09EC7712-9FDA-487C-8D64-CF5B2418419D}" destId="{04F09435-5632-4779-8CE7-3A7DC543922F}" srcOrd="0" destOrd="0" presId="urn:microsoft.com/office/officeart/2005/8/layout/vList2"/>
    <dgm:cxn modelId="{17787D5B-6040-4D90-B23F-EA58D87EE876}" srcId="{09EC7712-9FDA-487C-8D64-CF5B2418419D}" destId="{E3893DE3-D715-45E1-A9D6-51F3C3000A83}" srcOrd="1" destOrd="0" parTransId="{F956D643-D5C2-49AA-9349-D58C3548254B}" sibTransId="{917F2A14-BDFF-4402-AB1C-3F6F4E4DB114}"/>
    <dgm:cxn modelId="{DBBC2167-F054-419F-9B5C-C901C7576E24}" type="presOf" srcId="{D84DDD0E-9B4C-45C6-A4F8-25B926161F81}" destId="{BF43343C-2C86-4055-A167-61679B1DF4C1}" srcOrd="0" destOrd="0" presId="urn:microsoft.com/office/officeart/2005/8/layout/vList2"/>
    <dgm:cxn modelId="{F0C92D52-A796-43B4-8591-AC7BFCCF77F4}" type="presOf" srcId="{4343DF4B-94F6-42F7-8DEA-B995926746F7}" destId="{6101A796-9C35-4D9E-825B-006536A0C99C}" srcOrd="0" destOrd="0" presId="urn:microsoft.com/office/officeart/2005/8/layout/vList2"/>
    <dgm:cxn modelId="{578F82A9-A1A3-45D6-B52E-8E7A4F3A3E64}" srcId="{09EC7712-9FDA-487C-8D64-CF5B2418419D}" destId="{CE7EE7BC-DD64-48CC-A008-60B94CF999E7}" srcOrd="4" destOrd="0" parTransId="{2BBE2664-3258-4446-98E7-9BF1545ECCF0}" sibTransId="{1EDDD22A-9902-4A54-82AE-FE344CB9CCC9}"/>
    <dgm:cxn modelId="{70F41EBD-C6B7-4167-8987-4A5F90A0FBB2}" srcId="{09EC7712-9FDA-487C-8D64-CF5B2418419D}" destId="{4343DF4B-94F6-42F7-8DEA-B995926746F7}" srcOrd="0" destOrd="0" parTransId="{202D19F0-5330-400F-8A21-9161CA6E68E2}" sibTransId="{04A46E70-AA47-45D6-8E99-B06171F23BC1}"/>
    <dgm:cxn modelId="{A88631BE-D0BE-4AAF-983C-9262F746018A}" type="presOf" srcId="{E3893DE3-D715-45E1-A9D6-51F3C3000A83}" destId="{5256BD98-89E5-4156-BBA5-2AB174DE9D41}" srcOrd="0" destOrd="0" presId="urn:microsoft.com/office/officeart/2005/8/layout/vList2"/>
    <dgm:cxn modelId="{D47224C6-B460-43F8-B672-3B5ECD6B0191}" type="presOf" srcId="{E0AE5CC8-A3D6-4A60-9AC5-7C6A202C7262}" destId="{BD95E6D9-71B4-448F-8195-D664EB0275DB}" srcOrd="0" destOrd="0" presId="urn:microsoft.com/office/officeart/2005/8/layout/vList2"/>
    <dgm:cxn modelId="{85CDB1FF-8676-4062-B612-8C3CB90E2AE2}" srcId="{09EC7712-9FDA-487C-8D64-CF5B2418419D}" destId="{E0AE5CC8-A3D6-4A60-9AC5-7C6A202C7262}" srcOrd="3" destOrd="0" parTransId="{53B2F7E3-B9D0-4ED1-8B03-E7B5F07EA4DA}" sibTransId="{1DB20331-BC6B-462C-B2A0-B3C3929DA4C2}"/>
    <dgm:cxn modelId="{37E828E4-75A4-469F-8954-3FB31B52FABA}" type="presParOf" srcId="{04F09435-5632-4779-8CE7-3A7DC543922F}" destId="{6101A796-9C35-4D9E-825B-006536A0C99C}" srcOrd="0" destOrd="0" presId="urn:microsoft.com/office/officeart/2005/8/layout/vList2"/>
    <dgm:cxn modelId="{A5B677D1-3180-4A44-A10D-64E7CCF40DED}" type="presParOf" srcId="{04F09435-5632-4779-8CE7-3A7DC543922F}" destId="{26241D8A-AA68-4A4F-9635-397EDD0EA66C}" srcOrd="1" destOrd="0" presId="urn:microsoft.com/office/officeart/2005/8/layout/vList2"/>
    <dgm:cxn modelId="{C9E9DF3C-17A2-4844-94E1-8CE8A800C86C}" type="presParOf" srcId="{04F09435-5632-4779-8CE7-3A7DC543922F}" destId="{5256BD98-89E5-4156-BBA5-2AB174DE9D41}" srcOrd="2" destOrd="0" presId="urn:microsoft.com/office/officeart/2005/8/layout/vList2"/>
    <dgm:cxn modelId="{643F6F2E-0322-432A-A9CE-FB9390D814BB}" type="presParOf" srcId="{04F09435-5632-4779-8CE7-3A7DC543922F}" destId="{FEB329F7-A274-4794-94FE-C38111C2096B}" srcOrd="3" destOrd="0" presId="urn:microsoft.com/office/officeart/2005/8/layout/vList2"/>
    <dgm:cxn modelId="{848DF9AD-B6A7-4A97-A15F-4270A6132415}" type="presParOf" srcId="{04F09435-5632-4779-8CE7-3A7DC543922F}" destId="{BF43343C-2C86-4055-A167-61679B1DF4C1}" srcOrd="4" destOrd="0" presId="urn:microsoft.com/office/officeart/2005/8/layout/vList2"/>
    <dgm:cxn modelId="{E4CCF406-C4E8-4DC4-A3F6-6BA69E28D306}" type="presParOf" srcId="{04F09435-5632-4779-8CE7-3A7DC543922F}" destId="{90DCA997-2045-47CB-82A2-50DC27DA93CB}" srcOrd="5" destOrd="0" presId="urn:microsoft.com/office/officeart/2005/8/layout/vList2"/>
    <dgm:cxn modelId="{AF3B8314-907D-488A-AE7D-A3CAD7F43E59}" type="presParOf" srcId="{04F09435-5632-4779-8CE7-3A7DC543922F}" destId="{BD95E6D9-71B4-448F-8195-D664EB0275DB}" srcOrd="6" destOrd="0" presId="urn:microsoft.com/office/officeart/2005/8/layout/vList2"/>
    <dgm:cxn modelId="{99A52747-F5F4-48BE-ADD2-6364EF0C8E4F}" type="presParOf" srcId="{04F09435-5632-4779-8CE7-3A7DC543922F}" destId="{1F295652-F351-4027-951C-C94D7D70753B}" srcOrd="7" destOrd="0" presId="urn:microsoft.com/office/officeart/2005/8/layout/vList2"/>
    <dgm:cxn modelId="{DE9DB3F6-A72D-49C3-93D3-3C4C97F5B345}" type="presParOf" srcId="{04F09435-5632-4779-8CE7-3A7DC543922F}" destId="{4A0F84ED-E7FB-4BEB-98D2-17A4378965D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C49BC6-D6B2-4521-AF3C-E38CBC661CB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B00EE45-7E31-4713-A47A-C173BC44A74D}">
      <dgm:prSet/>
      <dgm:spPr/>
      <dgm:t>
        <a:bodyPr/>
        <a:lstStyle/>
        <a:p>
          <a:pPr algn="l"/>
          <a:r>
            <a:rPr lang="es-MX" b="0" i="0" dirty="0">
              <a:hlinkClick xmlns:r="http://schemas.openxmlformats.org/officeDocument/2006/relationships" r:id="rId1"/>
            </a:rPr>
            <a:t>Guía PMBOK- 7ª Edición</a:t>
          </a:r>
          <a:r>
            <a:rPr lang="es-MX" b="0" i="0" dirty="0"/>
            <a:t> </a:t>
          </a:r>
          <a:endParaRPr lang="es-CO" dirty="0"/>
        </a:p>
      </dgm:t>
    </dgm:pt>
    <dgm:pt modelId="{A491F7F0-6A25-473D-8D21-A9D999C0951B}" type="parTrans" cxnId="{12D52A41-EF0D-45DE-A2E1-B1B10442D1CD}">
      <dgm:prSet/>
      <dgm:spPr/>
      <dgm:t>
        <a:bodyPr/>
        <a:lstStyle/>
        <a:p>
          <a:endParaRPr lang="es-CO"/>
        </a:p>
      </dgm:t>
    </dgm:pt>
    <dgm:pt modelId="{3253AA7A-2F59-44B4-9D13-2E31EB3F779F}" type="sibTrans" cxnId="{12D52A41-EF0D-45DE-A2E1-B1B10442D1CD}">
      <dgm:prSet/>
      <dgm:spPr/>
      <dgm:t>
        <a:bodyPr/>
        <a:lstStyle/>
        <a:p>
          <a:endParaRPr lang="es-CO"/>
        </a:p>
      </dgm:t>
    </dgm:pt>
    <dgm:pt modelId="{78D9944C-5552-4E8D-B4A0-D04656237C5A}">
      <dgm:prSet/>
      <dgm:spPr/>
      <dgm:t>
        <a:bodyPr/>
        <a:lstStyle/>
        <a:p>
          <a:r>
            <a:rPr lang="es-MX" b="1" i="0"/>
            <a:t>Interesados.</a:t>
          </a:r>
          <a:endParaRPr lang="es-CO"/>
        </a:p>
      </dgm:t>
    </dgm:pt>
    <dgm:pt modelId="{1B93C644-8314-4B8A-B696-B95BC68C1FCB}" type="parTrans" cxnId="{505634DB-FCB4-4B69-8CFC-73E77BCCC13F}">
      <dgm:prSet/>
      <dgm:spPr/>
      <dgm:t>
        <a:bodyPr/>
        <a:lstStyle/>
        <a:p>
          <a:endParaRPr lang="es-CO"/>
        </a:p>
      </dgm:t>
    </dgm:pt>
    <dgm:pt modelId="{7BB5CC2A-1977-46F8-BA93-B87DBF493988}" type="sibTrans" cxnId="{505634DB-FCB4-4B69-8CFC-73E77BCCC13F}">
      <dgm:prSet/>
      <dgm:spPr/>
      <dgm:t>
        <a:bodyPr/>
        <a:lstStyle/>
        <a:p>
          <a:endParaRPr lang="es-CO"/>
        </a:p>
      </dgm:t>
    </dgm:pt>
    <dgm:pt modelId="{C5489A91-3EE7-4B35-89B7-9FEC7F2867A1}">
      <dgm:prSet/>
      <dgm:spPr/>
      <dgm:t>
        <a:bodyPr/>
        <a:lstStyle/>
        <a:p>
          <a:r>
            <a:rPr lang="es-MX" b="1" i="0"/>
            <a:t>Equipo.</a:t>
          </a:r>
          <a:endParaRPr lang="es-CO"/>
        </a:p>
      </dgm:t>
    </dgm:pt>
    <dgm:pt modelId="{6D55CE50-1916-4EB6-9126-8E7E6BD1E1FE}" type="parTrans" cxnId="{E1AAF09B-519A-45DF-A8CA-70DD70CD158A}">
      <dgm:prSet/>
      <dgm:spPr/>
      <dgm:t>
        <a:bodyPr/>
        <a:lstStyle/>
        <a:p>
          <a:endParaRPr lang="es-CO"/>
        </a:p>
      </dgm:t>
    </dgm:pt>
    <dgm:pt modelId="{7C1B336D-A777-4668-AF26-5D9D8F47EAFC}" type="sibTrans" cxnId="{E1AAF09B-519A-45DF-A8CA-70DD70CD158A}">
      <dgm:prSet/>
      <dgm:spPr/>
      <dgm:t>
        <a:bodyPr/>
        <a:lstStyle/>
        <a:p>
          <a:endParaRPr lang="es-CO"/>
        </a:p>
      </dgm:t>
    </dgm:pt>
    <dgm:pt modelId="{C6F4BCCE-4E67-4567-96B5-2DEA1E936F77}">
      <dgm:prSet/>
      <dgm:spPr/>
      <dgm:t>
        <a:bodyPr/>
        <a:lstStyle/>
        <a:p>
          <a:r>
            <a:rPr lang="es-MX" b="1" i="0"/>
            <a:t>Enfoque de desarrollo y ciclo de vida.</a:t>
          </a:r>
          <a:endParaRPr lang="es-CO"/>
        </a:p>
      </dgm:t>
    </dgm:pt>
    <dgm:pt modelId="{C91E6883-E028-43D2-8A5B-07C48AC608BB}" type="parTrans" cxnId="{18E47D38-498F-45C7-BC7E-DB09D2E4A2AA}">
      <dgm:prSet/>
      <dgm:spPr/>
      <dgm:t>
        <a:bodyPr/>
        <a:lstStyle/>
        <a:p>
          <a:endParaRPr lang="es-CO"/>
        </a:p>
      </dgm:t>
    </dgm:pt>
    <dgm:pt modelId="{12087978-53A1-4786-A2E8-BDCFA8977376}" type="sibTrans" cxnId="{18E47D38-498F-45C7-BC7E-DB09D2E4A2AA}">
      <dgm:prSet/>
      <dgm:spPr/>
      <dgm:t>
        <a:bodyPr/>
        <a:lstStyle/>
        <a:p>
          <a:endParaRPr lang="es-CO"/>
        </a:p>
      </dgm:t>
    </dgm:pt>
    <dgm:pt modelId="{6E65AEA8-2910-431C-A01A-802E7E023D81}">
      <dgm:prSet/>
      <dgm:spPr/>
      <dgm:t>
        <a:bodyPr/>
        <a:lstStyle/>
        <a:p>
          <a:r>
            <a:rPr lang="es-MX" b="1" i="0"/>
            <a:t>Planificación.</a:t>
          </a:r>
          <a:endParaRPr lang="es-CO"/>
        </a:p>
      </dgm:t>
    </dgm:pt>
    <dgm:pt modelId="{B2097A8D-0441-4BED-97ED-9489CFD883DB}" type="parTrans" cxnId="{535C4E8F-683F-426C-8DB3-C6B703F646C0}">
      <dgm:prSet/>
      <dgm:spPr/>
      <dgm:t>
        <a:bodyPr/>
        <a:lstStyle/>
        <a:p>
          <a:endParaRPr lang="es-CO"/>
        </a:p>
      </dgm:t>
    </dgm:pt>
    <dgm:pt modelId="{5FE035F8-D195-48F4-A0BB-3A882718499A}" type="sibTrans" cxnId="{535C4E8F-683F-426C-8DB3-C6B703F646C0}">
      <dgm:prSet/>
      <dgm:spPr/>
      <dgm:t>
        <a:bodyPr/>
        <a:lstStyle/>
        <a:p>
          <a:endParaRPr lang="es-CO"/>
        </a:p>
      </dgm:t>
    </dgm:pt>
    <dgm:pt modelId="{45BFA082-1B94-4A81-873A-5C7E625FEC98}">
      <dgm:prSet/>
      <dgm:spPr/>
      <dgm:t>
        <a:bodyPr/>
        <a:lstStyle/>
        <a:p>
          <a:r>
            <a:rPr lang="es-MX" b="1" i="0"/>
            <a:t>Trabajo del proyecto.</a:t>
          </a:r>
          <a:endParaRPr lang="es-CO"/>
        </a:p>
      </dgm:t>
    </dgm:pt>
    <dgm:pt modelId="{16B010C3-9D16-4F5A-BB80-62349C2B6ADF}" type="parTrans" cxnId="{99580F29-4A84-4B8B-A3A2-0EA3F6A5F4DB}">
      <dgm:prSet/>
      <dgm:spPr/>
      <dgm:t>
        <a:bodyPr/>
        <a:lstStyle/>
        <a:p>
          <a:endParaRPr lang="es-CO"/>
        </a:p>
      </dgm:t>
    </dgm:pt>
    <dgm:pt modelId="{5FFA12B1-4A98-4430-9A81-2776F3349A78}" type="sibTrans" cxnId="{99580F29-4A84-4B8B-A3A2-0EA3F6A5F4DB}">
      <dgm:prSet/>
      <dgm:spPr/>
      <dgm:t>
        <a:bodyPr/>
        <a:lstStyle/>
        <a:p>
          <a:endParaRPr lang="es-CO"/>
        </a:p>
      </dgm:t>
    </dgm:pt>
    <dgm:pt modelId="{C833F19C-8C58-4357-81D9-C00990D64421}">
      <dgm:prSet/>
      <dgm:spPr/>
      <dgm:t>
        <a:bodyPr/>
        <a:lstStyle/>
        <a:p>
          <a:r>
            <a:rPr lang="es-MX" b="1" i="0"/>
            <a:t>Entrega.</a:t>
          </a:r>
          <a:endParaRPr lang="es-CO"/>
        </a:p>
      </dgm:t>
    </dgm:pt>
    <dgm:pt modelId="{79092FF7-82E3-477A-A5C7-5E7AABC3037B}" type="parTrans" cxnId="{1A46C4C0-F2DE-4794-9D24-EABF3C649C0F}">
      <dgm:prSet/>
      <dgm:spPr/>
      <dgm:t>
        <a:bodyPr/>
        <a:lstStyle/>
        <a:p>
          <a:endParaRPr lang="es-CO"/>
        </a:p>
      </dgm:t>
    </dgm:pt>
    <dgm:pt modelId="{9BC25E67-03A4-4B27-9FC9-C13B7887E2FD}" type="sibTrans" cxnId="{1A46C4C0-F2DE-4794-9D24-EABF3C649C0F}">
      <dgm:prSet/>
      <dgm:spPr/>
      <dgm:t>
        <a:bodyPr/>
        <a:lstStyle/>
        <a:p>
          <a:endParaRPr lang="es-CO"/>
        </a:p>
      </dgm:t>
    </dgm:pt>
    <dgm:pt modelId="{53C99F14-9A5D-461C-8401-FCF62FBB78F9}">
      <dgm:prSet/>
      <dgm:spPr/>
      <dgm:t>
        <a:bodyPr/>
        <a:lstStyle/>
        <a:p>
          <a:r>
            <a:rPr lang="es-MX" b="1" i="0"/>
            <a:t>Métricas.</a:t>
          </a:r>
          <a:endParaRPr lang="es-CO"/>
        </a:p>
      </dgm:t>
    </dgm:pt>
    <dgm:pt modelId="{A8C7138D-AFFC-40E7-9007-A9178A0E41D1}" type="parTrans" cxnId="{B61F0DDD-13E6-49FB-8966-DEBCC3A1C542}">
      <dgm:prSet/>
      <dgm:spPr/>
      <dgm:t>
        <a:bodyPr/>
        <a:lstStyle/>
        <a:p>
          <a:endParaRPr lang="es-CO"/>
        </a:p>
      </dgm:t>
    </dgm:pt>
    <dgm:pt modelId="{1B176772-A888-466B-A5C3-EAB9ADFC9BEA}" type="sibTrans" cxnId="{B61F0DDD-13E6-49FB-8966-DEBCC3A1C542}">
      <dgm:prSet/>
      <dgm:spPr/>
      <dgm:t>
        <a:bodyPr/>
        <a:lstStyle/>
        <a:p>
          <a:endParaRPr lang="es-CO"/>
        </a:p>
      </dgm:t>
    </dgm:pt>
    <dgm:pt modelId="{FF0F68C2-8CE8-4E4D-8253-4C0D6A2A6E4A}">
      <dgm:prSet/>
      <dgm:spPr/>
      <dgm:t>
        <a:bodyPr/>
        <a:lstStyle/>
        <a:p>
          <a:r>
            <a:rPr lang="es-MX" b="1" i="0"/>
            <a:t>Incertidumbre.</a:t>
          </a:r>
          <a:endParaRPr lang="es-CO"/>
        </a:p>
      </dgm:t>
    </dgm:pt>
    <dgm:pt modelId="{77F44D6C-39F8-4D4C-965D-0DC7628CCB90}" type="parTrans" cxnId="{BB83D0A5-778C-4708-B0ED-E8CDA36F1597}">
      <dgm:prSet/>
      <dgm:spPr/>
      <dgm:t>
        <a:bodyPr/>
        <a:lstStyle/>
        <a:p>
          <a:endParaRPr lang="es-CO"/>
        </a:p>
      </dgm:t>
    </dgm:pt>
    <dgm:pt modelId="{4DC32A37-6DCE-44F4-9F05-7E24FBD08123}" type="sibTrans" cxnId="{BB83D0A5-778C-4708-B0ED-E8CDA36F1597}">
      <dgm:prSet/>
      <dgm:spPr/>
      <dgm:t>
        <a:bodyPr/>
        <a:lstStyle/>
        <a:p>
          <a:endParaRPr lang="es-CO"/>
        </a:p>
      </dgm:t>
    </dgm:pt>
    <dgm:pt modelId="{52B5E2A8-E0E3-49A2-9C5A-EEF01D9852CD}" type="pres">
      <dgm:prSet presAssocID="{7BC49BC6-D6B2-4521-AF3C-E38CBC661CBF}" presName="Name0" presStyleCnt="0">
        <dgm:presLayoutVars>
          <dgm:dir/>
          <dgm:animLvl val="lvl"/>
          <dgm:resizeHandles val="exact"/>
        </dgm:presLayoutVars>
      </dgm:prSet>
      <dgm:spPr/>
    </dgm:pt>
    <dgm:pt modelId="{8448D90B-BB99-449E-9144-70225F5D6BDE}" type="pres">
      <dgm:prSet presAssocID="{EB00EE45-7E31-4713-A47A-C173BC44A74D}" presName="linNode" presStyleCnt="0"/>
      <dgm:spPr/>
    </dgm:pt>
    <dgm:pt modelId="{3AF9CECF-117E-4511-969B-85DEC1D3AFA2}" type="pres">
      <dgm:prSet presAssocID="{EB00EE45-7E31-4713-A47A-C173BC44A74D}" presName="parentText" presStyleLbl="node1" presStyleIdx="0" presStyleCnt="1" custScaleX="73353">
        <dgm:presLayoutVars>
          <dgm:chMax val="1"/>
          <dgm:bulletEnabled val="1"/>
        </dgm:presLayoutVars>
      </dgm:prSet>
      <dgm:spPr/>
    </dgm:pt>
    <dgm:pt modelId="{F8E00239-2F9C-465B-83D2-AC432DCA2D94}" type="pres">
      <dgm:prSet presAssocID="{EB00EE45-7E31-4713-A47A-C173BC44A74D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C065316-9CEB-4505-AD37-11A7F191F686}" type="presOf" srcId="{6E65AEA8-2910-431C-A01A-802E7E023D81}" destId="{F8E00239-2F9C-465B-83D2-AC432DCA2D94}" srcOrd="0" destOrd="3" presId="urn:microsoft.com/office/officeart/2005/8/layout/vList5"/>
    <dgm:cxn modelId="{99580F29-4A84-4B8B-A3A2-0EA3F6A5F4DB}" srcId="{EB00EE45-7E31-4713-A47A-C173BC44A74D}" destId="{45BFA082-1B94-4A81-873A-5C7E625FEC98}" srcOrd="4" destOrd="0" parTransId="{16B010C3-9D16-4F5A-BB80-62349C2B6ADF}" sibTransId="{5FFA12B1-4A98-4430-9A81-2776F3349A78}"/>
    <dgm:cxn modelId="{AFDE6E38-4614-4495-87F5-33252E86722A}" type="presOf" srcId="{FF0F68C2-8CE8-4E4D-8253-4C0D6A2A6E4A}" destId="{F8E00239-2F9C-465B-83D2-AC432DCA2D94}" srcOrd="0" destOrd="7" presId="urn:microsoft.com/office/officeart/2005/8/layout/vList5"/>
    <dgm:cxn modelId="{18E47D38-498F-45C7-BC7E-DB09D2E4A2AA}" srcId="{EB00EE45-7E31-4713-A47A-C173BC44A74D}" destId="{C6F4BCCE-4E67-4567-96B5-2DEA1E936F77}" srcOrd="2" destOrd="0" parTransId="{C91E6883-E028-43D2-8A5B-07C48AC608BB}" sibTransId="{12087978-53A1-4786-A2E8-BDCFA8977376}"/>
    <dgm:cxn modelId="{0229A23F-2B97-4BC6-AADB-2AA62B2ADA9C}" type="presOf" srcId="{7BC49BC6-D6B2-4521-AF3C-E38CBC661CBF}" destId="{52B5E2A8-E0E3-49A2-9C5A-EEF01D9852CD}" srcOrd="0" destOrd="0" presId="urn:microsoft.com/office/officeart/2005/8/layout/vList5"/>
    <dgm:cxn modelId="{A3802A5B-29A8-4EB8-817A-4AB65463F63B}" type="presOf" srcId="{EB00EE45-7E31-4713-A47A-C173BC44A74D}" destId="{3AF9CECF-117E-4511-969B-85DEC1D3AFA2}" srcOrd="0" destOrd="0" presId="urn:microsoft.com/office/officeart/2005/8/layout/vList5"/>
    <dgm:cxn modelId="{12D52A41-EF0D-45DE-A2E1-B1B10442D1CD}" srcId="{7BC49BC6-D6B2-4521-AF3C-E38CBC661CBF}" destId="{EB00EE45-7E31-4713-A47A-C173BC44A74D}" srcOrd="0" destOrd="0" parTransId="{A491F7F0-6A25-473D-8D21-A9D999C0951B}" sibTransId="{3253AA7A-2F59-44B4-9D13-2E31EB3F779F}"/>
    <dgm:cxn modelId="{9FA4CC45-4599-48E2-899E-24FD9116F777}" type="presOf" srcId="{C6F4BCCE-4E67-4567-96B5-2DEA1E936F77}" destId="{F8E00239-2F9C-465B-83D2-AC432DCA2D94}" srcOrd="0" destOrd="2" presId="urn:microsoft.com/office/officeart/2005/8/layout/vList5"/>
    <dgm:cxn modelId="{FF682851-D569-4378-AB5F-5D80CADD738B}" type="presOf" srcId="{53C99F14-9A5D-461C-8401-FCF62FBB78F9}" destId="{F8E00239-2F9C-465B-83D2-AC432DCA2D94}" srcOrd="0" destOrd="6" presId="urn:microsoft.com/office/officeart/2005/8/layout/vList5"/>
    <dgm:cxn modelId="{58814784-9C77-4239-9E6A-69FDAE6EA9B8}" type="presOf" srcId="{45BFA082-1B94-4A81-873A-5C7E625FEC98}" destId="{F8E00239-2F9C-465B-83D2-AC432DCA2D94}" srcOrd="0" destOrd="4" presId="urn:microsoft.com/office/officeart/2005/8/layout/vList5"/>
    <dgm:cxn modelId="{EFFE5F8F-AEF7-4080-919E-4CD7A1D35875}" type="presOf" srcId="{C5489A91-3EE7-4B35-89B7-9FEC7F2867A1}" destId="{F8E00239-2F9C-465B-83D2-AC432DCA2D94}" srcOrd="0" destOrd="1" presId="urn:microsoft.com/office/officeart/2005/8/layout/vList5"/>
    <dgm:cxn modelId="{535C4E8F-683F-426C-8DB3-C6B703F646C0}" srcId="{EB00EE45-7E31-4713-A47A-C173BC44A74D}" destId="{6E65AEA8-2910-431C-A01A-802E7E023D81}" srcOrd="3" destOrd="0" parTransId="{B2097A8D-0441-4BED-97ED-9489CFD883DB}" sibTransId="{5FE035F8-D195-48F4-A0BB-3A882718499A}"/>
    <dgm:cxn modelId="{E1AAF09B-519A-45DF-A8CA-70DD70CD158A}" srcId="{EB00EE45-7E31-4713-A47A-C173BC44A74D}" destId="{C5489A91-3EE7-4B35-89B7-9FEC7F2867A1}" srcOrd="1" destOrd="0" parTransId="{6D55CE50-1916-4EB6-9126-8E7E6BD1E1FE}" sibTransId="{7C1B336D-A777-4668-AF26-5D9D8F47EAFC}"/>
    <dgm:cxn modelId="{BB83D0A5-778C-4708-B0ED-E8CDA36F1597}" srcId="{EB00EE45-7E31-4713-A47A-C173BC44A74D}" destId="{FF0F68C2-8CE8-4E4D-8253-4C0D6A2A6E4A}" srcOrd="7" destOrd="0" parTransId="{77F44D6C-39F8-4D4C-965D-0DC7628CCB90}" sibTransId="{4DC32A37-6DCE-44F4-9F05-7E24FBD08123}"/>
    <dgm:cxn modelId="{1A46C4C0-F2DE-4794-9D24-EABF3C649C0F}" srcId="{EB00EE45-7E31-4713-A47A-C173BC44A74D}" destId="{C833F19C-8C58-4357-81D9-C00990D64421}" srcOrd="5" destOrd="0" parTransId="{79092FF7-82E3-477A-A5C7-5E7AABC3037B}" sibTransId="{9BC25E67-03A4-4B27-9FC9-C13B7887E2FD}"/>
    <dgm:cxn modelId="{491F58D9-FADB-4EC9-BC5C-F3864688A928}" type="presOf" srcId="{78D9944C-5552-4E8D-B4A0-D04656237C5A}" destId="{F8E00239-2F9C-465B-83D2-AC432DCA2D94}" srcOrd="0" destOrd="0" presId="urn:microsoft.com/office/officeart/2005/8/layout/vList5"/>
    <dgm:cxn modelId="{505634DB-FCB4-4B69-8CFC-73E77BCCC13F}" srcId="{EB00EE45-7E31-4713-A47A-C173BC44A74D}" destId="{78D9944C-5552-4E8D-B4A0-D04656237C5A}" srcOrd="0" destOrd="0" parTransId="{1B93C644-8314-4B8A-B696-B95BC68C1FCB}" sibTransId="{7BB5CC2A-1977-46F8-BA93-B87DBF493988}"/>
    <dgm:cxn modelId="{B61F0DDD-13E6-49FB-8966-DEBCC3A1C542}" srcId="{EB00EE45-7E31-4713-A47A-C173BC44A74D}" destId="{53C99F14-9A5D-461C-8401-FCF62FBB78F9}" srcOrd="6" destOrd="0" parTransId="{A8C7138D-AFFC-40E7-9007-A9178A0E41D1}" sibTransId="{1B176772-A888-466B-A5C3-EAB9ADFC9BEA}"/>
    <dgm:cxn modelId="{F96B9FEB-A19E-4C50-B842-36BE1596F3AD}" type="presOf" srcId="{C833F19C-8C58-4357-81D9-C00990D64421}" destId="{F8E00239-2F9C-465B-83D2-AC432DCA2D94}" srcOrd="0" destOrd="5" presId="urn:microsoft.com/office/officeart/2005/8/layout/vList5"/>
    <dgm:cxn modelId="{FF996A1B-ED88-4AE8-B1A0-E23BB39F3B45}" type="presParOf" srcId="{52B5E2A8-E0E3-49A2-9C5A-EEF01D9852CD}" destId="{8448D90B-BB99-449E-9144-70225F5D6BDE}" srcOrd="0" destOrd="0" presId="urn:microsoft.com/office/officeart/2005/8/layout/vList5"/>
    <dgm:cxn modelId="{3532883D-E94A-4948-A0D4-0A2F0413688A}" type="presParOf" srcId="{8448D90B-BB99-449E-9144-70225F5D6BDE}" destId="{3AF9CECF-117E-4511-969B-85DEC1D3AFA2}" srcOrd="0" destOrd="0" presId="urn:microsoft.com/office/officeart/2005/8/layout/vList5"/>
    <dgm:cxn modelId="{60677F1A-9BFB-4A1E-87A8-06E17963B008}" type="presParOf" srcId="{8448D90B-BB99-449E-9144-70225F5D6BDE}" destId="{F8E00239-2F9C-465B-83D2-AC432DCA2D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1B1504-09DF-41D8-90A3-ED5134D609B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BEFFFDD-1EE3-4B1D-8B05-3F2BAECEE92B}">
      <dgm:prSet/>
      <dgm:spPr/>
      <dgm:t>
        <a:bodyPr/>
        <a:lstStyle/>
        <a:p>
          <a:r>
            <a:rPr lang="es-MX"/>
            <a:t>Se</a:t>
          </a:r>
          <a:r>
            <a:rPr lang="es-MX" b="0" i="0"/>
            <a:t> ocupa de las actividades y funciones asociadas con los interesados. </a:t>
          </a:r>
          <a:endParaRPr lang="es-CO"/>
        </a:p>
      </dgm:t>
    </dgm:pt>
    <dgm:pt modelId="{8788B40A-F32C-4BF7-ACBB-37A444A3A859}" type="parTrans" cxnId="{F5074AAD-2E62-4D76-B1B6-A20F29B6FA36}">
      <dgm:prSet/>
      <dgm:spPr/>
      <dgm:t>
        <a:bodyPr/>
        <a:lstStyle/>
        <a:p>
          <a:endParaRPr lang="es-CO"/>
        </a:p>
      </dgm:t>
    </dgm:pt>
    <dgm:pt modelId="{A43BAE3F-8A1D-4548-9202-C8D283830F17}" type="sibTrans" cxnId="{F5074AAD-2E62-4D76-B1B6-A20F29B6FA36}">
      <dgm:prSet/>
      <dgm:spPr/>
      <dgm:t>
        <a:bodyPr/>
        <a:lstStyle/>
        <a:p>
          <a:endParaRPr lang="es-CO"/>
        </a:p>
      </dgm:t>
    </dgm:pt>
    <dgm:pt modelId="{1C8A66F8-9DF8-412E-8177-FF6E6667D9C8}">
      <dgm:prSet/>
      <dgm:spPr/>
      <dgm:t>
        <a:bodyPr/>
        <a:lstStyle/>
        <a:p>
          <a:r>
            <a:rPr lang="es-MX" b="0" i="0"/>
            <a:t>La ejecución efectiva de este dominio de desempeño tiene los siguientes resultados deseados:</a:t>
          </a:r>
          <a:endParaRPr lang="es-CO"/>
        </a:p>
      </dgm:t>
    </dgm:pt>
    <dgm:pt modelId="{3CC75879-3995-4771-8833-8BFB76312401}" type="parTrans" cxnId="{66E69AE9-B2A8-4A69-9E10-DFF2BFA9B0BE}">
      <dgm:prSet/>
      <dgm:spPr/>
      <dgm:t>
        <a:bodyPr/>
        <a:lstStyle/>
        <a:p>
          <a:endParaRPr lang="es-CO"/>
        </a:p>
      </dgm:t>
    </dgm:pt>
    <dgm:pt modelId="{8F392B28-20D2-4F3F-B98D-D5DDAF787BD5}" type="sibTrans" cxnId="{66E69AE9-B2A8-4A69-9E10-DFF2BFA9B0BE}">
      <dgm:prSet/>
      <dgm:spPr/>
      <dgm:t>
        <a:bodyPr/>
        <a:lstStyle/>
        <a:p>
          <a:endParaRPr lang="es-CO"/>
        </a:p>
      </dgm:t>
    </dgm:pt>
    <dgm:pt modelId="{5ACAB3DF-B11D-4C0C-9CA6-E62BB71BE9F6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400" b="0" i="0" dirty="0"/>
            <a:t>Una relación de trabajo productiva con los interesados a lo largo del proyecto.</a:t>
          </a:r>
          <a:endParaRPr lang="es-CO" sz="1400" dirty="0"/>
        </a:p>
      </dgm:t>
    </dgm:pt>
    <dgm:pt modelId="{4A459E2D-9446-43EF-8BAC-78D3223D09D9}" type="parTrans" cxnId="{6129480F-A318-4B87-9B09-5A42B6E1D0A5}">
      <dgm:prSet/>
      <dgm:spPr/>
      <dgm:t>
        <a:bodyPr/>
        <a:lstStyle/>
        <a:p>
          <a:endParaRPr lang="es-CO"/>
        </a:p>
      </dgm:t>
    </dgm:pt>
    <dgm:pt modelId="{3ECBD1B6-FC32-4921-BCE9-2ACA16CB9774}" type="sibTrans" cxnId="{6129480F-A318-4B87-9B09-5A42B6E1D0A5}">
      <dgm:prSet/>
      <dgm:spPr/>
      <dgm:t>
        <a:bodyPr/>
        <a:lstStyle/>
        <a:p>
          <a:endParaRPr lang="es-CO"/>
        </a:p>
      </dgm:t>
    </dgm:pt>
    <dgm:pt modelId="{8C71CE38-ACCB-4270-A588-DB14D359B7E4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400" b="0" i="0" dirty="0"/>
            <a:t>Acuerdo de los interesados con los objetivos del proyecto.</a:t>
          </a:r>
          <a:endParaRPr lang="es-CO" sz="1400" dirty="0"/>
        </a:p>
      </dgm:t>
    </dgm:pt>
    <dgm:pt modelId="{863C7431-782A-478F-A994-67B61800F843}" type="parTrans" cxnId="{93A7BD0A-8527-4FC3-A550-8998B8EF3C1C}">
      <dgm:prSet/>
      <dgm:spPr/>
      <dgm:t>
        <a:bodyPr/>
        <a:lstStyle/>
        <a:p>
          <a:endParaRPr lang="es-CO"/>
        </a:p>
      </dgm:t>
    </dgm:pt>
    <dgm:pt modelId="{F751FE34-3C6B-4311-AC48-1E3CF53D7A66}" type="sibTrans" cxnId="{93A7BD0A-8527-4FC3-A550-8998B8EF3C1C}">
      <dgm:prSet/>
      <dgm:spPr/>
      <dgm:t>
        <a:bodyPr/>
        <a:lstStyle/>
        <a:p>
          <a:endParaRPr lang="es-CO"/>
        </a:p>
      </dgm:t>
    </dgm:pt>
    <dgm:pt modelId="{42103360-CA6F-4BF7-A372-EFF2D01369A5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400" b="0" i="0" dirty="0"/>
            <a:t>Los interesados que son beneficiarios del proyecto brindan apoyo y están satisfechos. Los interesados que pueden oponerse al proyecto o a sus entregables no afectan negativamente los resultados del proyecto.</a:t>
          </a:r>
          <a:endParaRPr lang="es-CO" sz="1400" dirty="0"/>
        </a:p>
      </dgm:t>
    </dgm:pt>
    <dgm:pt modelId="{816536B4-9834-4881-9CBD-A9751152EE7E}" type="parTrans" cxnId="{5821CB37-F641-4F30-97C7-1B4A32993FE9}">
      <dgm:prSet/>
      <dgm:spPr/>
      <dgm:t>
        <a:bodyPr/>
        <a:lstStyle/>
        <a:p>
          <a:endParaRPr lang="es-CO"/>
        </a:p>
      </dgm:t>
    </dgm:pt>
    <dgm:pt modelId="{F4D157DE-8827-4037-A4CC-F17EA9E1754D}" type="sibTrans" cxnId="{5821CB37-F641-4F30-97C7-1B4A32993FE9}">
      <dgm:prSet/>
      <dgm:spPr/>
      <dgm:t>
        <a:bodyPr/>
        <a:lstStyle/>
        <a:p>
          <a:endParaRPr lang="es-CO"/>
        </a:p>
      </dgm:t>
    </dgm:pt>
    <dgm:pt modelId="{08B5EC09-2D82-4B38-98D5-6AF0D539161A}" type="pres">
      <dgm:prSet presAssocID="{091B1504-09DF-41D8-90A3-ED5134D609B2}" presName="Name0" presStyleCnt="0">
        <dgm:presLayoutVars>
          <dgm:dir/>
          <dgm:animLvl val="lvl"/>
          <dgm:resizeHandles val="exact"/>
        </dgm:presLayoutVars>
      </dgm:prSet>
      <dgm:spPr/>
    </dgm:pt>
    <dgm:pt modelId="{C2B42333-4B2E-4CEC-A5F0-15A434158010}" type="pres">
      <dgm:prSet presAssocID="{EBEFFFDD-1EE3-4B1D-8B05-3F2BAECEE92B}" presName="linNode" presStyleCnt="0"/>
      <dgm:spPr/>
    </dgm:pt>
    <dgm:pt modelId="{E2C652C4-BD67-4A1D-9606-06F4A2E7B1F0}" type="pres">
      <dgm:prSet presAssocID="{EBEFFFDD-1EE3-4B1D-8B05-3F2BAECEE92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17CD551-F573-4516-AE80-9FF37690B6DF}" type="pres">
      <dgm:prSet presAssocID="{A43BAE3F-8A1D-4548-9202-C8D283830F17}" presName="sp" presStyleCnt="0"/>
      <dgm:spPr/>
    </dgm:pt>
    <dgm:pt modelId="{9F51F5B8-4932-46F4-8F34-75408B86697C}" type="pres">
      <dgm:prSet presAssocID="{1C8A66F8-9DF8-412E-8177-FF6E6667D9C8}" presName="linNode" presStyleCnt="0"/>
      <dgm:spPr/>
    </dgm:pt>
    <dgm:pt modelId="{9B16F96E-A45D-4C53-BFDD-618C581D1977}" type="pres">
      <dgm:prSet presAssocID="{1C8A66F8-9DF8-412E-8177-FF6E6667D9C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B59B51C-71F4-4E54-B50B-E901735353E4}" type="pres">
      <dgm:prSet presAssocID="{1C8A66F8-9DF8-412E-8177-FF6E6667D9C8}" presName="descendantText" presStyleLbl="alignAccFollowNode1" presStyleIdx="0" presStyleCnt="1" custScaleY="104641">
        <dgm:presLayoutVars>
          <dgm:bulletEnabled val="1"/>
        </dgm:presLayoutVars>
      </dgm:prSet>
      <dgm:spPr/>
    </dgm:pt>
  </dgm:ptLst>
  <dgm:cxnLst>
    <dgm:cxn modelId="{93A7BD0A-8527-4FC3-A550-8998B8EF3C1C}" srcId="{1C8A66F8-9DF8-412E-8177-FF6E6667D9C8}" destId="{8C71CE38-ACCB-4270-A588-DB14D359B7E4}" srcOrd="1" destOrd="0" parTransId="{863C7431-782A-478F-A994-67B61800F843}" sibTransId="{F751FE34-3C6B-4311-AC48-1E3CF53D7A66}"/>
    <dgm:cxn modelId="{6129480F-A318-4B87-9B09-5A42B6E1D0A5}" srcId="{1C8A66F8-9DF8-412E-8177-FF6E6667D9C8}" destId="{5ACAB3DF-B11D-4C0C-9CA6-E62BB71BE9F6}" srcOrd="0" destOrd="0" parTransId="{4A459E2D-9446-43EF-8BAC-78D3223D09D9}" sibTransId="{3ECBD1B6-FC32-4921-BCE9-2ACA16CB9774}"/>
    <dgm:cxn modelId="{5821CB37-F641-4F30-97C7-1B4A32993FE9}" srcId="{1C8A66F8-9DF8-412E-8177-FF6E6667D9C8}" destId="{42103360-CA6F-4BF7-A372-EFF2D01369A5}" srcOrd="2" destOrd="0" parTransId="{816536B4-9834-4881-9CBD-A9751152EE7E}" sibTransId="{F4D157DE-8827-4037-A4CC-F17EA9E1754D}"/>
    <dgm:cxn modelId="{C634C689-2F54-4BB0-B166-046A80EB0FB1}" type="presOf" srcId="{091B1504-09DF-41D8-90A3-ED5134D609B2}" destId="{08B5EC09-2D82-4B38-98D5-6AF0D539161A}" srcOrd="0" destOrd="0" presId="urn:microsoft.com/office/officeart/2005/8/layout/vList5"/>
    <dgm:cxn modelId="{A5035990-51AF-491F-BDF3-CB78E84CAE57}" type="presOf" srcId="{5ACAB3DF-B11D-4C0C-9CA6-E62BB71BE9F6}" destId="{7B59B51C-71F4-4E54-B50B-E901735353E4}" srcOrd="0" destOrd="0" presId="urn:microsoft.com/office/officeart/2005/8/layout/vList5"/>
    <dgm:cxn modelId="{560325A4-1B58-4A50-8C3E-DCA1FB323958}" type="presOf" srcId="{42103360-CA6F-4BF7-A372-EFF2D01369A5}" destId="{7B59B51C-71F4-4E54-B50B-E901735353E4}" srcOrd="0" destOrd="2" presId="urn:microsoft.com/office/officeart/2005/8/layout/vList5"/>
    <dgm:cxn modelId="{0B7229A7-D73A-4914-A7DA-31C35BC4435B}" type="presOf" srcId="{1C8A66F8-9DF8-412E-8177-FF6E6667D9C8}" destId="{9B16F96E-A45D-4C53-BFDD-618C581D1977}" srcOrd="0" destOrd="0" presId="urn:microsoft.com/office/officeart/2005/8/layout/vList5"/>
    <dgm:cxn modelId="{F5074AAD-2E62-4D76-B1B6-A20F29B6FA36}" srcId="{091B1504-09DF-41D8-90A3-ED5134D609B2}" destId="{EBEFFFDD-1EE3-4B1D-8B05-3F2BAECEE92B}" srcOrd="0" destOrd="0" parTransId="{8788B40A-F32C-4BF7-ACBB-37A444A3A859}" sibTransId="{A43BAE3F-8A1D-4548-9202-C8D283830F17}"/>
    <dgm:cxn modelId="{316102CB-B07A-491F-91AC-3098E4C5F717}" type="presOf" srcId="{EBEFFFDD-1EE3-4B1D-8B05-3F2BAECEE92B}" destId="{E2C652C4-BD67-4A1D-9606-06F4A2E7B1F0}" srcOrd="0" destOrd="0" presId="urn:microsoft.com/office/officeart/2005/8/layout/vList5"/>
    <dgm:cxn modelId="{66E69AE9-B2A8-4A69-9E10-DFF2BFA9B0BE}" srcId="{091B1504-09DF-41D8-90A3-ED5134D609B2}" destId="{1C8A66F8-9DF8-412E-8177-FF6E6667D9C8}" srcOrd="1" destOrd="0" parTransId="{3CC75879-3995-4771-8833-8BFB76312401}" sibTransId="{8F392B28-20D2-4F3F-B98D-D5DDAF787BD5}"/>
    <dgm:cxn modelId="{8A1FAAF5-6B10-4126-8E6F-90552FE5B5A4}" type="presOf" srcId="{8C71CE38-ACCB-4270-A588-DB14D359B7E4}" destId="{7B59B51C-71F4-4E54-B50B-E901735353E4}" srcOrd="0" destOrd="1" presId="urn:microsoft.com/office/officeart/2005/8/layout/vList5"/>
    <dgm:cxn modelId="{D109B82D-1D83-4E1F-8E8C-4C4C3E91B1AA}" type="presParOf" srcId="{08B5EC09-2D82-4B38-98D5-6AF0D539161A}" destId="{C2B42333-4B2E-4CEC-A5F0-15A434158010}" srcOrd="0" destOrd="0" presId="urn:microsoft.com/office/officeart/2005/8/layout/vList5"/>
    <dgm:cxn modelId="{A646C154-D61D-4F9C-B874-A99C9C3CD47A}" type="presParOf" srcId="{C2B42333-4B2E-4CEC-A5F0-15A434158010}" destId="{E2C652C4-BD67-4A1D-9606-06F4A2E7B1F0}" srcOrd="0" destOrd="0" presId="urn:microsoft.com/office/officeart/2005/8/layout/vList5"/>
    <dgm:cxn modelId="{1D2F79BF-EE33-441F-AE45-F2ECCF5D6C8B}" type="presParOf" srcId="{08B5EC09-2D82-4B38-98D5-6AF0D539161A}" destId="{417CD551-F573-4516-AE80-9FF37690B6DF}" srcOrd="1" destOrd="0" presId="urn:microsoft.com/office/officeart/2005/8/layout/vList5"/>
    <dgm:cxn modelId="{F8A98E6F-727C-4451-93D4-E5EBA903B3CA}" type="presParOf" srcId="{08B5EC09-2D82-4B38-98D5-6AF0D539161A}" destId="{9F51F5B8-4932-46F4-8F34-75408B86697C}" srcOrd="2" destOrd="0" presId="urn:microsoft.com/office/officeart/2005/8/layout/vList5"/>
    <dgm:cxn modelId="{D3719836-39EF-4F4C-97AB-A4DAA1AF6B36}" type="presParOf" srcId="{9F51F5B8-4932-46F4-8F34-75408B86697C}" destId="{9B16F96E-A45D-4C53-BFDD-618C581D1977}" srcOrd="0" destOrd="0" presId="urn:microsoft.com/office/officeart/2005/8/layout/vList5"/>
    <dgm:cxn modelId="{A5CF5BC5-AEA3-4D44-9ACB-CE93F5DCAFB1}" type="presParOf" srcId="{9F51F5B8-4932-46F4-8F34-75408B86697C}" destId="{7B59B51C-71F4-4E54-B50B-E901735353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37A135-88A4-49C9-B2E4-AE021A48E6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O"/>
        </a:p>
      </dgm:t>
    </dgm:pt>
    <dgm:pt modelId="{8EC7DD5C-199C-47BE-A2C5-9DBEE6B30531}">
      <dgm:prSet custT="1"/>
      <dgm:spPr/>
      <dgm:t>
        <a:bodyPr/>
        <a:lstStyle/>
        <a:p>
          <a:r>
            <a:rPr lang="es-MX" sz="1800" dirty="0"/>
            <a:t>S</a:t>
          </a:r>
          <a:r>
            <a:rPr lang="es-MX" sz="1800" b="0" i="0" dirty="0"/>
            <a:t>e ocupa de las actividades y funciones asociadas con las personas responsables de producir los entregables del proyecto que hacen realidad los resultados de negocio</a:t>
          </a:r>
          <a:r>
            <a:rPr lang="es-MX" sz="2300" b="0" i="0" dirty="0"/>
            <a:t>. </a:t>
          </a:r>
          <a:endParaRPr lang="es-CO" sz="2300" dirty="0"/>
        </a:p>
      </dgm:t>
    </dgm:pt>
    <dgm:pt modelId="{AEE7EB92-4F1D-469B-8EF6-9D315FA18D20}" type="parTrans" cxnId="{348E7235-BF6A-4517-950D-2CA8174012D7}">
      <dgm:prSet/>
      <dgm:spPr/>
      <dgm:t>
        <a:bodyPr/>
        <a:lstStyle/>
        <a:p>
          <a:endParaRPr lang="es-CO"/>
        </a:p>
      </dgm:t>
    </dgm:pt>
    <dgm:pt modelId="{1B48B181-8CA8-4EE5-9766-F6FBD1D0E68C}" type="sibTrans" cxnId="{348E7235-BF6A-4517-950D-2CA8174012D7}">
      <dgm:prSet/>
      <dgm:spPr/>
      <dgm:t>
        <a:bodyPr/>
        <a:lstStyle/>
        <a:p>
          <a:endParaRPr lang="es-CO"/>
        </a:p>
      </dgm:t>
    </dgm:pt>
    <dgm:pt modelId="{9FF77272-CFDD-4F61-84C9-1B7DC04AAE37}">
      <dgm:prSet custT="1"/>
      <dgm:spPr/>
      <dgm:t>
        <a:bodyPr/>
        <a:lstStyle/>
        <a:p>
          <a:r>
            <a:rPr lang="es-MX" sz="2000" b="0" i="0" dirty="0"/>
            <a:t>La ejecución efectiva de este dominio de desempeño tiene los siguientes resultados deseados</a:t>
          </a:r>
          <a:r>
            <a:rPr lang="es-MX" sz="2400" b="0" i="0" dirty="0"/>
            <a:t>:</a:t>
          </a:r>
          <a:endParaRPr lang="es-CO" sz="2400" dirty="0"/>
        </a:p>
      </dgm:t>
    </dgm:pt>
    <dgm:pt modelId="{976B1130-A2CA-43A3-8D63-1D32BD99C630}" type="parTrans" cxnId="{1AFF4DBF-ED60-4B15-831F-69CC3978D6F5}">
      <dgm:prSet/>
      <dgm:spPr/>
      <dgm:t>
        <a:bodyPr/>
        <a:lstStyle/>
        <a:p>
          <a:endParaRPr lang="es-CO"/>
        </a:p>
      </dgm:t>
    </dgm:pt>
    <dgm:pt modelId="{4C342279-4B0D-45B2-B1CE-71C986B38CE5}" type="sibTrans" cxnId="{1AFF4DBF-ED60-4B15-831F-69CC3978D6F5}">
      <dgm:prSet/>
      <dgm:spPr/>
      <dgm:t>
        <a:bodyPr/>
        <a:lstStyle/>
        <a:p>
          <a:endParaRPr lang="es-CO"/>
        </a:p>
      </dgm:t>
    </dgm:pt>
    <dgm:pt modelId="{1DC150E6-29B2-4564-BB07-4059B83F0164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800" b="0" i="0" dirty="0"/>
            <a:t>Propiedad compartida.</a:t>
          </a:r>
          <a:endParaRPr lang="es-CO" sz="1800" dirty="0"/>
        </a:p>
      </dgm:t>
    </dgm:pt>
    <dgm:pt modelId="{14DFCDF6-8031-4503-BF3B-48494501ECCA}" type="parTrans" cxnId="{1DB25439-238E-481F-B0D5-5026A69E7453}">
      <dgm:prSet/>
      <dgm:spPr/>
      <dgm:t>
        <a:bodyPr/>
        <a:lstStyle/>
        <a:p>
          <a:endParaRPr lang="es-CO"/>
        </a:p>
      </dgm:t>
    </dgm:pt>
    <dgm:pt modelId="{BC60C8B1-98FE-4795-86CB-AF27A7069677}" type="sibTrans" cxnId="{1DB25439-238E-481F-B0D5-5026A69E7453}">
      <dgm:prSet/>
      <dgm:spPr/>
      <dgm:t>
        <a:bodyPr/>
        <a:lstStyle/>
        <a:p>
          <a:endParaRPr lang="es-CO"/>
        </a:p>
      </dgm:t>
    </dgm:pt>
    <dgm:pt modelId="{63C556EA-0173-4A89-A692-E829E2B1D1DC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800" b="0" i="0" dirty="0"/>
            <a:t>Un equipo de alto rendimiento.</a:t>
          </a:r>
          <a:endParaRPr lang="es-CO" sz="1800" dirty="0"/>
        </a:p>
      </dgm:t>
    </dgm:pt>
    <dgm:pt modelId="{49C1CA5F-1308-46C0-9D5C-CFBEFE5A9BC1}" type="parTrans" cxnId="{01AD6F93-7E6B-4C89-A0F6-68A60D937C07}">
      <dgm:prSet/>
      <dgm:spPr/>
      <dgm:t>
        <a:bodyPr/>
        <a:lstStyle/>
        <a:p>
          <a:endParaRPr lang="es-CO"/>
        </a:p>
      </dgm:t>
    </dgm:pt>
    <dgm:pt modelId="{697B5451-3FBF-4A48-B76F-DF43C750E998}" type="sibTrans" cxnId="{01AD6F93-7E6B-4C89-A0F6-68A60D937C07}">
      <dgm:prSet/>
      <dgm:spPr/>
      <dgm:t>
        <a:bodyPr/>
        <a:lstStyle/>
        <a:p>
          <a:endParaRPr lang="es-CO"/>
        </a:p>
      </dgm:t>
    </dgm:pt>
    <dgm:pt modelId="{1D41DDB7-3588-4941-A1AC-FB77E6D79708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800" b="0" i="0" dirty="0"/>
            <a:t>Todos los miembros del equipo demuestran liderazgo aplicable y otras habilidades interpersonales.</a:t>
          </a:r>
          <a:endParaRPr lang="es-CO" sz="1800" dirty="0"/>
        </a:p>
      </dgm:t>
    </dgm:pt>
    <dgm:pt modelId="{196750B8-6177-49B7-AE16-D3A6E3239917}" type="parTrans" cxnId="{4C598A1D-9E83-471D-A98C-95D122CC3BD2}">
      <dgm:prSet/>
      <dgm:spPr/>
      <dgm:t>
        <a:bodyPr/>
        <a:lstStyle/>
        <a:p>
          <a:endParaRPr lang="es-CO"/>
        </a:p>
      </dgm:t>
    </dgm:pt>
    <dgm:pt modelId="{5B91EC86-0478-4522-B17B-AB9F748DEF98}" type="sibTrans" cxnId="{4C598A1D-9E83-471D-A98C-95D122CC3BD2}">
      <dgm:prSet/>
      <dgm:spPr/>
      <dgm:t>
        <a:bodyPr/>
        <a:lstStyle/>
        <a:p>
          <a:endParaRPr lang="es-CO"/>
        </a:p>
      </dgm:t>
    </dgm:pt>
    <dgm:pt modelId="{1A88B2CA-5260-47F6-AC02-B0DFF2BC6132}" type="pres">
      <dgm:prSet presAssocID="{E137A135-88A4-49C9-B2E4-AE021A48E6EF}" presName="linear" presStyleCnt="0">
        <dgm:presLayoutVars>
          <dgm:animLvl val="lvl"/>
          <dgm:resizeHandles val="exact"/>
        </dgm:presLayoutVars>
      </dgm:prSet>
      <dgm:spPr/>
    </dgm:pt>
    <dgm:pt modelId="{69908C33-3C0B-43B5-A5EE-4C1D711A1417}" type="pres">
      <dgm:prSet presAssocID="{8EC7DD5C-199C-47BE-A2C5-9DBEE6B3053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0F3A169-E720-40D4-B39F-8CCDF57C4532}" type="pres">
      <dgm:prSet presAssocID="{1B48B181-8CA8-4EE5-9766-F6FBD1D0E68C}" presName="spacer" presStyleCnt="0"/>
      <dgm:spPr/>
    </dgm:pt>
    <dgm:pt modelId="{3C430A33-7075-412E-88AB-6418115A1502}" type="pres">
      <dgm:prSet presAssocID="{9FF77272-CFDD-4F61-84C9-1B7DC04AAE3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AEF8E4B-48C6-4E32-9827-B630C8657DE6}" type="pres">
      <dgm:prSet presAssocID="{9FF77272-CFDD-4F61-84C9-1B7DC04AAE3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C598A1D-9E83-471D-A98C-95D122CC3BD2}" srcId="{9FF77272-CFDD-4F61-84C9-1B7DC04AAE37}" destId="{1D41DDB7-3588-4941-A1AC-FB77E6D79708}" srcOrd="2" destOrd="0" parTransId="{196750B8-6177-49B7-AE16-D3A6E3239917}" sibTransId="{5B91EC86-0478-4522-B17B-AB9F748DEF98}"/>
    <dgm:cxn modelId="{348E7235-BF6A-4517-950D-2CA8174012D7}" srcId="{E137A135-88A4-49C9-B2E4-AE021A48E6EF}" destId="{8EC7DD5C-199C-47BE-A2C5-9DBEE6B30531}" srcOrd="0" destOrd="0" parTransId="{AEE7EB92-4F1D-469B-8EF6-9D315FA18D20}" sibTransId="{1B48B181-8CA8-4EE5-9766-F6FBD1D0E68C}"/>
    <dgm:cxn modelId="{1DB25439-238E-481F-B0D5-5026A69E7453}" srcId="{9FF77272-CFDD-4F61-84C9-1B7DC04AAE37}" destId="{1DC150E6-29B2-4564-BB07-4059B83F0164}" srcOrd="0" destOrd="0" parTransId="{14DFCDF6-8031-4503-BF3B-48494501ECCA}" sibTransId="{BC60C8B1-98FE-4795-86CB-AF27A7069677}"/>
    <dgm:cxn modelId="{25892E3D-2304-4382-8B12-5E8456D7B13E}" type="presOf" srcId="{63C556EA-0173-4A89-A692-E829E2B1D1DC}" destId="{DAEF8E4B-48C6-4E32-9827-B630C8657DE6}" srcOrd="0" destOrd="1" presId="urn:microsoft.com/office/officeart/2005/8/layout/vList2"/>
    <dgm:cxn modelId="{9ED9653E-6438-4B67-8618-AE221D89CEF2}" type="presOf" srcId="{E137A135-88A4-49C9-B2E4-AE021A48E6EF}" destId="{1A88B2CA-5260-47F6-AC02-B0DFF2BC6132}" srcOrd="0" destOrd="0" presId="urn:microsoft.com/office/officeart/2005/8/layout/vList2"/>
    <dgm:cxn modelId="{B5FC1A77-B3AF-4E57-82F3-331CD041AAB3}" type="presOf" srcId="{9FF77272-CFDD-4F61-84C9-1B7DC04AAE37}" destId="{3C430A33-7075-412E-88AB-6418115A1502}" srcOrd="0" destOrd="0" presId="urn:microsoft.com/office/officeart/2005/8/layout/vList2"/>
    <dgm:cxn modelId="{A6DD8B84-8418-4C5E-BE55-ED8BE208DD68}" type="presOf" srcId="{1DC150E6-29B2-4564-BB07-4059B83F0164}" destId="{DAEF8E4B-48C6-4E32-9827-B630C8657DE6}" srcOrd="0" destOrd="0" presId="urn:microsoft.com/office/officeart/2005/8/layout/vList2"/>
    <dgm:cxn modelId="{01AD6F93-7E6B-4C89-A0F6-68A60D937C07}" srcId="{9FF77272-CFDD-4F61-84C9-1B7DC04AAE37}" destId="{63C556EA-0173-4A89-A692-E829E2B1D1DC}" srcOrd="1" destOrd="0" parTransId="{49C1CA5F-1308-46C0-9D5C-CFBEFE5A9BC1}" sibTransId="{697B5451-3FBF-4A48-B76F-DF43C750E998}"/>
    <dgm:cxn modelId="{EA892AAB-FE42-46E5-808C-4A380AAFBA48}" type="presOf" srcId="{1D41DDB7-3588-4941-A1AC-FB77E6D79708}" destId="{DAEF8E4B-48C6-4E32-9827-B630C8657DE6}" srcOrd="0" destOrd="2" presId="urn:microsoft.com/office/officeart/2005/8/layout/vList2"/>
    <dgm:cxn modelId="{A9953FB2-5B36-40D7-A450-1397AEE36F51}" type="presOf" srcId="{8EC7DD5C-199C-47BE-A2C5-9DBEE6B30531}" destId="{69908C33-3C0B-43B5-A5EE-4C1D711A1417}" srcOrd="0" destOrd="0" presId="urn:microsoft.com/office/officeart/2005/8/layout/vList2"/>
    <dgm:cxn modelId="{1AFF4DBF-ED60-4B15-831F-69CC3978D6F5}" srcId="{E137A135-88A4-49C9-B2E4-AE021A48E6EF}" destId="{9FF77272-CFDD-4F61-84C9-1B7DC04AAE37}" srcOrd="1" destOrd="0" parTransId="{976B1130-A2CA-43A3-8D63-1D32BD99C630}" sibTransId="{4C342279-4B0D-45B2-B1CE-71C986B38CE5}"/>
    <dgm:cxn modelId="{4E133F79-0677-498D-8EA6-C91829A61FF9}" type="presParOf" srcId="{1A88B2CA-5260-47F6-AC02-B0DFF2BC6132}" destId="{69908C33-3C0B-43B5-A5EE-4C1D711A1417}" srcOrd="0" destOrd="0" presId="urn:microsoft.com/office/officeart/2005/8/layout/vList2"/>
    <dgm:cxn modelId="{DCC755C3-B706-40E4-A4B8-7CF1356ED6CF}" type="presParOf" srcId="{1A88B2CA-5260-47F6-AC02-B0DFF2BC6132}" destId="{B0F3A169-E720-40D4-B39F-8CCDF57C4532}" srcOrd="1" destOrd="0" presId="urn:microsoft.com/office/officeart/2005/8/layout/vList2"/>
    <dgm:cxn modelId="{EAF47AE1-B7EF-4039-A9D7-993CEC2FE3C6}" type="presParOf" srcId="{1A88B2CA-5260-47F6-AC02-B0DFF2BC6132}" destId="{3C430A33-7075-412E-88AB-6418115A1502}" srcOrd="2" destOrd="0" presId="urn:microsoft.com/office/officeart/2005/8/layout/vList2"/>
    <dgm:cxn modelId="{991FA118-0D8D-45DB-A780-92337DA75F7C}" type="presParOf" srcId="{1A88B2CA-5260-47F6-AC02-B0DFF2BC6132}" destId="{DAEF8E4B-48C6-4E32-9827-B630C8657DE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2E0CBF-F8CD-4F9C-97CC-738BD4953B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7BA62B1-848F-4086-965B-910F6730125D}">
      <dgm:prSet/>
      <dgm:spPr/>
      <dgm:t>
        <a:bodyPr/>
        <a:lstStyle/>
        <a:p>
          <a:r>
            <a:rPr lang="es-MX"/>
            <a:t>A</a:t>
          </a:r>
          <a:r>
            <a:rPr lang="es-MX" b="0" i="0"/>
            <a:t>borda las actividades y funciones asociadas con el enfoque de desarrollo, la cadencia y las fases del ciclo de vida del proyecto. </a:t>
          </a:r>
          <a:endParaRPr lang="es-CO"/>
        </a:p>
      </dgm:t>
    </dgm:pt>
    <dgm:pt modelId="{9A94BC8C-5D53-4434-9A05-A031196A9324}" type="parTrans" cxnId="{C35F8DF5-8D82-46B8-81C2-4D39B0359229}">
      <dgm:prSet/>
      <dgm:spPr/>
      <dgm:t>
        <a:bodyPr/>
        <a:lstStyle/>
        <a:p>
          <a:endParaRPr lang="es-CO"/>
        </a:p>
      </dgm:t>
    </dgm:pt>
    <dgm:pt modelId="{AAD886B9-24DB-41D4-A404-9C04EAE19B63}" type="sibTrans" cxnId="{C35F8DF5-8D82-46B8-81C2-4D39B0359229}">
      <dgm:prSet/>
      <dgm:spPr/>
      <dgm:t>
        <a:bodyPr/>
        <a:lstStyle/>
        <a:p>
          <a:endParaRPr lang="es-CO"/>
        </a:p>
      </dgm:t>
    </dgm:pt>
    <dgm:pt modelId="{F3D4D86E-ACD5-4534-83C3-60BDA466E045}">
      <dgm:prSet/>
      <dgm:spPr/>
      <dgm:t>
        <a:bodyPr/>
        <a:lstStyle/>
        <a:p>
          <a:r>
            <a:rPr lang="es-MX" b="0" i="0"/>
            <a:t>La ejecución efectiva de este dominio de desempeño tiene los siguientes resultados deseados:</a:t>
          </a:r>
          <a:endParaRPr lang="es-CO"/>
        </a:p>
      </dgm:t>
    </dgm:pt>
    <dgm:pt modelId="{D3F6D554-D3DD-4FAF-ACD2-0BB92CF350A5}" type="parTrans" cxnId="{1AE01880-DD46-486F-BBDE-5DE4E48D9318}">
      <dgm:prSet/>
      <dgm:spPr/>
      <dgm:t>
        <a:bodyPr/>
        <a:lstStyle/>
        <a:p>
          <a:endParaRPr lang="es-CO"/>
        </a:p>
      </dgm:t>
    </dgm:pt>
    <dgm:pt modelId="{220BAF45-8595-4261-902A-EE4F3FE02AD8}" type="sibTrans" cxnId="{1AE01880-DD46-486F-BBDE-5DE4E48D9318}">
      <dgm:prSet/>
      <dgm:spPr/>
      <dgm:t>
        <a:bodyPr/>
        <a:lstStyle/>
        <a:p>
          <a:endParaRPr lang="es-CO"/>
        </a:p>
      </dgm:t>
    </dgm:pt>
    <dgm:pt modelId="{F0BF3403-65D9-48F1-A0BB-43CD612EF24A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400" b="0" i="0" dirty="0"/>
            <a:t>Enfoques de desarrollo que son consistentes con los entregables del proyecto.</a:t>
          </a:r>
          <a:endParaRPr lang="es-CO" sz="1400" dirty="0"/>
        </a:p>
      </dgm:t>
    </dgm:pt>
    <dgm:pt modelId="{30DF425A-E48C-4300-91AC-D904AA1EF218}" type="parTrans" cxnId="{1FEF958B-7628-4A40-9E8A-EF641C8A47C2}">
      <dgm:prSet/>
      <dgm:spPr/>
      <dgm:t>
        <a:bodyPr/>
        <a:lstStyle/>
        <a:p>
          <a:endParaRPr lang="es-CO"/>
        </a:p>
      </dgm:t>
    </dgm:pt>
    <dgm:pt modelId="{A2CCED58-0026-48F3-8497-7602B09DE388}" type="sibTrans" cxnId="{1FEF958B-7628-4A40-9E8A-EF641C8A47C2}">
      <dgm:prSet/>
      <dgm:spPr/>
      <dgm:t>
        <a:bodyPr/>
        <a:lstStyle/>
        <a:p>
          <a:endParaRPr lang="es-CO"/>
        </a:p>
      </dgm:t>
    </dgm:pt>
    <dgm:pt modelId="{BAA10CE6-6212-4A9D-AFA1-532E0533349B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400" b="0" i="0" dirty="0"/>
            <a:t>Un ciclo de vida del proyecto que consiste en fases que conectan la entrega del valor del negocio y el valor para los interesados desde el comienzo hasta el final del proyecto.</a:t>
          </a:r>
          <a:endParaRPr lang="es-CO" sz="1400" dirty="0"/>
        </a:p>
      </dgm:t>
    </dgm:pt>
    <dgm:pt modelId="{9E44DDF0-FF7F-4FB0-A74A-12EA24FC807D}" type="parTrans" cxnId="{7DDBDE69-6107-44BF-AD98-6D9CC2D1D2C3}">
      <dgm:prSet/>
      <dgm:spPr/>
      <dgm:t>
        <a:bodyPr/>
        <a:lstStyle/>
        <a:p>
          <a:endParaRPr lang="es-CO"/>
        </a:p>
      </dgm:t>
    </dgm:pt>
    <dgm:pt modelId="{25D8B16E-58FA-4177-92D0-B7C7AE52A5EB}" type="sibTrans" cxnId="{7DDBDE69-6107-44BF-AD98-6D9CC2D1D2C3}">
      <dgm:prSet/>
      <dgm:spPr/>
      <dgm:t>
        <a:bodyPr/>
        <a:lstStyle/>
        <a:p>
          <a:endParaRPr lang="es-CO"/>
        </a:p>
      </dgm:t>
    </dgm:pt>
    <dgm:pt modelId="{D9297271-ABFB-4E3F-A633-05B29E653789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400" b="0" i="0" dirty="0"/>
            <a:t>Un ciclo de vida del proyecto que consta de fases que facilitan la cadencia de entrega y el enfoque de desarrollo necesarios para elaborar los entregables del proyecto.</a:t>
          </a:r>
          <a:endParaRPr lang="es-CO" sz="1400" dirty="0"/>
        </a:p>
      </dgm:t>
    </dgm:pt>
    <dgm:pt modelId="{104FD549-234C-40C9-8D45-F50F8C2345A8}" type="parTrans" cxnId="{B7E2F1EB-79E6-4711-AFBD-52AA4FB348DD}">
      <dgm:prSet/>
      <dgm:spPr/>
      <dgm:t>
        <a:bodyPr/>
        <a:lstStyle/>
        <a:p>
          <a:endParaRPr lang="es-CO"/>
        </a:p>
      </dgm:t>
    </dgm:pt>
    <dgm:pt modelId="{41F24332-EA79-4A7E-8E8A-C9E4FC1F4502}" type="sibTrans" cxnId="{B7E2F1EB-79E6-4711-AFBD-52AA4FB348DD}">
      <dgm:prSet/>
      <dgm:spPr/>
      <dgm:t>
        <a:bodyPr/>
        <a:lstStyle/>
        <a:p>
          <a:endParaRPr lang="es-CO"/>
        </a:p>
      </dgm:t>
    </dgm:pt>
    <dgm:pt modelId="{BCDDEC4B-D67B-4EA9-89E3-7BD5571312DD}" type="pres">
      <dgm:prSet presAssocID="{6E2E0CBF-F8CD-4F9C-97CC-738BD4953BB6}" presName="Name0" presStyleCnt="0">
        <dgm:presLayoutVars>
          <dgm:dir/>
          <dgm:animLvl val="lvl"/>
          <dgm:resizeHandles val="exact"/>
        </dgm:presLayoutVars>
      </dgm:prSet>
      <dgm:spPr/>
    </dgm:pt>
    <dgm:pt modelId="{E672BD30-2A1C-4173-95D8-71E4AD0A2622}" type="pres">
      <dgm:prSet presAssocID="{87BA62B1-848F-4086-965B-910F6730125D}" presName="linNode" presStyleCnt="0"/>
      <dgm:spPr/>
    </dgm:pt>
    <dgm:pt modelId="{4D1CC8F5-D481-486D-A1EC-20EE8BC90412}" type="pres">
      <dgm:prSet presAssocID="{87BA62B1-848F-4086-965B-910F6730125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F96CE48-5AA3-4303-9521-7CA0A4FDAD4E}" type="pres">
      <dgm:prSet presAssocID="{AAD886B9-24DB-41D4-A404-9C04EAE19B63}" presName="sp" presStyleCnt="0"/>
      <dgm:spPr/>
    </dgm:pt>
    <dgm:pt modelId="{E0BF17CF-A575-4071-9AAD-4346009657E9}" type="pres">
      <dgm:prSet presAssocID="{F3D4D86E-ACD5-4534-83C3-60BDA466E045}" presName="linNode" presStyleCnt="0"/>
      <dgm:spPr/>
    </dgm:pt>
    <dgm:pt modelId="{ED850E7B-0B72-43F8-8A04-529A59E00A5D}" type="pres">
      <dgm:prSet presAssocID="{F3D4D86E-ACD5-4534-83C3-60BDA466E04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4CAADC6-4B6F-4408-B8CD-27054B2ECFF1}" type="pres">
      <dgm:prSet presAssocID="{F3D4D86E-ACD5-4534-83C3-60BDA466E045}" presName="descendantText" presStyleLbl="alignAccFollowNode1" presStyleIdx="0" presStyleCnt="1" custScaleY="137875">
        <dgm:presLayoutVars>
          <dgm:bulletEnabled val="1"/>
        </dgm:presLayoutVars>
      </dgm:prSet>
      <dgm:spPr/>
    </dgm:pt>
  </dgm:ptLst>
  <dgm:cxnLst>
    <dgm:cxn modelId="{B5C2471F-6783-4419-85D8-633B323CAEBF}" type="presOf" srcId="{F3D4D86E-ACD5-4534-83C3-60BDA466E045}" destId="{ED850E7B-0B72-43F8-8A04-529A59E00A5D}" srcOrd="0" destOrd="0" presId="urn:microsoft.com/office/officeart/2005/8/layout/vList5"/>
    <dgm:cxn modelId="{3AEA5C25-134C-408E-81A6-580C1672B651}" type="presOf" srcId="{87BA62B1-848F-4086-965B-910F6730125D}" destId="{4D1CC8F5-D481-486D-A1EC-20EE8BC90412}" srcOrd="0" destOrd="0" presId="urn:microsoft.com/office/officeart/2005/8/layout/vList5"/>
    <dgm:cxn modelId="{7DDBDE69-6107-44BF-AD98-6D9CC2D1D2C3}" srcId="{F3D4D86E-ACD5-4534-83C3-60BDA466E045}" destId="{BAA10CE6-6212-4A9D-AFA1-532E0533349B}" srcOrd="1" destOrd="0" parTransId="{9E44DDF0-FF7F-4FB0-A74A-12EA24FC807D}" sibTransId="{25D8B16E-58FA-4177-92D0-B7C7AE52A5EB}"/>
    <dgm:cxn modelId="{CA647D73-A177-4630-B90E-4F42A6CFE1C2}" type="presOf" srcId="{BAA10CE6-6212-4A9D-AFA1-532E0533349B}" destId="{54CAADC6-4B6F-4408-B8CD-27054B2ECFF1}" srcOrd="0" destOrd="1" presId="urn:microsoft.com/office/officeart/2005/8/layout/vList5"/>
    <dgm:cxn modelId="{1AE01880-DD46-486F-BBDE-5DE4E48D9318}" srcId="{6E2E0CBF-F8CD-4F9C-97CC-738BD4953BB6}" destId="{F3D4D86E-ACD5-4534-83C3-60BDA466E045}" srcOrd="1" destOrd="0" parTransId="{D3F6D554-D3DD-4FAF-ACD2-0BB92CF350A5}" sibTransId="{220BAF45-8595-4261-902A-EE4F3FE02AD8}"/>
    <dgm:cxn modelId="{CC9F9286-BE9A-451C-A1D4-FFBFA206C016}" type="presOf" srcId="{F0BF3403-65D9-48F1-A0BB-43CD612EF24A}" destId="{54CAADC6-4B6F-4408-B8CD-27054B2ECFF1}" srcOrd="0" destOrd="0" presId="urn:microsoft.com/office/officeart/2005/8/layout/vList5"/>
    <dgm:cxn modelId="{1FEF958B-7628-4A40-9E8A-EF641C8A47C2}" srcId="{F3D4D86E-ACD5-4534-83C3-60BDA466E045}" destId="{F0BF3403-65D9-48F1-A0BB-43CD612EF24A}" srcOrd="0" destOrd="0" parTransId="{30DF425A-E48C-4300-91AC-D904AA1EF218}" sibTransId="{A2CCED58-0026-48F3-8497-7602B09DE388}"/>
    <dgm:cxn modelId="{1E264CBC-C8E1-467B-9CB4-1CFBD04FDA30}" type="presOf" srcId="{D9297271-ABFB-4E3F-A633-05B29E653789}" destId="{54CAADC6-4B6F-4408-B8CD-27054B2ECFF1}" srcOrd="0" destOrd="2" presId="urn:microsoft.com/office/officeart/2005/8/layout/vList5"/>
    <dgm:cxn modelId="{B7E2F1EB-79E6-4711-AFBD-52AA4FB348DD}" srcId="{F3D4D86E-ACD5-4534-83C3-60BDA466E045}" destId="{D9297271-ABFB-4E3F-A633-05B29E653789}" srcOrd="2" destOrd="0" parTransId="{104FD549-234C-40C9-8D45-F50F8C2345A8}" sibTransId="{41F24332-EA79-4A7E-8E8A-C9E4FC1F4502}"/>
    <dgm:cxn modelId="{42CA44EC-E81C-416F-874B-56149423002C}" type="presOf" srcId="{6E2E0CBF-F8CD-4F9C-97CC-738BD4953BB6}" destId="{BCDDEC4B-D67B-4EA9-89E3-7BD5571312DD}" srcOrd="0" destOrd="0" presId="urn:microsoft.com/office/officeart/2005/8/layout/vList5"/>
    <dgm:cxn modelId="{C35F8DF5-8D82-46B8-81C2-4D39B0359229}" srcId="{6E2E0CBF-F8CD-4F9C-97CC-738BD4953BB6}" destId="{87BA62B1-848F-4086-965B-910F6730125D}" srcOrd="0" destOrd="0" parTransId="{9A94BC8C-5D53-4434-9A05-A031196A9324}" sibTransId="{AAD886B9-24DB-41D4-A404-9C04EAE19B63}"/>
    <dgm:cxn modelId="{715CC747-A679-4BD7-B56E-EA5885A4BAEF}" type="presParOf" srcId="{BCDDEC4B-D67B-4EA9-89E3-7BD5571312DD}" destId="{E672BD30-2A1C-4173-95D8-71E4AD0A2622}" srcOrd="0" destOrd="0" presId="urn:microsoft.com/office/officeart/2005/8/layout/vList5"/>
    <dgm:cxn modelId="{0A358DD4-AAA5-4D25-B693-80CDA29978B9}" type="presParOf" srcId="{E672BD30-2A1C-4173-95D8-71E4AD0A2622}" destId="{4D1CC8F5-D481-486D-A1EC-20EE8BC90412}" srcOrd="0" destOrd="0" presId="urn:microsoft.com/office/officeart/2005/8/layout/vList5"/>
    <dgm:cxn modelId="{EED2C754-5FE6-4B25-BA99-1E44672CA6E2}" type="presParOf" srcId="{BCDDEC4B-D67B-4EA9-89E3-7BD5571312DD}" destId="{CF96CE48-5AA3-4303-9521-7CA0A4FDAD4E}" srcOrd="1" destOrd="0" presId="urn:microsoft.com/office/officeart/2005/8/layout/vList5"/>
    <dgm:cxn modelId="{C2271538-79E3-44DF-AE62-D2137F73797C}" type="presParOf" srcId="{BCDDEC4B-D67B-4EA9-89E3-7BD5571312DD}" destId="{E0BF17CF-A575-4071-9AAD-4346009657E9}" srcOrd="2" destOrd="0" presId="urn:microsoft.com/office/officeart/2005/8/layout/vList5"/>
    <dgm:cxn modelId="{F092B421-0D00-4F73-89EE-D7855907900D}" type="presParOf" srcId="{E0BF17CF-A575-4071-9AAD-4346009657E9}" destId="{ED850E7B-0B72-43F8-8A04-529A59E00A5D}" srcOrd="0" destOrd="0" presId="urn:microsoft.com/office/officeart/2005/8/layout/vList5"/>
    <dgm:cxn modelId="{FDDB58E8-CCBD-4410-BA72-956955C1C53C}" type="presParOf" srcId="{E0BF17CF-A575-4071-9AAD-4346009657E9}" destId="{54CAADC6-4B6F-4408-B8CD-27054B2ECF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4EB3DE-A5E9-4CD4-9097-F2BBBA07B21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2C7B434-4529-4A47-9B4D-491F63684926}">
      <dgm:prSet/>
      <dgm:spPr/>
      <dgm:t>
        <a:bodyPr/>
        <a:lstStyle/>
        <a:p>
          <a:r>
            <a:rPr lang="es-MX"/>
            <a:t>A</a:t>
          </a:r>
          <a:r>
            <a:rPr lang="es-MX" b="0" i="0"/>
            <a:t>borda las actividades y funciones asociadas con la organización y coordinación iniciales, necesarias para la entrega de los elementos entregables y los resultados del proyecto. </a:t>
          </a:r>
          <a:endParaRPr lang="es-CO"/>
        </a:p>
      </dgm:t>
    </dgm:pt>
    <dgm:pt modelId="{34006B75-543A-4B20-87C1-6D393CAE4DC5}" type="parTrans" cxnId="{9EDAB4A8-C72D-4FE3-BF4F-28393D5977B2}">
      <dgm:prSet/>
      <dgm:spPr/>
      <dgm:t>
        <a:bodyPr/>
        <a:lstStyle/>
        <a:p>
          <a:endParaRPr lang="es-CO"/>
        </a:p>
      </dgm:t>
    </dgm:pt>
    <dgm:pt modelId="{766364A3-7BE3-4528-9C2F-AD242EB6A721}" type="sibTrans" cxnId="{9EDAB4A8-C72D-4FE3-BF4F-28393D5977B2}">
      <dgm:prSet/>
      <dgm:spPr/>
      <dgm:t>
        <a:bodyPr/>
        <a:lstStyle/>
        <a:p>
          <a:endParaRPr lang="es-CO"/>
        </a:p>
      </dgm:t>
    </dgm:pt>
    <dgm:pt modelId="{85AB8994-3387-43BD-99BA-B5A53B9F97AC}">
      <dgm:prSet/>
      <dgm:spPr/>
      <dgm:t>
        <a:bodyPr/>
        <a:lstStyle/>
        <a:p>
          <a:r>
            <a:rPr lang="es-MX" b="0" i="0"/>
            <a:t>La ejecución efectiva de este dominio de desempeño tiene los siguientes resultados deseados:</a:t>
          </a:r>
          <a:endParaRPr lang="es-CO"/>
        </a:p>
      </dgm:t>
    </dgm:pt>
    <dgm:pt modelId="{E108CBDA-6159-4A6F-A5E4-C1085B743480}" type="parTrans" cxnId="{A1C4F0ED-67B2-4CD4-93E6-BE3200C367B2}">
      <dgm:prSet/>
      <dgm:spPr/>
      <dgm:t>
        <a:bodyPr/>
        <a:lstStyle/>
        <a:p>
          <a:endParaRPr lang="es-CO"/>
        </a:p>
      </dgm:t>
    </dgm:pt>
    <dgm:pt modelId="{CFAB757B-4C14-430D-A2B9-F9A83857AC6F}" type="sibTrans" cxnId="{A1C4F0ED-67B2-4CD4-93E6-BE3200C367B2}">
      <dgm:prSet/>
      <dgm:spPr/>
      <dgm:t>
        <a:bodyPr/>
        <a:lstStyle/>
        <a:p>
          <a:endParaRPr lang="es-CO"/>
        </a:p>
      </dgm:t>
    </dgm:pt>
    <dgm:pt modelId="{A0FB0864-7D7A-4509-91A3-5DE139D77889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400" b="0" i="0" dirty="0"/>
            <a:t>El proyecto avanza de manera organizada, coordinada y deliberada.</a:t>
          </a:r>
          <a:endParaRPr lang="es-CO" sz="1400" dirty="0"/>
        </a:p>
      </dgm:t>
    </dgm:pt>
    <dgm:pt modelId="{DED3493A-6F5B-4A88-91CA-F8DD2D01A207}" type="parTrans" cxnId="{76719506-C96E-4E60-8A7D-AB2811BFE0D0}">
      <dgm:prSet/>
      <dgm:spPr/>
      <dgm:t>
        <a:bodyPr/>
        <a:lstStyle/>
        <a:p>
          <a:endParaRPr lang="es-CO"/>
        </a:p>
      </dgm:t>
    </dgm:pt>
    <dgm:pt modelId="{8D14351D-BA8F-490C-A8FE-017524922AA5}" type="sibTrans" cxnId="{76719506-C96E-4E60-8A7D-AB2811BFE0D0}">
      <dgm:prSet/>
      <dgm:spPr/>
      <dgm:t>
        <a:bodyPr/>
        <a:lstStyle/>
        <a:p>
          <a:endParaRPr lang="es-CO"/>
        </a:p>
      </dgm:t>
    </dgm:pt>
    <dgm:pt modelId="{17617747-42C9-42E6-8380-6A010BD746CC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400" b="0" i="0" dirty="0"/>
            <a:t>Existe un enfoque holístico para entregar los resultados del proyecto.</a:t>
          </a:r>
          <a:endParaRPr lang="es-CO" sz="1400" dirty="0"/>
        </a:p>
      </dgm:t>
    </dgm:pt>
    <dgm:pt modelId="{7DEF390C-A4CD-47DE-841E-68DA0F925358}" type="parTrans" cxnId="{ADC9F7B7-480C-4DCA-981B-71430557DD52}">
      <dgm:prSet/>
      <dgm:spPr/>
      <dgm:t>
        <a:bodyPr/>
        <a:lstStyle/>
        <a:p>
          <a:endParaRPr lang="es-CO"/>
        </a:p>
      </dgm:t>
    </dgm:pt>
    <dgm:pt modelId="{74411931-2EA1-4724-8AAC-C60A093A4799}" type="sibTrans" cxnId="{ADC9F7B7-480C-4DCA-981B-71430557DD52}">
      <dgm:prSet/>
      <dgm:spPr/>
      <dgm:t>
        <a:bodyPr/>
        <a:lstStyle/>
        <a:p>
          <a:endParaRPr lang="es-CO"/>
        </a:p>
      </dgm:t>
    </dgm:pt>
    <dgm:pt modelId="{0C435618-66D7-44DE-9233-97B8D3953236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400" b="0" i="0" dirty="0"/>
            <a:t>Se elabora información evolutiva para obtener los entregables y los resultados para los cuales se emprendió el proyecto.</a:t>
          </a:r>
          <a:endParaRPr lang="es-CO" sz="1400" dirty="0"/>
        </a:p>
      </dgm:t>
    </dgm:pt>
    <dgm:pt modelId="{0440058C-FEEC-4659-BAE9-B7D11DD0D62A}" type="parTrans" cxnId="{7ECED51B-4084-4B65-B8E6-13795A6AE119}">
      <dgm:prSet/>
      <dgm:spPr/>
      <dgm:t>
        <a:bodyPr/>
        <a:lstStyle/>
        <a:p>
          <a:endParaRPr lang="es-CO"/>
        </a:p>
      </dgm:t>
    </dgm:pt>
    <dgm:pt modelId="{7ED304A1-5662-47D7-99AE-65169B8245D4}" type="sibTrans" cxnId="{7ECED51B-4084-4B65-B8E6-13795A6AE119}">
      <dgm:prSet/>
      <dgm:spPr/>
      <dgm:t>
        <a:bodyPr/>
        <a:lstStyle/>
        <a:p>
          <a:endParaRPr lang="es-CO"/>
        </a:p>
      </dgm:t>
    </dgm:pt>
    <dgm:pt modelId="{81C2B625-CA53-4D53-9342-29B2E98B510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400" b="0" i="0" dirty="0"/>
            <a:t>El tiempo dedicado a la planificación es adecuado para la situación.</a:t>
          </a:r>
          <a:endParaRPr lang="es-CO" sz="1400" dirty="0"/>
        </a:p>
      </dgm:t>
    </dgm:pt>
    <dgm:pt modelId="{D4248729-B927-4481-BC94-B1F64FD96AC7}" type="parTrans" cxnId="{4E9C6C39-C714-4565-ACFB-0E782E01C983}">
      <dgm:prSet/>
      <dgm:spPr/>
      <dgm:t>
        <a:bodyPr/>
        <a:lstStyle/>
        <a:p>
          <a:endParaRPr lang="es-CO"/>
        </a:p>
      </dgm:t>
    </dgm:pt>
    <dgm:pt modelId="{3969BBF8-9868-44D5-9445-53352E2329BE}" type="sibTrans" cxnId="{4E9C6C39-C714-4565-ACFB-0E782E01C983}">
      <dgm:prSet/>
      <dgm:spPr/>
      <dgm:t>
        <a:bodyPr/>
        <a:lstStyle/>
        <a:p>
          <a:endParaRPr lang="es-CO"/>
        </a:p>
      </dgm:t>
    </dgm:pt>
    <dgm:pt modelId="{DEFDDB20-EF9A-4786-8730-159E80D45E2C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MX" sz="1400" b="0" i="0" dirty="0"/>
            <a:t>La información de planificación es suficiente para gestionar las expectativas de los interesados.</a:t>
          </a:r>
          <a:endParaRPr lang="es-CO" sz="1400" dirty="0"/>
        </a:p>
      </dgm:t>
    </dgm:pt>
    <dgm:pt modelId="{DB12F8C7-C8D2-4420-AE3E-57B3EA6FE06A}" type="parTrans" cxnId="{F7B993B5-4183-4EF4-BD13-2E09BB9FF1AA}">
      <dgm:prSet/>
      <dgm:spPr/>
      <dgm:t>
        <a:bodyPr/>
        <a:lstStyle/>
        <a:p>
          <a:endParaRPr lang="es-CO"/>
        </a:p>
      </dgm:t>
    </dgm:pt>
    <dgm:pt modelId="{0621B41C-744A-471A-B069-15E287399571}" type="sibTrans" cxnId="{F7B993B5-4183-4EF4-BD13-2E09BB9FF1AA}">
      <dgm:prSet/>
      <dgm:spPr/>
      <dgm:t>
        <a:bodyPr/>
        <a:lstStyle/>
        <a:p>
          <a:endParaRPr lang="es-CO"/>
        </a:p>
      </dgm:t>
    </dgm:pt>
    <dgm:pt modelId="{84FB8772-97B8-4A8F-BFA3-22F9E6BF4A05}" type="pres">
      <dgm:prSet presAssocID="{6D4EB3DE-A5E9-4CD4-9097-F2BBBA07B216}" presName="Name0" presStyleCnt="0">
        <dgm:presLayoutVars>
          <dgm:dir/>
          <dgm:animLvl val="lvl"/>
          <dgm:resizeHandles val="exact"/>
        </dgm:presLayoutVars>
      </dgm:prSet>
      <dgm:spPr/>
    </dgm:pt>
    <dgm:pt modelId="{6C93DB1F-7487-4C8D-BEA5-F5429DC43B91}" type="pres">
      <dgm:prSet presAssocID="{32C7B434-4529-4A47-9B4D-491F63684926}" presName="linNode" presStyleCnt="0"/>
      <dgm:spPr/>
    </dgm:pt>
    <dgm:pt modelId="{7AED3476-DC7D-450F-AC0D-D38F82684E26}" type="pres">
      <dgm:prSet presAssocID="{32C7B434-4529-4A47-9B4D-491F6368492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3BBFBEF-0C37-4A40-B3D1-34E164588FB9}" type="pres">
      <dgm:prSet presAssocID="{766364A3-7BE3-4528-9C2F-AD242EB6A721}" presName="sp" presStyleCnt="0"/>
      <dgm:spPr/>
    </dgm:pt>
    <dgm:pt modelId="{3CFC36FD-4F05-4452-BF92-82BEFF2638D5}" type="pres">
      <dgm:prSet presAssocID="{85AB8994-3387-43BD-99BA-B5A53B9F97AC}" presName="linNode" presStyleCnt="0"/>
      <dgm:spPr/>
    </dgm:pt>
    <dgm:pt modelId="{087A31D6-68AC-4C41-AA80-90A529130ACB}" type="pres">
      <dgm:prSet presAssocID="{85AB8994-3387-43BD-99BA-B5A53B9F97A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5DEA152-4B9F-42F4-A650-ED59DEF05E55}" type="pres">
      <dgm:prSet presAssocID="{85AB8994-3387-43BD-99BA-B5A53B9F97AC}" presName="descendantText" presStyleLbl="alignAccFollowNode1" presStyleIdx="0" presStyleCnt="1" custScaleY="126027">
        <dgm:presLayoutVars>
          <dgm:bulletEnabled val="1"/>
        </dgm:presLayoutVars>
      </dgm:prSet>
      <dgm:spPr/>
    </dgm:pt>
  </dgm:ptLst>
  <dgm:cxnLst>
    <dgm:cxn modelId="{76719506-C96E-4E60-8A7D-AB2811BFE0D0}" srcId="{85AB8994-3387-43BD-99BA-B5A53B9F97AC}" destId="{A0FB0864-7D7A-4509-91A3-5DE139D77889}" srcOrd="0" destOrd="0" parTransId="{DED3493A-6F5B-4A88-91CA-F8DD2D01A207}" sibTransId="{8D14351D-BA8F-490C-A8FE-017524922AA5}"/>
    <dgm:cxn modelId="{7ECED51B-4084-4B65-B8E6-13795A6AE119}" srcId="{85AB8994-3387-43BD-99BA-B5A53B9F97AC}" destId="{0C435618-66D7-44DE-9233-97B8D3953236}" srcOrd="2" destOrd="0" parTransId="{0440058C-FEEC-4659-BAE9-B7D11DD0D62A}" sibTransId="{7ED304A1-5662-47D7-99AE-65169B8245D4}"/>
    <dgm:cxn modelId="{4E9C6C39-C714-4565-ACFB-0E782E01C983}" srcId="{85AB8994-3387-43BD-99BA-B5A53B9F97AC}" destId="{81C2B625-CA53-4D53-9342-29B2E98B510D}" srcOrd="3" destOrd="0" parTransId="{D4248729-B927-4481-BC94-B1F64FD96AC7}" sibTransId="{3969BBF8-9868-44D5-9445-53352E2329BE}"/>
    <dgm:cxn modelId="{2D95E668-5BD7-47DA-BE00-419B0170F840}" type="presOf" srcId="{6D4EB3DE-A5E9-4CD4-9097-F2BBBA07B216}" destId="{84FB8772-97B8-4A8F-BFA3-22F9E6BF4A05}" srcOrd="0" destOrd="0" presId="urn:microsoft.com/office/officeart/2005/8/layout/vList5"/>
    <dgm:cxn modelId="{83194750-6DAD-4B97-A748-31E8621FD188}" type="presOf" srcId="{A0FB0864-7D7A-4509-91A3-5DE139D77889}" destId="{D5DEA152-4B9F-42F4-A650-ED59DEF05E55}" srcOrd="0" destOrd="0" presId="urn:microsoft.com/office/officeart/2005/8/layout/vList5"/>
    <dgm:cxn modelId="{AF335F88-B239-42E2-B31D-5D782889116A}" type="presOf" srcId="{DEFDDB20-EF9A-4786-8730-159E80D45E2C}" destId="{D5DEA152-4B9F-42F4-A650-ED59DEF05E55}" srcOrd="0" destOrd="4" presId="urn:microsoft.com/office/officeart/2005/8/layout/vList5"/>
    <dgm:cxn modelId="{76D4C992-3598-4F58-9800-0E434DE20FF6}" type="presOf" srcId="{0C435618-66D7-44DE-9233-97B8D3953236}" destId="{D5DEA152-4B9F-42F4-A650-ED59DEF05E55}" srcOrd="0" destOrd="2" presId="urn:microsoft.com/office/officeart/2005/8/layout/vList5"/>
    <dgm:cxn modelId="{9EDAB4A8-C72D-4FE3-BF4F-28393D5977B2}" srcId="{6D4EB3DE-A5E9-4CD4-9097-F2BBBA07B216}" destId="{32C7B434-4529-4A47-9B4D-491F63684926}" srcOrd="0" destOrd="0" parTransId="{34006B75-543A-4B20-87C1-6D393CAE4DC5}" sibTransId="{766364A3-7BE3-4528-9C2F-AD242EB6A721}"/>
    <dgm:cxn modelId="{2C9979AE-D4F0-4B00-820D-AC6B20E2C64E}" type="presOf" srcId="{81C2B625-CA53-4D53-9342-29B2E98B510D}" destId="{D5DEA152-4B9F-42F4-A650-ED59DEF05E55}" srcOrd="0" destOrd="3" presId="urn:microsoft.com/office/officeart/2005/8/layout/vList5"/>
    <dgm:cxn modelId="{70376FAF-52D7-4C1F-B6AF-044710EE9678}" type="presOf" srcId="{32C7B434-4529-4A47-9B4D-491F63684926}" destId="{7AED3476-DC7D-450F-AC0D-D38F82684E26}" srcOrd="0" destOrd="0" presId="urn:microsoft.com/office/officeart/2005/8/layout/vList5"/>
    <dgm:cxn modelId="{F7B993B5-4183-4EF4-BD13-2E09BB9FF1AA}" srcId="{85AB8994-3387-43BD-99BA-B5A53B9F97AC}" destId="{DEFDDB20-EF9A-4786-8730-159E80D45E2C}" srcOrd="4" destOrd="0" parTransId="{DB12F8C7-C8D2-4420-AE3E-57B3EA6FE06A}" sibTransId="{0621B41C-744A-471A-B069-15E287399571}"/>
    <dgm:cxn modelId="{ADC9F7B7-480C-4DCA-981B-71430557DD52}" srcId="{85AB8994-3387-43BD-99BA-B5A53B9F97AC}" destId="{17617747-42C9-42E6-8380-6A010BD746CC}" srcOrd="1" destOrd="0" parTransId="{7DEF390C-A4CD-47DE-841E-68DA0F925358}" sibTransId="{74411931-2EA1-4724-8AAC-C60A093A4799}"/>
    <dgm:cxn modelId="{98C3B6C6-A82F-405B-92BB-1CF5B843A07B}" type="presOf" srcId="{85AB8994-3387-43BD-99BA-B5A53B9F97AC}" destId="{087A31D6-68AC-4C41-AA80-90A529130ACB}" srcOrd="0" destOrd="0" presId="urn:microsoft.com/office/officeart/2005/8/layout/vList5"/>
    <dgm:cxn modelId="{317103DC-D8F5-4DCB-8F24-12FFEC9D39CD}" type="presOf" srcId="{17617747-42C9-42E6-8380-6A010BD746CC}" destId="{D5DEA152-4B9F-42F4-A650-ED59DEF05E55}" srcOrd="0" destOrd="1" presId="urn:microsoft.com/office/officeart/2005/8/layout/vList5"/>
    <dgm:cxn modelId="{A1C4F0ED-67B2-4CD4-93E6-BE3200C367B2}" srcId="{6D4EB3DE-A5E9-4CD4-9097-F2BBBA07B216}" destId="{85AB8994-3387-43BD-99BA-B5A53B9F97AC}" srcOrd="1" destOrd="0" parTransId="{E108CBDA-6159-4A6F-A5E4-C1085B743480}" sibTransId="{CFAB757B-4C14-430D-A2B9-F9A83857AC6F}"/>
    <dgm:cxn modelId="{8DC69B65-85D2-4B5A-AF85-0E626206CE41}" type="presParOf" srcId="{84FB8772-97B8-4A8F-BFA3-22F9E6BF4A05}" destId="{6C93DB1F-7487-4C8D-BEA5-F5429DC43B91}" srcOrd="0" destOrd="0" presId="urn:microsoft.com/office/officeart/2005/8/layout/vList5"/>
    <dgm:cxn modelId="{EBEAF587-F010-4E9C-8818-28D02930C936}" type="presParOf" srcId="{6C93DB1F-7487-4C8D-BEA5-F5429DC43B91}" destId="{7AED3476-DC7D-450F-AC0D-D38F82684E26}" srcOrd="0" destOrd="0" presId="urn:microsoft.com/office/officeart/2005/8/layout/vList5"/>
    <dgm:cxn modelId="{703995E4-69FC-4F45-9AFC-514E4904A485}" type="presParOf" srcId="{84FB8772-97B8-4A8F-BFA3-22F9E6BF4A05}" destId="{23BBFBEF-0C37-4A40-B3D1-34E164588FB9}" srcOrd="1" destOrd="0" presId="urn:microsoft.com/office/officeart/2005/8/layout/vList5"/>
    <dgm:cxn modelId="{BC91D12E-AC5D-4810-8343-B7A8841DD2F5}" type="presParOf" srcId="{84FB8772-97B8-4A8F-BFA3-22F9E6BF4A05}" destId="{3CFC36FD-4F05-4452-BF92-82BEFF2638D5}" srcOrd="2" destOrd="0" presId="urn:microsoft.com/office/officeart/2005/8/layout/vList5"/>
    <dgm:cxn modelId="{497FBC1E-2FF6-485A-A1A7-FDFA419CB914}" type="presParOf" srcId="{3CFC36FD-4F05-4452-BF92-82BEFF2638D5}" destId="{087A31D6-68AC-4C41-AA80-90A529130ACB}" srcOrd="0" destOrd="0" presId="urn:microsoft.com/office/officeart/2005/8/layout/vList5"/>
    <dgm:cxn modelId="{BA4C6182-BC9E-4491-B4CF-749D50D0BF5D}" type="presParOf" srcId="{3CFC36FD-4F05-4452-BF92-82BEFF2638D5}" destId="{D5DEA152-4B9F-42F4-A650-ED59DEF05E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A1642-9307-4C02-A2CD-57A4BC7BBAA3}">
      <dsp:nvSpPr>
        <dsp:cNvPr id="0" name=""/>
        <dsp:cNvSpPr/>
      </dsp:nvSpPr>
      <dsp:spPr>
        <a:xfrm>
          <a:off x="0" y="411769"/>
          <a:ext cx="6321943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El Estándar para la Dirección de Proyectos identifica los principios de la dirección de proyectos que guían los comportamientos y acciones de los profesionales del proyecto y otros interesados que trabajan o participan en proyectos.</a:t>
          </a:r>
          <a:endParaRPr lang="es-CO" sz="1600" kern="1200"/>
        </a:p>
      </dsp:txBody>
      <dsp:txXfrm>
        <a:off x="55744" y="467513"/>
        <a:ext cx="6210455" cy="1030432"/>
      </dsp:txXfrm>
    </dsp:sp>
    <dsp:sp modelId="{C929DE20-A41B-45EC-8B2E-39C7B82CD645}">
      <dsp:nvSpPr>
        <dsp:cNvPr id="0" name=""/>
        <dsp:cNvSpPr/>
      </dsp:nvSpPr>
      <dsp:spPr>
        <a:xfrm>
          <a:off x="0" y="1599769"/>
          <a:ext cx="6321943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Proporciona una base para comprender la dirección de proyectos y cómo permite lograr los resultados previstos. </a:t>
          </a:r>
          <a:endParaRPr lang="es-CO" sz="1600" kern="1200"/>
        </a:p>
      </dsp:txBody>
      <dsp:txXfrm>
        <a:off x="55744" y="1655513"/>
        <a:ext cx="6210455" cy="1030432"/>
      </dsp:txXfrm>
    </dsp:sp>
    <dsp:sp modelId="{5C55489D-A94E-46CA-95A7-F0FE5CB0E572}">
      <dsp:nvSpPr>
        <dsp:cNvPr id="0" name=""/>
        <dsp:cNvSpPr/>
      </dsp:nvSpPr>
      <dsp:spPr>
        <a:xfrm>
          <a:off x="0" y="2787769"/>
          <a:ext cx="6321943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Este estándar se aplica independientemente del sector, ubicación, tamaño o enfoque de la entrega, por ejemplo, predictivo, híbrido o adaptativo.</a:t>
          </a:r>
          <a:endParaRPr lang="es-CO" sz="1600" kern="1200"/>
        </a:p>
      </dsp:txBody>
      <dsp:txXfrm>
        <a:off x="55744" y="2843513"/>
        <a:ext cx="6210455" cy="1030432"/>
      </dsp:txXfrm>
    </dsp:sp>
    <dsp:sp modelId="{1D435120-BE93-4754-A74A-493173E7B222}">
      <dsp:nvSpPr>
        <dsp:cNvPr id="0" name=""/>
        <dsp:cNvSpPr/>
      </dsp:nvSpPr>
      <dsp:spPr>
        <a:xfrm>
          <a:off x="0" y="3975770"/>
          <a:ext cx="6321943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Describe el sistema dentro del cual operan los proyectos, incluida la gobernanza, las posibles funciones, el entorno del proyecto y las consideraciones para la relación entre la dirección de proyectos y la gestión del producto.</a:t>
          </a:r>
          <a:endParaRPr lang="es-CO" sz="1600" kern="1200"/>
        </a:p>
      </dsp:txBody>
      <dsp:txXfrm>
        <a:off x="55744" y="4031514"/>
        <a:ext cx="6210455" cy="10304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EBD69-9263-4885-AF5E-677C52F9F290}">
      <dsp:nvSpPr>
        <dsp:cNvPr id="0" name=""/>
        <dsp:cNvSpPr/>
      </dsp:nvSpPr>
      <dsp:spPr>
        <a:xfrm>
          <a:off x="0" y="61"/>
          <a:ext cx="2578607" cy="2468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A</a:t>
          </a:r>
          <a:r>
            <a:rPr lang="es-MX" sz="1600" b="0" i="0" kern="1200"/>
            <a:t>borda las actividades y funciones asociadas con el establecimiento de los procesos del proyecto, la gestión de los recursos físicos y el fomento de un entorno de aprendizaje. </a:t>
          </a:r>
          <a:endParaRPr lang="es-CO" sz="1600" kern="1200"/>
        </a:p>
      </dsp:txBody>
      <dsp:txXfrm>
        <a:off x="120498" y="120559"/>
        <a:ext cx="2337611" cy="2227407"/>
      </dsp:txXfrm>
    </dsp:sp>
    <dsp:sp modelId="{423A0C25-AB9D-48C3-A6BD-3E536497FE1D}">
      <dsp:nvSpPr>
        <dsp:cNvPr id="0" name=""/>
        <dsp:cNvSpPr/>
      </dsp:nvSpPr>
      <dsp:spPr>
        <a:xfrm rot="5400000">
          <a:off x="3883341" y="1533991"/>
          <a:ext cx="1974722" cy="45841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300" b="0" i="0" kern="1200" dirty="0"/>
            <a:t>Desempeño eficiente y efectivo del proyecto.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300" b="0" i="0" kern="1200" dirty="0"/>
            <a:t>Los procesos del proyecto son apropiados para el entorno y el proyecto.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300" b="0" i="0" kern="1200" dirty="0"/>
            <a:t>Comunicación adecuada con los interesados.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300" b="0" i="0" kern="1200" dirty="0"/>
            <a:t>Gestión eficiente de los recursos físicos.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300" b="0" i="0" kern="1200" dirty="0"/>
            <a:t>Gestión eficaz de las adquisiciones.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300" b="0" i="0" kern="1200" dirty="0"/>
            <a:t>Capacidad mejorada del equipo gracias al aprendizaje continuo y la mejora de los procesos.</a:t>
          </a:r>
          <a:endParaRPr lang="es-CO" sz="1300" kern="1200" dirty="0"/>
        </a:p>
      </dsp:txBody>
      <dsp:txXfrm rot="-5400000">
        <a:off x="2578607" y="2935123"/>
        <a:ext cx="4487793" cy="1781926"/>
      </dsp:txXfrm>
    </dsp:sp>
    <dsp:sp modelId="{C60345B9-7DED-4FDF-B602-AAD524755A5F}">
      <dsp:nvSpPr>
        <dsp:cNvPr id="0" name=""/>
        <dsp:cNvSpPr/>
      </dsp:nvSpPr>
      <dsp:spPr>
        <a:xfrm>
          <a:off x="0" y="2591885"/>
          <a:ext cx="2578607" cy="2468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/>
            <a:t>La ejecución efectiva de este dominio de desempeño tiene los siguientes resultados deseados:</a:t>
          </a:r>
          <a:endParaRPr lang="es-CO" sz="1600" kern="1200"/>
        </a:p>
      </dsp:txBody>
      <dsp:txXfrm>
        <a:off x="120498" y="2712383"/>
        <a:ext cx="2337611" cy="22274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8E85-FA9C-442F-A4BC-6CCE52C18812}">
      <dsp:nvSpPr>
        <dsp:cNvPr id="0" name=""/>
        <dsp:cNvSpPr/>
      </dsp:nvSpPr>
      <dsp:spPr>
        <a:xfrm>
          <a:off x="0" y="63"/>
          <a:ext cx="2578607" cy="252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A</a:t>
          </a:r>
          <a:r>
            <a:rPr lang="es-MX" sz="1600" b="0" i="0" kern="1200"/>
            <a:t>borda las actividades y funciones asociadas con la evaluación del desempeño de los proyectos y la adopción de medidas apropiadas para mantener un desempeño aceptable.</a:t>
          </a:r>
          <a:endParaRPr lang="es-CO" sz="1600" kern="1200"/>
        </a:p>
      </dsp:txBody>
      <dsp:txXfrm>
        <a:off x="123179" y="123242"/>
        <a:ext cx="2332249" cy="2276975"/>
      </dsp:txXfrm>
    </dsp:sp>
    <dsp:sp modelId="{5633A1AB-3DD9-4610-91A9-E6AB70766EDD}">
      <dsp:nvSpPr>
        <dsp:cNvPr id="0" name=""/>
        <dsp:cNvSpPr/>
      </dsp:nvSpPr>
      <dsp:spPr>
        <a:xfrm rot="5400000">
          <a:off x="3664661" y="1619133"/>
          <a:ext cx="2412084" cy="45841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400" b="0" i="0" kern="1200" dirty="0"/>
            <a:t>Una comprensión confiable del estado del proyecto.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400" b="0" i="0" kern="1200" dirty="0"/>
            <a:t>Datos procesables para facilitar la toma de decisiones.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400" b="0" i="0" kern="1200" dirty="0"/>
            <a:t>Acciones oportunas y apropiadas para mantener el desempeño del proyecto, de acuerdo con lo planeado.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400" b="0" i="0" kern="1200" dirty="0"/>
            <a:t>Lograr objetivos y generar valor de negocio mediante la toma de decisiones informadas y oportunas basadas en pronósticos y evaluaciones confiables.</a:t>
          </a:r>
          <a:endParaRPr lang="es-CO" sz="1400" kern="1200" dirty="0"/>
        </a:p>
      </dsp:txBody>
      <dsp:txXfrm rot="-5400000">
        <a:off x="2578608" y="2822934"/>
        <a:ext cx="4466443" cy="2176588"/>
      </dsp:txXfrm>
    </dsp:sp>
    <dsp:sp modelId="{3549F927-3629-4590-8F30-DC25FB6C8E11}">
      <dsp:nvSpPr>
        <dsp:cNvPr id="0" name=""/>
        <dsp:cNvSpPr/>
      </dsp:nvSpPr>
      <dsp:spPr>
        <a:xfrm>
          <a:off x="0" y="2649562"/>
          <a:ext cx="2578607" cy="252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 dirty="0"/>
            <a:t>La ejecución efectiva de este dominio de desempeño tiene los siguientes resultados deseados:</a:t>
          </a:r>
          <a:endParaRPr lang="es-CO" sz="1600" kern="1200" dirty="0"/>
        </a:p>
      </dsp:txBody>
      <dsp:txXfrm>
        <a:off x="123179" y="2772741"/>
        <a:ext cx="2332249" cy="22769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1BC35-ADDF-4556-98E4-78AE58511637}">
      <dsp:nvSpPr>
        <dsp:cNvPr id="0" name=""/>
        <dsp:cNvSpPr/>
      </dsp:nvSpPr>
      <dsp:spPr>
        <a:xfrm>
          <a:off x="4869" y="946"/>
          <a:ext cx="2627197" cy="2341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</a:t>
          </a:r>
          <a:r>
            <a:rPr lang="es-MX" sz="2000" b="0" i="0" kern="1200" dirty="0"/>
            <a:t>e ocupa de las actividades y funciones asociadas con el riesgo y la incertidumbre. </a:t>
          </a:r>
          <a:endParaRPr lang="es-CO" sz="2000" kern="1200" dirty="0"/>
        </a:p>
      </dsp:txBody>
      <dsp:txXfrm>
        <a:off x="119185" y="115262"/>
        <a:ext cx="2398565" cy="2113152"/>
      </dsp:txXfrm>
    </dsp:sp>
    <dsp:sp modelId="{4BABB6E7-71EB-4651-B280-C7D64CE0113B}">
      <dsp:nvSpPr>
        <dsp:cNvPr id="0" name=""/>
        <dsp:cNvSpPr/>
      </dsp:nvSpPr>
      <dsp:spPr>
        <a:xfrm rot="5400000">
          <a:off x="3422545" y="1666776"/>
          <a:ext cx="3077310" cy="46633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200" b="0" i="0" kern="1200" dirty="0"/>
            <a:t>Concientización del entorno en el que se producen los proyectos, incluidos, entre otros, los entornos técnico, social, político, de mercado y económico.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200" b="0" i="0" kern="1200" dirty="0"/>
            <a:t>Exploración proactiva y respuesta a la incertidumbre.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200" b="0" i="0" kern="1200" dirty="0"/>
            <a:t>Concientización de la interdependencia de múltiples variables en el proyecto.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200" b="0" i="0" kern="1200" dirty="0"/>
            <a:t>La capacidad de anticipar amenazas y oportunidades y comprender las consecuencias de los incidentes.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200" b="0" i="0" kern="1200" dirty="0"/>
            <a:t>Entrega de proyectos con poco o ningún impacto negativo procedente de eventos o condiciones imprevistas.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200" b="0" i="0" kern="1200" dirty="0"/>
            <a:t>Se aprovechan las oportunidades para mejorar el desempeño y los resultados del proyecto.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200" b="0" i="0" kern="1200" dirty="0"/>
            <a:t>Las reservas de costos y cronograma se utilizan de manera efectiva para mantener la alineación con los objetivos del proyecto.</a:t>
          </a:r>
          <a:endParaRPr lang="es-CO" sz="1200" kern="1200" dirty="0"/>
        </a:p>
      </dsp:txBody>
      <dsp:txXfrm rot="-5400000">
        <a:off x="2629501" y="2610042"/>
        <a:ext cx="4513176" cy="2776866"/>
      </dsp:txXfrm>
    </dsp:sp>
    <dsp:sp modelId="{BB9728B6-BAC0-4A9E-A7A0-A40EFB440509}">
      <dsp:nvSpPr>
        <dsp:cNvPr id="0" name=""/>
        <dsp:cNvSpPr/>
      </dsp:nvSpPr>
      <dsp:spPr>
        <a:xfrm>
          <a:off x="4869" y="2827583"/>
          <a:ext cx="2624631" cy="2341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/>
            <a:t>La ejecución efectiva de este dominio de desempeño tiene los siguientes resultados deseados:</a:t>
          </a:r>
          <a:endParaRPr lang="es-CO" sz="2000" kern="1200"/>
        </a:p>
      </dsp:txBody>
      <dsp:txXfrm>
        <a:off x="119185" y="2941899"/>
        <a:ext cx="2395999" cy="21131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0B3F9-4125-4520-A440-274F1C4A2D0D}">
      <dsp:nvSpPr>
        <dsp:cNvPr id="0" name=""/>
        <dsp:cNvSpPr/>
      </dsp:nvSpPr>
      <dsp:spPr>
        <a:xfrm>
          <a:off x="0" y="2691"/>
          <a:ext cx="2679726" cy="1294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La adaptación consiste en la adecuación deliberada del enfoque, la gobernanza y los procesos de la dirección de proyectos para que resulten más adecuados para el entorno y el trabajo en cuestión</a:t>
          </a:r>
          <a:r>
            <a:rPr lang="es-MX" sz="1100" kern="1200" dirty="0"/>
            <a:t>.</a:t>
          </a:r>
          <a:endParaRPr lang="es-CO" sz="1100" kern="1200" dirty="0"/>
        </a:p>
      </dsp:txBody>
      <dsp:txXfrm>
        <a:off x="63201" y="65892"/>
        <a:ext cx="2553324" cy="1168280"/>
      </dsp:txXfrm>
    </dsp:sp>
    <dsp:sp modelId="{68F230ED-F88A-4EA3-8B0A-41122AEFDA2E}">
      <dsp:nvSpPr>
        <dsp:cNvPr id="0" name=""/>
        <dsp:cNvSpPr/>
      </dsp:nvSpPr>
      <dsp:spPr>
        <a:xfrm>
          <a:off x="0" y="1362108"/>
          <a:ext cx="2679726" cy="1294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En el entorno de un proyecto, la adaptación toma en cuenta el enfoque de desarrollo, los procesos, el ciclo de vida del proyecto, los entregables y la selección de las personas a involucrar</a:t>
          </a:r>
          <a:r>
            <a:rPr lang="es-MX" sz="1100" kern="1200" dirty="0"/>
            <a:t>. </a:t>
          </a:r>
          <a:endParaRPr lang="es-CO" sz="1100" kern="1200" dirty="0"/>
        </a:p>
      </dsp:txBody>
      <dsp:txXfrm>
        <a:off x="63201" y="1425309"/>
        <a:ext cx="2553324" cy="1168280"/>
      </dsp:txXfrm>
    </dsp:sp>
    <dsp:sp modelId="{35B5E7BB-94AF-4DC7-960F-F2EB37230CD7}">
      <dsp:nvSpPr>
        <dsp:cNvPr id="0" name=""/>
        <dsp:cNvSpPr/>
      </dsp:nvSpPr>
      <dsp:spPr>
        <a:xfrm>
          <a:off x="0" y="2721525"/>
          <a:ext cx="2679726" cy="1294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El proceso de adaptación se basa en los principios rectores de la dirección de proyectos en el Estándar para la Dirección de Proyectos, los valores organizacionales y la cultura organizacional. </a:t>
          </a:r>
          <a:endParaRPr lang="es-CO" sz="1200" kern="1200" dirty="0"/>
        </a:p>
      </dsp:txBody>
      <dsp:txXfrm>
        <a:off x="63201" y="2784726"/>
        <a:ext cx="2553324" cy="1168280"/>
      </dsp:txXfrm>
    </dsp:sp>
    <dsp:sp modelId="{6AC9F237-F18E-44AF-8762-BA7272C057FA}">
      <dsp:nvSpPr>
        <dsp:cNvPr id="0" name=""/>
        <dsp:cNvSpPr/>
      </dsp:nvSpPr>
      <dsp:spPr>
        <a:xfrm rot="5400000">
          <a:off x="4543832" y="2346304"/>
          <a:ext cx="1035746" cy="47639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▶ </a:t>
          </a:r>
          <a:r>
            <a:rPr lang="es-MX" sz="1200" kern="1200" dirty="0"/>
            <a:t>Selección del ciclo de vida y del enfoque de desarrollo, 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▶ Procesos, 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▶ Involucramiento, 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▶ Herramientas, y 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▶ Métodos y artefactos</a:t>
          </a:r>
          <a:endParaRPr lang="es-CO" sz="1200" kern="1200" dirty="0"/>
        </a:p>
      </dsp:txBody>
      <dsp:txXfrm rot="-5400000">
        <a:off x="2679727" y="4260971"/>
        <a:ext cx="4713397" cy="934624"/>
      </dsp:txXfrm>
    </dsp:sp>
    <dsp:sp modelId="{F2AC6B40-754D-4629-A39A-53F9A6EFE9C2}">
      <dsp:nvSpPr>
        <dsp:cNvPr id="0" name=""/>
        <dsp:cNvSpPr/>
      </dsp:nvSpPr>
      <dsp:spPr>
        <a:xfrm>
          <a:off x="0" y="4080942"/>
          <a:ext cx="2679726" cy="1294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Los aspectos del proyecto que pueden ser adaptados incluyen</a:t>
          </a:r>
          <a:r>
            <a:rPr lang="es-MX" sz="1900" kern="1200" dirty="0"/>
            <a:t>: </a:t>
          </a:r>
          <a:endParaRPr lang="es-CO" sz="1900" kern="1200" dirty="0"/>
        </a:p>
      </dsp:txBody>
      <dsp:txXfrm>
        <a:off x="63201" y="4144143"/>
        <a:ext cx="2553324" cy="11682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B079-9F8F-46D9-8419-70C416BCA605}">
      <dsp:nvSpPr>
        <dsp:cNvPr id="0" name=""/>
        <dsp:cNvSpPr/>
      </dsp:nvSpPr>
      <dsp:spPr>
        <a:xfrm rot="5400000">
          <a:off x="-553898" y="553898"/>
          <a:ext cx="3692660" cy="25848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En el contexto de esta guía, los términos están definidos como: </a:t>
          </a:r>
          <a:endParaRPr lang="es-CO" sz="1900" kern="1200" dirty="0"/>
        </a:p>
      </dsp:txBody>
      <dsp:txXfrm rot="-5400000">
        <a:off x="1" y="1292430"/>
        <a:ext cx="2584862" cy="1107798"/>
      </dsp:txXfrm>
    </dsp:sp>
    <dsp:sp modelId="{1BA80DF0-EF6D-4032-8947-275F01D04C65}">
      <dsp:nvSpPr>
        <dsp:cNvPr id="0" name=""/>
        <dsp:cNvSpPr/>
      </dsp:nvSpPr>
      <dsp:spPr>
        <a:xfrm rot="5400000">
          <a:off x="3923523" y="-1338661"/>
          <a:ext cx="2400229" cy="50775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b="1" kern="1200" dirty="0">
              <a:solidFill>
                <a:srgbClr val="FFC000"/>
              </a:solidFill>
            </a:rPr>
            <a:t>Modelo:</a:t>
          </a:r>
          <a:r>
            <a:rPr lang="es-MX" sz="1500" kern="1200" dirty="0"/>
            <a:t> es una estrategia de pensamiento para explicar un proceso, marco de referencia o fenómeno. </a:t>
          </a:r>
          <a:endParaRPr lang="es-C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b="1" kern="1200" dirty="0">
              <a:solidFill>
                <a:srgbClr val="FFC000"/>
              </a:solidFill>
            </a:rPr>
            <a:t>Método:</a:t>
          </a:r>
          <a:r>
            <a:rPr lang="es-MX" sz="1500" kern="1200" dirty="0"/>
            <a:t> es el medio para lograr un efecto, salida, resultado o entregable del proyecto. </a:t>
          </a:r>
          <a:endParaRPr lang="es-C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b="1" kern="1200" dirty="0">
              <a:solidFill>
                <a:srgbClr val="FFC000"/>
              </a:solidFill>
            </a:rPr>
            <a:t>Artefacto:</a:t>
          </a:r>
          <a:r>
            <a:rPr lang="es-MX" sz="1500" kern="1200" dirty="0"/>
            <a:t> puede ser una plantilla, documento, salida o entregable del proyecto</a:t>
          </a:r>
          <a:endParaRPr lang="es-CO" sz="1500" kern="1200" dirty="0"/>
        </a:p>
      </dsp:txBody>
      <dsp:txXfrm rot="-5400000">
        <a:off x="2584862" y="117170"/>
        <a:ext cx="4960381" cy="2165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5D8A1-87CB-455E-BC8D-0B9BFF83B57A}">
      <dsp:nvSpPr>
        <dsp:cNvPr id="0" name=""/>
        <dsp:cNvSpPr/>
      </dsp:nvSpPr>
      <dsp:spPr>
        <a:xfrm>
          <a:off x="0" y="8660"/>
          <a:ext cx="7787378" cy="731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tx1"/>
              </a:solidFill>
            </a:rPr>
            <a:t>Resultado: </a:t>
          </a:r>
          <a:r>
            <a:rPr lang="es-MX" sz="1300" b="0" kern="1200" dirty="0">
              <a:solidFill>
                <a:schemeClr val="tx1"/>
              </a:solidFill>
            </a:rPr>
            <a:t>resultados</a:t>
          </a:r>
          <a:r>
            <a:rPr lang="es-MX" sz="1300" kern="1200" dirty="0">
              <a:solidFill>
                <a:schemeClr val="tx1"/>
              </a:solidFill>
            </a:rPr>
            <a:t> pueden incluir salidas y artefactos, pero tienen una intención más amplia al centrarse en los beneficios y el valor para los que se emprendió el proyecto. </a:t>
          </a:r>
          <a:endParaRPr lang="es-CO" sz="1300" kern="1200" dirty="0">
            <a:solidFill>
              <a:schemeClr val="tx1"/>
            </a:solidFill>
          </a:endParaRPr>
        </a:p>
      </dsp:txBody>
      <dsp:txXfrm>
        <a:off x="35732" y="44392"/>
        <a:ext cx="7715914" cy="660517"/>
      </dsp:txXfrm>
    </dsp:sp>
    <dsp:sp modelId="{CAB95FB8-D9C1-433C-849F-C9A3FE3BCBAC}">
      <dsp:nvSpPr>
        <dsp:cNvPr id="0" name=""/>
        <dsp:cNvSpPr/>
      </dsp:nvSpPr>
      <dsp:spPr>
        <a:xfrm>
          <a:off x="0" y="778081"/>
          <a:ext cx="7787378" cy="731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tx1"/>
              </a:solidFill>
            </a:rPr>
            <a:t>Portafolio</a:t>
          </a:r>
          <a:r>
            <a:rPr lang="es-MX" sz="1300" kern="1200" dirty="0">
              <a:solidFill>
                <a:schemeClr val="tx1"/>
              </a:solidFill>
            </a:rPr>
            <a:t>. Proyectos, programas, portafolios secundarios y operaciones gestionadas como un grupo con el ánimo de lograr los objetivos estratégicos. </a:t>
          </a:r>
          <a:endParaRPr lang="es-CO" sz="1300" kern="1200" dirty="0">
            <a:solidFill>
              <a:schemeClr val="tx1"/>
            </a:solidFill>
          </a:endParaRPr>
        </a:p>
      </dsp:txBody>
      <dsp:txXfrm>
        <a:off x="35732" y="813813"/>
        <a:ext cx="7715914" cy="660517"/>
      </dsp:txXfrm>
    </dsp:sp>
    <dsp:sp modelId="{C38A457B-3396-4AF2-A983-FD6673FA4B3F}">
      <dsp:nvSpPr>
        <dsp:cNvPr id="0" name=""/>
        <dsp:cNvSpPr/>
      </dsp:nvSpPr>
      <dsp:spPr>
        <a:xfrm>
          <a:off x="0" y="1547502"/>
          <a:ext cx="7787378" cy="731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tx1"/>
              </a:solidFill>
            </a:rPr>
            <a:t>Producto.</a:t>
          </a:r>
          <a:r>
            <a:rPr lang="es-MX" sz="1300" kern="1200" dirty="0">
              <a:solidFill>
                <a:schemeClr val="tx1"/>
              </a:solidFill>
            </a:rPr>
            <a:t> Artefacto producido, cuantificable y que puede ser en sí mismo un elemento terminado o un componente de un elemento.</a:t>
          </a:r>
          <a:endParaRPr lang="es-CO" sz="1300" kern="1200" dirty="0">
            <a:solidFill>
              <a:schemeClr val="tx1"/>
            </a:solidFill>
          </a:endParaRPr>
        </a:p>
      </dsp:txBody>
      <dsp:txXfrm>
        <a:off x="35732" y="1583234"/>
        <a:ext cx="7715914" cy="660517"/>
      </dsp:txXfrm>
    </dsp:sp>
    <dsp:sp modelId="{7196F8B3-E682-442D-A869-ECE668527999}">
      <dsp:nvSpPr>
        <dsp:cNvPr id="0" name=""/>
        <dsp:cNvSpPr/>
      </dsp:nvSpPr>
      <dsp:spPr>
        <a:xfrm>
          <a:off x="0" y="2316923"/>
          <a:ext cx="7787378" cy="731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tx1"/>
              </a:solidFill>
            </a:rPr>
            <a:t>Programa</a:t>
          </a:r>
          <a:r>
            <a:rPr lang="es-MX" sz="1300" kern="1200" dirty="0">
              <a:solidFill>
                <a:schemeClr val="tx1"/>
              </a:solidFill>
            </a:rPr>
            <a:t>. Proyectos, programas secundarios y actividades de programas relacionados cuya gestión se realiza de manera coordinada para obtener beneficios que no se obtendrían si se gestionaran en forma individual. </a:t>
          </a:r>
          <a:endParaRPr lang="es-CO" sz="1300" kern="1200" dirty="0">
            <a:solidFill>
              <a:schemeClr val="tx1"/>
            </a:solidFill>
          </a:endParaRPr>
        </a:p>
      </dsp:txBody>
      <dsp:txXfrm>
        <a:off x="35732" y="2352655"/>
        <a:ext cx="7715914" cy="660517"/>
      </dsp:txXfrm>
    </dsp:sp>
    <dsp:sp modelId="{38DFDCAB-B657-493B-A939-999F7045A8CC}">
      <dsp:nvSpPr>
        <dsp:cNvPr id="0" name=""/>
        <dsp:cNvSpPr/>
      </dsp:nvSpPr>
      <dsp:spPr>
        <a:xfrm>
          <a:off x="0" y="3086345"/>
          <a:ext cx="7787378" cy="731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tx1"/>
              </a:solidFill>
            </a:rPr>
            <a:t>Proyecto</a:t>
          </a:r>
          <a:r>
            <a:rPr lang="es-MX" sz="1300" kern="1200" dirty="0">
              <a:solidFill>
                <a:schemeClr val="tx1"/>
              </a:solidFill>
            </a:rPr>
            <a:t>. Esfuerzo temporal que se lleva a cabo para crear un producto, servicio o resultado único.</a:t>
          </a:r>
          <a:endParaRPr lang="es-CO" sz="1300" kern="1200" dirty="0">
            <a:solidFill>
              <a:schemeClr val="tx1"/>
            </a:solidFill>
          </a:endParaRPr>
        </a:p>
      </dsp:txBody>
      <dsp:txXfrm>
        <a:off x="35732" y="3122077"/>
        <a:ext cx="7715914" cy="660517"/>
      </dsp:txXfrm>
    </dsp:sp>
    <dsp:sp modelId="{E4110FDB-9582-4E5D-BF66-49ADE9F0994D}">
      <dsp:nvSpPr>
        <dsp:cNvPr id="0" name=""/>
        <dsp:cNvSpPr/>
      </dsp:nvSpPr>
      <dsp:spPr>
        <a:xfrm>
          <a:off x="0" y="3855766"/>
          <a:ext cx="7787378" cy="731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tx1"/>
              </a:solidFill>
            </a:rPr>
            <a:t>Dirección de proyectos</a:t>
          </a:r>
          <a:r>
            <a:rPr lang="es-MX" sz="1300" kern="1200" dirty="0">
              <a:solidFill>
                <a:schemeClr val="tx1"/>
              </a:solidFill>
            </a:rPr>
            <a:t>. Aplicación de conocimiento, habilidades, herramientas y técnicas a actividades del proyecto para cumplir con los requisitos del mismo.</a:t>
          </a:r>
          <a:endParaRPr lang="es-CO" sz="1300" kern="1200" dirty="0">
            <a:solidFill>
              <a:schemeClr val="tx1"/>
            </a:solidFill>
          </a:endParaRPr>
        </a:p>
      </dsp:txBody>
      <dsp:txXfrm>
        <a:off x="35732" y="3891498"/>
        <a:ext cx="7715914" cy="660517"/>
      </dsp:txXfrm>
    </dsp:sp>
    <dsp:sp modelId="{185B8CAA-EAC8-44C4-8DAA-E203D4C8F3ED}">
      <dsp:nvSpPr>
        <dsp:cNvPr id="0" name=""/>
        <dsp:cNvSpPr/>
      </dsp:nvSpPr>
      <dsp:spPr>
        <a:xfrm>
          <a:off x="0" y="4625187"/>
          <a:ext cx="7787378" cy="731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tx1"/>
              </a:solidFill>
            </a:rPr>
            <a:t>Director del proyecto</a:t>
          </a:r>
          <a:r>
            <a:rPr lang="es-MX" sz="1300" kern="1200" dirty="0">
              <a:solidFill>
                <a:schemeClr val="tx1"/>
              </a:solidFill>
            </a:rPr>
            <a:t>. Persona nombrada por la organización ejecutante para liderar al equipo del proyecto que es responsable de alcanzar los objetivos del mismo. </a:t>
          </a:r>
          <a:endParaRPr lang="es-CO" sz="1300" kern="1200" dirty="0">
            <a:solidFill>
              <a:schemeClr val="tx1"/>
            </a:solidFill>
          </a:endParaRPr>
        </a:p>
      </dsp:txBody>
      <dsp:txXfrm>
        <a:off x="35732" y="4660919"/>
        <a:ext cx="7715914" cy="660517"/>
      </dsp:txXfrm>
    </dsp:sp>
    <dsp:sp modelId="{0BAAE006-E885-4042-A682-40C6A2F1F1CA}">
      <dsp:nvSpPr>
        <dsp:cNvPr id="0" name=""/>
        <dsp:cNvSpPr/>
      </dsp:nvSpPr>
      <dsp:spPr>
        <a:xfrm>
          <a:off x="0" y="5394608"/>
          <a:ext cx="7787378" cy="731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tx1"/>
              </a:solidFill>
            </a:rPr>
            <a:t>Equipo del proyecto</a:t>
          </a:r>
          <a:r>
            <a:rPr lang="es-MX" sz="1300" kern="1200" dirty="0">
              <a:solidFill>
                <a:schemeClr val="tx1"/>
              </a:solidFill>
            </a:rPr>
            <a:t>. Conjunto de individuos que realizan el trabajo del proyecto con el fin de alcanzar sus objetivos. </a:t>
          </a:r>
          <a:endParaRPr lang="es-CO" sz="1300" kern="1200" dirty="0">
            <a:solidFill>
              <a:schemeClr val="tx1"/>
            </a:solidFill>
          </a:endParaRPr>
        </a:p>
      </dsp:txBody>
      <dsp:txXfrm>
        <a:off x="35732" y="5430340"/>
        <a:ext cx="7715914" cy="660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9110C-267C-4396-A71C-912BB4F497D3}">
      <dsp:nvSpPr>
        <dsp:cNvPr id="0" name=""/>
        <dsp:cNvSpPr/>
      </dsp:nvSpPr>
      <dsp:spPr>
        <a:xfrm>
          <a:off x="0" y="56595"/>
          <a:ext cx="7000875" cy="98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Los principios para una profesión sirven como pautas fundamentales para la estrategia, toma de decisiones y resolución de problemas. </a:t>
          </a:r>
          <a:endParaRPr lang="es-CO" sz="1800" kern="1200"/>
        </a:p>
      </dsp:txBody>
      <dsp:txXfrm>
        <a:off x="48319" y="104914"/>
        <a:ext cx="6904237" cy="893182"/>
      </dsp:txXfrm>
    </dsp:sp>
    <dsp:sp modelId="{71D81046-52B1-45CC-8150-43D8B6198C8E}">
      <dsp:nvSpPr>
        <dsp:cNvPr id="0" name=""/>
        <dsp:cNvSpPr/>
      </dsp:nvSpPr>
      <dsp:spPr>
        <a:xfrm>
          <a:off x="0" y="1098255"/>
          <a:ext cx="7000875" cy="98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Los estándares y metodologías profesionales a menudo se basan en principios (Ética).</a:t>
          </a:r>
          <a:endParaRPr lang="es-CO" sz="1800" kern="1200" dirty="0"/>
        </a:p>
      </dsp:txBody>
      <dsp:txXfrm>
        <a:off x="48319" y="1146574"/>
        <a:ext cx="6904237" cy="893182"/>
      </dsp:txXfrm>
    </dsp:sp>
    <dsp:sp modelId="{A7AC8333-8539-4618-8D99-A7ED7C0375F2}">
      <dsp:nvSpPr>
        <dsp:cNvPr id="0" name=""/>
        <dsp:cNvSpPr/>
      </dsp:nvSpPr>
      <dsp:spPr>
        <a:xfrm>
          <a:off x="0" y="2139915"/>
          <a:ext cx="7000875" cy="98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P</a:t>
          </a:r>
          <a:r>
            <a:rPr lang="es-MX" sz="1800" b="0" i="0" kern="1200"/>
            <a:t>roporcionan una guía para el comportamiento de las personas involucradas en los proyectos, ya que influyen y dan forma a los dominios de desempeño para producir los resultados previstos. </a:t>
          </a:r>
          <a:endParaRPr lang="es-CO" sz="1800" kern="1200"/>
        </a:p>
      </dsp:txBody>
      <dsp:txXfrm>
        <a:off x="48319" y="2188234"/>
        <a:ext cx="6904237" cy="893182"/>
      </dsp:txXfrm>
    </dsp:sp>
    <dsp:sp modelId="{02305279-8AB2-4207-9120-E6FE709BBDCB}">
      <dsp:nvSpPr>
        <dsp:cNvPr id="0" name=""/>
        <dsp:cNvSpPr/>
      </dsp:nvSpPr>
      <dsp:spPr>
        <a:xfrm>
          <a:off x="0" y="3181574"/>
          <a:ext cx="7000875" cy="98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/>
            <a:t>Se sitúan por encima de los dominios de desempeño, proporcionando orientación a las actividades en cada uno de los dominios de desempeño.</a:t>
          </a:r>
          <a:endParaRPr lang="es-CO" sz="1800" kern="1200" dirty="0"/>
        </a:p>
      </dsp:txBody>
      <dsp:txXfrm>
        <a:off x="48319" y="3229893"/>
        <a:ext cx="6904237" cy="8931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1A796-9C35-4D9E-825B-006536A0C99C}">
      <dsp:nvSpPr>
        <dsp:cNvPr id="0" name=""/>
        <dsp:cNvSpPr/>
      </dsp:nvSpPr>
      <dsp:spPr>
        <a:xfrm>
          <a:off x="0" y="659629"/>
          <a:ext cx="7431123" cy="825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i="0" kern="1200" dirty="0"/>
            <a:t>Dominio de </a:t>
          </a:r>
          <a:r>
            <a:rPr lang="es-MX" sz="1500" b="1" kern="1200" dirty="0"/>
            <a:t>d</a:t>
          </a:r>
          <a:r>
            <a:rPr lang="es-MX" sz="1500" b="1" i="0" kern="1200" dirty="0"/>
            <a:t>esempeño: </a:t>
          </a:r>
          <a:r>
            <a:rPr lang="es-MX" sz="1500" b="0" i="0" kern="1200" dirty="0"/>
            <a:t>es un grupo de actividades relacionadas que son fundamentales para la entrega efectiva de los resultados de los proyectos.</a:t>
          </a:r>
          <a:endParaRPr lang="es-CO" sz="1500" kern="1200" dirty="0"/>
        </a:p>
      </dsp:txBody>
      <dsp:txXfrm>
        <a:off x="40293" y="699922"/>
        <a:ext cx="7350537" cy="744812"/>
      </dsp:txXfrm>
    </dsp:sp>
    <dsp:sp modelId="{5256BD98-89E5-4156-BBA5-2AB174DE9D41}">
      <dsp:nvSpPr>
        <dsp:cNvPr id="0" name=""/>
        <dsp:cNvSpPr/>
      </dsp:nvSpPr>
      <dsp:spPr>
        <a:xfrm>
          <a:off x="0" y="1528227"/>
          <a:ext cx="7431123" cy="825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/>
            <a:t>Las actividades específicas que se llevan a cabo en cada uno de los dominios están determinadas por el contexto de la organización, el proyecto, los entregables, el equipo de proyecto, los interesados y otros factores. </a:t>
          </a:r>
          <a:endParaRPr lang="es-CO" sz="1500" kern="1200"/>
        </a:p>
      </dsp:txBody>
      <dsp:txXfrm>
        <a:off x="40293" y="1568520"/>
        <a:ext cx="7350537" cy="744812"/>
      </dsp:txXfrm>
    </dsp:sp>
    <dsp:sp modelId="{BF43343C-2C86-4055-A167-61679B1DF4C1}">
      <dsp:nvSpPr>
        <dsp:cNvPr id="0" name=""/>
        <dsp:cNvSpPr/>
      </dsp:nvSpPr>
      <dsp:spPr>
        <a:xfrm>
          <a:off x="0" y="2396826"/>
          <a:ext cx="7431123" cy="825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 dirty="0"/>
            <a:t>A diferencia de los procesos incluidos en PMBOK 6ª Edición, los dominios de desempeño no requieren de ponderación u ordenación específica.</a:t>
          </a:r>
          <a:endParaRPr lang="es-CO" sz="1500" kern="1200" dirty="0"/>
        </a:p>
      </dsp:txBody>
      <dsp:txXfrm>
        <a:off x="40293" y="2437119"/>
        <a:ext cx="7350537" cy="744812"/>
      </dsp:txXfrm>
    </dsp:sp>
    <dsp:sp modelId="{BD95E6D9-71B4-448F-8195-D664EB0275DB}">
      <dsp:nvSpPr>
        <dsp:cNvPr id="0" name=""/>
        <dsp:cNvSpPr/>
      </dsp:nvSpPr>
      <dsp:spPr>
        <a:xfrm>
          <a:off x="0" y="3265424"/>
          <a:ext cx="7431123" cy="825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1" kern="1200"/>
            <a:t>Se ejecutan simultáneamente a lo largo del proyecto, independientemente de la forma en que se entregue el valor.</a:t>
          </a:r>
          <a:endParaRPr lang="es-CO" sz="1500" kern="1200"/>
        </a:p>
      </dsp:txBody>
      <dsp:txXfrm>
        <a:off x="40293" y="3305717"/>
        <a:ext cx="7350537" cy="744812"/>
      </dsp:txXfrm>
    </dsp:sp>
    <dsp:sp modelId="{4A0F84ED-E7FB-4BEB-98D2-17A4378965D9}">
      <dsp:nvSpPr>
        <dsp:cNvPr id="0" name=""/>
        <dsp:cNvSpPr/>
      </dsp:nvSpPr>
      <dsp:spPr>
        <a:xfrm>
          <a:off x="0" y="4134023"/>
          <a:ext cx="7431123" cy="825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1" kern="1200"/>
            <a:t>Las maneras en las que se relacionan los dominios de desempeño son diferentes para cada proyecto, pero están presentes en cada uno.</a:t>
          </a:r>
          <a:endParaRPr lang="es-CO" sz="1500" kern="1200"/>
        </a:p>
      </dsp:txBody>
      <dsp:txXfrm>
        <a:off x="40293" y="4174316"/>
        <a:ext cx="7350537" cy="7448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00239-2F9C-465B-83D2-AC432DCA2D94}">
      <dsp:nvSpPr>
        <dsp:cNvPr id="0" name=""/>
        <dsp:cNvSpPr/>
      </dsp:nvSpPr>
      <dsp:spPr>
        <a:xfrm rot="5400000">
          <a:off x="2277952" y="352022"/>
          <a:ext cx="4048280" cy="43563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i="0" kern="1200"/>
            <a:t>Interesados.</a:t>
          </a:r>
          <a:endParaRPr lang="es-CO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i="0" kern="1200"/>
            <a:t>Equipo.</a:t>
          </a:r>
          <a:endParaRPr lang="es-CO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i="0" kern="1200"/>
            <a:t>Enfoque de desarrollo y ciclo de vida.</a:t>
          </a:r>
          <a:endParaRPr lang="es-CO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i="0" kern="1200"/>
            <a:t>Planificación.</a:t>
          </a:r>
          <a:endParaRPr lang="es-CO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i="0" kern="1200"/>
            <a:t>Trabajo del proyecto.</a:t>
          </a:r>
          <a:endParaRPr lang="es-CO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i="0" kern="1200"/>
            <a:t>Entrega.</a:t>
          </a:r>
          <a:endParaRPr lang="es-CO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i="0" kern="1200"/>
            <a:t>Métricas.</a:t>
          </a:r>
          <a:endParaRPr lang="es-CO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i="0" kern="1200"/>
            <a:t>Incertidumbre.</a:t>
          </a:r>
          <a:endParaRPr lang="es-CO" sz="2400" kern="1200"/>
        </a:p>
      </dsp:txBody>
      <dsp:txXfrm rot="-5400000">
        <a:off x="2123940" y="703656"/>
        <a:ext cx="4158684" cy="3653038"/>
      </dsp:txXfrm>
    </dsp:sp>
    <dsp:sp modelId="{3AF9CECF-117E-4511-969B-85DEC1D3AFA2}">
      <dsp:nvSpPr>
        <dsp:cNvPr id="0" name=""/>
        <dsp:cNvSpPr/>
      </dsp:nvSpPr>
      <dsp:spPr>
        <a:xfrm>
          <a:off x="326481" y="0"/>
          <a:ext cx="1797457" cy="5060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b="0" i="0" kern="1200" dirty="0">
              <a:hlinkClick xmlns:r="http://schemas.openxmlformats.org/officeDocument/2006/relationships" r:id="rId1"/>
            </a:rPr>
            <a:t>Guía PMBOK- 7ª Edición</a:t>
          </a:r>
          <a:r>
            <a:rPr lang="es-MX" sz="2700" b="0" i="0" kern="1200" dirty="0"/>
            <a:t> </a:t>
          </a:r>
          <a:endParaRPr lang="es-CO" sz="2700" kern="1200" dirty="0"/>
        </a:p>
      </dsp:txBody>
      <dsp:txXfrm>
        <a:off x="414226" y="87745"/>
        <a:ext cx="1621967" cy="48848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652C4-BD67-4A1D-9606-06F4A2E7B1F0}">
      <dsp:nvSpPr>
        <dsp:cNvPr id="0" name=""/>
        <dsp:cNvSpPr/>
      </dsp:nvSpPr>
      <dsp:spPr>
        <a:xfrm>
          <a:off x="0" y="61"/>
          <a:ext cx="2390013" cy="2468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Se</a:t>
          </a:r>
          <a:r>
            <a:rPr lang="es-MX" sz="1900" b="0" i="0" kern="1200"/>
            <a:t> ocupa de las actividades y funciones asociadas con los interesados. </a:t>
          </a:r>
          <a:endParaRPr lang="es-CO" sz="1900" kern="1200"/>
        </a:p>
      </dsp:txBody>
      <dsp:txXfrm>
        <a:off x="116671" y="116732"/>
        <a:ext cx="2156671" cy="2235061"/>
      </dsp:txXfrm>
    </dsp:sp>
    <dsp:sp modelId="{7B59B51C-71F4-4E54-B50B-E901735353E4}">
      <dsp:nvSpPr>
        <dsp:cNvPr id="0" name=""/>
        <dsp:cNvSpPr/>
      </dsp:nvSpPr>
      <dsp:spPr>
        <a:xfrm rot="5400000">
          <a:off x="3481284" y="1701631"/>
          <a:ext cx="2066369" cy="4248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400" b="0" i="0" kern="1200" dirty="0"/>
            <a:t>Una relación de trabajo productiva con los interesados a lo largo del proyecto.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400" b="0" i="0" kern="1200" dirty="0"/>
            <a:t>Acuerdo de los interesados con los objetivos del proyecto.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400" b="0" i="0" kern="1200" dirty="0"/>
            <a:t>Los interesados que son beneficiarios del proyecto brindan apoyo y están satisfechos. Los interesados que pueden oponerse al proyecto o a sus entregables no afectan negativamente los resultados del proyecto.</a:t>
          </a:r>
          <a:endParaRPr lang="es-CO" sz="1400" kern="1200" dirty="0"/>
        </a:p>
      </dsp:txBody>
      <dsp:txXfrm rot="-5400000">
        <a:off x="2390013" y="2893774"/>
        <a:ext cx="4148040" cy="1864625"/>
      </dsp:txXfrm>
    </dsp:sp>
    <dsp:sp modelId="{9B16F96E-A45D-4C53-BFDD-618C581D1977}">
      <dsp:nvSpPr>
        <dsp:cNvPr id="0" name=""/>
        <dsp:cNvSpPr/>
      </dsp:nvSpPr>
      <dsp:spPr>
        <a:xfrm>
          <a:off x="0" y="2591885"/>
          <a:ext cx="2390013" cy="2468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0" i="0" kern="1200"/>
            <a:t>La ejecución efectiva de este dominio de desempeño tiene los siguientes resultados deseados:</a:t>
          </a:r>
          <a:endParaRPr lang="es-CO" sz="1900" kern="1200"/>
        </a:p>
      </dsp:txBody>
      <dsp:txXfrm>
        <a:off x="116671" y="2708556"/>
        <a:ext cx="2156671" cy="22350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08C33-3C0B-43B5-A5EE-4C1D711A1417}">
      <dsp:nvSpPr>
        <dsp:cNvPr id="0" name=""/>
        <dsp:cNvSpPr/>
      </dsp:nvSpPr>
      <dsp:spPr>
        <a:xfrm>
          <a:off x="0" y="631119"/>
          <a:ext cx="663892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S</a:t>
          </a:r>
          <a:r>
            <a:rPr lang="es-MX" sz="1800" b="0" i="0" kern="1200" dirty="0"/>
            <a:t>e ocupa de las actividades y funciones asociadas con las personas responsables de producir los entregables del proyecto que hacen realidad los resultados de negocio</a:t>
          </a:r>
          <a:r>
            <a:rPr lang="es-MX" sz="2300" b="0" i="0" kern="1200" dirty="0"/>
            <a:t>. </a:t>
          </a:r>
          <a:endParaRPr lang="es-CO" sz="2300" kern="1200" dirty="0"/>
        </a:p>
      </dsp:txBody>
      <dsp:txXfrm>
        <a:off x="59399" y="690518"/>
        <a:ext cx="6520127" cy="1098002"/>
      </dsp:txXfrm>
    </dsp:sp>
    <dsp:sp modelId="{3C430A33-7075-412E-88AB-6418115A1502}">
      <dsp:nvSpPr>
        <dsp:cNvPr id="0" name=""/>
        <dsp:cNvSpPr/>
      </dsp:nvSpPr>
      <dsp:spPr>
        <a:xfrm>
          <a:off x="0" y="2035119"/>
          <a:ext cx="663892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0" kern="1200" dirty="0"/>
            <a:t>La ejecución efectiva de este dominio de desempeño tiene los siguientes resultados deseados</a:t>
          </a:r>
          <a:r>
            <a:rPr lang="es-MX" sz="2400" b="0" i="0" kern="1200" dirty="0"/>
            <a:t>:</a:t>
          </a:r>
          <a:endParaRPr lang="es-CO" sz="2400" kern="1200" dirty="0"/>
        </a:p>
      </dsp:txBody>
      <dsp:txXfrm>
        <a:off x="59399" y="2094518"/>
        <a:ext cx="6520127" cy="1098002"/>
      </dsp:txXfrm>
    </dsp:sp>
    <dsp:sp modelId="{DAEF8E4B-48C6-4E32-9827-B630C8657DE6}">
      <dsp:nvSpPr>
        <dsp:cNvPr id="0" name=""/>
        <dsp:cNvSpPr/>
      </dsp:nvSpPr>
      <dsp:spPr>
        <a:xfrm>
          <a:off x="0" y="3251919"/>
          <a:ext cx="6638925" cy="117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7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s-MX" sz="1800" b="0" i="0" kern="1200" dirty="0"/>
            <a:t>Propiedad compartida.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s-MX" sz="1800" b="0" i="0" kern="1200" dirty="0"/>
            <a:t>Un equipo de alto rendimiento.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s-MX" sz="1800" b="0" i="0" kern="1200" dirty="0"/>
            <a:t>Todos los miembros del equipo demuestran liderazgo aplicable y otras habilidades interpersonales.</a:t>
          </a:r>
          <a:endParaRPr lang="es-CO" sz="1800" kern="1200" dirty="0"/>
        </a:p>
      </dsp:txBody>
      <dsp:txXfrm>
        <a:off x="0" y="3251919"/>
        <a:ext cx="6638925" cy="11773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CC8F5-D481-486D-A1EC-20EE8BC90412}">
      <dsp:nvSpPr>
        <dsp:cNvPr id="0" name=""/>
        <dsp:cNvSpPr/>
      </dsp:nvSpPr>
      <dsp:spPr>
        <a:xfrm>
          <a:off x="3241" y="614"/>
          <a:ext cx="2390013" cy="23498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A</a:t>
          </a:r>
          <a:r>
            <a:rPr lang="es-MX" sz="1600" b="0" i="0" kern="1200"/>
            <a:t>borda las actividades y funciones asociadas con el enfoque de desarrollo, la cadencia y las fases del ciclo de vida del proyecto. </a:t>
          </a:r>
          <a:endParaRPr lang="es-CO" sz="1600" kern="1200"/>
        </a:p>
      </dsp:txBody>
      <dsp:txXfrm>
        <a:off x="117949" y="115322"/>
        <a:ext cx="2160597" cy="2120385"/>
      </dsp:txXfrm>
    </dsp:sp>
    <dsp:sp modelId="{54CAADC6-4B6F-4408-B8CD-27054B2ECFF1}">
      <dsp:nvSpPr>
        <dsp:cNvPr id="0" name=""/>
        <dsp:cNvSpPr/>
      </dsp:nvSpPr>
      <dsp:spPr>
        <a:xfrm rot="5400000">
          <a:off x="3217386" y="1641440"/>
          <a:ext cx="2591831" cy="42447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400" b="0" i="0" kern="1200" dirty="0"/>
            <a:t>Enfoques de desarrollo que son consistentes con los entregables del proyecto.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400" b="0" i="0" kern="1200" dirty="0"/>
            <a:t>Un ciclo de vida del proyecto que consiste en fases que conectan la entrega del valor del negocio y el valor para los interesados desde el comienzo hasta el final del proyecto.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400" b="0" i="0" kern="1200" dirty="0"/>
            <a:t>Un ciclo de vida del proyecto que consta de fases que facilitan la cadencia de entrega y el enfoque de desarrollo necesarios para elaborar los entregables del proyecto.</a:t>
          </a:r>
          <a:endParaRPr lang="es-CO" sz="1400" kern="1200" dirty="0"/>
        </a:p>
      </dsp:txBody>
      <dsp:txXfrm rot="-5400000">
        <a:off x="2390921" y="2594429"/>
        <a:ext cx="4118239" cy="2338785"/>
      </dsp:txXfrm>
    </dsp:sp>
    <dsp:sp modelId="{ED850E7B-0B72-43F8-8A04-529A59E00A5D}">
      <dsp:nvSpPr>
        <dsp:cNvPr id="0" name=""/>
        <dsp:cNvSpPr/>
      </dsp:nvSpPr>
      <dsp:spPr>
        <a:xfrm>
          <a:off x="3241" y="2588920"/>
          <a:ext cx="2387679" cy="23498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/>
            <a:t>La ejecución efectiva de este dominio de desempeño tiene los siguientes resultados deseados:</a:t>
          </a:r>
          <a:endParaRPr lang="es-CO" sz="1600" kern="1200"/>
        </a:p>
      </dsp:txBody>
      <dsp:txXfrm>
        <a:off x="117949" y="2703628"/>
        <a:ext cx="2158263" cy="21203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D3476-DC7D-450F-AC0D-D38F82684E26}">
      <dsp:nvSpPr>
        <dsp:cNvPr id="0" name=""/>
        <dsp:cNvSpPr/>
      </dsp:nvSpPr>
      <dsp:spPr>
        <a:xfrm>
          <a:off x="3385" y="92"/>
          <a:ext cx="2496311" cy="2458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/>
            <a:t>A</a:t>
          </a:r>
          <a:r>
            <a:rPr lang="es-MX" sz="1500" b="0" i="0" kern="1200"/>
            <a:t>borda las actividades y funciones asociadas con la organización y coordinación iniciales, necesarias para la entrega de los elementos entregables y los resultados del proyecto. </a:t>
          </a:r>
          <a:endParaRPr lang="es-CO" sz="1500" kern="1200"/>
        </a:p>
      </dsp:txBody>
      <dsp:txXfrm>
        <a:off x="123400" y="120107"/>
        <a:ext cx="2256281" cy="2218490"/>
      </dsp:txXfrm>
    </dsp:sp>
    <dsp:sp modelId="{D5DEA152-4B9F-42F4-A650-ED59DEF05E55}">
      <dsp:nvSpPr>
        <dsp:cNvPr id="0" name=""/>
        <dsp:cNvSpPr/>
      </dsp:nvSpPr>
      <dsp:spPr>
        <a:xfrm rot="5400000">
          <a:off x="3474676" y="1604121"/>
          <a:ext cx="2478719" cy="44335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400" b="0" i="0" kern="1200" dirty="0"/>
            <a:t>El proyecto avanza de manera organizada, coordinada y deliberada.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400" b="0" i="0" kern="1200" dirty="0"/>
            <a:t>Existe un enfoque holístico para entregar los resultados del proyecto.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400" b="0" i="0" kern="1200" dirty="0"/>
            <a:t>Se elabora información evolutiva para obtener los entregables y los resultados para los cuales se emprendió el proyecto.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400" b="0" i="0" kern="1200" dirty="0"/>
            <a:t>El tiempo dedicado a la planificación es adecuado para la situación.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MX" sz="1400" b="0" i="0" kern="1200" dirty="0"/>
            <a:t>La información de planificación es suficiente para gestionar las expectativas de los interesados.</a:t>
          </a:r>
          <a:endParaRPr lang="es-CO" sz="1400" kern="1200" dirty="0"/>
        </a:p>
      </dsp:txBody>
      <dsp:txXfrm rot="-5400000">
        <a:off x="2497260" y="2702539"/>
        <a:ext cx="4312552" cy="2236717"/>
      </dsp:txXfrm>
    </dsp:sp>
    <dsp:sp modelId="{087A31D6-68AC-4C41-AA80-90A529130ACB}">
      <dsp:nvSpPr>
        <dsp:cNvPr id="0" name=""/>
        <dsp:cNvSpPr/>
      </dsp:nvSpPr>
      <dsp:spPr>
        <a:xfrm>
          <a:off x="3385" y="2591638"/>
          <a:ext cx="2493873" cy="2458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/>
            <a:t>La ejecución efectiva de este dominio de desempeño tiene los siguientes resultados deseados:</a:t>
          </a:r>
          <a:endParaRPr lang="es-CO" sz="1500" kern="1200"/>
        </a:p>
      </dsp:txBody>
      <dsp:txXfrm>
        <a:off x="123400" y="2711653"/>
        <a:ext cx="2253843" cy="2218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3T18:32:45.42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0,'4'0,"29"0,13 0,-1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3T18:33:04.950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7 31,'-5'0,"4"0,10 0,13 0,7 0,8 0,6 0,1 0,-3 0,-4 0,-3 0,-4 0,-11 0,-13 0,-3 0,2 0,-4 0,-11 0,-14 0,-10 0,-10 0,-5 0,0 0,18 0,19 0,16 0,11 0,8 0,5 0,2 0,0 0,0 0,-1 0,-1 0,-1 0,-14 0,-26 0,-30 4,-12 2,-1 0,4-2,16-1,23-1,31 0,23-2,8 0,0 0,-4-1,-4 1,-6 0,-3 0,-12 0,-10 13,-6 9,-3 6,-3-7,-1-12,1-11,4-1,3 4,-5 2,-6 1,-8 0,-4-2,-5 0,-3-1,-1-1,-1 1,1 3,-1 2,1 0,17-1,26 2,13 1,15-1,15-2,5-2,6-1,-5-1,-9-1,-9 0,-8 0,-16-1,-25 1,-16 0,-19 0,-26 0,-24-1,-16-3,-3-2,11 0,18 2,26 1,26 1,31-4,28-5,22-1,15 2,8 2,-8-2,-22 2,-27 0,-32 4,-27 1,-12 1,-2 1,3 1,14 1,18-1,15 1,14-1,8 0,5 0,3 0,0 0,1 0,-10 0,-13 0,2-4,4-2,3 0,5 2,2-4,-6 0,-16 1,-12 2,-9 2,8-3,15-6,11 0,9 2,-6 2,-13 3,-17 2,-11 2,-10 1,-8 0,-2 0,2 1,4-1,9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3T18:33:13.395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256 108,'5'0,"5"0,15-4,13-7,3 0,0-4,-3 1,-16 2,-26 5,-22 2,-19 2,-15 2,-17 1,2 1,8-1,11 1,16-5,18-2,18 1,14 0,10 2,6 1,3 1,1 1,0 4,-5 7,-7 6,-6-5,-6-9,-3-9,2-4,0 4,0 8,-2 13,-1 8,-1 4,4 3,1-9,0-12,-2-12,-1-10,-1-8,4 1,4 12,2 16,-2 12,-3 6,-2-5,-2-11,-1-12,-6-5,-3 3,-3 2,-6-12,-3-8,0-5,0 2,2 1,5 9,8 21,10 17,9 15,5 10,0 1,1-12,-4-18,-3-15,-6-14,-3-9,-3-6,-1-4,-2 0,1-1,-1 1,4 18,7 25,6 24,1 14,-4-7,-7-10,-6-16,-7-20,-2-14,0-10,2-4,2 6,2 13,-4-2,-4-3,0-3,1 14,2 13,3 14,3 7,0-6,2-11,0-13,1-10,-1-9,1-5,-1-3,0-1,0-1,5 5,5 6,11 15,6 18,7 10,-2 5,-11-1,-13-12,-8-12,-9-7,-3-8,-3-2,0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3T18:33:31.006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450 284,'0'-5,"-4"-1,-11 0,-7 2,0 5,-1 3,-5 1,-3-1,9-1,13-1,11 0,11-2,8 0,4 0,3 0,0 0,1 0,0 0,-1 0,-1 0,0 0,-9 0,-12 0,-12 0,-10 0,-10 0,-5 0,10-5,11-6,10 0,1 0,-9 3,-7 3,-6 1,-8 3,-4 0,-1 2,6 4,7 6,12 1,17-1,6-7,6-5,3-1,4-1,-4-5,-1 0,0 1,-4-4,-9 1,-10 3,-15 1,-13 2,2 2,7-3,14-1,14 1,10 1,6 1,4 1,1 1,0 1,1 0,-2 0,0 1,-10-1,-12 0,-11 0,-11 0,-10 0,-10 0,-4 0,-4 0,6 5,9 5,10 6,7 5,7 3,3 3,8-5,6-5,6-5,4-6,-1-7,0-4,1-1,-3-4,4-5,3 0,-8 3,-12 3,-15 4,-11 2,-1 6,-3 3,12-5,18-6,16-12,4-7,-1-9,-11 2,-7 1,-4 1,1 15,0 14,-1 11,0 9,-1 5,3 3,-3-3,3-6,4-7,1 0,-1 7,-2 9,-3 4,-1 1,-7 0,-6-6,-6-7,-5-4,-4 2,3-8,5-10,5-14,5-9,8-5,4-7,6-2,0-3,4-5,-1 2,-3 3,-4 4,3 8,2 9,5 7,4 11,2 10,-2 7,-5 7,-5 2,-5 3,-2 0,-8-4,-7-6,-10-6,-2-1,7 2,7 4,5-6,-2-9,1-10,0-7,2 2,6 5,2 7,0 9,-1 7,0 6,-2 3,-5-2,-2-18,-5-19,-1-16,2-11,-2-4,0 11,2 21,3 16,-2 9,0 6,2 5,1 4,3 1,-4-3,-5-7,-10-5,-10-5,-13-4,-9-3,1 0,13-1,18 0,18 0,13 0,9-4,6-1,4 0,1 1,0 2,-1 1,4 1,1-4,-1-1,-6-4,-8-5,-11 1,-21 1,-22 4,-13 4,-8 1,-4 3,5 1,6 0,8 1,19 0,18-1,24 0,16 1,13-1,1 0,1 0,-3 0,-5 0,-6 0,-13 0,-16 0,-13 0,-15 0,0 0,9 0,9 0,11 0,8 0,-4 4,-17 3,-8 3,-6 1,-5 2,-3 0,3 1,10-1,16-3,12-7,8-5,5-6,1-2,2 1,-6-3,-6-8,-7-10,-5-4,-5-5,-1-6,-2 2,0 2,0 13,0 21,0 15,0 12,1 6,0 4,0 0,0 1,0 3,0 10,0 11,4-4,2-7,0-5,-6-10,-3-14,0-15,-1-11,-3-4,-1-4,1-3,2-3,1-1,2-5,1-3,6 6,5 7,7 7,3 15,5 16,-4 10,-4 5,-6 1,-4 0,-8-6,-4-12,-1-13,-4-7,0-7,2-6,-3 0,1-1,2-2,2-2,3-2,1-1,-3 4,-1 11,0 10,2 12,2 7,0-8,1-11,1-8,0-9,0 9,5 23,5 32,11 40,6 28,-2 21,-4-3,-7-6,-5-16,-4-31,-8-33,-8-24,-6-21,-9-15,-1-10,0 0,1-1,-1-1,5-4,1-3,5 1,0-4,-2-4,3-5,-1-3,3 1,2 5,5 5,2 4,2 3,6 7,3 3,3 0,6 3,8 1,1-2,0-2,1 2,-9 4,-12 4,-11 5,-9 2,-11 2,-19 2,-11-1,-14 1,-8 0,-1 0,5-1,10 0,26 0,36 0,42-4,18-2,8 0,-2 2,-8 0,-9 2,-8 1,-6 1,-8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3T18:33:38.122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161 231,'0'-5,"0"-5,0-7,0-4,0-3,0-2,-5 4,-1 9,-4 8,0 13,1 14,2 9,3 7,-3 6,-5 5,1-1,1-5,-2-18,1-23,3-16,2-15,2-6,3-2,0-9,1 0,1 2,-1 5,1 5,-1 2,0 4,0 14,1 20,-1 17,0 13,0 6,0 5,-1 2,1-10,0-17,0-17,0-13,0-11,0-5,0-5,0 0,0 8,0 13,0 11,0 11,0 7,0 4,0 3,0 1,-4-5,-2-15,0-13,1-11,1-8,2-8,1-4,1 0,0 1,0 2,5 11,1 14,5 7,0 9,2 12,0 6,-3 8,2 3,-2-1,2-7,0-13,-4-13,-1-13,-4-8,-1-7,-1 5,-1 12,-1 10,1 10,-5 2,-1-6,0-8,1-10,2-7,0-6,2-3,1 11,4 17,7 22,1 11,3 4,-1-15,-2-19,-4-20,-3-17,-3-8,-1-6,-1 1,0 2,-1 18,0 22,5 16,2 9,-1 6,0 8,-2 0,3-4,1-5,0-11,-3-12,-1-13,-1-8,-6-12,-1-4,-1-2,1 0,2 2,0 11,2 22,0 15,1 10,0 5,1 2,-1-1,0-10,0-13,-4-8,-2-9,0 1,-3 16,-5 20,0 9,3 3,-2-6,2-13,2-20,3-18,3-12,1-5,2-2,0 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3T18:32:55.584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1,'4'0,"7"0,5 0,9 0,5 0,2 0,0 0,-2 0,0 0,-2 0,-5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3T18:32:56.199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3T18:32:56.737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3T18:33:48.276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421 164,'-4'-5,"-2"-5,-4-2,-5-3,0-3,3-3,3-3,-2 2,-2 6,-5 5,-3 5,-3 3,-1 2,-6 1,2 6,2 1,1-1,5 4,2 0,-1-1,-2 1,-1 0,8-2,11-3,10-2,9-1,7-1,8-1,3-1,2 1,-2 0,-2-1,-1 1,-2 0,0 0,-1 0,-6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55D96-C635-4B30-9653-457B1D4BBD91}" type="datetimeFigureOut">
              <a:rPr lang="es-CO" smtClean="0"/>
              <a:t>15/08/2024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783C8-F2F3-4032-A191-7735CFCD7A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574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4C4A-3B6C-4ACD-907F-6F0037945FA5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1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C0A2-F978-49C9-8117-A0396C140D40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BC94-7E6C-4AFD-9455-FDEC54D3BF87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5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F401-F5A7-4846-B317-08672745E6AC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3265-F577-4E23-A4AD-9E57212591F8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4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8016-696F-4185-AD0A-1B74DE996FB7}" type="datetime1">
              <a:rPr lang="es-CO" smtClean="0"/>
              <a:t>15/08/2024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8C7B-A3DE-48F8-8BB6-E7D3C5D2C314}" type="datetime1">
              <a:rPr lang="es-CO" smtClean="0"/>
              <a:t>15/08/2024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5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8536-5EDD-4678-A6EB-09C7178878A9}" type="datetime1">
              <a:rPr lang="es-CO" smtClean="0"/>
              <a:t>15/08/2024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9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6F6B-7F67-4128-8C13-3BB321284746}" type="datetime1">
              <a:rPr lang="es-CO" smtClean="0"/>
              <a:t>15/08/2024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740D-6A34-4CFE-8EA6-CF33B6919C58}" type="datetime1">
              <a:rPr lang="es-CO" smtClean="0"/>
              <a:t>15/08/2024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1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D92-05FD-4658-A462-0059D6AE1D87}" type="datetime1">
              <a:rPr lang="es-CO" smtClean="0"/>
              <a:t>15/08/2024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8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FCF396-4032-442B-A91E-690AF4FF21D9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PMBOK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1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log.quizpm.com/los-12-principios-de-entrega-de-proyectos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log.quizpm.com/los-12-principios-de-entrega-de-proyectos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log.quizpm.com/los-12-principios-de-entrega-de-proyectos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log.quizpm.com/los-12-principios-de-entrega-de-proyectos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log.quizpm.com/los-12-principios-de-entrega-de-proyectos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log.quizpm.com/los-12-principios-de-entrega-de-proyectos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log.quizpm.com/los-12-principios-de-entrega-de-proyectos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log.quizpm.com/los-12-principios-de-entrega-de-proyectos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blog.quizpm.com/los-12-principios-de-entrega-de-proyectos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blog.quizpm.com/los-12-principios-de-entrega-de-proyecto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blog.quizpm.com/los-12-principios-de-entrega-de-proyectos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blog.quizpm.com/los-12-principios-de-entrega-de-proyectos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4.png"/><Relationship Id="rId17" Type="http://schemas.openxmlformats.org/officeDocument/2006/relationships/customXml" Target="../ink/ink8.xml"/><Relationship Id="rId2" Type="http://schemas.openxmlformats.org/officeDocument/2006/relationships/image" Target="../media/image2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3.png"/><Relationship Id="rId19" Type="http://schemas.openxmlformats.org/officeDocument/2006/relationships/image" Target="../media/image27.png"/><Relationship Id="rId4" Type="http://schemas.openxmlformats.org/officeDocument/2006/relationships/image" Target="../media/image200.png"/><Relationship Id="rId9" Type="http://schemas.openxmlformats.org/officeDocument/2006/relationships/customXml" Target="../ink/ink4.xml"/><Relationship Id="rId1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blog.quizpm.com/los-12-principios-de-entrega-de-proyectos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log.quizpm.com/los-12-principios-de-entrega-de-proyecto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3AE4BC-2211-4D4F-3686-2ACF60F9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BB900-40D4-ACFE-8BE1-A46B4EAE7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69" b="3784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36" name="Freeform: Shape 10">
            <a:extLst>
              <a:ext uri="{FF2B5EF4-FFF2-40B4-BE49-F238E27FC236}">
                <a16:creationId xmlns:a16="http://schemas.microsoft.com/office/drawing/2014/main" id="{FDF8B7E8-12B2-753C-7477-05B85D1D0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H="1">
            <a:off x="3729474" y="2822080"/>
            <a:ext cx="8481958" cy="4109294"/>
          </a:xfrm>
          <a:custGeom>
            <a:avLst/>
            <a:gdLst>
              <a:gd name="connsiteX0" fmla="*/ 2129133 w 8481958"/>
              <a:gd name="connsiteY0" fmla="*/ 1770 h 4109294"/>
              <a:gd name="connsiteX1" fmla="*/ 54314 w 8481958"/>
              <a:gd name="connsiteY1" fmla="*/ 918720 h 4109294"/>
              <a:gd name="connsiteX2" fmla="*/ 0 w 8481958"/>
              <a:gd name="connsiteY2" fmla="*/ 978213 h 4109294"/>
              <a:gd name="connsiteX3" fmla="*/ 54654 w 8481958"/>
              <a:gd name="connsiteY3" fmla="*/ 4109294 h 4109294"/>
              <a:gd name="connsiteX4" fmla="*/ 8481958 w 8481958"/>
              <a:gd name="connsiteY4" fmla="*/ 3962195 h 4109294"/>
              <a:gd name="connsiteX5" fmla="*/ 4000639 w 8481958"/>
              <a:gd name="connsiteY5" fmla="*/ 570502 h 4109294"/>
              <a:gd name="connsiteX6" fmla="*/ 3936789 w 8481958"/>
              <a:gd name="connsiteY6" fmla="*/ 524650 h 4109294"/>
              <a:gd name="connsiteX7" fmla="*/ 2305851 w 8481958"/>
              <a:gd name="connsiteY7" fmla="*/ 872 h 4109294"/>
              <a:gd name="connsiteX8" fmla="*/ 2129133 w 8481958"/>
              <a:gd name="connsiteY8" fmla="*/ 1770 h 410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1958" h="4109294">
                <a:moveTo>
                  <a:pt x="2129133" y="1770"/>
                </a:moveTo>
                <a:cubicBezTo>
                  <a:pt x="1364196" y="27835"/>
                  <a:pt x="614660" y="341491"/>
                  <a:pt x="54314" y="918720"/>
                </a:cubicBezTo>
                <a:lnTo>
                  <a:pt x="0" y="978213"/>
                </a:lnTo>
                <a:lnTo>
                  <a:pt x="54654" y="4109294"/>
                </a:lnTo>
                <a:lnTo>
                  <a:pt x="8481958" y="3962195"/>
                </a:lnTo>
                <a:lnTo>
                  <a:pt x="4000639" y="570502"/>
                </a:lnTo>
                <a:lnTo>
                  <a:pt x="3936789" y="524650"/>
                </a:lnTo>
                <a:cubicBezTo>
                  <a:pt x="3438692" y="185770"/>
                  <a:pt x="2871718" y="14402"/>
                  <a:pt x="2305851" y="872"/>
                </a:cubicBezTo>
                <a:cubicBezTo>
                  <a:pt x="2246907" y="-538"/>
                  <a:pt x="2187974" y="-235"/>
                  <a:pt x="2129133" y="1770"/>
                </a:cubicBezTo>
                <a:close/>
              </a:path>
            </a:pathLst>
          </a:custGeom>
          <a:gradFill>
            <a:gsLst>
              <a:gs pos="18000">
                <a:schemeClr val="bg2">
                  <a:alpha val="79000"/>
                </a:schemeClr>
              </a:gs>
              <a:gs pos="100000">
                <a:schemeClr val="accent1">
                  <a:lumMod val="60000"/>
                  <a:lumOff val="40000"/>
                  <a:alpha val="84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F001C2-218F-8651-9FE6-1F0B87337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3754" y="4385256"/>
            <a:ext cx="4679325" cy="1558341"/>
          </a:xfrm>
        </p:spPr>
        <p:txBody>
          <a:bodyPr anchor="b">
            <a:normAutofit/>
          </a:bodyPr>
          <a:lstStyle/>
          <a:p>
            <a:pPr algn="r"/>
            <a:r>
              <a:rPr lang="es-MX" dirty="0"/>
              <a:t>PMBOK 7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BFC95C-AB2E-C9AB-43BE-05D75DC39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8767" y="3429000"/>
            <a:ext cx="3181436" cy="956256"/>
          </a:xfrm>
        </p:spPr>
        <p:txBody>
          <a:bodyPr anchor="b">
            <a:normAutofit/>
          </a:bodyPr>
          <a:lstStyle/>
          <a:p>
            <a:pPr algn="r"/>
            <a:r>
              <a:rPr lang="es-MX"/>
              <a:t>Project Management Institute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2AEB2B-6FB8-2A59-AC47-9B2F7EA7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20C9-2029-433F-A6F6-3B520831C4BB}" type="datetime1">
              <a:rPr lang="es-CO" smtClean="0"/>
              <a:t>15/08/2024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7DA2A1-5AF9-2F9E-2960-41F62215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77D70D-D82C-7416-D232-0565DCA4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</a:t>
            </a:fld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E46730-D63E-409A-8AC3-01DA22AFF673}"/>
              </a:ext>
            </a:extLst>
          </p:cNvPr>
          <p:cNvSpPr txBox="1"/>
          <p:nvPr/>
        </p:nvSpPr>
        <p:spPr>
          <a:xfrm>
            <a:off x="3967427" y="5937428"/>
            <a:ext cx="4830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Fuente: PMI. Guía de los Fundamentos para la Dirección de Proyectos (Guía del PMBOK) – Séptima edición y El Estándar para la Dirección de Proyectos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59203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83" y="1884061"/>
            <a:ext cx="2924175" cy="3046376"/>
          </a:xfrm>
        </p:spPr>
        <p:txBody>
          <a:bodyPr>
            <a:normAutofit fontScale="90000"/>
          </a:bodyPr>
          <a:lstStyle/>
          <a:p>
            <a:r>
              <a:rPr lang="es-MX" strike="noStrike" dirty="0">
                <a:solidFill>
                  <a:srgbClr val="33343D"/>
                </a:solidFill>
                <a:latin typeface="Droid Sans"/>
                <a:hlinkClick r:id="rId2"/>
              </a:rPr>
              <a:t>P</a:t>
            </a:r>
            <a:r>
              <a:rPr lang="es-MX" i="0" strike="noStrike" dirty="0">
                <a:solidFill>
                  <a:srgbClr val="F2963F"/>
                </a:solidFill>
                <a:effectLst/>
                <a:latin typeface="Droid Sans"/>
                <a:hlinkClick r:id="rId2"/>
              </a:rPr>
              <a:t>rincipios para la dirección de proyectos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55B721-52FC-E042-D873-787B9803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9799-6C8F-4A61-839C-6CC42D5C217F}" type="datetime1">
              <a:rPr lang="es-CO" smtClean="0"/>
              <a:t>15/08/2024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D503C-A4C7-9304-0F37-E8345FE9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C72856-3281-C453-85D9-3D99E413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10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1AB1F0-5406-7C6D-7103-63C33F3E8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445" y="1300361"/>
            <a:ext cx="78581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7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83" y="1884061"/>
            <a:ext cx="2924175" cy="3046376"/>
          </a:xfrm>
        </p:spPr>
        <p:txBody>
          <a:bodyPr>
            <a:normAutofit fontScale="90000"/>
          </a:bodyPr>
          <a:lstStyle/>
          <a:p>
            <a:r>
              <a:rPr lang="es-MX" strike="noStrike" dirty="0">
                <a:solidFill>
                  <a:srgbClr val="33343D"/>
                </a:solidFill>
                <a:latin typeface="Droid Sans"/>
                <a:hlinkClick r:id="rId2"/>
              </a:rPr>
              <a:t>P</a:t>
            </a:r>
            <a:r>
              <a:rPr lang="es-MX" i="0" strike="noStrike" dirty="0">
                <a:solidFill>
                  <a:srgbClr val="F2963F"/>
                </a:solidFill>
                <a:effectLst/>
                <a:latin typeface="Droid Sans"/>
                <a:hlinkClick r:id="rId2"/>
              </a:rPr>
              <a:t>rincipios para la dirección de proyectos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55B721-52FC-E042-D873-787B9803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9799-6C8F-4A61-839C-6CC42D5C217F}" type="datetime1">
              <a:rPr lang="es-CO" smtClean="0"/>
              <a:t>15/08/2024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D503C-A4C7-9304-0F37-E8345FE9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C72856-3281-C453-85D9-3D99E413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11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462CBA-B075-AF9C-1FF9-391F1E7F5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70" y="1364297"/>
            <a:ext cx="78867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5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83" y="1884061"/>
            <a:ext cx="2924175" cy="3046376"/>
          </a:xfrm>
        </p:spPr>
        <p:txBody>
          <a:bodyPr>
            <a:normAutofit fontScale="90000"/>
          </a:bodyPr>
          <a:lstStyle/>
          <a:p>
            <a:r>
              <a:rPr lang="es-MX" strike="noStrike" dirty="0">
                <a:solidFill>
                  <a:srgbClr val="33343D"/>
                </a:solidFill>
                <a:latin typeface="Droid Sans"/>
                <a:hlinkClick r:id="rId2"/>
              </a:rPr>
              <a:t>P</a:t>
            </a:r>
            <a:r>
              <a:rPr lang="es-MX" i="0" strike="noStrike" dirty="0">
                <a:solidFill>
                  <a:srgbClr val="F2963F"/>
                </a:solidFill>
                <a:effectLst/>
                <a:latin typeface="Droid Sans"/>
                <a:hlinkClick r:id="rId2"/>
              </a:rPr>
              <a:t>rincipios para la dirección de proyectos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55B721-52FC-E042-D873-787B9803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9799-6C8F-4A61-839C-6CC42D5C217F}" type="datetime1">
              <a:rPr lang="es-CO" smtClean="0"/>
              <a:t>15/08/2024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D503C-A4C7-9304-0F37-E8345FE9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C72856-3281-C453-85D9-3D99E413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12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DEF6CDC-B0E4-289E-2557-5AE9F1AB0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329" y="2208530"/>
            <a:ext cx="79724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1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83" y="1884061"/>
            <a:ext cx="2924175" cy="3046376"/>
          </a:xfrm>
        </p:spPr>
        <p:txBody>
          <a:bodyPr>
            <a:normAutofit fontScale="90000"/>
          </a:bodyPr>
          <a:lstStyle/>
          <a:p>
            <a:r>
              <a:rPr lang="es-MX" strike="noStrike" dirty="0">
                <a:solidFill>
                  <a:srgbClr val="33343D"/>
                </a:solidFill>
                <a:latin typeface="Droid Sans"/>
                <a:hlinkClick r:id="rId2"/>
              </a:rPr>
              <a:t>P</a:t>
            </a:r>
            <a:r>
              <a:rPr lang="es-MX" i="0" strike="noStrike" dirty="0">
                <a:solidFill>
                  <a:srgbClr val="F2963F"/>
                </a:solidFill>
                <a:effectLst/>
                <a:latin typeface="Droid Sans"/>
                <a:hlinkClick r:id="rId2"/>
              </a:rPr>
              <a:t>rincipios para la dirección de proyectos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55B721-52FC-E042-D873-787B9803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9799-6C8F-4A61-839C-6CC42D5C217F}" type="datetime1">
              <a:rPr lang="es-CO" smtClean="0"/>
              <a:t>15/08/2024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D503C-A4C7-9304-0F37-E8345FE9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C72856-3281-C453-85D9-3D99E413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13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48257E7-19D6-FFB8-D126-511F46ABA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23" y="1540192"/>
            <a:ext cx="79343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0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83" y="1884061"/>
            <a:ext cx="2924175" cy="3046376"/>
          </a:xfrm>
        </p:spPr>
        <p:txBody>
          <a:bodyPr>
            <a:normAutofit fontScale="90000"/>
          </a:bodyPr>
          <a:lstStyle/>
          <a:p>
            <a:r>
              <a:rPr lang="es-MX" strike="noStrike" dirty="0">
                <a:solidFill>
                  <a:srgbClr val="33343D"/>
                </a:solidFill>
                <a:latin typeface="Droid Sans"/>
                <a:hlinkClick r:id="rId2"/>
              </a:rPr>
              <a:t>P</a:t>
            </a:r>
            <a:r>
              <a:rPr lang="es-MX" i="0" strike="noStrike" dirty="0">
                <a:solidFill>
                  <a:srgbClr val="F2963F"/>
                </a:solidFill>
                <a:effectLst/>
                <a:latin typeface="Droid Sans"/>
                <a:hlinkClick r:id="rId2"/>
              </a:rPr>
              <a:t>rincipios para la dirección de proyectos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55B721-52FC-E042-D873-787B9803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9799-6C8F-4A61-839C-6CC42D5C217F}" type="datetime1">
              <a:rPr lang="es-CO" smtClean="0"/>
              <a:t>15/08/2024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D503C-A4C7-9304-0F37-E8345FE9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C72856-3281-C453-85D9-3D99E413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14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E86F80-4377-AA70-017A-1CECDAD28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865" y="1577340"/>
            <a:ext cx="78962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42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83" y="1884061"/>
            <a:ext cx="2924175" cy="3046376"/>
          </a:xfrm>
        </p:spPr>
        <p:txBody>
          <a:bodyPr>
            <a:normAutofit fontScale="90000"/>
          </a:bodyPr>
          <a:lstStyle/>
          <a:p>
            <a:r>
              <a:rPr lang="es-MX" strike="noStrike" dirty="0">
                <a:solidFill>
                  <a:srgbClr val="33343D"/>
                </a:solidFill>
                <a:latin typeface="Droid Sans"/>
                <a:hlinkClick r:id="rId2"/>
              </a:rPr>
              <a:t>P</a:t>
            </a:r>
            <a:r>
              <a:rPr lang="es-MX" i="0" strike="noStrike" dirty="0">
                <a:solidFill>
                  <a:srgbClr val="F2963F"/>
                </a:solidFill>
                <a:effectLst/>
                <a:latin typeface="Droid Sans"/>
                <a:hlinkClick r:id="rId2"/>
              </a:rPr>
              <a:t>rincipios para la dirección de proyectos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55B721-52FC-E042-D873-787B9803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9799-6C8F-4A61-839C-6CC42D5C217F}" type="datetime1">
              <a:rPr lang="es-CO" smtClean="0"/>
              <a:t>15/08/2024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D503C-A4C7-9304-0F37-E8345FE9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C72856-3281-C453-85D9-3D99E413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15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525FC1-FF0E-A9BF-28A2-565606CB9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195" y="1542097"/>
            <a:ext cx="79533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83" y="1884061"/>
            <a:ext cx="2924175" cy="3046376"/>
          </a:xfrm>
        </p:spPr>
        <p:txBody>
          <a:bodyPr>
            <a:normAutofit fontScale="90000"/>
          </a:bodyPr>
          <a:lstStyle/>
          <a:p>
            <a:r>
              <a:rPr lang="es-MX" strike="noStrike" dirty="0">
                <a:solidFill>
                  <a:srgbClr val="33343D"/>
                </a:solidFill>
                <a:latin typeface="Droid Sans"/>
                <a:hlinkClick r:id="rId2"/>
              </a:rPr>
              <a:t>P</a:t>
            </a:r>
            <a:r>
              <a:rPr lang="es-MX" i="0" strike="noStrike" dirty="0">
                <a:solidFill>
                  <a:srgbClr val="F2963F"/>
                </a:solidFill>
                <a:effectLst/>
                <a:latin typeface="Droid Sans"/>
                <a:hlinkClick r:id="rId2"/>
              </a:rPr>
              <a:t>rincipios para la dirección de proyectos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55B721-52FC-E042-D873-787B9803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9799-6C8F-4A61-839C-6CC42D5C217F}" type="datetime1">
              <a:rPr lang="es-CO" smtClean="0"/>
              <a:t>15/08/2024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D503C-A4C7-9304-0F37-E8345FE9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C72856-3281-C453-85D9-3D99E413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16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9519E8-E5CE-2C83-743F-6495D5A68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770" y="1580832"/>
            <a:ext cx="79248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6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83" y="1884061"/>
            <a:ext cx="2924175" cy="3046376"/>
          </a:xfrm>
        </p:spPr>
        <p:txBody>
          <a:bodyPr>
            <a:normAutofit fontScale="90000"/>
          </a:bodyPr>
          <a:lstStyle/>
          <a:p>
            <a:r>
              <a:rPr lang="es-MX" strike="noStrike" dirty="0">
                <a:solidFill>
                  <a:srgbClr val="33343D"/>
                </a:solidFill>
                <a:latin typeface="Droid Sans"/>
                <a:hlinkClick r:id="rId2"/>
              </a:rPr>
              <a:t>P</a:t>
            </a:r>
            <a:r>
              <a:rPr lang="es-MX" i="0" strike="noStrike" dirty="0">
                <a:solidFill>
                  <a:srgbClr val="F2963F"/>
                </a:solidFill>
                <a:effectLst/>
                <a:latin typeface="Droid Sans"/>
                <a:hlinkClick r:id="rId2"/>
              </a:rPr>
              <a:t>rincipios para la dirección de proyectos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55B721-52FC-E042-D873-787B9803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9799-6C8F-4A61-839C-6CC42D5C217F}" type="datetime1">
              <a:rPr lang="es-CO" smtClean="0"/>
              <a:t>15/08/2024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D503C-A4C7-9304-0F37-E8345FE9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C72856-3281-C453-85D9-3D99E413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17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B39687-D34F-0C17-B38C-BC7B362F0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70" y="1799272"/>
            <a:ext cx="78867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73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83" y="1884061"/>
            <a:ext cx="2924175" cy="3046376"/>
          </a:xfrm>
        </p:spPr>
        <p:txBody>
          <a:bodyPr>
            <a:normAutofit fontScale="90000"/>
          </a:bodyPr>
          <a:lstStyle/>
          <a:p>
            <a:r>
              <a:rPr lang="es-MX" strike="noStrike" dirty="0">
                <a:solidFill>
                  <a:srgbClr val="33343D"/>
                </a:solidFill>
                <a:latin typeface="Droid Sans"/>
                <a:hlinkClick r:id="rId2"/>
              </a:rPr>
              <a:t>P</a:t>
            </a:r>
            <a:r>
              <a:rPr lang="es-MX" i="0" strike="noStrike" dirty="0">
                <a:solidFill>
                  <a:srgbClr val="F2963F"/>
                </a:solidFill>
                <a:effectLst/>
                <a:latin typeface="Droid Sans"/>
                <a:hlinkClick r:id="rId2"/>
              </a:rPr>
              <a:t>rincipios para la dirección de proyectos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55B721-52FC-E042-D873-787B9803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9799-6C8F-4A61-839C-6CC42D5C217F}" type="datetime1">
              <a:rPr lang="es-CO" smtClean="0"/>
              <a:t>15/08/2024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D503C-A4C7-9304-0F37-E8345FE9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C72856-3281-C453-85D9-3D99E413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18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781176-5B47-EB6E-8E4D-0FC94082D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295" y="1741487"/>
            <a:ext cx="79152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18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83" y="1884061"/>
            <a:ext cx="2924175" cy="3046376"/>
          </a:xfrm>
        </p:spPr>
        <p:txBody>
          <a:bodyPr>
            <a:normAutofit fontScale="90000"/>
          </a:bodyPr>
          <a:lstStyle/>
          <a:p>
            <a:r>
              <a:rPr lang="es-MX" strike="noStrike" dirty="0">
                <a:solidFill>
                  <a:srgbClr val="33343D"/>
                </a:solidFill>
                <a:latin typeface="Droid Sans"/>
                <a:hlinkClick r:id="rId2"/>
              </a:rPr>
              <a:t>P</a:t>
            </a:r>
            <a:r>
              <a:rPr lang="es-MX" i="0" strike="noStrike" dirty="0">
                <a:solidFill>
                  <a:srgbClr val="F2963F"/>
                </a:solidFill>
                <a:effectLst/>
                <a:latin typeface="Droid Sans"/>
                <a:hlinkClick r:id="rId2"/>
              </a:rPr>
              <a:t>rincipios para la dirección de proyectos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55B721-52FC-E042-D873-787B9803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9799-6C8F-4A61-839C-6CC42D5C217F}" type="datetime1">
              <a:rPr lang="es-CO" smtClean="0"/>
              <a:t>15/08/2024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D503C-A4C7-9304-0F37-E8345FE9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C72856-3281-C453-85D9-3D99E413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19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03E058-4605-545E-002C-B6BA5C034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45" y="1281311"/>
            <a:ext cx="78962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050DF-A7B4-A5EF-21F0-AF0F30F7F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051" y="1731963"/>
            <a:ext cx="4328159" cy="2305246"/>
          </a:xfrm>
        </p:spPr>
        <p:txBody>
          <a:bodyPr/>
          <a:lstStyle/>
          <a:p>
            <a:r>
              <a:rPr lang="es-MX" dirty="0">
                <a:solidFill>
                  <a:srgbClr val="0070C0"/>
                </a:solidFill>
              </a:rPr>
              <a:t>Migración de PMBOK6 a PMBOK7 </a:t>
            </a:r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22F17C-D9DA-BB3A-AE8B-E33829A66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260" y="98485"/>
            <a:ext cx="7031990" cy="6469061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73429F-98F8-1BB1-8863-5053E595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DEB6-8FEC-4444-8D86-86B20877C055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A67F13-AB29-0271-3BEF-25D97F95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02C342-FC1A-068D-4508-2BF32A04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5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83" y="1884061"/>
            <a:ext cx="2924175" cy="3046376"/>
          </a:xfrm>
        </p:spPr>
        <p:txBody>
          <a:bodyPr>
            <a:normAutofit fontScale="90000"/>
          </a:bodyPr>
          <a:lstStyle/>
          <a:p>
            <a:r>
              <a:rPr lang="es-MX" strike="noStrike" dirty="0">
                <a:solidFill>
                  <a:srgbClr val="33343D"/>
                </a:solidFill>
                <a:latin typeface="Droid Sans"/>
                <a:hlinkClick r:id="rId2"/>
              </a:rPr>
              <a:t>P</a:t>
            </a:r>
            <a:r>
              <a:rPr lang="es-MX" i="0" strike="noStrike" dirty="0">
                <a:solidFill>
                  <a:srgbClr val="F2963F"/>
                </a:solidFill>
                <a:effectLst/>
                <a:latin typeface="Droid Sans"/>
                <a:hlinkClick r:id="rId2"/>
              </a:rPr>
              <a:t>rincipios para la dirección de proyectos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55B721-52FC-E042-D873-787B9803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9799-6C8F-4A61-839C-6CC42D5C217F}" type="datetime1">
              <a:rPr lang="es-CO" smtClean="0"/>
              <a:t>15/08/2024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D503C-A4C7-9304-0F37-E8345FE9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C72856-3281-C453-85D9-3D99E413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20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DEED71-B914-E076-CE8D-3914A396A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770" y="1884061"/>
            <a:ext cx="79248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32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83" y="1884061"/>
            <a:ext cx="2924175" cy="3046376"/>
          </a:xfrm>
        </p:spPr>
        <p:txBody>
          <a:bodyPr>
            <a:normAutofit fontScale="90000"/>
          </a:bodyPr>
          <a:lstStyle/>
          <a:p>
            <a:r>
              <a:rPr lang="es-MX" strike="noStrike" dirty="0">
                <a:solidFill>
                  <a:srgbClr val="33343D"/>
                </a:solidFill>
                <a:latin typeface="Droid Sans"/>
                <a:hlinkClick r:id="rId2"/>
              </a:rPr>
              <a:t>P</a:t>
            </a:r>
            <a:r>
              <a:rPr lang="es-MX" i="0" strike="noStrike" dirty="0">
                <a:solidFill>
                  <a:srgbClr val="F2963F"/>
                </a:solidFill>
                <a:effectLst/>
                <a:latin typeface="Droid Sans"/>
                <a:hlinkClick r:id="rId2"/>
              </a:rPr>
              <a:t>rincipios para la dirección de proyectos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55B721-52FC-E042-D873-787B9803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9799-6C8F-4A61-839C-6CC42D5C217F}" type="datetime1">
              <a:rPr lang="es-CO" smtClean="0"/>
              <a:t>15/08/2024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D503C-A4C7-9304-0F37-E8345FE9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C72856-3281-C453-85D9-3D99E413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21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55F2C2-D23B-0146-5A44-835B30C93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423" y="1319411"/>
            <a:ext cx="78962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70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3D18FD-00CF-1EB8-4530-6CB70DA5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ACED-42E4-4B8A-966F-ADB66DD1730B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9ADF5-759C-357C-5A61-B05567B7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3B2F97-ED2B-0F6A-8AFA-AE9E9664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22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B0F78A6-0B9E-C4D2-A05D-DD02F369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208" y="969319"/>
            <a:ext cx="7521523" cy="49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87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ED94-5439-B24A-643D-19C8031C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136827"/>
            <a:ext cx="4200526" cy="864308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0070C0"/>
                </a:solidFill>
              </a:rPr>
              <a:t>Dominios de desempeño</a:t>
            </a:r>
            <a:endParaRPr lang="es-CO" dirty="0">
              <a:solidFill>
                <a:srgbClr val="0070C0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09108D4-1DDB-1EE7-5A9E-7CE004EF6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890931"/>
              </p:ext>
            </p:extLst>
          </p:nvPr>
        </p:nvGraphicFramePr>
        <p:xfrm>
          <a:off x="4076698" y="606650"/>
          <a:ext cx="7431123" cy="5619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3D18FD-00CF-1EB8-4530-6CB70DA5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ACED-42E4-4B8A-966F-ADB66DD1730B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9ADF5-759C-357C-5A61-B05567B7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3B2F97-ED2B-0F6A-8AFA-AE9E9664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8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ED94-5439-B24A-643D-19C8031C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47" y="3136826"/>
            <a:ext cx="4200526" cy="864308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0070C0"/>
                </a:solidFill>
              </a:rPr>
              <a:t>Dominios de desempeño</a:t>
            </a:r>
            <a:endParaRPr lang="es-CO" dirty="0">
              <a:solidFill>
                <a:srgbClr val="0070C0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59DF985-90E2-4628-02AC-DD72CCFC23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363201"/>
              </p:ext>
            </p:extLst>
          </p:nvPr>
        </p:nvGraphicFramePr>
        <p:xfrm>
          <a:off x="4547073" y="1038804"/>
          <a:ext cx="6806727" cy="50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4B8EB6-408E-1516-D792-E67C5F47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BD0C-4B4C-489C-811D-D83C80F9D61C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46A8D0-6E59-8C41-A5DC-B0A3CACA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282851-2706-FD21-F056-1248D690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8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ED94-5439-B24A-643D-19C8031C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682769"/>
            <a:ext cx="4200526" cy="3242291"/>
          </a:xfrm>
        </p:spPr>
        <p:txBody>
          <a:bodyPr>
            <a:normAutofit/>
          </a:bodyPr>
          <a:lstStyle/>
          <a:p>
            <a:r>
              <a:rPr lang="es-MX" sz="4400" b="1" i="0" cap="all" dirty="0">
                <a:solidFill>
                  <a:srgbClr val="C00000"/>
                </a:solidFill>
                <a:effectLst/>
                <a:latin typeface="Maven Pro"/>
              </a:rPr>
              <a:t>1</a:t>
            </a:r>
            <a:r>
              <a:rPr lang="es-MX" sz="4000" b="1" i="0" cap="all" dirty="0">
                <a:solidFill>
                  <a:srgbClr val="C00000"/>
                </a:solidFill>
                <a:effectLst/>
                <a:latin typeface="Maven Pro"/>
              </a:rPr>
              <a:t>. DOMINIO DE DESEMPEÑO DE LOS INTERESADOS</a:t>
            </a: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endParaRPr lang="es-CO" dirty="0">
              <a:solidFill>
                <a:srgbClr val="0070C0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9F89EB-1614-087F-AC8E-EFAF13EE6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781234"/>
              </p:ext>
            </p:extLst>
          </p:nvPr>
        </p:nvGraphicFramePr>
        <p:xfrm>
          <a:off x="4333876" y="1078710"/>
          <a:ext cx="6638925" cy="50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72819-14C7-FDF3-417B-0D4857A77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18E3-97B5-49ED-8D7F-86829497D62F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44395-1984-27F0-B93B-14585733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83D192-FBE4-2E90-AE42-589AE2DF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3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ED94-5439-B24A-643D-19C8031C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1947835"/>
            <a:ext cx="4200526" cy="2962330"/>
          </a:xfrm>
        </p:spPr>
        <p:txBody>
          <a:bodyPr>
            <a:normAutofit fontScale="90000"/>
          </a:bodyPr>
          <a:lstStyle/>
          <a:p>
            <a:r>
              <a:rPr lang="es-MX" b="1" i="0" cap="all" dirty="0">
                <a:solidFill>
                  <a:srgbClr val="C00000"/>
                </a:solidFill>
                <a:effectLst/>
                <a:latin typeface="Maven Pro"/>
              </a:rPr>
              <a:t>2. </a:t>
            </a:r>
            <a:r>
              <a:rPr lang="es-MX" sz="4400" b="1" i="0" cap="all" dirty="0">
                <a:solidFill>
                  <a:srgbClr val="C00000"/>
                </a:solidFill>
                <a:effectLst/>
                <a:latin typeface="Maven Pro"/>
              </a:rPr>
              <a:t>DOMINIO DE DESEMPEÑO DEL EQUIPO</a:t>
            </a:r>
            <a:br>
              <a:rPr lang="es-MX" sz="4400" b="1" i="0" cap="all" dirty="0">
                <a:solidFill>
                  <a:srgbClr val="C00000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endParaRPr lang="es-CO" dirty="0">
              <a:solidFill>
                <a:srgbClr val="0070C0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88C125E-ECCC-6D2F-60B0-53D0CAA2A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829526"/>
              </p:ext>
            </p:extLst>
          </p:nvPr>
        </p:nvGraphicFramePr>
        <p:xfrm>
          <a:off x="4095749" y="1038805"/>
          <a:ext cx="6638925" cy="50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F5814D-7854-96F5-606F-42520CD3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99D7-D21D-4139-B368-69DEF829AC45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43A73F-39A4-44AE-D9FD-25AC40C5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A96626-8A96-8FBB-931B-B4DD9343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62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ED94-5439-B24A-643D-19C8031C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1342367"/>
            <a:ext cx="4086225" cy="3658915"/>
          </a:xfrm>
        </p:spPr>
        <p:txBody>
          <a:bodyPr>
            <a:normAutofit/>
          </a:bodyPr>
          <a:lstStyle/>
          <a:p>
            <a:pPr algn="l" fontAlgn="base"/>
            <a:r>
              <a:rPr lang="es-MX" sz="4000" b="1" i="0" cap="all" dirty="0">
                <a:solidFill>
                  <a:srgbClr val="C00000"/>
                </a:solidFill>
                <a:effectLst/>
                <a:latin typeface="Maven Pro"/>
              </a:rPr>
              <a:t>3. DOMINIO DE DESEMPEÑO DEL ENFOQUE DE DESARROLLO Y DEL CICLO DE VIDA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1727419-724E-8BD2-CB83-9CD7626C2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289730"/>
              </p:ext>
            </p:extLst>
          </p:nvPr>
        </p:nvGraphicFramePr>
        <p:xfrm>
          <a:off x="4587808" y="955376"/>
          <a:ext cx="6638925" cy="50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A9974A-3980-B839-7D6F-1E1EA43A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9BCB-3FEF-466A-8940-A06B719D4E41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906782-E098-64F8-F4EB-7D322F42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E7429D-D168-032F-5A4B-4BF1AE91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6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ED94-5439-B24A-643D-19C8031C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1705555"/>
            <a:ext cx="4200526" cy="2962330"/>
          </a:xfrm>
        </p:spPr>
        <p:txBody>
          <a:bodyPr>
            <a:normAutofit fontScale="90000"/>
          </a:bodyPr>
          <a:lstStyle/>
          <a:p>
            <a:pPr fontAlgn="base"/>
            <a:r>
              <a:rPr lang="es-MX" sz="4400" b="1" i="0" cap="all" dirty="0">
                <a:solidFill>
                  <a:srgbClr val="C00000"/>
                </a:solidFill>
                <a:effectLst/>
                <a:latin typeface="Maven Pro"/>
              </a:rPr>
              <a:t>4. DOMINIO DE DESEMPEÑO DE LA PLANIFICACIÓN</a:t>
            </a: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endParaRPr lang="es-MX" b="1" i="0" cap="all" dirty="0">
              <a:solidFill>
                <a:srgbClr val="33343D"/>
              </a:solidFill>
              <a:effectLst/>
              <a:latin typeface="Maven Pro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BA77748-F1CC-9832-A690-2797846C1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632208"/>
              </p:ext>
            </p:extLst>
          </p:nvPr>
        </p:nvGraphicFramePr>
        <p:xfrm>
          <a:off x="4286251" y="898824"/>
          <a:ext cx="6934199" cy="50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5ACEB2-BAB4-4E6F-B720-87EBF260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CA7C-CEE1-43C0-89BC-BFCCF7098D0B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825D2-9C8B-E84B-01C9-8E034F1E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FE76B8-2B36-9534-8A4C-776F010B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63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ED94-5439-B24A-643D-19C8031C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862086"/>
            <a:ext cx="4200526" cy="3887516"/>
          </a:xfrm>
        </p:spPr>
        <p:txBody>
          <a:bodyPr>
            <a:normAutofit/>
          </a:bodyPr>
          <a:lstStyle/>
          <a:p>
            <a:pPr fontAlgn="base"/>
            <a:r>
              <a:rPr lang="es-MX" sz="4400" b="1" i="0" cap="all" dirty="0">
                <a:solidFill>
                  <a:srgbClr val="C00000"/>
                </a:solidFill>
                <a:effectLst/>
                <a:latin typeface="Maven Pro"/>
              </a:rPr>
              <a:t>5. </a:t>
            </a:r>
            <a:r>
              <a:rPr lang="es-MX" sz="4000" b="1" i="0" cap="all" dirty="0">
                <a:solidFill>
                  <a:srgbClr val="C00000"/>
                </a:solidFill>
                <a:effectLst/>
                <a:latin typeface="Maven Pro"/>
              </a:rPr>
              <a:t>DOMINIO DE DESEMPEÑO DEL TRABAJO DEL PROYECTO</a:t>
            </a:r>
            <a:br>
              <a:rPr lang="es-MX" sz="4400" b="1" i="0" cap="all" dirty="0">
                <a:solidFill>
                  <a:srgbClr val="33343D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endParaRPr lang="es-MX" b="1" i="0" cap="all" dirty="0">
              <a:solidFill>
                <a:srgbClr val="33343D"/>
              </a:solidFill>
              <a:effectLst/>
              <a:latin typeface="Maven Pro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759D72C-82E6-9131-6F04-EBC932469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465510"/>
              </p:ext>
            </p:extLst>
          </p:nvPr>
        </p:nvGraphicFramePr>
        <p:xfrm>
          <a:off x="4210051" y="780369"/>
          <a:ext cx="7162799" cy="506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02D155-4251-CB34-EB41-22B2D910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E965-D610-4F1C-A5B9-F0AD08F215FF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0C52A8-57BA-355A-BDC8-6DC2DC5F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8FDA67-9686-82D1-CD38-EFB2EEC9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4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6" y="2371725"/>
            <a:ext cx="3748603" cy="3371850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0070C0"/>
                </a:solidFill>
              </a:rPr>
              <a:t>EL ESTÁNDAR PARA LA DIRECCIÓN DE PROYECTOS</a:t>
            </a:r>
            <a:br>
              <a:rPr lang="es-MX" dirty="0">
                <a:solidFill>
                  <a:srgbClr val="0070C0"/>
                </a:solidFill>
              </a:rPr>
            </a:br>
            <a:br>
              <a:rPr lang="es-MX" dirty="0">
                <a:solidFill>
                  <a:srgbClr val="0070C0"/>
                </a:solidFill>
              </a:rPr>
            </a:br>
            <a:r>
              <a:rPr lang="es-MX" dirty="0">
                <a:solidFill>
                  <a:srgbClr val="0070C0"/>
                </a:solidFill>
              </a:rPr>
              <a:t>- </a:t>
            </a:r>
            <a:r>
              <a:rPr lang="es-MX" sz="3100" dirty="0">
                <a:solidFill>
                  <a:srgbClr val="0070C0"/>
                </a:solidFill>
              </a:rPr>
              <a:t>Introducción</a:t>
            </a:r>
            <a:endParaRPr lang="es-CO" dirty="0">
              <a:solidFill>
                <a:srgbClr val="0070C0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D22C988-1F08-6009-BC63-2B1DF4EB8248}"/>
              </a:ext>
            </a:extLst>
          </p:cNvPr>
          <p:cNvGraphicFramePr/>
          <p:nvPr/>
        </p:nvGraphicFramePr>
        <p:xfrm>
          <a:off x="4833934" y="885826"/>
          <a:ext cx="6321944" cy="552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DAD084-6EC9-1F2B-3F72-84A6E659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3CB0-C3B9-4A60-9D86-B515DE6FE2C2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4FCE13-C9EA-0F5E-8810-A0C9D2CC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D2BA99-DCA8-C72B-8CDE-989FE383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39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ED94-5439-B24A-643D-19C8031C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985645"/>
            <a:ext cx="4143375" cy="3477260"/>
          </a:xfrm>
        </p:spPr>
        <p:txBody>
          <a:bodyPr>
            <a:normAutofit fontScale="90000"/>
          </a:bodyPr>
          <a:lstStyle/>
          <a:p>
            <a:pPr fontAlgn="base"/>
            <a:r>
              <a:rPr lang="es-MX" sz="4400" b="1" i="0" cap="all" dirty="0">
                <a:solidFill>
                  <a:srgbClr val="C00000"/>
                </a:solidFill>
                <a:effectLst/>
                <a:latin typeface="Maven Pro"/>
              </a:rPr>
              <a:t>7. DOMINIO DE DESEMPEÑO DE LA MEDICIÓN</a:t>
            </a: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endParaRPr lang="es-MX" b="1" i="0" cap="all" dirty="0">
              <a:solidFill>
                <a:srgbClr val="33343D"/>
              </a:solidFill>
              <a:effectLst/>
              <a:latin typeface="Maven Pro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8C8F0A1-9D03-9447-1FB2-5397B33CE8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665480"/>
              </p:ext>
            </p:extLst>
          </p:nvPr>
        </p:nvGraphicFramePr>
        <p:xfrm>
          <a:off x="4210051" y="780369"/>
          <a:ext cx="7162799" cy="5172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3DF7FA-8354-3587-9B22-6C04CDEB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F7BE-0AD3-4EA4-AE32-DFE737251B0C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EF579-0EB3-1356-0838-298FC08F5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D0DFFD-1525-0688-F08A-3A7D369F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43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ED94-5439-B24A-643D-19C8031C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1705555"/>
            <a:ext cx="4057650" cy="2962330"/>
          </a:xfrm>
        </p:spPr>
        <p:txBody>
          <a:bodyPr>
            <a:normAutofit fontScale="90000"/>
          </a:bodyPr>
          <a:lstStyle/>
          <a:p>
            <a:pPr fontAlgn="base"/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r>
              <a:rPr lang="es-MX" sz="4400" b="1" i="0" cap="all" dirty="0">
                <a:solidFill>
                  <a:srgbClr val="C00000"/>
                </a:solidFill>
                <a:effectLst/>
                <a:latin typeface="Maven Pro"/>
              </a:rPr>
              <a:t>8. DOMINIO DE DESEMPEÑO DE LA INCERTIDUMBRE</a:t>
            </a: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endParaRPr lang="es-MX" b="1" i="0" cap="all" dirty="0">
              <a:solidFill>
                <a:srgbClr val="33343D"/>
              </a:solidFill>
              <a:effectLst/>
              <a:latin typeface="Maven Pro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FD48D33-D4B5-DF11-388B-9A8DED674C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974693"/>
              </p:ext>
            </p:extLst>
          </p:nvPr>
        </p:nvGraphicFramePr>
        <p:xfrm>
          <a:off x="4210051" y="780369"/>
          <a:ext cx="7297770" cy="5538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3032E0-DB9C-F71C-2D88-A68FB1D6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469-F6E5-4EB0-82CF-9219272B5AF5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3B91F-A2BD-D847-29FB-BADA3E3C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D7CCEB-7615-7BE9-5C04-5B3B7577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79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ED94-5439-B24A-643D-19C8031C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04" y="1181680"/>
            <a:ext cx="4057650" cy="2962330"/>
          </a:xfrm>
        </p:spPr>
        <p:txBody>
          <a:bodyPr>
            <a:normAutofit fontScale="90000"/>
          </a:bodyPr>
          <a:lstStyle/>
          <a:p>
            <a:pPr fontAlgn="base"/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r>
              <a:rPr lang="es-CO" dirty="0"/>
              <a:t>Adaptación</a:t>
            </a: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endParaRPr lang="es-MX" b="1" i="0" cap="all" dirty="0">
              <a:solidFill>
                <a:srgbClr val="33343D"/>
              </a:solidFill>
              <a:effectLst/>
              <a:latin typeface="Maven Pro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34A46-C168-9E49-E230-7DBBE7EE7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649415"/>
              </p:ext>
            </p:extLst>
          </p:nvPr>
        </p:nvGraphicFramePr>
        <p:xfrm>
          <a:off x="3791762" y="690664"/>
          <a:ext cx="7443685" cy="5378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3032E0-DB9C-F71C-2D88-A68FB1D6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469-F6E5-4EB0-82CF-9219272B5AF5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3B91F-A2BD-D847-29FB-BADA3E3C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D7CCEB-7615-7BE9-5C04-5B3B7577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41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ED94-5439-B24A-643D-19C8031C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04" y="1181680"/>
            <a:ext cx="4057650" cy="2962330"/>
          </a:xfrm>
        </p:spPr>
        <p:txBody>
          <a:bodyPr>
            <a:normAutofit fontScale="90000"/>
          </a:bodyPr>
          <a:lstStyle/>
          <a:p>
            <a:pPr fontAlgn="base"/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r>
              <a:rPr lang="es-CO" dirty="0"/>
              <a:t>Adaptación</a:t>
            </a: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endParaRPr lang="es-MX" b="1" i="0" cap="all" dirty="0">
              <a:solidFill>
                <a:srgbClr val="33343D"/>
              </a:solidFill>
              <a:effectLst/>
              <a:latin typeface="Maven Pro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3032E0-DB9C-F71C-2D88-A68FB1D6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469-F6E5-4EB0-82CF-9219272B5AF5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3B91F-A2BD-D847-29FB-BADA3E3C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D7CCEB-7615-7BE9-5C04-5B3B7577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33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3AA0CEE-D430-2CBD-9B89-81CEC9E4E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33" y="816555"/>
            <a:ext cx="6167235" cy="5049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61582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ED94-5439-B24A-643D-19C8031C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04" y="1181680"/>
            <a:ext cx="4057650" cy="2962330"/>
          </a:xfrm>
        </p:spPr>
        <p:txBody>
          <a:bodyPr>
            <a:normAutofit fontScale="90000"/>
          </a:bodyPr>
          <a:lstStyle/>
          <a:p>
            <a:pPr fontAlgn="base"/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r>
              <a:rPr lang="es-CO" b="1" i="0" cap="all" dirty="0">
                <a:solidFill>
                  <a:srgbClr val="33343D"/>
                </a:solidFill>
                <a:effectLst/>
                <a:latin typeface="Maven Pro"/>
              </a:rPr>
              <a:t>procesos de </a:t>
            </a:r>
            <a:r>
              <a:rPr lang="es-CO" sz="4400" b="1" i="0" cap="all" dirty="0">
                <a:solidFill>
                  <a:srgbClr val="33343D"/>
                </a:solidFill>
                <a:effectLst/>
                <a:latin typeface="Maven Pro"/>
              </a:rPr>
              <a:t>Adaptación</a:t>
            </a:r>
            <a:endParaRPr lang="es-MX" b="1" i="0" cap="all" dirty="0">
              <a:solidFill>
                <a:srgbClr val="33343D"/>
              </a:solidFill>
              <a:effectLst/>
              <a:latin typeface="Maven Pro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3032E0-DB9C-F71C-2D88-A68FB1D6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469-F6E5-4EB0-82CF-9219272B5AF5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3B91F-A2BD-D847-29FB-BADA3E3C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D7CCEB-7615-7BE9-5C04-5B3B7577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34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9693A9-574E-E304-4709-8ACA816264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CECEE"/>
              </a:clrFrom>
              <a:clrTo>
                <a:srgbClr val="ECEC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2298" y="1156689"/>
            <a:ext cx="8210550" cy="46577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99A8376-D0E0-D48C-6547-44A98AFA15E4}"/>
              </a:ext>
            </a:extLst>
          </p:cNvPr>
          <p:cNvSpPr txBox="1"/>
          <p:nvPr/>
        </p:nvSpPr>
        <p:spPr>
          <a:xfrm>
            <a:off x="6034826" y="3102241"/>
            <a:ext cx="819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con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FC21D0D-F96F-B744-979C-5C6E93604DE8}"/>
              </a:ext>
            </a:extLst>
          </p:cNvPr>
          <p:cNvSpPr txBox="1"/>
          <p:nvPr/>
        </p:nvSpPr>
        <p:spPr>
          <a:xfrm>
            <a:off x="6630198" y="3102240"/>
            <a:ext cx="369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en</a:t>
            </a:r>
            <a:endParaRPr lang="es-CO" sz="16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16DC7A-B293-34A4-121F-30CC77674035}"/>
              </a:ext>
            </a:extLst>
          </p:cNvPr>
          <p:cNvSpPr txBox="1"/>
          <p:nvPr/>
        </p:nvSpPr>
        <p:spPr>
          <a:xfrm>
            <a:off x="8067675" y="266284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con</a:t>
            </a:r>
            <a:endParaRPr lang="es-CO" sz="12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6C7617-A8CA-2183-ADA2-896D57387273}"/>
              </a:ext>
            </a:extLst>
          </p:cNvPr>
          <p:cNvSpPr txBox="1"/>
          <p:nvPr/>
        </p:nvSpPr>
        <p:spPr>
          <a:xfrm>
            <a:off x="7521701" y="2930052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en el</a:t>
            </a:r>
            <a:endParaRPr lang="es-CO" sz="1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B48F4574-FF2C-7026-4233-989F2B9961AC}"/>
                  </a:ext>
                </a:extLst>
              </p14:cNvPr>
              <p14:cNvContentPartPr/>
              <p14:nvPr/>
            </p14:nvContentPartPr>
            <p14:xfrm>
              <a:off x="6238305" y="3333420"/>
              <a:ext cx="46440" cy="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B48F4574-FF2C-7026-4233-989F2B9961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4665" y="3225420"/>
                <a:ext cx="154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BC4A73EB-F29A-AE65-3181-BDBC039FBF43}"/>
                  </a:ext>
                </a:extLst>
              </p14:cNvPr>
              <p14:cNvContentPartPr/>
              <p14:nvPr/>
            </p14:nvContentPartPr>
            <p14:xfrm>
              <a:off x="6226785" y="3294180"/>
              <a:ext cx="259200" cy="7812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BC4A73EB-F29A-AE65-3181-BDBC039FBF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1145" y="3078540"/>
                <a:ext cx="33084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F37E2AA7-6093-C945-A194-695CD91ABEA9}"/>
                  </a:ext>
                </a:extLst>
              </p14:cNvPr>
              <p14:cNvContentPartPr/>
              <p14:nvPr/>
            </p14:nvContentPartPr>
            <p14:xfrm>
              <a:off x="6708465" y="3285180"/>
              <a:ext cx="171360" cy="9972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F37E2AA7-6093-C945-A194-695CD91ABE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72465" y="3069540"/>
                <a:ext cx="24300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F355C142-B98F-2C22-2CEC-CC8D8A87D7FD}"/>
                  </a:ext>
                </a:extLst>
              </p14:cNvPr>
              <p14:cNvContentPartPr/>
              <p14:nvPr/>
            </p14:nvContentPartPr>
            <p14:xfrm>
              <a:off x="8181585" y="2812500"/>
              <a:ext cx="258840" cy="39960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F355C142-B98F-2C22-2CEC-CC8D8A87D7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5945" y="2596500"/>
                <a:ext cx="33048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0BE545CA-65CC-02CF-3F7F-84CADAD8F972}"/>
                  </a:ext>
                </a:extLst>
              </p14:cNvPr>
              <p14:cNvContentPartPr/>
              <p14:nvPr/>
            </p14:nvContentPartPr>
            <p14:xfrm>
              <a:off x="7971345" y="3002940"/>
              <a:ext cx="86760" cy="14364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0BE545CA-65CC-02CF-3F7F-84CADAD8F9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35705" y="2786940"/>
                <a:ext cx="158400" cy="57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o 21">
            <a:extLst>
              <a:ext uri="{FF2B5EF4-FFF2-40B4-BE49-F238E27FC236}">
                <a16:creationId xmlns:a16="http://schemas.microsoft.com/office/drawing/2014/main" id="{C32E1D42-4E65-3CA8-1D6B-72A448E9FC95}"/>
              </a:ext>
            </a:extLst>
          </p:cNvPr>
          <p:cNvGrpSpPr/>
          <p:nvPr/>
        </p:nvGrpSpPr>
        <p:grpSpPr>
          <a:xfrm>
            <a:off x="6258465" y="3284100"/>
            <a:ext cx="151920" cy="59040"/>
            <a:chOff x="6258465" y="3284100"/>
            <a:chExt cx="151920" cy="59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0C5DB43E-94D5-15DF-C001-507DD619D4D9}"/>
                    </a:ext>
                  </a:extLst>
                </p14:cNvPr>
                <p14:cNvContentPartPr/>
                <p14:nvPr/>
              </p14:nvContentPartPr>
              <p14:xfrm>
                <a:off x="6267105" y="3342780"/>
                <a:ext cx="94320" cy="36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0C5DB43E-94D5-15DF-C001-507DD619D4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31465" y="3127140"/>
                  <a:ext cx="1659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9B8F9C7C-11DB-D202-237F-E5A1B2DE1178}"/>
                    </a:ext>
                  </a:extLst>
                </p14:cNvPr>
                <p14:cNvContentPartPr/>
                <p14:nvPr/>
              </p14:nvContentPartPr>
              <p14:xfrm>
                <a:off x="6304905" y="3304980"/>
                <a:ext cx="360" cy="36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9B8F9C7C-11DB-D202-237F-E5A1B2DE117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69265" y="3089340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419CC1CC-0431-F265-1FEE-892978C2E4C0}"/>
                    </a:ext>
                  </a:extLst>
                </p14:cNvPr>
                <p14:cNvContentPartPr/>
                <p14:nvPr/>
              </p14:nvContentPartPr>
              <p14:xfrm>
                <a:off x="6304905" y="3304980"/>
                <a:ext cx="360" cy="36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419CC1CC-0431-F265-1FEE-892978C2E4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69265" y="3089340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0E142408-F50B-23C7-243F-E1EBE6FC8963}"/>
                    </a:ext>
                  </a:extLst>
                </p14:cNvPr>
                <p14:cNvContentPartPr/>
                <p14:nvPr/>
              </p14:nvContentPartPr>
              <p14:xfrm>
                <a:off x="6258465" y="3284100"/>
                <a:ext cx="151920" cy="5904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0E142408-F50B-23C7-243F-E1EBE6FC89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22825" y="3068100"/>
                  <a:ext cx="223560" cy="49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9436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ED94-5439-B24A-643D-19C8031C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04" y="1181680"/>
            <a:ext cx="4057650" cy="2962330"/>
          </a:xfrm>
        </p:spPr>
        <p:txBody>
          <a:bodyPr>
            <a:normAutofit fontScale="90000"/>
          </a:bodyPr>
          <a:lstStyle/>
          <a:p>
            <a:pPr fontAlgn="base"/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r>
              <a:rPr lang="es-CO" b="1" i="0" cap="all" dirty="0">
                <a:solidFill>
                  <a:srgbClr val="33343D"/>
                </a:solidFill>
                <a:effectLst/>
                <a:latin typeface="Maven Pro"/>
              </a:rPr>
              <a:t>procesos de </a:t>
            </a:r>
            <a:r>
              <a:rPr lang="es-CO" sz="4400" b="1" i="0" cap="all" dirty="0">
                <a:solidFill>
                  <a:srgbClr val="33343D"/>
                </a:solidFill>
                <a:effectLst/>
                <a:latin typeface="Maven Pro"/>
              </a:rPr>
              <a:t>Adaptación</a:t>
            </a: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endParaRPr lang="es-MX" b="1" i="0" cap="all" dirty="0">
              <a:solidFill>
                <a:srgbClr val="33343D"/>
              </a:solidFill>
              <a:effectLst/>
              <a:latin typeface="Maven Pro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3032E0-DB9C-F71C-2D88-A68FB1D6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469-F6E5-4EB0-82CF-9219272B5AF5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3B91F-A2BD-D847-29FB-BADA3E3C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D7CCEB-7615-7BE9-5C04-5B3B7577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35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44C408F-818A-2FE4-A762-88F190D36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217" y="155818"/>
            <a:ext cx="592455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60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4ED94-5439-B24A-643D-19C8031C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04" y="1181680"/>
            <a:ext cx="4057650" cy="2962330"/>
          </a:xfrm>
        </p:spPr>
        <p:txBody>
          <a:bodyPr>
            <a:normAutofit fontScale="90000"/>
          </a:bodyPr>
          <a:lstStyle/>
          <a:p>
            <a:pPr fontAlgn="base"/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r>
              <a:rPr lang="es-CO" dirty="0"/>
              <a:t>Modelos, Métodos y Artefactos</a:t>
            </a:r>
            <a:endParaRPr lang="es-MX" b="1" i="0" cap="all" dirty="0">
              <a:solidFill>
                <a:srgbClr val="33343D"/>
              </a:solidFill>
              <a:effectLst/>
              <a:latin typeface="Maven Pro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3032E0-DB9C-F71C-2D88-A68FB1D6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469-F6E5-4EB0-82CF-9219272B5AF5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3B91F-A2BD-D847-29FB-BADA3E3C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D7CCEB-7615-7BE9-5C04-5B3B7577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BD2ED51-960E-2FBD-060C-74B8A1C8B3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640422"/>
              </p:ext>
            </p:extLst>
          </p:nvPr>
        </p:nvGraphicFramePr>
        <p:xfrm>
          <a:off x="3999235" y="1355995"/>
          <a:ext cx="7662413" cy="369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6654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6D0F97E-BE24-D3E6-1918-CE3E3B80E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232" y="174429"/>
            <a:ext cx="6956745" cy="645983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A4ED94-5439-B24A-643D-19C8031C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04" y="1181680"/>
            <a:ext cx="4057650" cy="2962330"/>
          </a:xfrm>
        </p:spPr>
        <p:txBody>
          <a:bodyPr>
            <a:normAutofit fontScale="90000"/>
          </a:bodyPr>
          <a:lstStyle/>
          <a:p>
            <a:pPr fontAlgn="base"/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br>
              <a:rPr lang="es-MX" b="1" i="0" cap="all" dirty="0">
                <a:solidFill>
                  <a:srgbClr val="33343D"/>
                </a:solidFill>
                <a:effectLst/>
                <a:latin typeface="Maven Pro"/>
              </a:rPr>
            </a:br>
            <a:r>
              <a:rPr lang="es-CO" dirty="0"/>
              <a:t>Modelos, Métodos y Artefactos</a:t>
            </a:r>
            <a:endParaRPr lang="es-MX" b="1" i="0" cap="all" dirty="0">
              <a:solidFill>
                <a:srgbClr val="33343D"/>
              </a:solidFill>
              <a:effectLst/>
              <a:latin typeface="Maven Pro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3032E0-DB9C-F71C-2D88-A68FB1D6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5469-F6E5-4EB0-82CF-9219272B5AF5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3B91F-A2BD-D847-29FB-BADA3E3C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D7CCEB-7615-7BE9-5C04-5B3B7577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0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21" y="2642981"/>
            <a:ext cx="3748603" cy="3019425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0070C0"/>
                </a:solidFill>
              </a:rPr>
              <a:t>EL ESTÁNDAR PARA LA DIRECCIÓN DE PROYECTOS</a:t>
            </a:r>
            <a:br>
              <a:rPr lang="es-MX" dirty="0">
                <a:solidFill>
                  <a:srgbClr val="0070C0"/>
                </a:solidFill>
              </a:rPr>
            </a:br>
            <a:r>
              <a:rPr lang="es-MX" dirty="0">
                <a:solidFill>
                  <a:srgbClr val="0070C0"/>
                </a:solidFill>
              </a:rPr>
              <a:t>-</a:t>
            </a:r>
            <a:r>
              <a:rPr lang="es-MX" sz="2700" dirty="0">
                <a:solidFill>
                  <a:srgbClr val="0070C0"/>
                </a:solidFill>
              </a:rPr>
              <a:t>Sistema de entrega de valor</a:t>
            </a:r>
            <a:endParaRPr lang="es-CO" dirty="0">
              <a:solidFill>
                <a:srgbClr val="0070C0"/>
              </a:solidFill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EC55ECA-2F7B-AF2B-9FDF-53B8B482C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207036"/>
              </p:ext>
            </p:extLst>
          </p:nvPr>
        </p:nvGraphicFramePr>
        <p:xfrm>
          <a:off x="3953908" y="285006"/>
          <a:ext cx="7787378" cy="613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DAD084-6EC9-1F2B-3F72-84A6E659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3CB0-C3B9-4A60-9D86-B515DE6FE2C2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4FCE13-C9EA-0F5E-8810-A0C9D2CC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D2BA99-DCA8-C72B-8CDE-989FE383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89" y="3120146"/>
            <a:ext cx="3748603" cy="2546546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0070C0"/>
                </a:solidFill>
              </a:rPr>
              <a:t>EL ESTÁNDAR PARA LA DIRECCIÓN DE PROYECTOS</a:t>
            </a:r>
            <a:br>
              <a:rPr lang="es-MX" dirty="0">
                <a:solidFill>
                  <a:srgbClr val="0070C0"/>
                </a:solidFill>
              </a:rPr>
            </a:br>
            <a:r>
              <a:rPr lang="es-MX" dirty="0">
                <a:solidFill>
                  <a:srgbClr val="0070C0"/>
                </a:solidFill>
              </a:rPr>
              <a:t>- </a:t>
            </a:r>
            <a:r>
              <a:rPr lang="es-MX" sz="3100" dirty="0">
                <a:solidFill>
                  <a:srgbClr val="0070C0"/>
                </a:solidFill>
              </a:rPr>
              <a:t>Sistema de entrega de valor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0B9B38-2744-BB0A-79CF-7E6F3E73B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0951" y="171902"/>
            <a:ext cx="7480697" cy="61465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rgbClr val="C00000"/>
                </a:solidFill>
              </a:rPr>
              <a:t>Valor</a:t>
            </a:r>
            <a:r>
              <a:rPr lang="es-MX" sz="1600" dirty="0"/>
              <a:t>. Cualidad, importancia o utilidad de algo. Los diferentes interesados perciben el valor de diferentes maneras.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rgbClr val="C00000"/>
                </a:solidFill>
              </a:rPr>
              <a:t>Sistema para la entrega de valor</a:t>
            </a:r>
            <a:r>
              <a:rPr lang="es-MX" sz="1600" dirty="0"/>
              <a:t>. Conjunto de actividades estratégicas de negocio dirigidas a la construcción, sostenimiento y/o avance de una organización.</a:t>
            </a:r>
            <a:endParaRPr lang="es-MX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CO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sz="120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DAD084-6EC9-1F2B-3F72-84A6E659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3CB0-C3B9-4A60-9D86-B515DE6FE2C2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4FCE13-C9EA-0F5E-8810-A0C9D2CC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D2BA99-DCA8-C72B-8CDE-989FE383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5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D1FE84-E1C5-B81C-9F52-F85214BFA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1812704"/>
            <a:ext cx="6438900" cy="45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5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04" y="1975839"/>
            <a:ext cx="3748603" cy="3019425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0070C0"/>
                </a:solidFill>
              </a:rPr>
              <a:t>EL ESTÁNDAR PARA LA DIRECCIÓN DE PROYECTOS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DAD084-6EC9-1F2B-3F72-84A6E659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3CB0-C3B9-4A60-9D86-B515DE6FE2C2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4FCE13-C9EA-0F5E-8810-A0C9D2CC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D2BA99-DCA8-C72B-8CDE-989FE383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6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88201F-D67E-9ADB-C5F6-02FA961D3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222" y="931591"/>
            <a:ext cx="8254068" cy="43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1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04" y="2171699"/>
            <a:ext cx="3748603" cy="3019425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0070C0"/>
                </a:solidFill>
              </a:rPr>
              <a:t>EL ESTÁNDAR PARA LA DIRECCIÓN DE PROYECTOS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DAD084-6EC9-1F2B-3F72-84A6E659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3CB0-C3B9-4A60-9D86-B515DE6FE2C2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4FCE13-C9EA-0F5E-8810-A0C9D2CC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D2BA99-DCA8-C72B-8CDE-989FE383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7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9A34EA0-2579-2383-95F6-1C6F93A18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598" y="1313139"/>
            <a:ext cx="76390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6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2047519"/>
            <a:ext cx="2971799" cy="3019425"/>
          </a:xfrm>
        </p:spPr>
        <p:txBody>
          <a:bodyPr>
            <a:normAutofit fontScale="90000"/>
          </a:bodyPr>
          <a:lstStyle/>
          <a:p>
            <a:r>
              <a:rPr lang="es-MX" u="none" strike="noStrike" dirty="0">
                <a:solidFill>
                  <a:srgbClr val="33343D"/>
                </a:solidFill>
                <a:latin typeface="Droid Sans"/>
                <a:hlinkClick r:id="rId2"/>
              </a:rPr>
              <a:t>P</a:t>
            </a:r>
            <a:r>
              <a:rPr lang="es-MX" i="0" u="none" strike="noStrike" dirty="0">
                <a:solidFill>
                  <a:srgbClr val="F2963F"/>
                </a:solidFill>
                <a:effectLst/>
                <a:latin typeface="Droid Sans"/>
                <a:hlinkClick r:id="rId2"/>
              </a:rPr>
              <a:t>rincipios para la dirección de proyectos</a:t>
            </a:r>
            <a:endParaRPr lang="es-CO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6B22049-258D-7CD3-F528-053715539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508571"/>
              </p:ext>
            </p:extLst>
          </p:nvPr>
        </p:nvGraphicFramePr>
        <p:xfrm>
          <a:off x="4164662" y="1371557"/>
          <a:ext cx="7000875" cy="422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DAD084-6EC9-1F2B-3F72-84A6E659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3CB0-C3B9-4A60-9D86-B515DE6FE2C2}" type="datetime1">
              <a:rPr lang="es-CO" smtClean="0"/>
              <a:t>15/08/2024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4FCE13-C9EA-0F5E-8810-A0C9D2CC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D2BA99-DCA8-C72B-8CDE-989FE383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4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B7750-760A-44E4-DBAF-26186A1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40" y="1884061"/>
            <a:ext cx="2924175" cy="3046376"/>
          </a:xfrm>
        </p:spPr>
        <p:txBody>
          <a:bodyPr>
            <a:normAutofit fontScale="90000"/>
          </a:bodyPr>
          <a:lstStyle/>
          <a:p>
            <a:r>
              <a:rPr lang="es-MX" strike="noStrike" dirty="0">
                <a:solidFill>
                  <a:srgbClr val="33343D"/>
                </a:solidFill>
                <a:latin typeface="Droid Sans"/>
                <a:hlinkClick r:id="rId2"/>
              </a:rPr>
              <a:t>P</a:t>
            </a:r>
            <a:r>
              <a:rPr lang="es-MX" i="0" strike="noStrike" dirty="0">
                <a:solidFill>
                  <a:srgbClr val="F2963F"/>
                </a:solidFill>
                <a:effectLst/>
                <a:latin typeface="Droid Sans"/>
                <a:hlinkClick r:id="rId2"/>
              </a:rPr>
              <a:t>rincipios para la dirección de proyectos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F59090-3248-071C-D5C1-9D5A292A2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481" y="232724"/>
            <a:ext cx="7670811" cy="6349051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55B721-52FC-E042-D873-787B9803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9799-6C8F-4A61-839C-6CC42D5C217F}" type="datetime1">
              <a:rPr lang="es-CO" smtClean="0"/>
              <a:t>15/08/2024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D503C-A4C7-9304-0F37-E8345FE9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PMBOK 7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C72856-3281-C453-85D9-3D99E413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99858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RegularSeedLeftStep">
      <a:dk1>
        <a:srgbClr val="000000"/>
      </a:dk1>
      <a:lt1>
        <a:srgbClr val="FFFFFF"/>
      </a:lt1>
      <a:dk2>
        <a:srgbClr val="203838"/>
      </a:dk2>
      <a:lt2>
        <a:srgbClr val="E8E4E2"/>
      </a:lt2>
      <a:accent1>
        <a:srgbClr val="4D9FC3"/>
      </a:accent1>
      <a:accent2>
        <a:srgbClr val="3BB1A4"/>
      </a:accent2>
      <a:accent3>
        <a:srgbClr val="47B47A"/>
      </a:accent3>
      <a:accent4>
        <a:srgbClr val="3BB141"/>
      </a:accent4>
      <a:accent5>
        <a:srgbClr val="6DB146"/>
      </a:accent5>
      <a:accent6>
        <a:srgbClr val="92AB39"/>
      </a:accent6>
      <a:hlink>
        <a:srgbClr val="BF663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1966</Words>
  <Application>Microsoft Office PowerPoint</Application>
  <PresentationFormat>Panorámica</PresentationFormat>
  <Paragraphs>244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Calibri</vt:lpstr>
      <vt:lpstr>Droid Sans</vt:lpstr>
      <vt:lpstr>Maven Pro</vt:lpstr>
      <vt:lpstr>Neue Haas Grotesk Text Pro</vt:lpstr>
      <vt:lpstr>Wingdings</vt:lpstr>
      <vt:lpstr>SwellVTI</vt:lpstr>
      <vt:lpstr>PMBOK 7</vt:lpstr>
      <vt:lpstr>Migración de PMBOK6 a PMBOK7 </vt:lpstr>
      <vt:lpstr>EL ESTÁNDAR PARA LA DIRECCIÓN DE PROYECTOS  - Introducción</vt:lpstr>
      <vt:lpstr>EL ESTÁNDAR PARA LA DIRECCIÓN DE PROYECTOS -Sistema de entrega de valor</vt:lpstr>
      <vt:lpstr>EL ESTÁNDAR PARA LA DIRECCIÓN DE PROYECTOS - Sistema de entrega de valor</vt:lpstr>
      <vt:lpstr>EL ESTÁNDAR PARA LA DIRECCIÓN DE PROYECTOS</vt:lpstr>
      <vt:lpstr>EL ESTÁNDAR PARA LA DIRECCIÓN DE PROYECTOS</vt:lpstr>
      <vt:lpstr>Principios para la dirección de proyectos</vt:lpstr>
      <vt:lpstr>Principios para la dirección de proyectos</vt:lpstr>
      <vt:lpstr>Principios para la dirección de proyectos</vt:lpstr>
      <vt:lpstr>Principios para la dirección de proyectos</vt:lpstr>
      <vt:lpstr>Principios para la dirección de proyectos</vt:lpstr>
      <vt:lpstr>Principios para la dirección de proyectos</vt:lpstr>
      <vt:lpstr>Principios para la dirección de proyectos</vt:lpstr>
      <vt:lpstr>Principios para la dirección de proyectos</vt:lpstr>
      <vt:lpstr>Principios para la dirección de proyectos</vt:lpstr>
      <vt:lpstr>Principios para la dirección de proyectos</vt:lpstr>
      <vt:lpstr>Principios para la dirección de proyectos</vt:lpstr>
      <vt:lpstr>Principios para la dirección de proyectos</vt:lpstr>
      <vt:lpstr>Principios para la dirección de proyectos</vt:lpstr>
      <vt:lpstr>Principios para la dirección de proyectos</vt:lpstr>
      <vt:lpstr>Presentación de PowerPoint</vt:lpstr>
      <vt:lpstr>Dominios de desempeño</vt:lpstr>
      <vt:lpstr>Dominios de desempeño</vt:lpstr>
      <vt:lpstr>1. DOMINIO DE DESEMPEÑO DE LOS INTERESADOS </vt:lpstr>
      <vt:lpstr>2. DOMINIO DE DESEMPEÑO DEL EQUIPO  </vt:lpstr>
      <vt:lpstr>3. DOMINIO DE DESEMPEÑO DEL ENFOQUE DE DESARROLLO Y DEL CICLO DE VIDA</vt:lpstr>
      <vt:lpstr>4. DOMINIO DE DESEMPEÑO DE LA PLANIFICACIÓN </vt:lpstr>
      <vt:lpstr>5. DOMINIO DE DESEMPEÑO DEL TRABAJO DEL PROYECTO  </vt:lpstr>
      <vt:lpstr>7. DOMINIO DE DESEMPEÑO DE LA MEDICIÓN   </vt:lpstr>
      <vt:lpstr>   8. DOMINIO DE DESEMPEÑO DE LA INCERTIDUMBRE </vt:lpstr>
      <vt:lpstr>   Adaptación </vt:lpstr>
      <vt:lpstr>   Adaptación </vt:lpstr>
      <vt:lpstr>   procesos de Adaptación</vt:lpstr>
      <vt:lpstr>   procesos de Adaptación </vt:lpstr>
      <vt:lpstr>  Modelos, Métodos y Artefactos</vt:lpstr>
      <vt:lpstr>   Modelos, Métodos y Artefactos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PMBoK 7</dc:title>
  <dc:creator>Jairo Hernández Gutiérrez</dc:creator>
  <cp:lastModifiedBy>Jairo Hernández Gutiérrez</cp:lastModifiedBy>
  <cp:revision>18</cp:revision>
  <dcterms:created xsi:type="dcterms:W3CDTF">2023-02-08T20:07:47Z</dcterms:created>
  <dcterms:modified xsi:type="dcterms:W3CDTF">2024-08-15T17:50:58Z</dcterms:modified>
</cp:coreProperties>
</file>