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 sz="1600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CDF6120-F1F0-4C60-9FE9-39AC71A9C79D}" type="datetimeFigureOut">
              <a:rPr lang="en-US" smtClean="0"/>
              <a:pPr eaLnBrk="1" latinLnBrk="0" hangingPunct="1"/>
              <a:t>7/29/2020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ana.org/ipaddress/ip-addresses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in.net/" TargetMode="External"/><Relationship Id="rId2" Type="http://schemas.openxmlformats.org/officeDocument/2006/relationships/hyperlink" Target="http://www.apnic.net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ripe.net/" TargetMode="External"/><Relationship Id="rId4" Type="http://schemas.openxmlformats.org/officeDocument/2006/relationships/hyperlink" Target="http://lacnic.net/en/index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1392301" y="1969201"/>
            <a:ext cx="2621556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9" dirty="0" smtClean="0">
                <a:latin typeface="Times New Roman"/>
                <a:cs typeface="Times New Roman"/>
              </a:rPr>
              <a:t>“</a:t>
            </a:r>
            <a:r>
              <a:rPr sz="4000" b="1" spc="-359" dirty="0" smtClean="0">
                <a:latin typeface="Times New Roman"/>
                <a:cs typeface="Times New Roman"/>
              </a:rPr>
              <a:t>T</a:t>
            </a:r>
            <a:r>
              <a:rPr sz="4000" b="1" spc="4" dirty="0" smtClean="0">
                <a:latin typeface="Times New Roman"/>
                <a:cs typeface="Times New Roman"/>
              </a:rPr>
              <a:t>o</a:t>
            </a:r>
            <a:r>
              <a:rPr sz="4000" b="1" spc="0" dirty="0" smtClean="0">
                <a:latin typeface="Times New Roman"/>
                <a:cs typeface="Times New Roman"/>
              </a:rPr>
              <a:t>p</a:t>
            </a:r>
            <a:r>
              <a:rPr sz="4000" b="1" spc="-9" dirty="0" smtClean="0">
                <a:latin typeface="Times New Roman"/>
                <a:cs typeface="Times New Roman"/>
              </a:rPr>
              <a:t>-</a:t>
            </a:r>
            <a:r>
              <a:rPr sz="4000" b="1" spc="-14" dirty="0" smtClean="0">
                <a:latin typeface="Times New Roman"/>
                <a:cs typeface="Times New Roman"/>
              </a:rPr>
              <a:t>D</a:t>
            </a:r>
            <a:r>
              <a:rPr sz="4000" b="1" spc="19" dirty="0" smtClean="0">
                <a:latin typeface="Times New Roman"/>
                <a:cs typeface="Times New Roman"/>
              </a:rPr>
              <a:t>o</a:t>
            </a:r>
            <a:r>
              <a:rPr sz="4000" b="1" spc="-4" dirty="0" smtClean="0">
                <a:latin typeface="Times New Roman"/>
                <a:cs typeface="Times New Roman"/>
              </a:rPr>
              <a:t>w</a:t>
            </a:r>
            <a:r>
              <a:rPr sz="4000" b="1" spc="0" dirty="0" smtClean="0">
                <a:latin typeface="Times New Roman"/>
                <a:cs typeface="Times New Roman"/>
              </a:rPr>
              <a:t>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38600" y="1969201"/>
            <a:ext cx="1988233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 smtClean="0">
                <a:latin typeface="Times New Roman"/>
                <a:cs typeface="Times New Roman"/>
              </a:rPr>
              <a:t>N</a:t>
            </a:r>
            <a:r>
              <a:rPr sz="4000" b="1" spc="0" dirty="0" smtClean="0">
                <a:latin typeface="Times New Roman"/>
                <a:cs typeface="Times New Roman"/>
              </a:rPr>
              <a:t>et</a:t>
            </a:r>
            <a:r>
              <a:rPr sz="4000" b="1" spc="-14" dirty="0" smtClean="0">
                <a:latin typeface="Times New Roman"/>
                <a:cs typeface="Times New Roman"/>
              </a:rPr>
              <a:t>w</a:t>
            </a:r>
            <a:r>
              <a:rPr sz="4000" b="1" spc="14" dirty="0" smtClean="0">
                <a:latin typeface="Times New Roman"/>
                <a:cs typeface="Times New Roman"/>
              </a:rPr>
              <a:t>o</a:t>
            </a:r>
            <a:r>
              <a:rPr sz="4000" b="1" spc="0" dirty="0" smtClean="0">
                <a:latin typeface="Times New Roman"/>
                <a:cs typeface="Times New Roman"/>
              </a:rPr>
              <a:t>rk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53582" y="1969201"/>
            <a:ext cx="182173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-14" dirty="0" smtClean="0">
                <a:latin typeface="Times New Roman"/>
                <a:cs typeface="Times New Roman"/>
              </a:rPr>
              <a:t>D</a:t>
            </a:r>
            <a:r>
              <a:rPr sz="4000" b="1" spc="0" dirty="0" smtClean="0">
                <a:latin typeface="Times New Roman"/>
                <a:cs typeface="Times New Roman"/>
              </a:rPr>
              <a:t>e</a:t>
            </a:r>
            <a:r>
              <a:rPr sz="4000" b="1" spc="9" dirty="0" smtClean="0">
                <a:latin typeface="Times New Roman"/>
                <a:cs typeface="Times New Roman"/>
              </a:rPr>
              <a:t>s</a:t>
            </a:r>
            <a:r>
              <a:rPr sz="4000" b="1" spc="4" dirty="0" smtClean="0">
                <a:latin typeface="Times New Roman"/>
                <a:cs typeface="Times New Roman"/>
              </a:rPr>
              <a:t>ig</a:t>
            </a:r>
            <a:r>
              <a:rPr sz="4000" b="1" spc="0" dirty="0" smtClean="0">
                <a:latin typeface="Times New Roman"/>
                <a:cs typeface="Times New Roman"/>
              </a:rPr>
              <a:t>n”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6559" y="3305811"/>
            <a:ext cx="1599107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spc="-28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ema</a:t>
            </a:r>
            <a:r>
              <a:rPr sz="4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4489041"/>
            <a:ext cx="7922260" cy="6913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550"/>
              </a:lnSpc>
              <a:spcBef>
                <a:spcPts val="127"/>
              </a:spcBef>
            </a:pP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2800" b="1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seño de</a:t>
            </a:r>
            <a:r>
              <a:rPr sz="2800" b="1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s-CO" sz="2800" b="1" dirty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2800" b="1" spc="1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2800" b="1" spc="-9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para </a:t>
            </a:r>
            <a:r>
              <a:rPr lang="es-CO" sz="2800" b="1" spc="-4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ir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ec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io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800" b="1" spc="-9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2800" b="1" spc="-19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ento</a:t>
            </a:r>
            <a:r>
              <a:rPr lang="es-CO"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 </a:t>
            </a:r>
            <a:r>
              <a:rPr lang="es-CO" sz="2800" b="1" spc="-4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2800" b="1" spc="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gnaci</a:t>
            </a:r>
            <a:r>
              <a:rPr sz="2800" b="1" spc="-4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ó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800" b="1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de </a:t>
            </a:r>
            <a:r>
              <a:rPr lang="es-CO" sz="2800" b="1" spc="-4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2800" b="1" spc="-19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2800" b="1" spc="29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2800" b="1" spc="0" dirty="0" err="1" smtClean="0">
                <a:solidFill>
                  <a:srgbClr val="006FC0"/>
                </a:solidFill>
                <a:latin typeface="Times New Roman"/>
                <a:cs typeface="Times New Roman"/>
              </a:rPr>
              <a:t>es</a:t>
            </a:r>
            <a:endParaRPr sz="2800" b="1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2075" y="5968776"/>
            <a:ext cx="3890233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spc="0" dirty="0" smtClean="0">
                <a:latin typeface="Times New Roman"/>
                <a:cs typeface="Times New Roman"/>
              </a:rPr>
              <a:t>C</a:t>
            </a:r>
            <a:r>
              <a:rPr sz="1400" spc="4" dirty="0" smtClean="0">
                <a:latin typeface="Times New Roman"/>
                <a:cs typeface="Times New Roman"/>
              </a:rPr>
              <a:t>o</a:t>
            </a:r>
            <a:r>
              <a:rPr sz="1400" spc="14" dirty="0" smtClean="0">
                <a:latin typeface="Times New Roman"/>
                <a:cs typeface="Times New Roman"/>
              </a:rPr>
              <a:t>p</a:t>
            </a:r>
            <a:r>
              <a:rPr sz="1400" spc="-4" dirty="0" smtClean="0">
                <a:latin typeface="Times New Roman"/>
                <a:cs typeface="Times New Roman"/>
              </a:rPr>
              <a:t>y</a:t>
            </a:r>
            <a:r>
              <a:rPr sz="1400" spc="0" dirty="0" smtClean="0">
                <a:latin typeface="Times New Roman"/>
                <a:cs typeface="Times New Roman"/>
              </a:rPr>
              <a:t>r</a:t>
            </a:r>
            <a:r>
              <a:rPr sz="1400" spc="4" dirty="0" smtClean="0">
                <a:latin typeface="Times New Roman"/>
                <a:cs typeface="Times New Roman"/>
              </a:rPr>
              <a:t>igh</a:t>
            </a:r>
            <a:r>
              <a:rPr sz="1400" spc="0" dirty="0" smtClean="0">
                <a:latin typeface="Times New Roman"/>
                <a:cs typeface="Times New Roman"/>
              </a:rPr>
              <a:t>t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4" dirty="0" smtClean="0">
                <a:latin typeface="Times New Roman"/>
                <a:cs typeface="Times New Roman"/>
              </a:rPr>
              <a:t>201</a:t>
            </a:r>
            <a:r>
              <a:rPr lang="es-CO" sz="1400" spc="4" dirty="0" smtClean="0">
                <a:latin typeface="Times New Roman"/>
                <a:cs typeface="Times New Roman"/>
              </a:rPr>
              <a:t>1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0" dirty="0" smtClean="0">
                <a:latin typeface="Times New Roman"/>
                <a:cs typeface="Times New Roman"/>
              </a:rPr>
              <a:t>C</a:t>
            </a:r>
            <a:r>
              <a:rPr sz="1400" spc="4" dirty="0" smtClean="0">
                <a:latin typeface="Times New Roman"/>
                <a:cs typeface="Times New Roman"/>
              </a:rPr>
              <a:t>is</a:t>
            </a:r>
            <a:r>
              <a:rPr sz="1400" spc="-9" dirty="0" smtClean="0">
                <a:latin typeface="Times New Roman"/>
                <a:cs typeface="Times New Roman"/>
              </a:rPr>
              <a:t>c</a:t>
            </a:r>
            <a:r>
              <a:rPr sz="1400" spc="0" dirty="0" smtClean="0">
                <a:latin typeface="Times New Roman"/>
                <a:cs typeface="Times New Roman"/>
              </a:rPr>
              <a:t>o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9" dirty="0" smtClean="0">
                <a:latin typeface="Times New Roman"/>
                <a:cs typeface="Times New Roman"/>
              </a:rPr>
              <a:t>P</a:t>
            </a:r>
            <a:r>
              <a:rPr sz="1400" spc="0" dirty="0" smtClean="0">
                <a:latin typeface="Times New Roman"/>
                <a:cs typeface="Times New Roman"/>
              </a:rPr>
              <a:t>re</a:t>
            </a:r>
            <a:r>
              <a:rPr sz="1400" spc="-4" dirty="0" smtClean="0">
                <a:latin typeface="Times New Roman"/>
                <a:cs typeface="Times New Roman"/>
              </a:rPr>
              <a:t>s</a:t>
            </a:r>
            <a:r>
              <a:rPr sz="1400" spc="0" dirty="0" smtClean="0">
                <a:latin typeface="Times New Roman"/>
                <a:cs typeface="Times New Roman"/>
              </a:rPr>
              <a:t>s</a:t>
            </a:r>
            <a:r>
              <a:rPr sz="1400" spc="4" dirty="0" smtClean="0">
                <a:latin typeface="Times New Roman"/>
                <a:cs typeface="Times New Roman"/>
              </a:rPr>
              <a:t> </a:t>
            </a:r>
            <a:r>
              <a:rPr sz="1400" spc="0" dirty="0" smtClean="0">
                <a:latin typeface="Times New Roman"/>
                <a:cs typeface="Times New Roman"/>
              </a:rPr>
              <a:t>&amp; </a:t>
            </a:r>
            <a:r>
              <a:rPr sz="1400" spc="-4" dirty="0" smtClean="0">
                <a:latin typeface="Times New Roman"/>
                <a:cs typeface="Times New Roman"/>
              </a:rPr>
              <a:t>P</a:t>
            </a:r>
            <a:r>
              <a:rPr sz="1400" spc="0" dirty="0" smtClean="0">
                <a:latin typeface="Times New Roman"/>
                <a:cs typeface="Times New Roman"/>
              </a:rPr>
              <a:t>r</a:t>
            </a:r>
            <a:r>
              <a:rPr sz="1400" spc="4" dirty="0" smtClean="0">
                <a:latin typeface="Times New Roman"/>
                <a:cs typeface="Times New Roman"/>
              </a:rPr>
              <a:t>is</a:t>
            </a:r>
            <a:r>
              <a:rPr sz="1400" spc="-9" dirty="0" smtClean="0">
                <a:latin typeface="Times New Roman"/>
                <a:cs typeface="Times New Roman"/>
              </a:rPr>
              <a:t>c</a:t>
            </a:r>
            <a:r>
              <a:rPr sz="1400" spc="19" dirty="0" smtClean="0">
                <a:latin typeface="Times New Roman"/>
                <a:cs typeface="Times New Roman"/>
              </a:rPr>
              <a:t>i</a:t>
            </a:r>
            <a:r>
              <a:rPr sz="1400" spc="-4" dirty="0" smtClean="0">
                <a:latin typeface="Times New Roman"/>
                <a:cs typeface="Times New Roman"/>
              </a:rPr>
              <a:t>l</a:t>
            </a:r>
            <a:r>
              <a:rPr sz="1400" spc="19" dirty="0" smtClean="0">
                <a:latin typeface="Times New Roman"/>
                <a:cs typeface="Times New Roman"/>
              </a:rPr>
              <a:t>l</a:t>
            </a:r>
            <a:r>
              <a:rPr sz="1400" spc="0" dirty="0" smtClean="0">
                <a:latin typeface="Times New Roman"/>
                <a:cs typeface="Times New Roman"/>
              </a:rPr>
              <a:t>a </a:t>
            </a:r>
            <a:r>
              <a:rPr sz="1400" spc="-4" dirty="0" smtClean="0">
                <a:latin typeface="Times New Roman"/>
                <a:cs typeface="Times New Roman"/>
              </a:rPr>
              <a:t>O</a:t>
            </a:r>
            <a:r>
              <a:rPr sz="1400" spc="19" dirty="0" smtClean="0">
                <a:latin typeface="Times New Roman"/>
                <a:cs typeface="Times New Roman"/>
              </a:rPr>
              <a:t>p</a:t>
            </a:r>
            <a:r>
              <a:rPr sz="1400" spc="4" dirty="0" smtClean="0">
                <a:latin typeface="Times New Roman"/>
                <a:cs typeface="Times New Roman"/>
              </a:rPr>
              <a:t>p</a:t>
            </a:r>
            <a:r>
              <a:rPr sz="1400" spc="-9" dirty="0" smtClean="0">
                <a:latin typeface="Times New Roman"/>
                <a:cs typeface="Times New Roman"/>
              </a:rPr>
              <a:t>e</a:t>
            </a:r>
            <a:r>
              <a:rPr sz="1400" spc="9" dirty="0" smtClean="0">
                <a:latin typeface="Times New Roman"/>
                <a:cs typeface="Times New Roman"/>
              </a:rPr>
              <a:t>n</a:t>
            </a:r>
            <a:r>
              <a:rPr sz="1400" spc="4" dirty="0" smtClean="0">
                <a:latin typeface="Times New Roman"/>
                <a:cs typeface="Times New Roman"/>
              </a:rPr>
              <a:t>h</a:t>
            </a:r>
            <a:r>
              <a:rPr sz="1400" spc="0" dirty="0" smtClean="0">
                <a:latin typeface="Times New Roman"/>
                <a:cs typeface="Times New Roman"/>
              </a:rPr>
              <a:t>e</a:t>
            </a:r>
            <a:r>
              <a:rPr sz="1400" spc="4" dirty="0" smtClean="0">
                <a:latin typeface="Times New Roman"/>
                <a:cs typeface="Times New Roman"/>
              </a:rPr>
              <a:t>i</a:t>
            </a:r>
            <a:r>
              <a:rPr sz="1400" spc="-9" dirty="0" smtClean="0">
                <a:latin typeface="Times New Roman"/>
                <a:cs typeface="Times New Roman"/>
              </a:rPr>
              <a:t>m</a:t>
            </a:r>
            <a:r>
              <a:rPr sz="1400" spc="0" dirty="0" smtClean="0">
                <a:latin typeface="Times New Roman"/>
                <a:cs typeface="Times New Roman"/>
              </a:rPr>
              <a:t>er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1535" y="6486091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3016" y="558573"/>
            <a:ext cx="5581173" cy="24044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Másc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1468" marR="48635">
              <a:lnSpc>
                <a:spcPct val="95825"/>
              </a:lnSpc>
              <a:spcBef>
                <a:spcPts val="3476"/>
              </a:spcBef>
            </a:pPr>
            <a:r>
              <a:rPr sz="2800" spc="4" dirty="0" smtClean="0">
                <a:latin typeface="Times New Roman"/>
                <a:cs typeface="Times New Roman"/>
              </a:rPr>
              <a:t>3</a:t>
            </a:r>
            <a:r>
              <a:rPr sz="2800" spc="0" dirty="0" smtClean="0">
                <a:latin typeface="Times New Roman"/>
                <a:cs typeface="Times New Roman"/>
              </a:rPr>
              <a:t>2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its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itu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endParaRPr sz="2800" dirty="0">
              <a:latin typeface="Times New Roman"/>
              <a:cs typeface="Times New Roman"/>
            </a:endParaRPr>
          </a:p>
          <a:p>
            <a:pPr marL="62992" indent="-1524">
              <a:lnSpc>
                <a:spcPct val="99274"/>
              </a:lnSpc>
              <a:spcBef>
                <a:spcPts val="815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ifi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é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tes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dir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ción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/s</a:t>
            </a:r>
            <a:r>
              <a:rPr sz="2800" spc="1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b-r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10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é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rr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4" dirty="0" smtClean="0">
                <a:latin typeface="Times New Roman"/>
                <a:cs typeface="Times New Roman"/>
              </a:rPr>
              <a:t>pon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4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4123" y="1628156"/>
            <a:ext cx="202946" cy="88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60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1270" y="2158889"/>
            <a:ext cx="1110756" cy="804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-11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endParaRPr sz="2800">
              <a:latin typeface="Times New Roman"/>
              <a:cs typeface="Times New Roman"/>
            </a:endParaRPr>
          </a:p>
          <a:p>
            <a:pPr marL="20356" marR="53263">
              <a:lnSpc>
                <a:spcPct val="95825"/>
              </a:lnSpc>
            </a:pP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do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45438" y="3075658"/>
            <a:ext cx="7259213" cy="1578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71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La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ci</a:t>
            </a:r>
            <a:r>
              <a:rPr sz="2400" spc="-4" dirty="0" smtClean="0">
                <a:latin typeface="Times New Roman"/>
                <a:cs typeface="Times New Roman"/>
              </a:rPr>
              <a:t>ó</a:t>
            </a:r>
            <a:r>
              <a:rPr sz="2400" spc="0" dirty="0" smtClean="0">
                <a:latin typeface="Times New Roman"/>
                <a:cs typeface="Times New Roman"/>
              </a:rPr>
              <a:t>n </a:t>
            </a:r>
            <a:r>
              <a:rPr sz="2400" spc="9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ed</a:t>
            </a:r>
            <a:r>
              <a:rPr sz="2400" spc="4" dirty="0" smtClean="0">
                <a:latin typeface="Times New Roman"/>
                <a:cs typeface="Times New Roman"/>
              </a:rPr>
              <a:t>/</a:t>
            </a:r>
            <a:r>
              <a:rPr sz="2400" spc="0" dirty="0" smtClean="0">
                <a:latin typeface="Times New Roman"/>
                <a:cs typeface="Times New Roman"/>
              </a:rPr>
              <a:t>sub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d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1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 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ásca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 es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 1s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 b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io.</a:t>
            </a:r>
            <a:endParaRPr sz="2400" dirty="0">
              <a:latin typeface="Times New Roman"/>
              <a:cs typeface="Times New Roman"/>
            </a:endParaRPr>
          </a:p>
          <a:p>
            <a:pPr marL="17271" marR="39873">
              <a:lnSpc>
                <a:spcPct val="95825"/>
              </a:lnSpc>
              <a:spcBef>
                <a:spcPts val="594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La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ci</a:t>
            </a:r>
            <a:r>
              <a:rPr sz="2400" spc="-4" dirty="0" smtClean="0">
                <a:latin typeface="Times New Roman"/>
                <a:cs typeface="Times New Roman"/>
              </a:rPr>
              <a:t>ó</a:t>
            </a:r>
            <a:r>
              <a:rPr sz="2400" spc="0" dirty="0" smtClean="0">
                <a:latin typeface="Times New Roman"/>
                <a:cs typeface="Times New Roman"/>
              </a:rPr>
              <a:t>n </a:t>
            </a:r>
            <a:r>
              <a:rPr sz="2400" spc="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el nodo es de 0s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 b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nar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o.</a:t>
            </a:r>
            <a:endParaRPr sz="2400" dirty="0">
              <a:latin typeface="Times New Roman"/>
              <a:cs typeface="Times New Roman"/>
            </a:endParaRPr>
          </a:p>
          <a:p>
            <a:pPr marL="15748" indent="-3048">
              <a:lnSpc>
                <a:spcPct val="99562"/>
              </a:lnSpc>
              <a:spcBef>
                <a:spcPts val="720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Se conv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9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te la ex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ión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ia a</a:t>
            </a:r>
            <a:r>
              <a:rPr sz="2400" spc="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4</a:t>
            </a:r>
            <a:r>
              <a:rPr sz="2400" spc="-9" dirty="0" smtClean="0">
                <a:latin typeface="Times New Roman"/>
                <a:cs typeface="Times New Roman"/>
              </a:rPr>
              <a:t> n</a:t>
            </a:r>
            <a:r>
              <a:rPr sz="2400" spc="9" dirty="0" smtClean="0">
                <a:latin typeface="Times New Roman"/>
                <a:cs typeface="Times New Roman"/>
              </a:rPr>
              <a:t>ú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eros</a:t>
            </a:r>
            <a:r>
              <a:rPr sz="2400" spc="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 exp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esión dec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al, s</a:t>
            </a:r>
            <a:r>
              <a:rPr sz="2400" spc="4" dirty="0" smtClean="0">
                <a:latin typeface="Times New Roman"/>
                <a:cs typeface="Times New Roman"/>
              </a:rPr>
              <a:t>e</a:t>
            </a:r>
            <a:r>
              <a:rPr sz="2400" spc="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ados por</a:t>
            </a:r>
            <a:r>
              <a:rPr sz="2400" spc="19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untos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23924" y="3086682"/>
            <a:ext cx="173990" cy="11381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315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41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4123" y="4762516"/>
            <a:ext cx="2029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3308" y="4788424"/>
            <a:ext cx="167736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9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na</a:t>
            </a:r>
            <a:r>
              <a:rPr sz="2800" spc="9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0010" y="5281521"/>
            <a:ext cx="3957345" cy="7736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sar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la no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ación “ba</a:t>
            </a:r>
            <a:r>
              <a:rPr sz="2400" spc="4" dirty="0" smtClean="0">
                <a:latin typeface="Times New Roman"/>
                <a:cs typeface="Times New Roman"/>
              </a:rPr>
              <a:t>rr</a:t>
            </a:r>
            <a:r>
              <a:rPr sz="2400" spc="0" dirty="0" smtClean="0">
                <a:latin typeface="Times New Roman"/>
                <a:cs typeface="Times New Roman"/>
              </a:rPr>
              <a:t>a” </a:t>
            </a:r>
            <a:r>
              <a:rPr sz="2400" spc="39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s</a:t>
            </a:r>
            <a:r>
              <a:rPr sz="2400" i="1" spc="4" dirty="0" smtClean="0">
                <a:latin typeface="Times New Roman"/>
                <a:cs typeface="Times New Roman"/>
              </a:rPr>
              <a:t>l</a:t>
            </a:r>
            <a:r>
              <a:rPr sz="2400" i="1" spc="0" dirty="0" smtClean="0">
                <a:latin typeface="Times New Roman"/>
                <a:cs typeface="Times New Roman"/>
              </a:rPr>
              <a:t>ash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604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Espe</a:t>
            </a:r>
            <a:r>
              <a:rPr sz="2400" spc="-9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 el n</a:t>
            </a:r>
            <a:r>
              <a:rPr sz="2400" spc="4" dirty="0" smtClean="0">
                <a:latin typeface="Times New Roman"/>
                <a:cs typeface="Times New Roman"/>
              </a:rPr>
              <a:t>ú</a:t>
            </a: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 de 1s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1521" y="5281521"/>
            <a:ext cx="22057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or </a:t>
            </a:r>
            <a:r>
              <a:rPr sz="2400" spc="4" dirty="0" smtClean="0">
                <a:latin typeface="Times New Roman"/>
                <a:cs typeface="Times New Roman"/>
              </a:rPr>
              <a:t>ej</a:t>
            </a:r>
            <a:r>
              <a:rPr sz="2400" spc="14" dirty="0" smtClean="0">
                <a:latin typeface="Times New Roman"/>
                <a:cs typeface="Times New Roman"/>
              </a:rPr>
              <a:t>e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plo </a:t>
            </a:r>
            <a:r>
              <a:rPr sz="2400" spc="4" dirty="0" smtClean="0">
                <a:latin typeface="Times New Roman"/>
                <a:cs typeface="Times New Roman"/>
              </a:rPr>
              <a:t>/</a:t>
            </a:r>
            <a:r>
              <a:rPr sz="2400" spc="0" dirty="0" smtClean="0">
                <a:latin typeface="Times New Roman"/>
                <a:cs typeface="Times New Roman"/>
              </a:rPr>
              <a:t>24)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3924" y="5292545"/>
            <a:ext cx="173990" cy="6898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64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6-10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763016" y="558573"/>
            <a:ext cx="200472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jemplo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98191" y="558573"/>
            <a:ext cx="505767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ásc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540" y="2065378"/>
            <a:ext cx="228853" cy="1609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4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4028" y="2091286"/>
            <a:ext cx="161267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04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111</a:t>
            </a:r>
            <a:r>
              <a:rPr sz="3200" spc="-109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21991" y="2091286"/>
            <a:ext cx="49722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14" dirty="0" smtClean="0">
                <a:latin typeface="Times New Roman"/>
                <a:cs typeface="Times New Roman"/>
              </a:rPr>
              <a:t>1111</a:t>
            </a: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-100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-114" dirty="0" smtClean="0">
                <a:latin typeface="Times New Roman"/>
                <a:cs typeface="Times New Roman"/>
              </a:rPr>
              <a:t>1111111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4" dirty="0" smtClean="0">
                <a:latin typeface="Times New Roman"/>
                <a:cs typeface="Times New Roman"/>
              </a:rPr>
              <a:t>00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000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4028" y="2681074"/>
            <a:ext cx="1261045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72614" y="2681074"/>
            <a:ext cx="426460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4365" y="2681074"/>
            <a:ext cx="468929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01111" y="2681074"/>
            <a:ext cx="1486484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2505" y="2681074"/>
            <a:ext cx="1465348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“b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”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imal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92774" y="3268068"/>
            <a:ext cx="67546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1622" y="3268068"/>
            <a:ext cx="135396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pun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6-11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3016" y="558573"/>
            <a:ext cx="307639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Otro ejemplo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2065378"/>
            <a:ext cx="228853" cy="1609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4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4028" y="2091286"/>
            <a:ext cx="665812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04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111</a:t>
            </a:r>
            <a:r>
              <a:rPr sz="3200" spc="-109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-114" dirty="0" smtClean="0">
                <a:latin typeface="Times New Roman"/>
                <a:cs typeface="Times New Roman"/>
              </a:rPr>
              <a:t>1111</a:t>
            </a: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-100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-114" dirty="0" smtClean="0">
                <a:latin typeface="Times New Roman"/>
                <a:cs typeface="Times New Roman"/>
              </a:rPr>
              <a:t>111</a:t>
            </a:r>
            <a:r>
              <a:rPr sz="3200" spc="-4" dirty="0" smtClean="0">
                <a:latin typeface="Times New Roman"/>
                <a:cs typeface="Times New Roman"/>
              </a:rPr>
              <a:t>1</a:t>
            </a:r>
            <a:r>
              <a:rPr sz="3200" spc="4" dirty="0" smtClean="0">
                <a:latin typeface="Times New Roman"/>
                <a:cs typeface="Times New Roman"/>
              </a:rPr>
              <a:t>000</a:t>
            </a:r>
            <a:r>
              <a:rPr sz="3200" spc="0" dirty="0" smtClean="0">
                <a:latin typeface="Times New Roman"/>
                <a:cs typeface="Times New Roman"/>
              </a:rPr>
              <a:t>0 </a:t>
            </a:r>
            <a:r>
              <a:rPr sz="3200" spc="4" dirty="0" smtClean="0">
                <a:latin typeface="Times New Roman"/>
                <a:cs typeface="Times New Roman"/>
              </a:rPr>
              <a:t>0</a:t>
            </a:r>
            <a:r>
              <a:rPr sz="3200" spc="-4" dirty="0" smtClean="0">
                <a:latin typeface="Times New Roman"/>
                <a:cs typeface="Times New Roman"/>
              </a:rPr>
              <a:t>00</a:t>
            </a:r>
            <a:r>
              <a:rPr sz="3200" spc="4" dirty="0" smtClean="0">
                <a:latin typeface="Times New Roman"/>
                <a:cs typeface="Times New Roman"/>
              </a:rPr>
              <a:t>000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4028" y="2681074"/>
            <a:ext cx="1261045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72614" y="2681074"/>
            <a:ext cx="426460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4365" y="2681074"/>
            <a:ext cx="468929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01111" y="2681074"/>
            <a:ext cx="1486484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2505" y="2681074"/>
            <a:ext cx="1465348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“b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”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imal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92774" y="3268068"/>
            <a:ext cx="67546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1622" y="3268068"/>
            <a:ext cx="135396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pun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6-12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3016" y="558573"/>
            <a:ext cx="377174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 ej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mplo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más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2065378"/>
            <a:ext cx="228853" cy="1609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4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4028" y="2091286"/>
            <a:ext cx="664441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04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111</a:t>
            </a:r>
            <a:r>
              <a:rPr sz="3200" spc="-109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-114" dirty="0" smtClean="0">
                <a:latin typeface="Times New Roman"/>
                <a:cs typeface="Times New Roman"/>
              </a:rPr>
              <a:t>1111</a:t>
            </a:r>
            <a:r>
              <a:rPr sz="3200" spc="-125" dirty="0" smtClean="0">
                <a:latin typeface="Times New Roman"/>
                <a:cs typeface="Times New Roman"/>
              </a:rPr>
              <a:t>1</a:t>
            </a:r>
            <a:r>
              <a:rPr sz="3200" spc="-114" dirty="0" smtClean="0">
                <a:latin typeface="Times New Roman"/>
                <a:cs typeface="Times New Roman"/>
              </a:rPr>
              <a:t>1</a:t>
            </a:r>
            <a:r>
              <a:rPr sz="3200" spc="-100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1 </a:t>
            </a:r>
            <a:r>
              <a:rPr sz="3200" spc="-114" dirty="0" smtClean="0">
                <a:latin typeface="Times New Roman"/>
                <a:cs typeface="Times New Roman"/>
              </a:rPr>
              <a:t>1111</a:t>
            </a:r>
            <a:r>
              <a:rPr sz="3200" spc="4" dirty="0" smtClean="0">
                <a:latin typeface="Times New Roman"/>
                <a:cs typeface="Times New Roman"/>
              </a:rPr>
              <a:t>10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000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4028" y="2681074"/>
            <a:ext cx="1261045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9" dirty="0" smtClean="0">
                <a:latin typeface="Times New Roman"/>
                <a:cs typeface="Times New Roman"/>
              </a:rPr>
              <a:t>mo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72614" y="2681074"/>
            <a:ext cx="426460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4365" y="2681074"/>
            <a:ext cx="468929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01111" y="2681074"/>
            <a:ext cx="1486484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3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2505" y="2681074"/>
            <a:ext cx="1465348" cy="1019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“b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”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imal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92774" y="3268068"/>
            <a:ext cx="67546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1622" y="3268068"/>
            <a:ext cx="135396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pun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6-13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763016" y="2970696"/>
            <a:ext cx="2691130" cy="26028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63016" y="380265"/>
            <a:ext cx="2363847" cy="12567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Diseño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16823">
              <a:lnSpc>
                <a:spcPct val="95825"/>
              </a:lnSpc>
              <a:spcBef>
                <a:spcPts val="0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ub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-r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edes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57394" y="380265"/>
            <a:ext cx="242115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spc="-19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49166" y="219796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76827" y="2223874"/>
            <a:ext cx="1936100" cy="8453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indent="-1524">
              <a:lnSpc>
                <a:spcPts val="3250"/>
              </a:lnSpc>
              <a:spcBef>
                <a:spcPts val="237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etermi</a:t>
            </a:r>
            <a:r>
              <a:rPr sz="3200" spc="-9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s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32754" y="2223874"/>
            <a:ext cx="256177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 t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añ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la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49166" y="3127860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6827" y="3153768"/>
            <a:ext cx="1400076" cy="13604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3127" indent="-1524">
              <a:lnSpc>
                <a:spcPts val="3250"/>
              </a:lnSpc>
              <a:spcBef>
                <a:spcPts val="237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Deduc</a:t>
            </a:r>
            <a:r>
              <a:rPr sz="3200" spc="0" dirty="0" smtClean="0">
                <a:latin typeface="Times New Roman"/>
                <a:cs typeface="Times New Roman"/>
              </a:rPr>
              <a:t>ir s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252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Deduc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91077" y="3153768"/>
            <a:ext cx="230153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ás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49166" y="4055976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92194" y="4081884"/>
            <a:ext cx="53851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45996" y="4081884"/>
            <a:ext cx="194013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4" dirty="0" smtClean="0">
                <a:latin typeface="Times New Roman"/>
                <a:cs typeface="Times New Roman"/>
              </a:rPr>
              <a:t>re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01426" y="4081884"/>
            <a:ext cx="44573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9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6-14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764540" y="227865"/>
            <a:ext cx="649231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Direc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no d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4540" y="896901"/>
            <a:ext cx="290450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era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97340" y="896901"/>
            <a:ext cx="414673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al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er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9624" y="2137006"/>
            <a:ext cx="228853" cy="16106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5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37284" y="2162914"/>
            <a:ext cx="2472170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Dire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ólo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Dire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ólo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24783" y="2162914"/>
            <a:ext cx="3253807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(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4" dirty="0" smtClean="0">
                <a:latin typeface="Times New Roman"/>
                <a:cs typeface="Times New Roman"/>
              </a:rPr>
              <a:t>fus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ón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795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ros (r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2712" y="3341220"/>
            <a:ext cx="6184789" cy="1505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9" dirty="0" smtClean="0">
                <a:latin typeface="Times New Roman"/>
                <a:cs typeface="Times New Roman"/>
              </a:rPr>
              <a:t>c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uno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spc="-9" dirty="0" smtClean="0">
                <a:latin typeface="Times New Roman"/>
                <a:cs typeface="Times New Roman"/>
              </a:rPr>
              <a:t>t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da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7272" marR="61036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su</a:t>
            </a:r>
            <a:r>
              <a:rPr sz="3200" spc="1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-red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s)</a:t>
            </a:r>
            <a:endParaRPr sz="3200">
              <a:latin typeface="Times New Roman"/>
              <a:cs typeface="Times New Roman"/>
            </a:endParaRPr>
          </a:p>
          <a:p>
            <a:pPr marL="17272">
              <a:lnSpc>
                <a:spcPct val="95825"/>
              </a:lnSpc>
              <a:spcBef>
                <a:spcPts val="94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 sólo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ce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(c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-9" dirty="0" smtClean="0">
                <a:latin typeface="Times New Roman"/>
                <a:cs typeface="Times New Roman"/>
              </a:rPr>
              <a:t>f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9624" y="4388589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062" y="4978924"/>
            <a:ext cx="5782562" cy="12326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1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isco</a:t>
            </a:r>
            <a:r>
              <a:rPr sz="2800" spc="-4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er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  <a:p>
            <a:pPr marL="18795">
              <a:lnSpc>
                <a:spcPct val="100041"/>
              </a:lnSpc>
            </a:pPr>
            <a:r>
              <a:rPr sz="2800" spc="4" dirty="0" smtClean="0">
                <a:latin typeface="Times New Roman"/>
                <a:cs typeface="Times New Roman"/>
              </a:rPr>
              <a:t>dir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ci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9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-r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82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lo</a:t>
            </a:r>
            <a:r>
              <a:rPr sz="2800" spc="-36" dirty="0" smtClean="0">
                <a:latin typeface="Times New Roman"/>
                <a:cs typeface="Times New Roman"/>
              </a:rPr>
              <a:t> </a:t>
            </a:r>
            <a:r>
              <a:rPr sz="2800" spc="-29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,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c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-9" dirty="0" smtClean="0">
                <a:latin typeface="Times New Roman"/>
                <a:cs typeface="Times New Roman"/>
              </a:rPr>
              <a:t>m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102" dirty="0" smtClean="0">
                <a:latin typeface="Times New Roman"/>
                <a:cs typeface="Times New Roman"/>
              </a:rPr>
              <a:t> </a:t>
            </a:r>
            <a:r>
              <a:rPr sz="2800" b="1" spc="4" dirty="0" smtClean="0">
                <a:latin typeface="Times New Roman"/>
                <a:cs typeface="Times New Roman"/>
              </a:rPr>
              <a:t>i</a:t>
            </a:r>
            <a:r>
              <a:rPr sz="2800" b="1" spc="0" dirty="0" smtClean="0">
                <a:latin typeface="Times New Roman"/>
                <a:cs typeface="Times New Roman"/>
              </a:rPr>
              <a:t>p</a:t>
            </a:r>
            <a:r>
              <a:rPr sz="2800" b="1" spc="-33" dirty="0" smtClean="0">
                <a:latin typeface="Times New Roman"/>
                <a:cs typeface="Times New Roman"/>
              </a:rPr>
              <a:t> </a:t>
            </a:r>
            <a:r>
              <a:rPr sz="2800" b="1" spc="4" dirty="0" smtClean="0">
                <a:latin typeface="Times New Roman"/>
                <a:cs typeface="Times New Roman"/>
              </a:rPr>
              <a:t>s</a:t>
            </a:r>
            <a:r>
              <a:rPr sz="2800" b="1" spc="14" dirty="0" smtClean="0">
                <a:latin typeface="Times New Roman"/>
                <a:cs typeface="Times New Roman"/>
              </a:rPr>
              <a:t>u</a:t>
            </a:r>
            <a:r>
              <a:rPr sz="2800" b="1" spc="4" dirty="0" smtClean="0">
                <a:latin typeface="Times New Roman"/>
                <a:cs typeface="Times New Roman"/>
              </a:rPr>
              <a:t>bn</a:t>
            </a:r>
            <a:r>
              <a:rPr sz="2800" b="1" spc="-14" dirty="0" smtClean="0">
                <a:latin typeface="Times New Roman"/>
                <a:cs typeface="Times New Roman"/>
              </a:rPr>
              <a:t>e</a:t>
            </a:r>
            <a:r>
              <a:rPr sz="2800" b="1" spc="4" dirty="0" smtClean="0">
                <a:latin typeface="Times New Roman"/>
                <a:cs typeface="Times New Roman"/>
              </a:rPr>
              <a:t>t</a:t>
            </a:r>
            <a:r>
              <a:rPr sz="2800" b="1" spc="14" dirty="0" smtClean="0">
                <a:latin typeface="Times New Roman"/>
                <a:cs typeface="Times New Roman"/>
              </a:rPr>
              <a:t>-</a:t>
            </a:r>
            <a:r>
              <a:rPr sz="2800" b="1" spc="-14" dirty="0" smtClean="0">
                <a:latin typeface="Times New Roman"/>
                <a:cs typeface="Times New Roman"/>
              </a:rPr>
              <a:t>z</a:t>
            </a:r>
            <a:r>
              <a:rPr sz="2800" b="1" spc="-4" dirty="0" smtClean="0">
                <a:latin typeface="Times New Roman"/>
                <a:cs typeface="Times New Roman"/>
              </a:rPr>
              <a:t>e</a:t>
            </a:r>
            <a:r>
              <a:rPr sz="2800" b="1" spc="-75" dirty="0" smtClean="0">
                <a:latin typeface="Times New Roman"/>
                <a:cs typeface="Times New Roman"/>
              </a:rPr>
              <a:t>r</a:t>
            </a:r>
            <a:r>
              <a:rPr sz="2800" b="1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9070" y="4986043"/>
            <a:ext cx="198755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1326" y="5404069"/>
            <a:ext cx="593923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con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6-15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63016" y="558573"/>
            <a:ext cx="7533952" cy="5338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áct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6040" marR="57398">
              <a:lnSpc>
                <a:spcPct val="95825"/>
              </a:lnSpc>
              <a:spcBef>
                <a:spcPts val="267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lang="es-CO" sz="3200" dirty="0">
                <a:latin typeface="Times New Roman"/>
                <a:cs typeface="Times New Roman"/>
              </a:rPr>
              <a:t>r</a:t>
            </a:r>
            <a:r>
              <a:rPr sz="3200" spc="4" dirty="0" err="1" smtClean="0">
                <a:latin typeface="Times New Roman"/>
                <a:cs typeface="Times New Roman"/>
              </a:rPr>
              <a:t>e</a:t>
            </a:r>
            <a:r>
              <a:rPr sz="3200" spc="0" dirty="0" err="1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es </a:t>
            </a: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-4" dirty="0" smtClean="0">
                <a:latin typeface="Times New Roman"/>
                <a:cs typeface="Times New Roman"/>
              </a:rPr>
              <a:t>7</a:t>
            </a:r>
            <a:r>
              <a:rPr sz="3200" spc="4" dirty="0" smtClean="0">
                <a:latin typeface="Times New Roman"/>
                <a:cs typeface="Times New Roman"/>
              </a:rPr>
              <a:t>2.</a:t>
            </a:r>
            <a:r>
              <a:rPr sz="3200" spc="-4" dirty="0" smtClean="0">
                <a:latin typeface="Times New Roman"/>
                <a:cs typeface="Times New Roman"/>
              </a:rPr>
              <a:t>1</a:t>
            </a:r>
            <a:r>
              <a:rPr sz="3200" spc="4" dirty="0" smtClean="0">
                <a:latin typeface="Times New Roman"/>
                <a:cs typeface="Times New Roman"/>
              </a:rPr>
              <a:t>6.0.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endParaRPr sz="3200" dirty="0">
              <a:latin typeface="Times New Roman"/>
              <a:cs typeface="Times New Roman"/>
            </a:endParaRPr>
          </a:p>
          <a:p>
            <a:pPr marL="66040" marR="57398">
              <a:lnSpc>
                <a:spcPct val="95825"/>
              </a:lnSpc>
              <a:spcBef>
                <a:spcPts val="955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9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la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sub-r</a:t>
            </a:r>
            <a:r>
              <a:rPr sz="3200" spc="4" dirty="0" smtClean="0">
                <a:latin typeface="Times New Roman"/>
                <a:cs typeface="Times New Roman"/>
              </a:rPr>
              <a:t>ede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  <a:p>
            <a:pPr marL="66040" marR="57398">
              <a:lnSpc>
                <a:spcPct val="95825"/>
              </a:lnSpc>
              <a:spcBef>
                <a:spcPts val="95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De</a:t>
            </a:r>
            <a:r>
              <a:rPr sz="3200" spc="1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ti</a:t>
            </a:r>
            <a:r>
              <a:rPr sz="3200" spc="-9" dirty="0" smtClean="0">
                <a:latin typeface="Times New Roman"/>
                <a:cs typeface="Times New Roman"/>
              </a:rPr>
              <a:t>rs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60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od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 dirty="0">
              <a:latin typeface="Times New Roman"/>
              <a:cs typeface="Times New Roman"/>
            </a:endParaRPr>
          </a:p>
          <a:p>
            <a:pPr marL="66040" marR="57398">
              <a:lnSpc>
                <a:spcPct val="95825"/>
              </a:lnSpc>
              <a:spcBef>
                <a:spcPts val="96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¿Q</a:t>
            </a:r>
            <a:r>
              <a:rPr sz="3200" spc="1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é más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ara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de su</a:t>
            </a:r>
            <a:r>
              <a:rPr sz="3200" spc="1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us</a:t>
            </a:r>
            <a:r>
              <a:rPr sz="3200" spc="1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r?</a:t>
            </a:r>
            <a:endParaRPr sz="3200" dirty="0">
              <a:latin typeface="Times New Roman"/>
              <a:cs typeface="Times New Roman"/>
            </a:endParaRPr>
          </a:p>
          <a:p>
            <a:pPr marL="66040" marR="415789" indent="-4571">
              <a:lnSpc>
                <a:spcPct val="99754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¿C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ál es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4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me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od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9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ri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era su</a:t>
            </a:r>
            <a:r>
              <a:rPr sz="3200" spc="1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 dirty="0">
              <a:latin typeface="Times New Roman"/>
              <a:cs typeface="Times New Roman"/>
            </a:endParaRPr>
          </a:p>
          <a:p>
            <a:pPr marL="66040" indent="-4571">
              <a:lnSpc>
                <a:spcPct val="99658"/>
              </a:lnSpc>
              <a:spcBef>
                <a:spcPts val="78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¿Q</a:t>
            </a:r>
            <a:r>
              <a:rPr sz="3200" spc="1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é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í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este</a:t>
            </a:r>
            <a:r>
              <a:rPr sz="3200" spc="-1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nod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ara en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a t</a:t>
            </a:r>
            <a:r>
              <a:rPr sz="3200" spc="4" dirty="0" smtClean="0">
                <a:latin typeface="Times New Roman"/>
                <a:cs typeface="Times New Roman"/>
              </a:rPr>
              <a:t>odo</a:t>
            </a:r>
            <a:r>
              <a:rPr sz="3200" spc="0" dirty="0" smtClean="0">
                <a:latin typeface="Times New Roman"/>
                <a:cs typeface="Times New Roman"/>
              </a:rPr>
              <a:t>s l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sit</a:t>
            </a:r>
            <a:r>
              <a:rPr sz="3200" spc="-19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vos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u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ub</a:t>
            </a:r>
            <a:r>
              <a:rPr sz="3200" spc="-9" dirty="0" smtClean="0">
                <a:latin typeface="Times New Roman"/>
                <a:cs typeface="Times New Roman"/>
              </a:rPr>
              <a:t>-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8695" y="1523977"/>
            <a:ext cx="228854" cy="27890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8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5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6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8695" y="4952469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6-16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763016" y="558573"/>
            <a:ext cx="298259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Más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ctica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1683997"/>
            <a:ext cx="228853" cy="10224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2504" y="1710286"/>
            <a:ext cx="3936889" cy="20952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 </a:t>
            </a:r>
            <a:r>
              <a:rPr sz="3200" spc="-4" dirty="0" smtClean="0">
                <a:latin typeface="Times New Roman"/>
                <a:cs typeface="Times New Roman"/>
              </a:rPr>
              <a:t>re</a:t>
            </a:r>
            <a:r>
              <a:rPr sz="3200" spc="0" dirty="0" smtClean="0">
                <a:latin typeface="Times New Roman"/>
                <a:cs typeface="Times New Roman"/>
              </a:rPr>
              <a:t>d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17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.</a:t>
            </a:r>
            <a:r>
              <a:rPr sz="3200" spc="-4" dirty="0" smtClean="0">
                <a:latin typeface="Times New Roman"/>
                <a:cs typeface="Times New Roman"/>
              </a:rPr>
              <a:t>1</a:t>
            </a:r>
            <a:r>
              <a:rPr sz="3200" spc="4" dirty="0" smtClean="0">
                <a:latin typeface="Times New Roman"/>
                <a:cs typeface="Times New Roman"/>
              </a:rPr>
              <a:t>6.0</a:t>
            </a:r>
            <a:r>
              <a:rPr sz="3200" spc="-9" dirty="0" smtClean="0">
                <a:latin typeface="Times New Roman"/>
                <a:cs typeface="Times New Roman"/>
              </a:rPr>
              <a:t>.0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370"/>
              </a:lnSpc>
              <a:spcBef>
                <a:spcPts val="795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ene</a:t>
            </a:r>
            <a:r>
              <a:rPr sz="3200" spc="0" dirty="0" smtClean="0">
                <a:latin typeface="Times New Roman"/>
                <a:cs typeface="Times New Roman"/>
              </a:rPr>
              <a:t>n 8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AN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, </a:t>
            </a:r>
            <a:r>
              <a:rPr sz="3200" spc="4" dirty="0" smtClean="0">
                <a:latin typeface="Times New Roman"/>
                <a:cs typeface="Times New Roman"/>
              </a:rPr>
              <a:t>ca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 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á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 s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4224" marR="57398">
              <a:lnSpc>
                <a:spcPct val="95825"/>
              </a:lnSpc>
              <a:spcBef>
                <a:spcPts val="82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é 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9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ra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rí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9393" y="2300074"/>
            <a:ext cx="283285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c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3347316"/>
            <a:ext cx="228853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2504" y="3963012"/>
            <a:ext cx="7205533" cy="19901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uá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rec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imer </a:t>
            </a:r>
            <a:r>
              <a:rPr sz="3200" spc="4" dirty="0" smtClean="0">
                <a:latin typeface="Times New Roman"/>
                <a:cs typeface="Times New Roman"/>
              </a:rPr>
              <a:t>no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la</a:t>
            </a:r>
            <a:endParaRPr sz="320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pr</a:t>
            </a:r>
            <a:r>
              <a:rPr sz="3200" spc="4" dirty="0" smtClean="0">
                <a:latin typeface="Times New Roman"/>
                <a:cs typeface="Times New Roman"/>
              </a:rPr>
              <a:t>im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658"/>
              </a:lnSpc>
              <a:spcBef>
                <a:spcPts val="92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¿Qu</a:t>
            </a:r>
            <a:r>
              <a:rPr sz="3200" spc="0" dirty="0" smtClean="0">
                <a:latin typeface="Times New Roman"/>
                <a:cs typeface="Times New Roman"/>
              </a:rPr>
              <a:t>é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ría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no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v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a to</a:t>
            </a:r>
            <a:r>
              <a:rPr sz="3200" spc="4" dirty="0" smtClean="0">
                <a:latin typeface="Times New Roman"/>
                <a:cs typeface="Times New Roman"/>
              </a:rPr>
              <a:t>do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vo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su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5008857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6-17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346737"/>
            <a:ext cx="208135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ás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252705"/>
            <a:ext cx="228854" cy="16122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3904" y="1278613"/>
            <a:ext cx="517039" cy="16122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</a:t>
            </a:r>
            <a:endParaRPr sz="3200">
              <a:latin typeface="Times New Roman"/>
              <a:cs typeface="Times New Roman"/>
            </a:endParaRPr>
          </a:p>
          <a:p>
            <a:pPr marL="14224" marR="13798">
              <a:lnSpc>
                <a:spcPct val="95825"/>
              </a:lnSpc>
              <a:spcBef>
                <a:spcPts val="79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2700" marR="24383">
              <a:lnSpc>
                <a:spcPct val="95825"/>
              </a:lnSpc>
              <a:spcBef>
                <a:spcPts val="964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2870" y="1278613"/>
            <a:ext cx="6551788" cy="16122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064" marR="57398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re</a:t>
            </a:r>
            <a:r>
              <a:rPr sz="3200" spc="0" dirty="0" smtClean="0">
                <a:latin typeface="Times New Roman"/>
                <a:cs typeface="Times New Roman"/>
              </a:rPr>
              <a:t>d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19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.</a:t>
            </a:r>
            <a:r>
              <a:rPr sz="3200" spc="0" dirty="0" smtClean="0">
                <a:latin typeface="Times New Roman"/>
                <a:cs typeface="Times New Roman"/>
              </a:rPr>
              <a:t>16</a:t>
            </a:r>
            <a:r>
              <a:rPr sz="3200" spc="4" dirty="0" smtClean="0">
                <a:latin typeface="Times New Roman"/>
                <a:cs typeface="Times New Roman"/>
              </a:rPr>
              <a:t>8.</a:t>
            </a:r>
            <a:r>
              <a:rPr sz="3200" spc="-4" dirty="0" smtClean="0">
                <a:latin typeface="Times New Roman"/>
                <a:cs typeface="Times New Roman"/>
              </a:rPr>
              <a:t>5</a:t>
            </a:r>
            <a:r>
              <a:rPr sz="3200" spc="9" dirty="0" smtClean="0">
                <a:latin typeface="Times New Roman"/>
                <a:cs typeface="Times New Roman"/>
              </a:rPr>
              <a:t>5</a:t>
            </a:r>
            <a:r>
              <a:rPr sz="3200" spc="4" dirty="0" smtClean="0">
                <a:latin typeface="Times New Roman"/>
                <a:cs typeface="Times New Roman"/>
              </a:rPr>
              <a:t>.</a:t>
            </a:r>
            <a:r>
              <a:rPr sz="3200" spc="0" dirty="0" smtClean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  <a:p>
            <a:pPr marL="12700" indent="504">
              <a:lnSpc>
                <a:spcPct val="121093"/>
              </a:lnSpc>
              <a:spcBef>
                <a:spcPts val="689"/>
              </a:spcBef>
            </a:pPr>
            <a:r>
              <a:rPr sz="3200" spc="1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ese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4" dirty="0" smtClean="0">
                <a:latin typeface="Times New Roman"/>
                <a:cs typeface="Times New Roman"/>
              </a:rPr>
              <a:t>id</a:t>
            </a:r>
            <a:r>
              <a:rPr sz="3200" spc="0" dirty="0" smtClean="0">
                <a:latin typeface="Times New Roman"/>
                <a:cs typeface="Times New Roman"/>
              </a:rPr>
              <a:t>ir la r</a:t>
            </a:r>
            <a:r>
              <a:rPr sz="3200" spc="-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s</a:t>
            </a:r>
            <a:r>
              <a:rPr sz="3200" spc="4" dirty="0" smtClean="0">
                <a:latin typeface="Times New Roman"/>
                <a:cs typeface="Times New Roman"/>
              </a:rPr>
              <a:t>ub-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end</a:t>
            </a:r>
            <a:r>
              <a:rPr sz="3200" spc="0" dirty="0" smtClean="0">
                <a:latin typeface="Times New Roman"/>
                <a:cs typeface="Times New Roman"/>
              </a:rPr>
              <a:t>rán </a:t>
            </a:r>
            <a:r>
              <a:rPr sz="3200" spc="4" dirty="0" smtClean="0">
                <a:latin typeface="Times New Roman"/>
                <a:cs typeface="Times New Roman"/>
              </a:rPr>
              <a:t>ap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x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m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me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0" dirty="0" smtClean="0">
                <a:latin typeface="Times New Roman"/>
                <a:cs typeface="Times New Roman"/>
              </a:rPr>
              <a:t>5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no</a:t>
            </a:r>
            <a:r>
              <a:rPr sz="3200" spc="4" dirty="0" smtClean="0">
                <a:latin typeface="Times New Roman"/>
                <a:cs typeface="Times New Roman"/>
              </a:rPr>
              <a:t>do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3904" y="2944726"/>
            <a:ext cx="7205533" cy="3168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ub</a:t>
            </a:r>
            <a:r>
              <a:rPr sz="3200" spc="0" dirty="0" smtClean="0">
                <a:latin typeface="Times New Roman"/>
                <a:cs typeface="Times New Roman"/>
              </a:rPr>
              <a:t>-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4224" marR="57398">
              <a:lnSpc>
                <a:spcPct val="95825"/>
              </a:lnSpc>
              <a:spcBef>
                <a:spcPts val="773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é </a:t>
            </a:r>
            <a:r>
              <a:rPr sz="3200" spc="4" dirty="0" smtClean="0">
                <a:latin typeface="Times New Roman"/>
                <a:cs typeface="Times New Roman"/>
              </a:rPr>
              <a:t>má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ra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ía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 marR="158577">
              <a:lnSpc>
                <a:spcPct val="99754"/>
              </a:lnSpc>
              <a:spcBef>
                <a:spcPts val="964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uá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rec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ú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imo </a:t>
            </a:r>
            <a:r>
              <a:rPr sz="3200" spc="4" dirty="0" smtClean="0">
                <a:latin typeface="Times New Roman"/>
                <a:cs typeface="Times New Roman"/>
              </a:rPr>
              <a:t>no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la últi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a s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658"/>
              </a:lnSpc>
              <a:spcBef>
                <a:spcPts val="795"/>
              </a:spcBef>
            </a:pPr>
            <a:r>
              <a:rPr sz="3200" spc="4" dirty="0" smtClean="0">
                <a:latin typeface="Times New Roman"/>
                <a:cs typeface="Times New Roman"/>
              </a:rPr>
              <a:t>¿</a:t>
            </a:r>
            <a:r>
              <a:rPr sz="3200" spc="0" dirty="0" smtClean="0">
                <a:latin typeface="Times New Roman"/>
                <a:cs typeface="Times New Roman"/>
              </a:rPr>
              <a:t>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é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1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ría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nod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nv</a:t>
            </a: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odo</a:t>
            </a:r>
            <a:r>
              <a:rPr sz="3200" spc="0" dirty="0" smtClean="0">
                <a:latin typeface="Times New Roman"/>
                <a:cs typeface="Times New Roman"/>
              </a:rPr>
              <a:t>s 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9" dirty="0" smtClean="0">
                <a:latin typeface="Times New Roman"/>
                <a:cs typeface="Times New Roman"/>
              </a:rPr>
              <a:t>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sp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ti</a:t>
            </a:r>
            <a:r>
              <a:rPr sz="3200" spc="4" dirty="0" smtClean="0">
                <a:latin typeface="Times New Roman"/>
                <a:cs typeface="Times New Roman"/>
              </a:rPr>
              <a:t>vo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su s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-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505812"/>
            <a:ext cx="228854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5168877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88367" y="5194785"/>
            <a:ext cx="26710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6-18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63016" y="558573"/>
            <a:ext cx="799998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lases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ir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ci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-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IP</a:t>
            </a:r>
            <a:r>
              <a:rPr sz="4400" spc="-16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dress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2065378"/>
            <a:ext cx="228853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4028" y="2091286"/>
            <a:ext cx="6633816" cy="1022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la</a:t>
            </a:r>
            <a:r>
              <a:rPr sz="3200" spc="0" dirty="0" smtClean="0">
                <a:latin typeface="Times New Roman"/>
                <a:cs typeface="Times New Roman"/>
              </a:rPr>
              <a:t>ses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 con</a:t>
            </a:r>
            <a:r>
              <a:rPr sz="3200" spc="4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ob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5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ero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h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y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 s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be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stán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h</a:t>
            </a:r>
            <a:r>
              <a:rPr sz="3200" spc="0" dirty="0" smtClean="0">
                <a:latin typeface="Times New Roman"/>
                <a:cs typeface="Times New Roman"/>
              </a:rPr>
              <a:t>í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5854" y="3244231"/>
            <a:ext cx="6586669" cy="17479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71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¡</a:t>
            </a:r>
            <a:r>
              <a:rPr sz="2800" spc="-209" dirty="0" smtClean="0">
                <a:latin typeface="Times New Roman"/>
                <a:cs typeface="Times New Roman"/>
              </a:rPr>
              <a:t>T</a:t>
            </a:r>
            <a:r>
              <a:rPr sz="2800" spc="-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5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do</a:t>
            </a:r>
            <a:r>
              <a:rPr sz="2800" spc="-72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dustr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82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h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-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ellas!</a:t>
            </a:r>
            <a:endParaRPr sz="2800">
              <a:latin typeface="Times New Roman"/>
              <a:cs typeface="Times New Roman"/>
            </a:endParaRPr>
          </a:p>
          <a:p>
            <a:pPr marL="14223" marR="213467" indent="-1523">
              <a:lnSpc>
                <a:spcPct val="99849"/>
              </a:lnSpc>
              <a:spcBef>
                <a:spcPts val="688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si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8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to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í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enco</a:t>
            </a:r>
            <a:r>
              <a:rPr sz="2800" spc="4" dirty="0" smtClean="0">
                <a:latin typeface="Times New Roman"/>
                <a:cs typeface="Times New Roman"/>
              </a:rPr>
              <a:t>ntr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16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 </a:t>
            </a:r>
            <a:r>
              <a:rPr sz="2800" spc="4" dirty="0" smtClean="0">
                <a:latin typeface="Times New Roman"/>
                <a:cs typeface="Times New Roman"/>
              </a:rPr>
              <a:t>di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o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iti</a:t>
            </a:r>
            <a:r>
              <a:rPr sz="2800" spc="-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8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y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on</a:t>
            </a:r>
            <a:r>
              <a:rPr sz="2800" spc="4" dirty="0" smtClean="0">
                <a:latin typeface="Times New Roman"/>
                <a:cs typeface="Times New Roman"/>
              </a:rPr>
              <a:t>figur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1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está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fe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da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el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si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29" dirty="0" smtClean="0">
                <a:latin typeface="Times New Roman"/>
                <a:cs typeface="Times New Roman"/>
              </a:rPr>
              <a:t>e</a:t>
            </a:r>
            <a:r>
              <a:rPr sz="2800" spc="-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3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q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7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2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clases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290" y="3251350"/>
            <a:ext cx="198755" cy="807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28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6-19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764540" y="385384"/>
            <a:ext cx="6828036" cy="1140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6123">
              <a:lnSpc>
                <a:spcPts val="4180"/>
              </a:lnSpc>
              <a:spcBef>
                <a:spcPts val="209"/>
              </a:spcBef>
            </a:pPr>
            <a:r>
              <a:rPr sz="4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uí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-48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ara</a:t>
            </a:r>
            <a:r>
              <a:rPr sz="4000" spc="-33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000" spc="-14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recc</a:t>
            </a:r>
            <a:r>
              <a:rPr sz="40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ion</a:t>
            </a:r>
            <a:r>
              <a:rPr sz="40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0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1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4000" spc="-102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lang="es-CO" sz="40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sign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0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1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ó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spc="-88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-4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spc="1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000" spc="2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0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r>
              <a:rPr sz="4000" spc="-82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spc="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40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2091286"/>
            <a:ext cx="228853" cy="1020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8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2504" y="2117194"/>
            <a:ext cx="6791132" cy="2093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ode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uc</a:t>
            </a:r>
            <a:r>
              <a:rPr sz="3200" spc="0" dirty="0" smtClean="0">
                <a:latin typeface="Times New Roman"/>
                <a:cs typeface="Times New Roman"/>
              </a:rPr>
              <a:t>tu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 D</a:t>
            </a:r>
            <a:r>
              <a:rPr sz="3200" spc="4" dirty="0" smtClean="0">
                <a:latin typeface="Times New Roman"/>
                <a:cs typeface="Times New Roman"/>
              </a:rPr>
              <a:t>yA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 marR="95422">
              <a:lnSpc>
                <a:spcPct val="99754"/>
              </a:lnSpc>
              <a:spcBef>
                <a:spcPts val="78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Asi</a:t>
            </a:r>
            <a:r>
              <a:rPr sz="3200" spc="4" dirty="0" smtClean="0">
                <a:latin typeface="Times New Roman"/>
                <a:cs typeface="Times New Roman"/>
              </a:rPr>
              <a:t>g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ecc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es y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res de </a:t>
            </a:r>
            <a:r>
              <a:rPr sz="3200" spc="-9" dirty="0" smtClean="0">
                <a:latin typeface="Times New Roman"/>
                <a:cs typeface="Times New Roman"/>
              </a:rPr>
              <a:t>f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-14" dirty="0" smtClean="0">
                <a:latin typeface="Times New Roman"/>
                <a:cs typeface="Times New Roman"/>
              </a:rPr>
              <a:t>j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4224" marR="61036">
              <a:lnSpc>
                <a:spcPct val="95825"/>
              </a:lnSpc>
              <a:spcBef>
                <a:spcPts val="79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dir 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ade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ad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si</a:t>
            </a:r>
            <a:r>
              <a:rPr sz="3200" spc="-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3752700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902" y="4343035"/>
            <a:ext cx="6322102" cy="14125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61335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utor</a:t>
            </a:r>
            <a:r>
              <a:rPr sz="2800" spc="-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9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cen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0" dirty="0" smtClean="0">
                <a:latin typeface="Times New Roman"/>
                <a:cs typeface="Times New Roman"/>
              </a:rPr>
              <a:t>al o</a:t>
            </a:r>
            <a:r>
              <a:rPr sz="2800" spc="-8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di</a:t>
            </a:r>
            <a:r>
              <a:rPr sz="2800" spc="9" dirty="0" smtClean="0">
                <a:latin typeface="Times New Roman"/>
                <a:cs typeface="Times New Roman"/>
              </a:rPr>
              <a:t>st</a:t>
            </a:r>
            <a:r>
              <a:rPr sz="2800" spc="4" dirty="0" smtClean="0">
                <a:latin typeface="Times New Roman"/>
                <a:cs typeface="Times New Roman"/>
              </a:rPr>
              <a:t>ri</a:t>
            </a:r>
            <a:r>
              <a:rPr sz="2800" spc="-4" dirty="0" smtClean="0">
                <a:latin typeface="Times New Roman"/>
                <a:cs typeface="Times New Roman"/>
              </a:rPr>
              <a:t>b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da</a:t>
            </a:r>
            <a:r>
              <a:rPr sz="2800" spc="-11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y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03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Si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9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á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7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ir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nes</a:t>
            </a:r>
            <a:r>
              <a:rPr sz="2800" spc="-7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14" dirty="0" smtClean="0">
                <a:latin typeface="Times New Roman"/>
                <a:cs typeface="Times New Roman"/>
              </a:rPr>
              <a:t>ú</a:t>
            </a:r>
            <a:r>
              <a:rPr sz="2800" spc="4" dirty="0" smtClean="0">
                <a:latin typeface="Times New Roman"/>
                <a:cs typeface="Times New Roman"/>
              </a:rPr>
              <a:t>bli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6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pr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adas</a:t>
            </a:r>
            <a:endParaRPr sz="2800">
              <a:latin typeface="Times New Roman"/>
              <a:cs typeface="Times New Roman"/>
            </a:endParaRPr>
          </a:p>
          <a:p>
            <a:pPr marL="12700" marR="61335">
              <a:lnSpc>
                <a:spcPct val="95825"/>
              </a:lnSpc>
              <a:spcBef>
                <a:spcPts val="835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Si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 D</a:t>
            </a:r>
            <a:r>
              <a:rPr sz="2800" spc="4" dirty="0" smtClean="0">
                <a:latin typeface="Times New Roman"/>
                <a:cs typeface="Times New Roman"/>
              </a:rPr>
              <a:t>y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7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án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ná</a:t>
            </a:r>
            <a:r>
              <a:rPr sz="2800" spc="-4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cos</a:t>
            </a:r>
            <a:r>
              <a:rPr sz="2800" spc="-9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est</a:t>
            </a:r>
            <a:r>
              <a:rPr sz="2800" spc="4" dirty="0" smtClean="0">
                <a:latin typeface="Times New Roman"/>
                <a:cs typeface="Times New Roman"/>
              </a:rPr>
              <a:t>á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290" y="4350154"/>
            <a:ext cx="198755" cy="13241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4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40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228600" y="1978660"/>
            <a:ext cx="8610600" cy="3352800"/>
          </a:xfrm>
          <a:custGeom>
            <a:avLst/>
            <a:gdLst/>
            <a:ahLst/>
            <a:cxnLst/>
            <a:rect l="l" t="t" r="r" b="b"/>
            <a:pathLst>
              <a:path w="8610600" h="3352800">
                <a:moveTo>
                  <a:pt x="0" y="3352800"/>
                </a:moveTo>
                <a:lnTo>
                  <a:pt x="8610600" y="3352800"/>
                </a:lnTo>
                <a:lnTo>
                  <a:pt x="8610600" y="0"/>
                </a:lnTo>
                <a:lnTo>
                  <a:pt x="0" y="0"/>
                </a:lnTo>
                <a:lnTo>
                  <a:pt x="0" y="33528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" y="2969260"/>
            <a:ext cx="8610600" cy="1269"/>
          </a:xfrm>
          <a:custGeom>
            <a:avLst/>
            <a:gdLst/>
            <a:ahLst/>
            <a:cxnLst/>
            <a:rect l="l" t="t" r="r" b="b"/>
            <a:pathLst>
              <a:path w="8610600" h="1269">
                <a:moveTo>
                  <a:pt x="0" y="0"/>
                </a:moveTo>
                <a:lnTo>
                  <a:pt x="8610600" y="1269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19200" y="1978660"/>
            <a:ext cx="634" cy="3352800"/>
          </a:xfrm>
          <a:custGeom>
            <a:avLst/>
            <a:gdLst/>
            <a:ahLst/>
            <a:cxnLst/>
            <a:rect l="l" t="t" r="r" b="b"/>
            <a:pathLst>
              <a:path w="634" h="3352800">
                <a:moveTo>
                  <a:pt x="0" y="0"/>
                </a:moveTo>
                <a:lnTo>
                  <a:pt x="634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90800" y="1978660"/>
            <a:ext cx="635" cy="3352800"/>
          </a:xfrm>
          <a:custGeom>
            <a:avLst/>
            <a:gdLst/>
            <a:ahLst/>
            <a:cxnLst/>
            <a:rect l="l" t="t" r="r" b="b"/>
            <a:pathLst>
              <a:path w="635" h="3352800">
                <a:moveTo>
                  <a:pt x="0" y="0"/>
                </a:moveTo>
                <a:lnTo>
                  <a:pt x="635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67200" y="1978660"/>
            <a:ext cx="1270" cy="3352800"/>
          </a:xfrm>
          <a:custGeom>
            <a:avLst/>
            <a:gdLst/>
            <a:ahLst/>
            <a:cxnLst/>
            <a:rect l="l" t="t" r="r" b="b"/>
            <a:pathLst>
              <a:path w="1270" h="3352800">
                <a:moveTo>
                  <a:pt x="0" y="0"/>
                </a:moveTo>
                <a:lnTo>
                  <a:pt x="1270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38800" y="1978660"/>
            <a:ext cx="1270" cy="3352800"/>
          </a:xfrm>
          <a:custGeom>
            <a:avLst/>
            <a:gdLst/>
            <a:ahLst/>
            <a:cxnLst/>
            <a:rect l="l" t="t" r="r" b="b"/>
            <a:pathLst>
              <a:path w="1270" h="3352800">
                <a:moveTo>
                  <a:pt x="0" y="0"/>
                </a:moveTo>
                <a:lnTo>
                  <a:pt x="1270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8600" y="1987550"/>
            <a:ext cx="923848" cy="0"/>
          </a:xfrm>
          <a:custGeom>
            <a:avLst/>
            <a:gdLst/>
            <a:ahLst/>
            <a:cxnLst/>
            <a:rect l="l" t="t" r="r" b="b"/>
            <a:pathLst>
              <a:path w="923848">
                <a:moveTo>
                  <a:pt x="0" y="0"/>
                </a:moveTo>
                <a:lnTo>
                  <a:pt x="92384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52448" y="1987550"/>
            <a:ext cx="9143" cy="0"/>
          </a:xfrm>
          <a:custGeom>
            <a:avLst/>
            <a:gdLst/>
            <a:ahLst/>
            <a:cxnLst/>
            <a:rect l="l" t="t" r="r" b="b"/>
            <a:pathLst>
              <a:path w="9143">
                <a:moveTo>
                  <a:pt x="0" y="0"/>
                </a:moveTo>
                <a:lnTo>
                  <a:pt x="9143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61592" y="1987550"/>
            <a:ext cx="1324356" cy="0"/>
          </a:xfrm>
          <a:custGeom>
            <a:avLst/>
            <a:gdLst/>
            <a:ahLst/>
            <a:cxnLst/>
            <a:rect l="l" t="t" r="r" b="b"/>
            <a:pathLst>
              <a:path w="1324356">
                <a:moveTo>
                  <a:pt x="0" y="0"/>
                </a:moveTo>
                <a:lnTo>
                  <a:pt x="1324356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85898" y="1987550"/>
            <a:ext cx="9143" cy="0"/>
          </a:xfrm>
          <a:custGeom>
            <a:avLst/>
            <a:gdLst/>
            <a:ahLst/>
            <a:cxnLst/>
            <a:rect l="l" t="t" r="r" b="b"/>
            <a:pathLst>
              <a:path w="9143">
                <a:moveTo>
                  <a:pt x="0" y="0"/>
                </a:moveTo>
                <a:lnTo>
                  <a:pt x="9143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95042" y="1987550"/>
            <a:ext cx="1736089" cy="0"/>
          </a:xfrm>
          <a:custGeom>
            <a:avLst/>
            <a:gdLst/>
            <a:ahLst/>
            <a:cxnLst/>
            <a:rect l="l" t="t" r="r" b="b"/>
            <a:pathLst>
              <a:path w="1736089">
                <a:moveTo>
                  <a:pt x="0" y="0"/>
                </a:moveTo>
                <a:lnTo>
                  <a:pt x="1736089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231259" y="1987550"/>
            <a:ext cx="9144" cy="0"/>
          </a:xfrm>
          <a:custGeom>
            <a:avLst/>
            <a:gdLst/>
            <a:ahLst/>
            <a:cxnLst/>
            <a:rect l="l" t="t" r="r" b="b"/>
            <a:pathLst>
              <a:path w="9144">
                <a:moveTo>
                  <a:pt x="0" y="0"/>
                </a:moveTo>
                <a:lnTo>
                  <a:pt x="9144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40403" y="1987550"/>
            <a:ext cx="1405381" cy="0"/>
          </a:xfrm>
          <a:custGeom>
            <a:avLst/>
            <a:gdLst/>
            <a:ahLst/>
            <a:cxnLst/>
            <a:rect l="l" t="t" r="r" b="b"/>
            <a:pathLst>
              <a:path w="1405381">
                <a:moveTo>
                  <a:pt x="0" y="0"/>
                </a:moveTo>
                <a:lnTo>
                  <a:pt x="1405381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45785" y="1987550"/>
            <a:ext cx="9144" cy="0"/>
          </a:xfrm>
          <a:custGeom>
            <a:avLst/>
            <a:gdLst/>
            <a:ahLst/>
            <a:cxnLst/>
            <a:rect l="l" t="t" r="r" b="b"/>
            <a:pathLst>
              <a:path w="9144">
                <a:moveTo>
                  <a:pt x="0" y="0"/>
                </a:moveTo>
                <a:lnTo>
                  <a:pt x="9144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54929" y="1987550"/>
            <a:ext cx="3176651" cy="0"/>
          </a:xfrm>
          <a:custGeom>
            <a:avLst/>
            <a:gdLst/>
            <a:ahLst/>
            <a:cxnLst/>
            <a:rect l="l" t="t" r="r" b="b"/>
            <a:pathLst>
              <a:path w="3176651">
                <a:moveTo>
                  <a:pt x="0" y="0"/>
                </a:moveTo>
                <a:lnTo>
                  <a:pt x="3176651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4028" y="1982977"/>
            <a:ext cx="0" cy="957452"/>
          </a:xfrm>
          <a:custGeom>
            <a:avLst/>
            <a:gdLst/>
            <a:ahLst/>
            <a:cxnLst/>
            <a:rect l="l" t="t" r="r" b="b"/>
            <a:pathLst>
              <a:path h="957452">
                <a:moveTo>
                  <a:pt x="0" y="0"/>
                </a:moveTo>
                <a:lnTo>
                  <a:pt x="0" y="957452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36151" y="1982978"/>
            <a:ext cx="0" cy="957452"/>
          </a:xfrm>
          <a:custGeom>
            <a:avLst/>
            <a:gdLst/>
            <a:ahLst/>
            <a:cxnLst/>
            <a:rect l="l" t="t" r="r" b="b"/>
            <a:pathLst>
              <a:path h="957452">
                <a:moveTo>
                  <a:pt x="0" y="0"/>
                </a:moveTo>
                <a:lnTo>
                  <a:pt x="0" y="957452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4028" y="3998341"/>
            <a:ext cx="0" cy="274319"/>
          </a:xfrm>
          <a:custGeom>
            <a:avLst/>
            <a:gdLst/>
            <a:ahLst/>
            <a:cxnLst/>
            <a:rect l="l" t="t" r="r" b="b"/>
            <a:pathLst>
              <a:path h="274320">
                <a:moveTo>
                  <a:pt x="0" y="0"/>
                </a:moveTo>
                <a:lnTo>
                  <a:pt x="0" y="274319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836151" y="3998341"/>
            <a:ext cx="0" cy="274319"/>
          </a:xfrm>
          <a:custGeom>
            <a:avLst/>
            <a:gdLst/>
            <a:ahLst/>
            <a:cxnLst/>
            <a:rect l="l" t="t" r="r" b="b"/>
            <a:pathLst>
              <a:path h="274320">
                <a:moveTo>
                  <a:pt x="0" y="0"/>
                </a:moveTo>
                <a:lnTo>
                  <a:pt x="0" y="274319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4028" y="4272661"/>
            <a:ext cx="0" cy="313944"/>
          </a:xfrm>
          <a:custGeom>
            <a:avLst/>
            <a:gdLst/>
            <a:ahLst/>
            <a:cxnLst/>
            <a:rect l="l" t="t" r="r" b="b"/>
            <a:pathLst>
              <a:path h="313943">
                <a:moveTo>
                  <a:pt x="0" y="0"/>
                </a:moveTo>
                <a:lnTo>
                  <a:pt x="0" y="313944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6151" y="4272661"/>
            <a:ext cx="0" cy="313944"/>
          </a:xfrm>
          <a:custGeom>
            <a:avLst/>
            <a:gdLst/>
            <a:ahLst/>
            <a:cxnLst/>
            <a:rect l="l" t="t" r="r" b="b"/>
            <a:pathLst>
              <a:path h="313943">
                <a:moveTo>
                  <a:pt x="0" y="0"/>
                </a:moveTo>
                <a:lnTo>
                  <a:pt x="0" y="313944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39200" y="53314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3016" y="558573"/>
            <a:ext cx="411453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Direc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am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08081" y="558573"/>
            <a:ext cx="60652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IP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23357" y="558573"/>
            <a:ext cx="91663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70522" y="558573"/>
            <a:ext cx="156962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lases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016" y="5370161"/>
            <a:ext cx="7429279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1600" spc="4" dirty="0" smtClean="0">
                <a:latin typeface="Arial"/>
                <a:cs typeface="Arial"/>
              </a:rPr>
              <a:t>*</a:t>
            </a:r>
            <a:r>
              <a:rPr sz="1600" spc="0" dirty="0" smtClean="0">
                <a:latin typeface="Arial"/>
                <a:cs typeface="Arial"/>
              </a:rPr>
              <a:t>Las</a:t>
            </a:r>
            <a:r>
              <a:rPr sz="1600" spc="-26" dirty="0" smtClean="0">
                <a:latin typeface="Arial"/>
                <a:cs typeface="Arial"/>
              </a:rPr>
              <a:t> </a:t>
            </a:r>
            <a:r>
              <a:rPr sz="1600" spc="4" dirty="0" smtClean="0">
                <a:latin typeface="Arial"/>
                <a:cs typeface="Arial"/>
              </a:rPr>
              <a:t>di</a:t>
            </a:r>
            <a:r>
              <a:rPr sz="1600" spc="-14" dirty="0" smtClean="0">
                <a:latin typeface="Arial"/>
                <a:cs typeface="Arial"/>
              </a:rPr>
              <a:t>r</a:t>
            </a:r>
            <a:r>
              <a:rPr sz="1600" spc="0" dirty="0" smtClean="0">
                <a:latin typeface="Arial"/>
                <a:cs typeface="Arial"/>
              </a:rPr>
              <a:t>e</a:t>
            </a:r>
            <a:r>
              <a:rPr sz="1600" spc="4" dirty="0" smtClean="0">
                <a:latin typeface="Arial"/>
                <a:cs typeface="Arial"/>
              </a:rPr>
              <a:t>c</a:t>
            </a:r>
            <a:r>
              <a:rPr sz="1600" spc="19" dirty="0" smtClean="0">
                <a:latin typeface="Arial"/>
                <a:cs typeface="Arial"/>
              </a:rPr>
              <a:t>c</a:t>
            </a:r>
            <a:r>
              <a:rPr sz="1600" spc="4" dirty="0" smtClean="0">
                <a:latin typeface="Arial"/>
                <a:cs typeface="Arial"/>
              </a:rPr>
              <a:t>i</a:t>
            </a:r>
            <a:r>
              <a:rPr sz="1600" spc="0" dirty="0" smtClean="0">
                <a:latin typeface="Arial"/>
                <a:cs typeface="Arial"/>
              </a:rPr>
              <a:t>on</a:t>
            </a:r>
            <a:r>
              <a:rPr sz="1600" spc="-9" dirty="0" smtClean="0">
                <a:latin typeface="Arial"/>
                <a:cs typeface="Arial"/>
              </a:rPr>
              <a:t>e</a:t>
            </a:r>
            <a:r>
              <a:rPr sz="1600" spc="0" dirty="0" smtClean="0">
                <a:latin typeface="Arial"/>
                <a:cs typeface="Arial"/>
              </a:rPr>
              <a:t>s</a:t>
            </a:r>
            <a:r>
              <a:rPr sz="1600" spc="-75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que</a:t>
            </a:r>
            <a:r>
              <a:rPr sz="1600" spc="-26" dirty="0" smtClean="0">
                <a:latin typeface="Arial"/>
                <a:cs typeface="Arial"/>
              </a:rPr>
              <a:t> </a:t>
            </a:r>
            <a:r>
              <a:rPr sz="1600" spc="4" dirty="0" smtClean="0">
                <a:latin typeface="Arial"/>
                <a:cs typeface="Arial"/>
              </a:rPr>
              <a:t>c</a:t>
            </a:r>
            <a:r>
              <a:rPr sz="1600" spc="0" dirty="0" smtClean="0">
                <a:latin typeface="Arial"/>
                <a:cs typeface="Arial"/>
              </a:rPr>
              <a:t>o</a:t>
            </a:r>
            <a:r>
              <a:rPr sz="1600" spc="4" dirty="0" smtClean="0">
                <a:latin typeface="Arial"/>
                <a:cs typeface="Arial"/>
              </a:rPr>
              <a:t>mi</a:t>
            </a:r>
            <a:r>
              <a:rPr sz="1600" spc="0" dirty="0" smtClean="0">
                <a:latin typeface="Arial"/>
                <a:cs typeface="Arial"/>
              </a:rPr>
              <a:t>en</a:t>
            </a:r>
            <a:r>
              <a:rPr sz="1600" spc="4" dirty="0" smtClean="0">
                <a:latin typeface="Arial"/>
                <a:cs typeface="Arial"/>
              </a:rPr>
              <a:t>z</a:t>
            </a:r>
            <a:r>
              <a:rPr sz="1600" spc="0" dirty="0" smtClean="0">
                <a:latin typeface="Arial"/>
                <a:cs typeface="Arial"/>
              </a:rPr>
              <a:t>an</a:t>
            </a:r>
            <a:r>
              <a:rPr sz="1600" spc="-77" dirty="0" smtClean="0">
                <a:latin typeface="Arial"/>
                <a:cs typeface="Arial"/>
              </a:rPr>
              <a:t> </a:t>
            </a:r>
            <a:r>
              <a:rPr sz="1600" spc="19" dirty="0" smtClean="0">
                <a:latin typeface="Arial"/>
                <a:cs typeface="Arial"/>
              </a:rPr>
              <a:t>c</a:t>
            </a:r>
            <a:r>
              <a:rPr sz="1600" spc="0" dirty="0" smtClean="0">
                <a:latin typeface="Arial"/>
                <a:cs typeface="Arial"/>
              </a:rPr>
              <a:t>on</a:t>
            </a:r>
            <a:r>
              <a:rPr sz="1600" spc="-25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1</a:t>
            </a:r>
            <a:r>
              <a:rPr sz="1600" spc="-9" dirty="0" smtClean="0">
                <a:latin typeface="Arial"/>
                <a:cs typeface="Arial"/>
              </a:rPr>
              <a:t>2</a:t>
            </a:r>
            <a:r>
              <a:rPr sz="1600" spc="0" dirty="0" smtClean="0">
                <a:latin typeface="Arial"/>
                <a:cs typeface="Arial"/>
              </a:rPr>
              <a:t>7</a:t>
            </a:r>
            <a:r>
              <a:rPr sz="1600" spc="-26" dirty="0" smtClean="0">
                <a:latin typeface="Arial"/>
                <a:cs typeface="Arial"/>
              </a:rPr>
              <a:t> </a:t>
            </a:r>
            <a:r>
              <a:rPr sz="1600" spc="4" dirty="0" smtClean="0">
                <a:latin typeface="Arial"/>
                <a:cs typeface="Arial"/>
              </a:rPr>
              <a:t>s</a:t>
            </a:r>
            <a:r>
              <a:rPr sz="1600" spc="0" dirty="0" smtClean="0">
                <a:latin typeface="Arial"/>
                <a:cs typeface="Arial"/>
              </a:rPr>
              <a:t>e</a:t>
            </a:r>
            <a:r>
              <a:rPr sz="1600" spc="-11" dirty="0" smtClean="0">
                <a:latin typeface="Arial"/>
                <a:cs typeface="Arial"/>
              </a:rPr>
              <a:t> </a:t>
            </a:r>
            <a:r>
              <a:rPr sz="1600" spc="-4" dirty="0" smtClean="0">
                <a:latin typeface="Arial"/>
                <a:cs typeface="Arial"/>
              </a:rPr>
              <a:t>r</a:t>
            </a:r>
            <a:r>
              <a:rPr sz="1600" spc="0" dirty="0" smtClean="0">
                <a:latin typeface="Arial"/>
                <a:cs typeface="Arial"/>
              </a:rPr>
              <a:t>e</a:t>
            </a:r>
            <a:r>
              <a:rPr sz="1600" spc="4" dirty="0" smtClean="0">
                <a:latin typeface="Arial"/>
                <a:cs typeface="Arial"/>
              </a:rPr>
              <a:t>s</a:t>
            </a:r>
            <a:r>
              <a:rPr sz="1600" spc="0" dirty="0" smtClean="0">
                <a:latin typeface="Arial"/>
                <a:cs typeface="Arial"/>
              </a:rPr>
              <a:t>e</a:t>
            </a:r>
            <a:r>
              <a:rPr sz="1600" spc="-4" dirty="0" smtClean="0">
                <a:latin typeface="Arial"/>
                <a:cs typeface="Arial"/>
              </a:rPr>
              <a:t>r</a:t>
            </a:r>
            <a:r>
              <a:rPr sz="1600" spc="14" dirty="0" smtClean="0">
                <a:latin typeface="Arial"/>
                <a:cs typeface="Arial"/>
              </a:rPr>
              <a:t>v</a:t>
            </a:r>
            <a:r>
              <a:rPr sz="1600" spc="0" dirty="0" smtClean="0">
                <a:latin typeface="Arial"/>
                <a:cs typeface="Arial"/>
              </a:rPr>
              <a:t>an</a:t>
            </a:r>
            <a:r>
              <a:rPr sz="1600" spc="-62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p</a:t>
            </a:r>
            <a:r>
              <a:rPr sz="1600" spc="4" dirty="0" smtClean="0">
                <a:latin typeface="Arial"/>
                <a:cs typeface="Arial"/>
              </a:rPr>
              <a:t>a</a:t>
            </a:r>
            <a:r>
              <a:rPr sz="1600" spc="-4" dirty="0" smtClean="0">
                <a:latin typeface="Arial"/>
                <a:cs typeface="Arial"/>
              </a:rPr>
              <a:t>r</a:t>
            </a:r>
            <a:r>
              <a:rPr sz="1600" spc="0" dirty="0" smtClean="0">
                <a:latin typeface="Arial"/>
                <a:cs typeface="Arial"/>
              </a:rPr>
              <a:t>a</a:t>
            </a:r>
            <a:r>
              <a:rPr sz="1600" spc="-31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t</a:t>
            </a:r>
            <a:r>
              <a:rPr sz="1600" spc="-4" dirty="0" smtClean="0">
                <a:latin typeface="Arial"/>
                <a:cs typeface="Arial"/>
              </a:rPr>
              <a:t>r</a:t>
            </a:r>
            <a:r>
              <a:rPr sz="1600" spc="4" dirty="0" smtClean="0">
                <a:latin typeface="Arial"/>
                <a:cs typeface="Arial"/>
              </a:rPr>
              <a:t>á</a:t>
            </a:r>
            <a:r>
              <a:rPr sz="1600" spc="0" dirty="0" smtClean="0">
                <a:latin typeface="Arial"/>
                <a:cs typeface="Arial"/>
              </a:rPr>
              <a:t>f</a:t>
            </a:r>
            <a:r>
              <a:rPr sz="1600" spc="4" dirty="0" smtClean="0">
                <a:latin typeface="Arial"/>
                <a:cs typeface="Arial"/>
              </a:rPr>
              <a:t>i</a:t>
            </a:r>
            <a:r>
              <a:rPr sz="1600" spc="19" dirty="0" smtClean="0">
                <a:latin typeface="Arial"/>
                <a:cs typeface="Arial"/>
              </a:rPr>
              <a:t>c</a:t>
            </a:r>
            <a:r>
              <a:rPr sz="1600" spc="0" dirty="0" smtClean="0">
                <a:latin typeface="Arial"/>
                <a:cs typeface="Arial"/>
              </a:rPr>
              <a:t>o</a:t>
            </a:r>
            <a:r>
              <a:rPr sz="1600" spc="-39" dirty="0" smtClean="0">
                <a:latin typeface="Arial"/>
                <a:cs typeface="Arial"/>
              </a:rPr>
              <a:t> </a:t>
            </a:r>
            <a:r>
              <a:rPr sz="1600" spc="4" dirty="0" smtClean="0">
                <a:latin typeface="Arial"/>
                <a:cs typeface="Arial"/>
              </a:rPr>
              <a:t>l</a:t>
            </a:r>
            <a:r>
              <a:rPr sz="1600" spc="-9" dirty="0" smtClean="0">
                <a:latin typeface="Arial"/>
                <a:cs typeface="Arial"/>
              </a:rPr>
              <a:t>o</a:t>
            </a:r>
            <a:r>
              <a:rPr sz="1600" spc="4" dirty="0" smtClean="0">
                <a:latin typeface="Arial"/>
                <a:cs typeface="Arial"/>
              </a:rPr>
              <a:t>c</a:t>
            </a:r>
            <a:r>
              <a:rPr sz="1600" spc="0" dirty="0" smtClean="0">
                <a:latin typeface="Arial"/>
                <a:cs typeface="Arial"/>
              </a:rPr>
              <a:t>al</a:t>
            </a:r>
            <a:r>
              <a:rPr sz="1600" spc="-27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en</a:t>
            </a:r>
            <a:r>
              <a:rPr sz="1600" spc="-17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el</a:t>
            </a:r>
            <a:r>
              <a:rPr sz="1600" spc="-7" dirty="0" smtClean="0">
                <a:latin typeface="Arial"/>
                <a:cs typeface="Arial"/>
              </a:rPr>
              <a:t> </a:t>
            </a:r>
            <a:r>
              <a:rPr sz="1600" spc="0" dirty="0" smtClean="0">
                <a:latin typeface="Arial"/>
                <a:cs typeface="Arial"/>
              </a:rPr>
              <a:t>nodo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8600" y="1978660"/>
            <a:ext cx="8610600" cy="3352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2"/>
              </a:spcBef>
            </a:pPr>
            <a:endParaRPr sz="900"/>
          </a:p>
          <a:p>
            <a:pPr marL="161544">
              <a:lnSpc>
                <a:spcPct val="95825"/>
              </a:lnSpc>
              <a:spcBef>
                <a:spcPts val="2000"/>
              </a:spcBef>
            </a:pPr>
            <a:r>
              <a:rPr sz="1800" b="1" spc="-4" dirty="0" smtClean="0">
                <a:latin typeface="Arial"/>
                <a:cs typeface="Arial"/>
              </a:rPr>
              <a:t>C</a:t>
            </a:r>
            <a:r>
              <a:rPr sz="1800" b="1" spc="4" dirty="0" smtClean="0">
                <a:latin typeface="Arial"/>
                <a:cs typeface="Arial"/>
              </a:rPr>
              <a:t>l</a:t>
            </a:r>
            <a:r>
              <a:rPr sz="1800" b="1" spc="-14" dirty="0" smtClean="0">
                <a:latin typeface="Arial"/>
                <a:cs typeface="Arial"/>
              </a:rPr>
              <a:t>a</a:t>
            </a:r>
            <a:r>
              <a:rPr sz="1800" b="1" spc="-4" dirty="0" smtClean="0">
                <a:latin typeface="Arial"/>
                <a:cs typeface="Arial"/>
              </a:rPr>
              <a:t>s</a:t>
            </a:r>
            <a:r>
              <a:rPr sz="1800" b="1" spc="0" dirty="0" smtClean="0">
                <a:latin typeface="Arial"/>
                <a:cs typeface="Arial"/>
              </a:rPr>
              <a:t>e   </a:t>
            </a:r>
            <a:r>
              <a:rPr sz="1800" b="1" spc="428" dirty="0" smtClean="0"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Pri</a:t>
            </a:r>
            <a:r>
              <a:rPr sz="1800" b="1" spc="-4" dirty="0" smtClean="0">
                <a:latin typeface="Arial"/>
                <a:cs typeface="Arial"/>
              </a:rPr>
              <a:t>m</a:t>
            </a:r>
            <a:r>
              <a:rPr sz="1800" b="1" spc="-14" dirty="0" smtClean="0">
                <a:latin typeface="Arial"/>
                <a:cs typeface="Arial"/>
              </a:rPr>
              <a:t>e</a:t>
            </a:r>
            <a:r>
              <a:rPr sz="1800" b="1" spc="0" dirty="0" smtClean="0">
                <a:latin typeface="Arial"/>
                <a:cs typeface="Arial"/>
              </a:rPr>
              <a:t>ros     </a:t>
            </a:r>
            <a:r>
              <a:rPr sz="1800" b="1" spc="29" dirty="0" smtClean="0"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Pri</a:t>
            </a:r>
            <a:r>
              <a:rPr sz="1800" b="1" spc="-4" dirty="0" smtClean="0">
                <a:latin typeface="Arial"/>
                <a:cs typeface="Arial"/>
              </a:rPr>
              <a:t>m</a:t>
            </a:r>
            <a:r>
              <a:rPr sz="1800" b="1" spc="-14" dirty="0" smtClean="0">
                <a:latin typeface="Arial"/>
                <a:cs typeface="Arial"/>
              </a:rPr>
              <a:t>e</a:t>
            </a:r>
            <a:r>
              <a:rPr sz="1800" b="1" spc="0" dirty="0" smtClean="0">
                <a:latin typeface="Arial"/>
                <a:cs typeface="Arial"/>
              </a:rPr>
              <a:t>r </a:t>
            </a:r>
            <a:r>
              <a:rPr sz="1800" b="1" spc="9" dirty="0" smtClean="0">
                <a:latin typeface="Arial"/>
                <a:cs typeface="Arial"/>
              </a:rPr>
              <a:t>B</a:t>
            </a:r>
            <a:r>
              <a:rPr sz="1800" b="1" spc="-14" dirty="0" smtClean="0">
                <a:latin typeface="Arial"/>
                <a:cs typeface="Arial"/>
              </a:rPr>
              <a:t>y</a:t>
            </a:r>
            <a:r>
              <a:rPr sz="1800" b="1" spc="0" dirty="0" smtClean="0">
                <a:latin typeface="Arial"/>
                <a:cs typeface="Arial"/>
              </a:rPr>
              <a:t>te       </a:t>
            </a:r>
            <a:r>
              <a:rPr sz="1800" b="1" spc="338" dirty="0" smtClean="0">
                <a:latin typeface="Arial"/>
                <a:cs typeface="Arial"/>
              </a:rPr>
              <a:t> </a:t>
            </a:r>
            <a:r>
              <a:rPr sz="1800" b="1" spc="4" dirty="0" smtClean="0">
                <a:latin typeface="Arial"/>
                <a:cs typeface="Arial"/>
              </a:rPr>
              <a:t>L</a:t>
            </a:r>
            <a:r>
              <a:rPr sz="1800" b="1" spc="14" dirty="0" smtClean="0">
                <a:latin typeface="Arial"/>
                <a:cs typeface="Arial"/>
              </a:rPr>
              <a:t>o</a:t>
            </a:r>
            <a:r>
              <a:rPr sz="1800" b="1" spc="-9" dirty="0" smtClean="0">
                <a:latin typeface="Arial"/>
                <a:cs typeface="Arial"/>
              </a:rPr>
              <a:t>n</a:t>
            </a:r>
            <a:r>
              <a:rPr sz="1800" b="1" spc="14" dirty="0" smtClean="0">
                <a:latin typeface="Arial"/>
                <a:cs typeface="Arial"/>
              </a:rPr>
              <a:t>g</a:t>
            </a:r>
            <a:r>
              <a:rPr sz="1800" b="1" spc="0" dirty="0" smtClean="0">
                <a:latin typeface="Arial"/>
                <a:cs typeface="Arial"/>
              </a:rPr>
              <a:t>i</a:t>
            </a:r>
            <a:r>
              <a:rPr sz="1800" b="1" spc="-4" dirty="0" smtClean="0">
                <a:latin typeface="Arial"/>
                <a:cs typeface="Arial"/>
              </a:rPr>
              <a:t>t</a:t>
            </a:r>
            <a:r>
              <a:rPr sz="1800" b="1" spc="0" dirty="0" smtClean="0">
                <a:latin typeface="Arial"/>
                <a:cs typeface="Arial"/>
              </a:rPr>
              <a:t>ud    </a:t>
            </a:r>
            <a:r>
              <a:rPr sz="1800" b="1" spc="24" dirty="0" smtClean="0"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E</a:t>
            </a:r>
            <a:r>
              <a:rPr sz="1800" b="1" spc="-14" dirty="0" smtClean="0">
                <a:latin typeface="Arial"/>
                <a:cs typeface="Arial"/>
              </a:rPr>
              <a:t>r</a:t>
            </a:r>
            <a:r>
              <a:rPr sz="1800" b="1" spc="0" dirty="0" smtClean="0">
                <a:latin typeface="Arial"/>
                <a:cs typeface="Arial"/>
              </a:rPr>
              <a:t>a </a:t>
            </a:r>
            <a:r>
              <a:rPr sz="1800" b="1" spc="14" dirty="0" smtClean="0">
                <a:latin typeface="Arial"/>
                <a:cs typeface="Arial"/>
              </a:rPr>
              <a:t>p</a:t>
            </a:r>
            <a:r>
              <a:rPr sz="1800" b="1" spc="-14" dirty="0" smtClean="0">
                <a:latin typeface="Arial"/>
                <a:cs typeface="Arial"/>
              </a:rPr>
              <a:t>a</a:t>
            </a:r>
            <a:r>
              <a:rPr sz="1800" b="1" spc="-4" dirty="0" smtClean="0">
                <a:latin typeface="Arial"/>
                <a:cs typeface="Arial"/>
              </a:rPr>
              <a:t>ra</a:t>
            </a:r>
            <a:endParaRPr sz="1800">
              <a:latin typeface="Arial"/>
              <a:cs typeface="Arial"/>
            </a:endParaRPr>
          </a:p>
          <a:p>
            <a:pPr marL="1076198">
              <a:lnSpc>
                <a:spcPct val="95825"/>
              </a:lnSpc>
              <a:spcBef>
                <a:spcPts val="15"/>
              </a:spcBef>
            </a:pPr>
            <a:r>
              <a:rPr sz="1800" b="1" spc="0" dirty="0" smtClean="0">
                <a:latin typeface="Arial"/>
                <a:cs typeface="Arial"/>
              </a:rPr>
              <a:t>Bits                                          </a:t>
            </a:r>
            <a:r>
              <a:rPr sz="1800" b="1" spc="363" dirty="0" smtClean="0"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P</a:t>
            </a:r>
            <a:r>
              <a:rPr sz="1800" b="1" spc="-4" dirty="0" smtClean="0">
                <a:latin typeface="Arial"/>
                <a:cs typeface="Arial"/>
              </a:rPr>
              <a:t>r</a:t>
            </a:r>
            <a:r>
              <a:rPr sz="1800" b="1" spc="-14" dirty="0" smtClean="0">
                <a:latin typeface="Arial"/>
                <a:cs typeface="Arial"/>
              </a:rPr>
              <a:t>e</a:t>
            </a:r>
            <a:r>
              <a:rPr sz="1800" b="1" spc="0" dirty="0" smtClean="0">
                <a:latin typeface="Arial"/>
                <a:cs typeface="Arial"/>
              </a:rPr>
              <a:t>f</a:t>
            </a:r>
            <a:r>
              <a:rPr sz="1800" b="1" spc="4" dirty="0" smtClean="0">
                <a:latin typeface="Arial"/>
                <a:cs typeface="Arial"/>
              </a:rPr>
              <a:t>ijo</a:t>
            </a:r>
            <a:endParaRPr sz="1800">
              <a:latin typeface="Arial"/>
              <a:cs typeface="Arial"/>
            </a:endParaRPr>
          </a:p>
          <a:p>
            <a:pPr marL="161544">
              <a:lnSpc>
                <a:spcPct val="95825"/>
              </a:lnSpc>
              <a:spcBef>
                <a:spcPts val="2252"/>
              </a:spcBef>
            </a:pPr>
            <a:r>
              <a:rPr sz="1800" spc="0" dirty="0" smtClean="0">
                <a:latin typeface="Arial"/>
                <a:cs typeface="Arial"/>
              </a:rPr>
              <a:t>A           </a:t>
            </a:r>
            <a:r>
              <a:rPr sz="1800" spc="19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0                  </a:t>
            </a:r>
            <a:r>
              <a:rPr sz="1800" spc="32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14" dirty="0" smtClean="0">
                <a:latin typeface="Arial"/>
                <a:cs typeface="Arial"/>
              </a:rPr>
              <a:t>-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2</a:t>
            </a:r>
            <a:r>
              <a:rPr sz="1800" spc="-14" dirty="0" smtClean="0">
                <a:latin typeface="Arial"/>
                <a:cs typeface="Arial"/>
              </a:rPr>
              <a:t>6</a:t>
            </a:r>
            <a:r>
              <a:rPr sz="1800" spc="0" dirty="0" smtClean="0">
                <a:latin typeface="Arial"/>
                <a:cs typeface="Arial"/>
              </a:rPr>
              <a:t>*                 </a:t>
            </a:r>
            <a:r>
              <a:rPr sz="1800" spc="154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8                 </a:t>
            </a:r>
            <a:r>
              <a:rPr sz="1800" spc="25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R</a:t>
            </a:r>
            <a:r>
              <a:rPr sz="1800" spc="-4" dirty="0" smtClean="0">
                <a:latin typeface="Arial"/>
                <a:cs typeface="Arial"/>
              </a:rPr>
              <a:t>e</a:t>
            </a:r>
            <a:r>
              <a:rPr sz="1800" spc="4" dirty="0" smtClean="0">
                <a:latin typeface="Arial"/>
                <a:cs typeface="Arial"/>
              </a:rPr>
              <a:t>d</a:t>
            </a:r>
            <a:r>
              <a:rPr sz="1800" spc="-14" dirty="0" smtClean="0">
                <a:latin typeface="Arial"/>
                <a:cs typeface="Arial"/>
              </a:rPr>
              <a:t>e</a:t>
            </a:r>
            <a:r>
              <a:rPr sz="1800" spc="0" dirty="0" smtClean="0">
                <a:latin typeface="Arial"/>
                <a:cs typeface="Arial"/>
              </a:rPr>
              <a:t>s</a:t>
            </a:r>
            <a:r>
              <a:rPr sz="1800" spc="29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g</a:t>
            </a:r>
            <a:r>
              <a:rPr sz="1800" spc="9" dirty="0" smtClean="0">
                <a:latin typeface="Arial"/>
                <a:cs typeface="Arial"/>
              </a:rPr>
              <a:t>i</a:t>
            </a:r>
            <a:r>
              <a:rPr sz="1800" spc="-14" dirty="0" smtClean="0">
                <a:latin typeface="Arial"/>
                <a:cs typeface="Arial"/>
              </a:rPr>
              <a:t>g</a:t>
            </a:r>
            <a:r>
              <a:rPr sz="1800" spc="0" dirty="0" smtClean="0">
                <a:latin typeface="Arial"/>
                <a:cs typeface="Arial"/>
              </a:rPr>
              <a:t>a</a:t>
            </a:r>
            <a:r>
              <a:rPr sz="1800" spc="-9" dirty="0" smtClean="0">
                <a:latin typeface="Arial"/>
                <a:cs typeface="Arial"/>
              </a:rPr>
              <a:t>n</a:t>
            </a:r>
            <a:r>
              <a:rPr sz="1800" spc="0" dirty="0" smtClean="0">
                <a:latin typeface="Arial"/>
                <a:cs typeface="Arial"/>
              </a:rPr>
              <a:t>tes</a:t>
            </a:r>
            <a:endParaRPr sz="1800">
              <a:latin typeface="Arial"/>
              <a:cs typeface="Arial"/>
            </a:endParaRPr>
          </a:p>
          <a:p>
            <a:pPr marL="161544">
              <a:lnSpc>
                <a:spcPct val="95825"/>
              </a:lnSpc>
              <a:spcBef>
                <a:spcPts val="100"/>
              </a:spcBef>
            </a:pPr>
            <a:r>
              <a:rPr sz="1800" spc="0" dirty="0" smtClean="0">
                <a:latin typeface="Arial"/>
                <a:cs typeface="Arial"/>
              </a:rPr>
              <a:t>B           </a:t>
            </a:r>
            <a:r>
              <a:rPr sz="1800" spc="19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0                </a:t>
            </a:r>
            <a:r>
              <a:rPr sz="1800" spc="34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-4" dirty="0" smtClean="0">
                <a:latin typeface="Arial"/>
                <a:cs typeface="Arial"/>
              </a:rPr>
              <a:t>28</a:t>
            </a:r>
            <a:r>
              <a:rPr sz="1800" spc="14" dirty="0" smtClean="0">
                <a:latin typeface="Arial"/>
                <a:cs typeface="Arial"/>
              </a:rPr>
              <a:t>-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9</a:t>
            </a:r>
            <a:r>
              <a:rPr sz="1800" spc="0" dirty="0" smtClean="0">
                <a:latin typeface="Arial"/>
                <a:cs typeface="Arial"/>
              </a:rPr>
              <a:t>1              </a:t>
            </a:r>
            <a:r>
              <a:rPr sz="1800" spc="32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6               </a:t>
            </a:r>
            <a:r>
              <a:rPr sz="1800" spc="28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R</a:t>
            </a:r>
            <a:r>
              <a:rPr sz="1800" spc="-4" dirty="0" smtClean="0">
                <a:latin typeface="Arial"/>
                <a:cs typeface="Arial"/>
              </a:rPr>
              <a:t>e</a:t>
            </a:r>
            <a:r>
              <a:rPr sz="1800" spc="4" dirty="0" smtClean="0">
                <a:latin typeface="Arial"/>
                <a:cs typeface="Arial"/>
              </a:rPr>
              <a:t>d</a:t>
            </a:r>
            <a:r>
              <a:rPr sz="1800" spc="-14" dirty="0" smtClean="0">
                <a:latin typeface="Arial"/>
                <a:cs typeface="Arial"/>
              </a:rPr>
              <a:t>e</a:t>
            </a:r>
            <a:r>
              <a:rPr sz="1800" spc="0" dirty="0" smtClean="0">
                <a:latin typeface="Arial"/>
                <a:cs typeface="Arial"/>
              </a:rPr>
              <a:t>s</a:t>
            </a:r>
            <a:r>
              <a:rPr sz="1800" spc="29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g</a:t>
            </a:r>
            <a:r>
              <a:rPr sz="1800" spc="0" dirty="0" smtClean="0">
                <a:latin typeface="Arial"/>
                <a:cs typeface="Arial"/>
              </a:rPr>
              <a:t>r</a:t>
            </a:r>
            <a:r>
              <a:rPr sz="1800" spc="4" dirty="0" smtClean="0">
                <a:latin typeface="Arial"/>
                <a:cs typeface="Arial"/>
              </a:rPr>
              <a:t>a</a:t>
            </a:r>
            <a:r>
              <a:rPr sz="1800" spc="-14" dirty="0" smtClean="0">
                <a:latin typeface="Arial"/>
                <a:cs typeface="Arial"/>
              </a:rPr>
              <a:t>n</a:t>
            </a:r>
            <a:r>
              <a:rPr sz="1800" spc="-4" dirty="0" smtClean="0">
                <a:latin typeface="Arial"/>
                <a:cs typeface="Arial"/>
              </a:rPr>
              <a:t>des</a:t>
            </a:r>
            <a:endParaRPr sz="1800">
              <a:latin typeface="Arial"/>
              <a:cs typeface="Arial"/>
            </a:endParaRPr>
          </a:p>
          <a:p>
            <a:pPr marL="161544">
              <a:lnSpc>
                <a:spcPct val="95825"/>
              </a:lnSpc>
              <a:spcBef>
                <a:spcPts val="90"/>
              </a:spcBef>
            </a:pPr>
            <a:r>
              <a:rPr sz="1800" spc="0" dirty="0" smtClean="0">
                <a:latin typeface="Arial"/>
                <a:cs typeface="Arial"/>
              </a:rPr>
              <a:t>C          </a:t>
            </a:r>
            <a:r>
              <a:rPr sz="1800" spc="418" dirty="0" smtClean="0">
                <a:latin typeface="Arial"/>
                <a:cs typeface="Arial"/>
              </a:rPr>
              <a:t> </a:t>
            </a:r>
            <a:r>
              <a:rPr sz="1800" spc="-159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0              </a:t>
            </a:r>
            <a:r>
              <a:rPr sz="1800" spc="47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-4" dirty="0" smtClean="0">
                <a:latin typeface="Arial"/>
                <a:cs typeface="Arial"/>
              </a:rPr>
              <a:t>92</a:t>
            </a:r>
            <a:r>
              <a:rPr sz="1800" spc="14" dirty="0" smtClean="0">
                <a:latin typeface="Arial"/>
                <a:cs typeface="Arial"/>
              </a:rPr>
              <a:t>-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4" dirty="0" smtClean="0">
                <a:latin typeface="Arial"/>
                <a:cs typeface="Arial"/>
              </a:rPr>
              <a:t>2</a:t>
            </a:r>
            <a:r>
              <a:rPr sz="1800" spc="0" dirty="0" smtClean="0">
                <a:latin typeface="Arial"/>
                <a:cs typeface="Arial"/>
              </a:rPr>
              <a:t>3              </a:t>
            </a:r>
            <a:r>
              <a:rPr sz="1800" spc="32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0" dirty="0" smtClean="0">
                <a:latin typeface="Arial"/>
                <a:cs typeface="Arial"/>
              </a:rPr>
              <a:t>4               </a:t>
            </a:r>
            <a:r>
              <a:rPr sz="1800" spc="28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R</a:t>
            </a:r>
            <a:r>
              <a:rPr sz="1800" spc="-4" dirty="0" smtClean="0">
                <a:latin typeface="Arial"/>
                <a:cs typeface="Arial"/>
              </a:rPr>
              <a:t>e</a:t>
            </a:r>
            <a:r>
              <a:rPr sz="1800" spc="4" dirty="0" smtClean="0">
                <a:latin typeface="Arial"/>
                <a:cs typeface="Arial"/>
              </a:rPr>
              <a:t>d</a:t>
            </a:r>
            <a:r>
              <a:rPr sz="1800" spc="-14" dirty="0" smtClean="0">
                <a:latin typeface="Arial"/>
                <a:cs typeface="Arial"/>
              </a:rPr>
              <a:t>e</a:t>
            </a:r>
            <a:r>
              <a:rPr sz="1800" spc="0" dirty="0" smtClean="0">
                <a:latin typeface="Arial"/>
                <a:cs typeface="Arial"/>
              </a:rPr>
              <a:t>s</a:t>
            </a:r>
            <a:r>
              <a:rPr sz="1800" spc="29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p</a:t>
            </a:r>
            <a:r>
              <a:rPr sz="1800" spc="-4" dirty="0" smtClean="0">
                <a:latin typeface="Arial"/>
                <a:cs typeface="Arial"/>
              </a:rPr>
              <a:t>e</a:t>
            </a:r>
            <a:r>
              <a:rPr sz="1800" spc="4" dirty="0" smtClean="0">
                <a:latin typeface="Arial"/>
                <a:cs typeface="Arial"/>
              </a:rPr>
              <a:t>q</a:t>
            </a:r>
            <a:r>
              <a:rPr sz="1800" spc="-14" dirty="0" smtClean="0">
                <a:latin typeface="Arial"/>
                <a:cs typeface="Arial"/>
              </a:rPr>
              <a:t>u</a:t>
            </a:r>
            <a:r>
              <a:rPr sz="1800" spc="4" dirty="0" smtClean="0">
                <a:latin typeface="Arial"/>
                <a:cs typeface="Arial"/>
              </a:rPr>
              <a:t>e</a:t>
            </a:r>
            <a:r>
              <a:rPr sz="1800" spc="-4" dirty="0" smtClean="0">
                <a:latin typeface="Arial"/>
                <a:cs typeface="Arial"/>
              </a:rPr>
              <a:t>ñas</a:t>
            </a:r>
            <a:endParaRPr sz="1800">
              <a:latin typeface="Arial"/>
              <a:cs typeface="Arial"/>
            </a:endParaRPr>
          </a:p>
          <a:p>
            <a:pPr marL="161544" marR="1497244">
              <a:lnSpc>
                <a:spcPct val="100041"/>
              </a:lnSpc>
              <a:spcBef>
                <a:spcPts val="90"/>
              </a:spcBef>
            </a:pPr>
            <a:r>
              <a:rPr sz="1800" spc="0" dirty="0" smtClean="0">
                <a:latin typeface="Arial"/>
                <a:cs typeface="Arial"/>
              </a:rPr>
              <a:t>D          </a:t>
            </a:r>
            <a:r>
              <a:rPr sz="1800" spc="418" dirty="0" smtClean="0">
                <a:latin typeface="Arial"/>
                <a:cs typeface="Arial"/>
              </a:rPr>
              <a:t> </a:t>
            </a:r>
            <a:r>
              <a:rPr sz="1800" spc="-150" dirty="0" smtClean="0">
                <a:latin typeface="Arial"/>
                <a:cs typeface="Arial"/>
              </a:rPr>
              <a:t>1</a:t>
            </a:r>
            <a:r>
              <a:rPr sz="1800" spc="-159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0             </a:t>
            </a:r>
            <a:r>
              <a:rPr sz="1800" spc="119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-4" dirty="0" smtClean="0">
                <a:latin typeface="Arial"/>
                <a:cs typeface="Arial"/>
              </a:rPr>
              <a:t>24</a:t>
            </a:r>
            <a:r>
              <a:rPr sz="1800" spc="14" dirty="0" smtClean="0">
                <a:latin typeface="Arial"/>
                <a:cs typeface="Arial"/>
              </a:rPr>
              <a:t>-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4" dirty="0" smtClean="0">
                <a:latin typeface="Arial"/>
                <a:cs typeface="Arial"/>
              </a:rPr>
              <a:t>3</a:t>
            </a:r>
            <a:r>
              <a:rPr sz="1800" spc="0" dirty="0" smtClean="0">
                <a:latin typeface="Arial"/>
                <a:cs typeface="Arial"/>
              </a:rPr>
              <a:t>9              </a:t>
            </a:r>
            <a:r>
              <a:rPr sz="1800" spc="343" dirty="0" smtClean="0">
                <a:latin typeface="Arial"/>
                <a:cs typeface="Arial"/>
              </a:rPr>
              <a:t> </a:t>
            </a:r>
            <a:r>
              <a:rPr sz="1800" spc="-4" dirty="0" smtClean="0">
                <a:latin typeface="Arial"/>
                <a:cs typeface="Arial"/>
              </a:rPr>
              <a:t>N</a:t>
            </a:r>
            <a:r>
              <a:rPr sz="1800" spc="0" dirty="0" smtClean="0">
                <a:latin typeface="Arial"/>
                <a:cs typeface="Arial"/>
              </a:rPr>
              <a:t>A              </a:t>
            </a:r>
            <a:r>
              <a:rPr sz="1800" spc="258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Mu</a:t>
            </a:r>
            <a:r>
              <a:rPr sz="1800" spc="-14" dirty="0" smtClean="0">
                <a:latin typeface="Arial"/>
                <a:cs typeface="Arial"/>
              </a:rPr>
              <a:t>l</a:t>
            </a:r>
            <a:r>
              <a:rPr sz="1800" spc="0" dirty="0" smtClean="0">
                <a:latin typeface="Arial"/>
                <a:cs typeface="Arial"/>
              </a:rPr>
              <a:t>ticast</a:t>
            </a:r>
            <a:r>
              <a:rPr sz="1800" spc="14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d</a:t>
            </a:r>
            <a:r>
              <a:rPr sz="1800" spc="0" dirty="0" smtClean="0">
                <a:latin typeface="Arial"/>
                <a:cs typeface="Arial"/>
              </a:rPr>
              <a:t>e IP E           </a:t>
            </a:r>
            <a:r>
              <a:rPr sz="1800" spc="19" dirty="0" smtClean="0">
                <a:latin typeface="Arial"/>
                <a:cs typeface="Arial"/>
              </a:rPr>
              <a:t> </a:t>
            </a:r>
            <a:r>
              <a:rPr sz="1800" spc="-150" dirty="0" smtClean="0">
                <a:latin typeface="Arial"/>
                <a:cs typeface="Arial"/>
              </a:rPr>
              <a:t>111</a:t>
            </a:r>
            <a:r>
              <a:rPr sz="1800" spc="0" dirty="0" smtClean="0">
                <a:latin typeface="Arial"/>
                <a:cs typeface="Arial"/>
              </a:rPr>
              <a:t>1             </a:t>
            </a:r>
            <a:r>
              <a:rPr sz="1800" spc="26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-4" dirty="0" smtClean="0">
                <a:latin typeface="Arial"/>
                <a:cs typeface="Arial"/>
              </a:rPr>
              <a:t>40</a:t>
            </a:r>
            <a:r>
              <a:rPr sz="1800" spc="14" dirty="0" smtClean="0">
                <a:latin typeface="Arial"/>
                <a:cs typeface="Arial"/>
              </a:rPr>
              <a:t>-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4" dirty="0" smtClean="0">
                <a:latin typeface="Arial"/>
                <a:cs typeface="Arial"/>
              </a:rPr>
              <a:t>5</a:t>
            </a:r>
            <a:r>
              <a:rPr sz="1800" spc="0" dirty="0" smtClean="0">
                <a:latin typeface="Arial"/>
                <a:cs typeface="Arial"/>
              </a:rPr>
              <a:t>5              </a:t>
            </a:r>
            <a:r>
              <a:rPr sz="1800" spc="343" dirty="0" smtClean="0">
                <a:latin typeface="Arial"/>
                <a:cs typeface="Arial"/>
              </a:rPr>
              <a:t> </a:t>
            </a:r>
            <a:r>
              <a:rPr sz="1800" spc="-4" dirty="0" smtClean="0">
                <a:latin typeface="Arial"/>
                <a:cs typeface="Arial"/>
              </a:rPr>
              <a:t>N</a:t>
            </a:r>
            <a:r>
              <a:rPr sz="1800" spc="0" dirty="0" smtClean="0">
                <a:latin typeface="Arial"/>
                <a:cs typeface="Arial"/>
              </a:rPr>
              <a:t>A              </a:t>
            </a:r>
            <a:r>
              <a:rPr sz="1800" spc="258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E</a:t>
            </a:r>
            <a:r>
              <a:rPr sz="1800" spc="-9" dirty="0" smtClean="0">
                <a:latin typeface="Arial"/>
                <a:cs typeface="Arial"/>
              </a:rPr>
              <a:t>x</a:t>
            </a:r>
            <a:r>
              <a:rPr sz="1800" spc="-4" dirty="0" smtClean="0">
                <a:latin typeface="Arial"/>
                <a:cs typeface="Arial"/>
              </a:rPr>
              <a:t>p</a:t>
            </a:r>
            <a:r>
              <a:rPr sz="1800" spc="0" dirty="0" smtClean="0">
                <a:latin typeface="Arial"/>
                <a:cs typeface="Arial"/>
              </a:rPr>
              <a:t>er</a:t>
            </a:r>
            <a:r>
              <a:rPr sz="1800" spc="-4" dirty="0" smtClean="0">
                <a:latin typeface="Arial"/>
                <a:cs typeface="Arial"/>
              </a:rPr>
              <a:t>i</a:t>
            </a:r>
            <a:r>
              <a:rPr sz="1800" spc="9" dirty="0" smtClean="0">
                <a:latin typeface="Arial"/>
                <a:cs typeface="Arial"/>
              </a:rPr>
              <a:t>m</a:t>
            </a:r>
            <a:r>
              <a:rPr sz="1800" spc="-14" dirty="0" smtClean="0">
                <a:latin typeface="Arial"/>
                <a:cs typeface="Arial"/>
              </a:rPr>
              <a:t>e</a:t>
            </a:r>
            <a:r>
              <a:rPr sz="1800" spc="0" dirty="0" smtClean="0">
                <a:latin typeface="Arial"/>
                <a:cs typeface="Arial"/>
              </a:rPr>
              <a:t>nt</a:t>
            </a:r>
            <a:r>
              <a:rPr sz="1800" spc="-4" dirty="0" smtClean="0">
                <a:latin typeface="Arial"/>
                <a:cs typeface="Arial"/>
              </a:rPr>
              <a:t>a</a:t>
            </a:r>
            <a:r>
              <a:rPr sz="1800" spc="0" dirty="0" smtClean="0">
                <a:latin typeface="Arial"/>
                <a:cs typeface="Arial"/>
              </a:rPr>
              <a:t>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524000" y="2209165"/>
            <a:ext cx="5638800" cy="3352800"/>
          </a:xfrm>
          <a:custGeom>
            <a:avLst/>
            <a:gdLst/>
            <a:ahLst/>
            <a:cxnLst/>
            <a:rect l="l" t="t" r="r" b="b"/>
            <a:pathLst>
              <a:path w="5638800" h="3352800">
                <a:moveTo>
                  <a:pt x="0" y="3352800"/>
                </a:moveTo>
                <a:lnTo>
                  <a:pt x="5638800" y="3352800"/>
                </a:lnTo>
                <a:lnTo>
                  <a:pt x="5638800" y="0"/>
                </a:lnTo>
                <a:lnTo>
                  <a:pt x="0" y="0"/>
                </a:lnTo>
                <a:lnTo>
                  <a:pt x="0" y="33528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24000" y="3504565"/>
            <a:ext cx="5638800" cy="1270"/>
          </a:xfrm>
          <a:custGeom>
            <a:avLst/>
            <a:gdLst/>
            <a:ahLst/>
            <a:cxnLst/>
            <a:rect l="l" t="t" r="r" b="b"/>
            <a:pathLst>
              <a:path w="5638800" h="1270">
                <a:moveTo>
                  <a:pt x="0" y="0"/>
                </a:moveTo>
                <a:lnTo>
                  <a:pt x="5638800" y="127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14600" y="2209165"/>
            <a:ext cx="635" cy="3352800"/>
          </a:xfrm>
          <a:custGeom>
            <a:avLst/>
            <a:gdLst/>
            <a:ahLst/>
            <a:cxnLst/>
            <a:rect l="l" t="t" r="r" b="b"/>
            <a:pathLst>
              <a:path w="635" h="3352800">
                <a:moveTo>
                  <a:pt x="0" y="0"/>
                </a:moveTo>
                <a:lnTo>
                  <a:pt x="635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86200" y="2209165"/>
            <a:ext cx="1270" cy="3352800"/>
          </a:xfrm>
          <a:custGeom>
            <a:avLst/>
            <a:gdLst/>
            <a:ahLst/>
            <a:cxnLst/>
            <a:rect l="l" t="t" r="r" b="b"/>
            <a:pathLst>
              <a:path w="1270" h="3352800">
                <a:moveTo>
                  <a:pt x="0" y="0"/>
                </a:moveTo>
                <a:lnTo>
                  <a:pt x="1270" y="33528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24254" y="2219579"/>
            <a:ext cx="923544" cy="0"/>
          </a:xfrm>
          <a:custGeom>
            <a:avLst/>
            <a:gdLst/>
            <a:ahLst/>
            <a:cxnLst/>
            <a:rect l="l" t="t" r="r" b="b"/>
            <a:pathLst>
              <a:path w="923544">
                <a:moveTo>
                  <a:pt x="0" y="0"/>
                </a:moveTo>
                <a:lnTo>
                  <a:pt x="923544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47798" y="2219579"/>
            <a:ext cx="9143" cy="0"/>
          </a:xfrm>
          <a:custGeom>
            <a:avLst/>
            <a:gdLst/>
            <a:ahLst/>
            <a:cxnLst/>
            <a:rect l="l" t="t" r="r" b="b"/>
            <a:pathLst>
              <a:path w="9143">
                <a:moveTo>
                  <a:pt x="0" y="0"/>
                </a:moveTo>
                <a:lnTo>
                  <a:pt x="9143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56942" y="2219579"/>
            <a:ext cx="1320037" cy="0"/>
          </a:xfrm>
          <a:custGeom>
            <a:avLst/>
            <a:gdLst/>
            <a:ahLst/>
            <a:cxnLst/>
            <a:rect l="l" t="t" r="r" b="b"/>
            <a:pathLst>
              <a:path w="1320037">
                <a:moveTo>
                  <a:pt x="0" y="0"/>
                </a:moveTo>
                <a:lnTo>
                  <a:pt x="1320037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77107" y="2219579"/>
            <a:ext cx="9144" cy="0"/>
          </a:xfrm>
          <a:custGeom>
            <a:avLst/>
            <a:gdLst/>
            <a:ahLst/>
            <a:cxnLst/>
            <a:rect l="l" t="t" r="r" b="b"/>
            <a:pathLst>
              <a:path w="9144">
                <a:moveTo>
                  <a:pt x="0" y="0"/>
                </a:moveTo>
                <a:lnTo>
                  <a:pt x="9144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86251" y="2219579"/>
            <a:ext cx="3368675" cy="0"/>
          </a:xfrm>
          <a:custGeom>
            <a:avLst/>
            <a:gdLst/>
            <a:ahLst/>
            <a:cxnLst/>
            <a:rect l="l" t="t" r="r" b="b"/>
            <a:pathLst>
              <a:path w="3368675">
                <a:moveTo>
                  <a:pt x="0" y="0"/>
                </a:moveTo>
                <a:lnTo>
                  <a:pt x="3368675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19682" y="2215006"/>
            <a:ext cx="0" cy="1033272"/>
          </a:xfrm>
          <a:custGeom>
            <a:avLst/>
            <a:gdLst/>
            <a:ahLst/>
            <a:cxnLst/>
            <a:rect l="l" t="t" r="r" b="b"/>
            <a:pathLst>
              <a:path h="1033272">
                <a:moveTo>
                  <a:pt x="0" y="0"/>
                </a:moveTo>
                <a:lnTo>
                  <a:pt x="0" y="1033272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59498" y="2215006"/>
            <a:ext cx="0" cy="1033272"/>
          </a:xfrm>
          <a:custGeom>
            <a:avLst/>
            <a:gdLst/>
            <a:ahLst/>
            <a:cxnLst/>
            <a:rect l="l" t="t" r="r" b="b"/>
            <a:pathLst>
              <a:path h="1033272">
                <a:moveTo>
                  <a:pt x="0" y="0"/>
                </a:moveTo>
                <a:lnTo>
                  <a:pt x="0" y="1033272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62800" y="5562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4540" y="227865"/>
            <a:ext cx="543648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Divi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ón del </a:t>
            </a:r>
            <a:r>
              <a:rPr lang="es-CO" sz="4400" spc="-14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acio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896901"/>
            <a:ext cx="278106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irec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6133" y="896901"/>
            <a:ext cx="91707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23740" y="896901"/>
            <a:ext cx="156835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0" y="2209165"/>
            <a:ext cx="5638800" cy="3352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29"/>
              </a:spcBef>
            </a:pPr>
            <a:endParaRPr sz="500"/>
          </a:p>
          <a:p>
            <a:pPr marL="161798">
              <a:lnSpc>
                <a:spcPct val="95825"/>
              </a:lnSpc>
              <a:spcBef>
                <a:spcPts val="3000"/>
              </a:spcBef>
            </a:pPr>
            <a:r>
              <a:rPr sz="1800" b="1" spc="-14" dirty="0" smtClean="0">
                <a:latin typeface="Arial"/>
                <a:cs typeface="Arial"/>
              </a:rPr>
              <a:t>C</a:t>
            </a:r>
            <a:r>
              <a:rPr sz="1800" b="1" spc="14" dirty="0" smtClean="0">
                <a:latin typeface="Arial"/>
                <a:cs typeface="Arial"/>
              </a:rPr>
              <a:t>l</a:t>
            </a:r>
            <a:r>
              <a:rPr sz="1800" b="1" spc="-14" dirty="0" smtClean="0">
                <a:latin typeface="Arial"/>
                <a:cs typeface="Arial"/>
              </a:rPr>
              <a:t>a</a:t>
            </a:r>
            <a:r>
              <a:rPr sz="1800" b="1" spc="-4" dirty="0" smtClean="0">
                <a:latin typeface="Arial"/>
                <a:cs typeface="Arial"/>
              </a:rPr>
              <a:t>s</a:t>
            </a:r>
            <a:r>
              <a:rPr sz="1800" b="1" spc="0" dirty="0" smtClean="0">
                <a:latin typeface="Arial"/>
                <a:cs typeface="Arial"/>
              </a:rPr>
              <a:t>e   </a:t>
            </a:r>
            <a:r>
              <a:rPr sz="1800" b="1" spc="428" dirty="0" smtClean="0">
                <a:latin typeface="Arial"/>
                <a:cs typeface="Arial"/>
              </a:rPr>
              <a:t> </a:t>
            </a:r>
            <a:r>
              <a:rPr sz="1800" b="1" spc="4" dirty="0" smtClean="0">
                <a:latin typeface="Arial"/>
                <a:cs typeface="Arial"/>
              </a:rPr>
              <a:t>Longi</a:t>
            </a:r>
            <a:r>
              <a:rPr sz="1800" b="1" spc="-9" dirty="0" smtClean="0">
                <a:latin typeface="Arial"/>
                <a:cs typeface="Arial"/>
              </a:rPr>
              <a:t>t</a:t>
            </a:r>
            <a:r>
              <a:rPr sz="1800" b="1" spc="4" dirty="0" smtClean="0">
                <a:latin typeface="Arial"/>
                <a:cs typeface="Arial"/>
              </a:rPr>
              <a:t>u</a:t>
            </a:r>
            <a:r>
              <a:rPr sz="1800" b="1" spc="0" dirty="0" smtClean="0">
                <a:latin typeface="Arial"/>
                <a:cs typeface="Arial"/>
              </a:rPr>
              <a:t>d     </a:t>
            </a:r>
            <a:r>
              <a:rPr sz="1800" b="1" spc="109" dirty="0" smtClean="0">
                <a:latin typeface="Arial"/>
                <a:cs typeface="Arial"/>
              </a:rPr>
              <a:t> </a:t>
            </a:r>
            <a:r>
              <a:rPr sz="1800" b="1" spc="-14" dirty="0" smtClean="0">
                <a:latin typeface="Arial"/>
                <a:cs typeface="Arial"/>
              </a:rPr>
              <a:t>N</a:t>
            </a:r>
            <a:r>
              <a:rPr sz="1800" b="1" spc="19" dirty="0" smtClean="0">
                <a:latin typeface="Arial"/>
                <a:cs typeface="Arial"/>
              </a:rPr>
              <a:t>ú</a:t>
            </a:r>
            <a:r>
              <a:rPr sz="1800" b="1" spc="-14" dirty="0" smtClean="0">
                <a:latin typeface="Arial"/>
                <a:cs typeface="Arial"/>
              </a:rPr>
              <a:t>m</a:t>
            </a:r>
            <a:r>
              <a:rPr sz="1800" b="1" spc="-4" dirty="0" smtClean="0">
                <a:latin typeface="Arial"/>
                <a:cs typeface="Arial"/>
              </a:rPr>
              <a:t>e</a:t>
            </a:r>
            <a:r>
              <a:rPr sz="1800" b="1" spc="-14" dirty="0" smtClean="0">
                <a:latin typeface="Arial"/>
                <a:cs typeface="Arial"/>
              </a:rPr>
              <a:t>r</a:t>
            </a:r>
            <a:r>
              <a:rPr sz="1800" b="1" spc="0" dirty="0" smtClean="0">
                <a:latin typeface="Arial"/>
                <a:cs typeface="Arial"/>
              </a:rPr>
              <a:t>o</a:t>
            </a:r>
            <a:r>
              <a:rPr sz="1800" b="1" spc="19" dirty="0" smtClean="0">
                <a:latin typeface="Arial"/>
                <a:cs typeface="Arial"/>
              </a:rPr>
              <a:t> </a:t>
            </a:r>
            <a:r>
              <a:rPr sz="1800" b="1" spc="4" dirty="0" smtClean="0">
                <a:latin typeface="Arial"/>
                <a:cs typeface="Arial"/>
              </a:rPr>
              <a:t>d</a:t>
            </a:r>
            <a:r>
              <a:rPr sz="1800" b="1" spc="0" dirty="0" smtClean="0">
                <a:latin typeface="Arial"/>
                <a:cs typeface="Arial"/>
              </a:rPr>
              <a:t>e </a:t>
            </a:r>
            <a:r>
              <a:rPr sz="1800" b="1" spc="-14" dirty="0" smtClean="0">
                <a:latin typeface="Arial"/>
                <a:cs typeface="Arial"/>
              </a:rPr>
              <a:t>D</a:t>
            </a:r>
            <a:r>
              <a:rPr sz="1800" b="1" spc="29" dirty="0" smtClean="0">
                <a:latin typeface="Arial"/>
                <a:cs typeface="Arial"/>
              </a:rPr>
              <a:t>i</a:t>
            </a:r>
            <a:r>
              <a:rPr sz="1800" b="1" spc="-14" dirty="0" smtClean="0">
                <a:latin typeface="Arial"/>
                <a:cs typeface="Arial"/>
              </a:rPr>
              <a:t>r</a:t>
            </a:r>
            <a:r>
              <a:rPr sz="1800" b="1" spc="4" dirty="0" smtClean="0">
                <a:latin typeface="Arial"/>
                <a:cs typeface="Arial"/>
              </a:rPr>
              <a:t>e</a:t>
            </a:r>
            <a:r>
              <a:rPr sz="1800" b="1" spc="-14" dirty="0" smtClean="0">
                <a:latin typeface="Arial"/>
                <a:cs typeface="Arial"/>
              </a:rPr>
              <a:t>c</a:t>
            </a:r>
            <a:r>
              <a:rPr sz="1800" b="1" spc="-4" dirty="0" smtClean="0">
                <a:latin typeface="Arial"/>
                <a:cs typeface="Arial"/>
              </a:rPr>
              <a:t>c</a:t>
            </a:r>
            <a:r>
              <a:rPr sz="1800" b="1" spc="4" dirty="0" smtClean="0">
                <a:latin typeface="Arial"/>
                <a:cs typeface="Arial"/>
              </a:rPr>
              <a:t>i</a:t>
            </a:r>
            <a:r>
              <a:rPr sz="1800" b="1" spc="14" dirty="0" smtClean="0">
                <a:latin typeface="Arial"/>
                <a:cs typeface="Arial"/>
              </a:rPr>
              <a:t>o</a:t>
            </a:r>
            <a:r>
              <a:rPr sz="1800" b="1" spc="0" dirty="0" smtClean="0">
                <a:latin typeface="Arial"/>
                <a:cs typeface="Arial"/>
              </a:rPr>
              <a:t>nes</a:t>
            </a:r>
            <a:endParaRPr sz="1800">
              <a:latin typeface="Arial"/>
              <a:cs typeface="Arial"/>
            </a:endParaRPr>
          </a:p>
          <a:p>
            <a:pPr marL="1076579">
              <a:lnSpc>
                <a:spcPct val="95825"/>
              </a:lnSpc>
              <a:spcBef>
                <a:spcPts val="30"/>
              </a:spcBef>
            </a:pPr>
            <a:r>
              <a:rPr sz="1800" b="1" spc="-14" dirty="0" smtClean="0">
                <a:latin typeface="Arial"/>
                <a:cs typeface="Arial"/>
              </a:rPr>
              <a:t>P</a:t>
            </a:r>
            <a:r>
              <a:rPr sz="1800" b="1" spc="0" dirty="0" smtClean="0">
                <a:latin typeface="Arial"/>
                <a:cs typeface="Arial"/>
              </a:rPr>
              <a:t>r</a:t>
            </a:r>
            <a:r>
              <a:rPr sz="1800" b="1" spc="-9" dirty="0" smtClean="0">
                <a:latin typeface="Arial"/>
                <a:cs typeface="Arial"/>
              </a:rPr>
              <a:t>e</a:t>
            </a:r>
            <a:r>
              <a:rPr sz="1800" b="1" spc="0" dirty="0" smtClean="0">
                <a:latin typeface="Arial"/>
                <a:cs typeface="Arial"/>
              </a:rPr>
              <a:t>f</a:t>
            </a:r>
            <a:r>
              <a:rPr sz="1800" b="1" spc="4" dirty="0" smtClean="0">
                <a:latin typeface="Arial"/>
                <a:cs typeface="Arial"/>
              </a:rPr>
              <a:t>ij</a:t>
            </a:r>
            <a:r>
              <a:rPr sz="1800" b="1" spc="0" dirty="0" smtClean="0">
                <a:latin typeface="Arial"/>
                <a:cs typeface="Arial"/>
              </a:rPr>
              <a:t>o         </a:t>
            </a:r>
            <a:r>
              <a:rPr sz="1800" b="1" spc="239" dirty="0" smtClean="0"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p</a:t>
            </a:r>
            <a:r>
              <a:rPr sz="1800" b="1" spc="4" dirty="0" smtClean="0">
                <a:latin typeface="Arial"/>
                <a:cs typeface="Arial"/>
              </a:rPr>
              <a:t>o</a:t>
            </a:r>
            <a:r>
              <a:rPr sz="1800" b="1" spc="0" dirty="0" smtClean="0">
                <a:latin typeface="Arial"/>
                <a:cs typeface="Arial"/>
              </a:rPr>
              <a:t>r R</a:t>
            </a:r>
            <a:r>
              <a:rPr sz="1800" b="1" spc="-9" dirty="0" smtClean="0">
                <a:latin typeface="Arial"/>
                <a:cs typeface="Arial"/>
              </a:rPr>
              <a:t>e</a:t>
            </a:r>
            <a:r>
              <a:rPr sz="1800" b="1" spc="0" dirty="0" smtClean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  <a:p>
            <a:pPr marL="167894">
              <a:lnSpc>
                <a:spcPct val="95825"/>
              </a:lnSpc>
              <a:spcBef>
                <a:spcPts val="4400"/>
              </a:spcBef>
            </a:pPr>
            <a:r>
              <a:rPr sz="1800" spc="0" dirty="0" smtClean="0">
                <a:latin typeface="Arial"/>
                <a:cs typeface="Arial"/>
              </a:rPr>
              <a:t>A           </a:t>
            </a:r>
            <a:r>
              <a:rPr sz="1800" spc="4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8                  </a:t>
            </a:r>
            <a:r>
              <a:rPr sz="1800" spc="323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4" dirty="0" smtClean="0">
                <a:latin typeface="Arial"/>
                <a:cs typeface="Arial"/>
              </a:rPr>
              <a:t>2</a:t>
            </a:r>
            <a:r>
              <a:rPr sz="1800" spc="-14" dirty="0" smtClean="0">
                <a:latin typeface="Arial"/>
                <a:cs typeface="Arial"/>
              </a:rPr>
              <a:t>4</a:t>
            </a:r>
            <a:r>
              <a:rPr sz="1800" spc="0" dirty="0" smtClean="0">
                <a:latin typeface="Arial"/>
                <a:cs typeface="Arial"/>
              </a:rPr>
              <a:t>-2 =</a:t>
            </a:r>
            <a:r>
              <a:rPr sz="1800" spc="9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1</a:t>
            </a:r>
            <a:r>
              <a:rPr sz="1800" spc="-9" dirty="0" smtClean="0">
                <a:latin typeface="Arial"/>
                <a:cs typeface="Arial"/>
              </a:rPr>
              <a:t>6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9" dirty="0" smtClean="0">
                <a:latin typeface="Arial"/>
                <a:cs typeface="Arial"/>
              </a:rPr>
              <a:t>7</a:t>
            </a:r>
            <a:r>
              <a:rPr sz="1800" spc="-14" dirty="0" smtClean="0">
                <a:latin typeface="Arial"/>
                <a:cs typeface="Arial"/>
              </a:rPr>
              <a:t>7</a:t>
            </a:r>
            <a:r>
              <a:rPr sz="1800" spc="4" dirty="0" smtClean="0">
                <a:latin typeface="Arial"/>
                <a:cs typeface="Arial"/>
              </a:rPr>
              <a:t>7</a:t>
            </a:r>
            <a:r>
              <a:rPr sz="1800" spc="0" dirty="0" smtClean="0">
                <a:latin typeface="Arial"/>
                <a:cs typeface="Arial"/>
              </a:rPr>
              <a:t>,2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167894">
              <a:lnSpc>
                <a:spcPct val="95825"/>
              </a:lnSpc>
              <a:spcBef>
                <a:spcPts val="100"/>
              </a:spcBef>
            </a:pPr>
            <a:r>
              <a:rPr sz="1800" spc="0" dirty="0" smtClean="0">
                <a:latin typeface="Arial"/>
                <a:cs typeface="Arial"/>
              </a:rPr>
              <a:t>B           </a:t>
            </a:r>
            <a:r>
              <a:rPr sz="1800" spc="4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6                </a:t>
            </a:r>
            <a:r>
              <a:rPr sz="1800" spc="33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4" dirty="0" smtClean="0">
                <a:latin typeface="Arial"/>
                <a:cs typeface="Arial"/>
              </a:rPr>
              <a:t>1</a:t>
            </a:r>
            <a:r>
              <a:rPr sz="1800" spc="-14" dirty="0" smtClean="0">
                <a:latin typeface="Arial"/>
                <a:cs typeface="Arial"/>
              </a:rPr>
              <a:t>6</a:t>
            </a:r>
            <a:r>
              <a:rPr sz="1800" spc="0" dirty="0" smtClean="0">
                <a:latin typeface="Arial"/>
                <a:cs typeface="Arial"/>
              </a:rPr>
              <a:t>-2 =</a:t>
            </a:r>
            <a:r>
              <a:rPr sz="1800" spc="9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6</a:t>
            </a:r>
            <a:r>
              <a:rPr sz="1800" spc="-9" dirty="0" smtClean="0">
                <a:latin typeface="Arial"/>
                <a:cs typeface="Arial"/>
              </a:rPr>
              <a:t>5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9" dirty="0" smtClean="0">
                <a:latin typeface="Arial"/>
                <a:cs typeface="Arial"/>
              </a:rPr>
              <a:t>5</a:t>
            </a:r>
            <a:r>
              <a:rPr sz="1800" spc="-14" dirty="0" smtClean="0">
                <a:latin typeface="Arial"/>
                <a:cs typeface="Arial"/>
              </a:rPr>
              <a:t>3</a:t>
            </a:r>
            <a:r>
              <a:rPr sz="1800" spc="0" dirty="0" smtClean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  <a:p>
            <a:pPr marL="167894">
              <a:lnSpc>
                <a:spcPct val="95825"/>
              </a:lnSpc>
              <a:spcBef>
                <a:spcPts val="90"/>
              </a:spcBef>
            </a:pPr>
            <a:r>
              <a:rPr sz="1800" spc="0" dirty="0" smtClean="0">
                <a:latin typeface="Arial"/>
                <a:cs typeface="Arial"/>
              </a:rPr>
              <a:t>C          </a:t>
            </a:r>
            <a:r>
              <a:rPr sz="1800" spc="40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0" dirty="0" smtClean="0">
                <a:latin typeface="Arial"/>
                <a:cs typeface="Arial"/>
              </a:rPr>
              <a:t>4                </a:t>
            </a:r>
            <a:r>
              <a:rPr sz="1800" spc="338" dirty="0" smtClean="0">
                <a:latin typeface="Arial"/>
                <a:cs typeface="Arial"/>
              </a:rPr>
              <a:t> 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-4" dirty="0" smtClean="0">
                <a:latin typeface="Arial"/>
                <a:cs typeface="Arial"/>
              </a:rPr>
              <a:t>8</a:t>
            </a:r>
            <a:r>
              <a:rPr sz="1800" spc="4" dirty="0" smtClean="0">
                <a:latin typeface="Arial"/>
                <a:cs typeface="Arial"/>
              </a:rPr>
              <a:t>-</a:t>
            </a:r>
            <a:r>
              <a:rPr sz="1800" spc="0" dirty="0" smtClean="0">
                <a:latin typeface="Arial"/>
                <a:cs typeface="Arial"/>
              </a:rPr>
              <a:t>2</a:t>
            </a:r>
            <a:r>
              <a:rPr sz="1800" spc="498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=</a:t>
            </a:r>
            <a:r>
              <a:rPr sz="1800" spc="14" dirty="0" smtClean="0">
                <a:latin typeface="Arial"/>
                <a:cs typeface="Arial"/>
              </a:rPr>
              <a:t> </a:t>
            </a:r>
            <a:r>
              <a:rPr sz="1800" spc="-4" dirty="0" smtClean="0">
                <a:latin typeface="Arial"/>
                <a:cs typeface="Arial"/>
              </a:rPr>
              <a:t>25</a:t>
            </a:r>
            <a:r>
              <a:rPr sz="1800" spc="0" dirty="0" smtClean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764539" y="227865"/>
            <a:ext cx="7288481" cy="2207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IP</a:t>
            </a:r>
            <a:r>
              <a:rPr sz="4400" spc="-16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con c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</a:pPr>
            <a:r>
              <a:rPr lang="es-CO"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lang="es-CO"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ienen más 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-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83896">
              <a:lnSpc>
                <a:spcPct val="95825"/>
              </a:lnSpc>
              <a:spcBef>
                <a:spcPts val="3803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92504" y="2028802"/>
            <a:ext cx="264030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es Cl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48097" y="2028802"/>
            <a:ext cx="177101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18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rup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32501" y="2028802"/>
            <a:ext cx="38091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28741" y="2028802"/>
            <a:ext cx="1432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5</a:t>
            </a:r>
            <a:r>
              <a:rPr sz="3200" spc="9" dirty="0" smtClean="0">
                <a:latin typeface="Times New Roman"/>
                <a:cs typeface="Times New Roman"/>
              </a:rPr>
              <a:t>0</a:t>
            </a:r>
            <a:r>
              <a:rPr sz="3200" spc="0" dirty="0" smtClean="0">
                <a:latin typeface="Times New Roman"/>
                <a:cs typeface="Times New Roman"/>
              </a:rPr>
              <a:t>%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2504" y="2514958"/>
            <a:ext cx="4422972" cy="25772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spa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658"/>
              </a:lnSpc>
              <a:spcBef>
                <a:spcPts val="76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es Cl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se B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rup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spa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466"/>
              </a:lnSpc>
              <a:spcBef>
                <a:spcPts val="810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es Cl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se C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rup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spa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3074520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32501" y="3100428"/>
            <a:ext cx="38091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28741" y="3100428"/>
            <a:ext cx="1432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2</a:t>
            </a:r>
            <a:r>
              <a:rPr sz="3200" spc="9" dirty="0" smtClean="0">
                <a:latin typeface="Times New Roman"/>
                <a:cs typeface="Times New Roman"/>
              </a:rPr>
              <a:t>5</a:t>
            </a:r>
            <a:r>
              <a:rPr sz="3200" spc="0" dirty="0" smtClean="0">
                <a:latin typeface="Times New Roman"/>
                <a:cs typeface="Times New Roman"/>
              </a:rPr>
              <a:t>%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4148940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32501" y="4174848"/>
            <a:ext cx="38091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28741" y="4174848"/>
            <a:ext cx="17376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9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,5</a:t>
            </a:r>
            <a:r>
              <a:rPr sz="3200" spc="0" dirty="0" smtClean="0">
                <a:latin typeface="Times New Roman"/>
                <a:cs typeface="Times New Roman"/>
              </a:rPr>
              <a:t>%</a:t>
            </a:r>
            <a:r>
              <a:rPr sz="3200" spc="-25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" y="5220693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2504" y="5246601"/>
            <a:ext cx="6653419" cy="9184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es Cl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se D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y E </a:t>
            </a:r>
            <a:r>
              <a:rPr sz="3200" spc="4" dirty="0" smtClean="0">
                <a:latin typeface="Times New Roman"/>
                <a:cs typeface="Times New Roman"/>
              </a:rPr>
              <a:t>ag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up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 </a:t>
            </a: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,5</a:t>
            </a:r>
            <a:r>
              <a:rPr sz="3200" spc="0" dirty="0" smtClean="0">
                <a:latin typeface="Times New Roman"/>
                <a:cs typeface="Times New Roman"/>
              </a:rPr>
              <a:t>%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spa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61215" y="5246601"/>
            <a:ext cx="58361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6-22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764540" y="560097"/>
            <a:ext cx="650751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Direc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am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lases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64540" y="1610845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92504" y="1636753"/>
            <a:ext cx="5111721" cy="20941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 fr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era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jo/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pu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de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cua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uga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  <a:p>
            <a:pPr marL="14224" marR="61036">
              <a:lnSpc>
                <a:spcPct val="95825"/>
              </a:lnSpc>
              <a:spcBef>
                <a:spcPts val="940"/>
              </a:spcBef>
            </a:pPr>
            <a:r>
              <a:rPr sz="3200" spc="-119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men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pe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ic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4224" marR="61036">
              <a:lnSpc>
                <a:spcPct val="95825"/>
              </a:lnSpc>
              <a:spcBef>
                <a:spcPts val="966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opo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 re</a:t>
            </a:r>
            <a:r>
              <a:rPr sz="3200" spc="4" dirty="0" smtClean="0">
                <a:latin typeface="Times New Roman"/>
                <a:cs typeface="Times New Roman"/>
              </a:rPr>
              <a:t>su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-4" dirty="0" smtClean="0">
                <a:latin typeface="Times New Roman"/>
                <a:cs typeface="Times New Roman"/>
              </a:rPr>
              <a:t>ru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23254" y="1636753"/>
            <a:ext cx="85439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es</a:t>
            </a:r>
            <a:r>
              <a:rPr sz="3200" spc="-9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91933" y="1636753"/>
            <a:ext cx="47124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540" y="2682598"/>
            <a:ext cx="228853" cy="10223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97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30426" y="3878215"/>
            <a:ext cx="358221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209" dirty="0" smtClean="0">
                <a:latin typeface="Times New Roman"/>
                <a:cs typeface="Times New Roman"/>
              </a:rPr>
              <a:t>T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b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én</a:t>
            </a:r>
            <a:r>
              <a:rPr sz="2800" spc="-64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6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29" dirty="0" smtClean="0">
                <a:latin typeface="Times New Roman"/>
                <a:cs typeface="Times New Roman"/>
              </a:rPr>
              <a:t>o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04290" y="3885334"/>
            <a:ext cx="198755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57145" y="4372836"/>
            <a:ext cx="4227779" cy="12129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4572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Ag</a:t>
            </a:r>
            <a:r>
              <a:rPr sz="2400" i="1" spc="4" dirty="0" smtClean="0">
                <a:latin typeface="Times New Roman"/>
                <a:cs typeface="Times New Roman"/>
              </a:rPr>
              <a:t>g</a:t>
            </a:r>
            <a:r>
              <a:rPr sz="2400" i="1" spc="-94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egat</a:t>
            </a:r>
            <a:r>
              <a:rPr sz="2400" i="1" spc="4" dirty="0" smtClean="0">
                <a:latin typeface="Times New Roman"/>
                <a:cs typeface="Times New Roman"/>
              </a:rPr>
              <a:t>i</a:t>
            </a:r>
            <a:r>
              <a:rPr sz="2400" i="1" spc="0" dirty="0" smtClean="0">
                <a:latin typeface="Times New Roman"/>
                <a:cs typeface="Times New Roman"/>
              </a:rPr>
              <a:t>on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595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Sup</a:t>
            </a:r>
            <a:r>
              <a:rPr sz="2400" i="1" spc="14" dirty="0" smtClean="0">
                <a:latin typeface="Times New Roman"/>
                <a:cs typeface="Times New Roman"/>
              </a:rPr>
              <a:t>e</a:t>
            </a:r>
            <a:r>
              <a:rPr sz="2400" i="1" spc="-59" dirty="0" smtClean="0">
                <a:latin typeface="Times New Roman"/>
                <a:cs typeface="Times New Roman"/>
              </a:rPr>
              <a:t>r</a:t>
            </a:r>
            <a:r>
              <a:rPr sz="2400" i="1" spc="4" dirty="0" smtClean="0">
                <a:latin typeface="Times New Roman"/>
                <a:cs typeface="Times New Roman"/>
              </a:rPr>
              <a:t>-</a:t>
            </a:r>
            <a:r>
              <a:rPr sz="2400" i="1" spc="-94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edes </a:t>
            </a:r>
            <a:r>
              <a:rPr sz="2400" i="1" spc="4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Sup</a:t>
            </a:r>
            <a:r>
              <a:rPr sz="2400" i="1" spc="4" dirty="0" smtClean="0">
                <a:latin typeface="Times New Roman"/>
                <a:cs typeface="Times New Roman"/>
              </a:rPr>
              <a:t>e</a:t>
            </a:r>
            <a:r>
              <a:rPr sz="2400" i="1" spc="0" dirty="0" smtClean="0">
                <a:latin typeface="Times New Roman"/>
                <a:cs typeface="Times New Roman"/>
              </a:rPr>
              <a:t>rne</a:t>
            </a:r>
            <a:r>
              <a:rPr sz="2400" i="1" spc="4" dirty="0" smtClean="0">
                <a:latin typeface="Times New Roman"/>
                <a:cs typeface="Times New Roman"/>
              </a:rPr>
              <a:t>tti</a:t>
            </a:r>
            <a:r>
              <a:rPr sz="2400" i="1" spc="0" dirty="0" smtClean="0">
                <a:latin typeface="Times New Roman"/>
                <a:cs typeface="Times New Roman"/>
              </a:rPr>
              <a:t>ng)</a:t>
            </a:r>
            <a:endParaRPr sz="24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708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Enru</a:t>
            </a:r>
            <a:r>
              <a:rPr sz="2400" spc="14" dirty="0" smtClean="0">
                <a:latin typeface="Times New Roman"/>
                <a:cs typeface="Times New Roman"/>
              </a:rPr>
              <a:t>ta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ento sin </a:t>
            </a:r>
            <a:r>
              <a:rPr sz="2400" spc="4" dirty="0" smtClean="0">
                <a:latin typeface="Times New Roman"/>
                <a:cs typeface="Times New Roman"/>
              </a:rPr>
              <a:t>cl</a:t>
            </a:r>
            <a:r>
              <a:rPr sz="2400" spc="0" dirty="0" smtClean="0">
                <a:latin typeface="Times New Roman"/>
                <a:cs typeface="Times New Roman"/>
              </a:rPr>
              <a:t>ases </a:t>
            </a:r>
            <a:r>
              <a:rPr sz="2400" spc="54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c</a:t>
            </a:r>
            <a:r>
              <a:rPr sz="2400" i="1" spc="4" dirty="0" smtClean="0">
                <a:latin typeface="Times New Roman"/>
                <a:cs typeface="Times New Roman"/>
              </a:rPr>
              <a:t>l</a:t>
            </a:r>
            <a:r>
              <a:rPr sz="2400" i="1" spc="-9" dirty="0" smtClean="0">
                <a:latin typeface="Times New Roman"/>
                <a:cs typeface="Times New Roman"/>
              </a:rPr>
              <a:t>a</a:t>
            </a:r>
            <a:r>
              <a:rPr sz="2400" i="1" spc="0" dirty="0" smtClean="0">
                <a:latin typeface="Times New Roman"/>
                <a:cs typeface="Times New Roman"/>
              </a:rPr>
              <a:t>ss</a:t>
            </a:r>
            <a:r>
              <a:rPr sz="2400" i="1" spc="4" dirty="0" smtClean="0">
                <a:latin typeface="Times New Roman"/>
                <a:cs typeface="Times New Roman"/>
              </a:rPr>
              <a:t>l</a:t>
            </a:r>
            <a:r>
              <a:rPr sz="2400" i="1" spc="0" dirty="0" smtClean="0">
                <a:latin typeface="Times New Roman"/>
                <a:cs typeface="Times New Roman"/>
              </a:rPr>
              <a:t>e</a:t>
            </a:r>
            <a:r>
              <a:rPr sz="2400" i="1" spc="4" dirty="0" smtClean="0">
                <a:latin typeface="Times New Roman"/>
                <a:cs typeface="Times New Roman"/>
              </a:rPr>
              <a:t>s</a:t>
            </a:r>
            <a:r>
              <a:rPr sz="2400" i="1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72158" y="4427888"/>
            <a:ext cx="154296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75"/>
              </a:lnSpc>
              <a:spcBef>
                <a:spcPts val="58"/>
              </a:spcBef>
            </a:pPr>
            <a:r>
              <a:rPr sz="1050" spc="0" dirty="0" smtClean="0">
                <a:latin typeface="Times New Roman"/>
                <a:cs typeface="Times New Roman"/>
              </a:rPr>
              <a:t>●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72158" y="4870229"/>
            <a:ext cx="154296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75"/>
              </a:lnSpc>
              <a:spcBef>
                <a:spcPts val="58"/>
              </a:spcBef>
            </a:pPr>
            <a:r>
              <a:rPr sz="1050" spc="0" dirty="0" smtClean="0">
                <a:latin typeface="Times New Roman"/>
                <a:cs typeface="Times New Roman"/>
              </a:rPr>
              <a:t>●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90310" y="5255613"/>
            <a:ext cx="10626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-104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ou</a:t>
            </a:r>
            <a:r>
              <a:rPr sz="2400" i="1" spc="4" dirty="0" smtClean="0">
                <a:latin typeface="Times New Roman"/>
                <a:cs typeface="Times New Roman"/>
              </a:rPr>
              <a:t>t</a:t>
            </a:r>
            <a:r>
              <a:rPr sz="2400" i="1" spc="14" dirty="0" smtClean="0">
                <a:latin typeface="Times New Roman"/>
                <a:cs typeface="Times New Roman"/>
              </a:rPr>
              <a:t>i</a:t>
            </a:r>
            <a:r>
              <a:rPr sz="2400" i="1" spc="-9" dirty="0" smtClean="0">
                <a:latin typeface="Times New Roman"/>
                <a:cs typeface="Times New Roman"/>
              </a:rPr>
              <a:t>n</a:t>
            </a:r>
            <a:r>
              <a:rPr sz="2400" i="1" spc="34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2158" y="5310665"/>
            <a:ext cx="154296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75"/>
              </a:lnSpc>
              <a:spcBef>
                <a:spcPts val="58"/>
              </a:spcBef>
            </a:pPr>
            <a:r>
              <a:rPr sz="1050" spc="0" dirty="0" smtClean="0">
                <a:latin typeface="Times New Roman"/>
                <a:cs typeface="Times New Roman"/>
              </a:rPr>
              <a:t>●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8670" y="5699046"/>
            <a:ext cx="4974234" cy="7724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DR </a:t>
            </a:r>
            <a:r>
              <a:rPr sz="2400" spc="4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C</a:t>
            </a:r>
            <a:r>
              <a:rPr sz="2400" i="1" spc="9" dirty="0" smtClean="0">
                <a:latin typeface="Times New Roman"/>
                <a:cs typeface="Times New Roman"/>
              </a:rPr>
              <a:t>l</a:t>
            </a:r>
            <a:r>
              <a:rPr sz="2400" i="1" spc="0" dirty="0" smtClean="0">
                <a:latin typeface="Times New Roman"/>
                <a:cs typeface="Times New Roman"/>
              </a:rPr>
              <a:t>ass</a:t>
            </a:r>
            <a:r>
              <a:rPr sz="2400" i="1" spc="4" dirty="0" smtClean="0">
                <a:latin typeface="Times New Roman"/>
                <a:cs typeface="Times New Roman"/>
              </a:rPr>
              <a:t>l</a:t>
            </a:r>
            <a:r>
              <a:rPr sz="2400" i="1" spc="0" dirty="0" smtClean="0">
                <a:latin typeface="Times New Roman"/>
                <a:cs typeface="Times New Roman"/>
              </a:rPr>
              <a:t>ess in</a:t>
            </a:r>
            <a:r>
              <a:rPr sz="2400" i="1" spc="14" dirty="0" smtClean="0">
                <a:latin typeface="Times New Roman"/>
                <a:cs typeface="Times New Roman"/>
              </a:rPr>
              <a:t>t</a:t>
            </a:r>
            <a:r>
              <a:rPr sz="2400" i="1" spc="-9" dirty="0" smtClean="0">
                <a:latin typeface="Times New Roman"/>
                <a:cs typeface="Times New Roman"/>
              </a:rPr>
              <a:t>e</a:t>
            </a:r>
            <a:r>
              <a:rPr sz="2400" i="1" spc="-69" dirty="0" smtClean="0">
                <a:latin typeface="Times New Roman"/>
                <a:cs typeface="Times New Roman"/>
              </a:rPr>
              <a:t>r</a:t>
            </a:r>
            <a:r>
              <a:rPr sz="2400" i="1" spc="14" dirty="0" smtClean="0">
                <a:latin typeface="Times New Roman"/>
                <a:cs typeface="Times New Roman"/>
              </a:rPr>
              <a:t>-</a:t>
            </a:r>
            <a:r>
              <a:rPr sz="2400" i="1" spc="0" dirty="0" smtClean="0">
                <a:latin typeface="Times New Roman"/>
                <a:cs typeface="Times New Roman"/>
              </a:rPr>
              <a:t>do</a:t>
            </a:r>
            <a:r>
              <a:rPr sz="2400" i="1" spc="-14" dirty="0" smtClean="0">
                <a:latin typeface="Times New Roman"/>
                <a:cs typeface="Times New Roman"/>
              </a:rPr>
              <a:t>m</a:t>
            </a:r>
            <a:r>
              <a:rPr sz="2400" i="1" spc="0" dirty="0" smtClean="0">
                <a:latin typeface="Times New Roman"/>
                <a:cs typeface="Times New Roman"/>
              </a:rPr>
              <a:t>a</a:t>
            </a:r>
            <a:r>
              <a:rPr sz="2400" i="1" spc="14" dirty="0" smtClean="0">
                <a:latin typeface="Times New Roman"/>
                <a:cs typeface="Times New Roman"/>
              </a:rPr>
              <a:t>i</a:t>
            </a:r>
            <a:r>
              <a:rPr sz="2400" i="1" spc="0" dirty="0" smtClean="0">
                <a:latin typeface="Times New Roman"/>
                <a:cs typeface="Times New Roman"/>
              </a:rPr>
              <a:t>n </a:t>
            </a:r>
            <a:r>
              <a:rPr sz="2400" i="1" spc="-89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o</a:t>
            </a:r>
            <a:r>
              <a:rPr sz="2400" i="1" spc="-9" dirty="0" smtClean="0">
                <a:latin typeface="Times New Roman"/>
                <a:cs typeface="Times New Roman"/>
              </a:rPr>
              <a:t>u</a:t>
            </a:r>
            <a:r>
              <a:rPr sz="2400" i="1" spc="0" dirty="0" smtClean="0">
                <a:latin typeface="Times New Roman"/>
                <a:cs typeface="Times New Roman"/>
              </a:rPr>
              <a:t>t</a:t>
            </a:r>
            <a:r>
              <a:rPr sz="2400" i="1" spc="4" dirty="0" smtClean="0">
                <a:latin typeface="Times New Roman"/>
                <a:cs typeface="Times New Roman"/>
              </a:rPr>
              <a:t>i</a:t>
            </a:r>
            <a:r>
              <a:rPr sz="2400" i="1" spc="0" dirty="0" smtClean="0">
                <a:latin typeface="Times New Roman"/>
                <a:cs typeface="Times New Roman"/>
              </a:rPr>
              <a:t>n</a:t>
            </a:r>
            <a:r>
              <a:rPr sz="2400" i="1" spc="59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9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Enru</a:t>
            </a:r>
            <a:r>
              <a:rPr sz="2400" spc="14" dirty="0" smtClean="0">
                <a:latin typeface="Times New Roman"/>
                <a:cs typeface="Times New Roman"/>
              </a:rPr>
              <a:t>ta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ento de </a:t>
            </a:r>
            <a:r>
              <a:rPr sz="2400" spc="4" dirty="0" smtClean="0">
                <a:latin typeface="Times New Roman"/>
                <a:cs typeface="Times New Roman"/>
              </a:rPr>
              <a:t>p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efi</a:t>
            </a:r>
            <a:r>
              <a:rPr sz="2400" spc="-9" dirty="0" smtClean="0">
                <a:latin typeface="Times New Roman"/>
                <a:cs typeface="Times New Roman"/>
              </a:rPr>
              <a:t>j</a:t>
            </a:r>
            <a:r>
              <a:rPr sz="2400" spc="0" dirty="0" smtClean="0">
                <a:latin typeface="Times New Roman"/>
                <a:cs typeface="Times New Roman"/>
              </a:rPr>
              <a:t>o </a:t>
            </a:r>
            <a:r>
              <a:rPr sz="2400" spc="39" dirty="0" smtClean="0">
                <a:latin typeface="Times New Roman"/>
                <a:cs typeface="Times New Roman"/>
              </a:rPr>
              <a:t>(</a:t>
            </a:r>
            <a:r>
              <a:rPr sz="2400" i="1" spc="0" dirty="0" smtClean="0">
                <a:latin typeface="Times New Roman"/>
                <a:cs typeface="Times New Roman"/>
              </a:rPr>
              <a:t>P</a:t>
            </a:r>
            <a:r>
              <a:rPr sz="2400" i="1" spc="-94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ef</a:t>
            </a:r>
            <a:r>
              <a:rPr sz="2400" i="1" spc="4" dirty="0" smtClean="0">
                <a:latin typeface="Times New Roman"/>
                <a:cs typeface="Times New Roman"/>
              </a:rPr>
              <a:t>i</a:t>
            </a:r>
            <a:r>
              <a:rPr sz="2400" i="1" spc="0" dirty="0" smtClean="0">
                <a:latin typeface="Times New Roman"/>
                <a:cs typeface="Times New Roman"/>
              </a:rPr>
              <a:t>x</a:t>
            </a:r>
            <a:r>
              <a:rPr sz="2400" i="1" spc="9" dirty="0" smtClean="0">
                <a:latin typeface="Times New Roman"/>
                <a:cs typeface="Times New Roman"/>
              </a:rPr>
              <a:t> </a:t>
            </a:r>
            <a:r>
              <a:rPr sz="2400" i="1" spc="-94" dirty="0" smtClean="0">
                <a:latin typeface="Times New Roman"/>
                <a:cs typeface="Times New Roman"/>
              </a:rPr>
              <a:t>r</a:t>
            </a:r>
            <a:r>
              <a:rPr sz="2400" i="1" spc="0" dirty="0" smtClean="0">
                <a:latin typeface="Times New Roman"/>
                <a:cs typeface="Times New Roman"/>
              </a:rPr>
              <a:t>o</a:t>
            </a:r>
            <a:r>
              <a:rPr sz="2400" i="1" spc="-9" dirty="0" smtClean="0">
                <a:latin typeface="Times New Roman"/>
                <a:cs typeface="Times New Roman"/>
              </a:rPr>
              <a:t>u</a:t>
            </a:r>
            <a:r>
              <a:rPr sz="2400" i="1" spc="0" dirty="0" smtClean="0">
                <a:latin typeface="Times New Roman"/>
                <a:cs typeface="Times New Roman"/>
              </a:rPr>
              <a:t>t</a:t>
            </a:r>
            <a:r>
              <a:rPr sz="2400" i="1" spc="9" dirty="0" smtClean="0">
                <a:latin typeface="Times New Roman"/>
                <a:cs typeface="Times New Roman"/>
              </a:rPr>
              <a:t>i</a:t>
            </a:r>
            <a:r>
              <a:rPr sz="2400" i="1" spc="0" dirty="0" smtClean="0">
                <a:latin typeface="Times New Roman"/>
                <a:cs typeface="Times New Roman"/>
              </a:rPr>
              <a:t>n</a:t>
            </a:r>
            <a:r>
              <a:rPr sz="2400" i="1" spc="34" dirty="0" smtClean="0">
                <a:latin typeface="Times New Roman"/>
                <a:cs typeface="Times New Roman"/>
              </a:rPr>
              <a:t>g</a:t>
            </a:r>
            <a:r>
              <a:rPr sz="2400" spc="0" dirty="0" smtClean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2158" y="5754098"/>
            <a:ext cx="154296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75"/>
              </a:lnSpc>
              <a:spcBef>
                <a:spcPts val="58"/>
              </a:spcBef>
            </a:pPr>
            <a:r>
              <a:rPr sz="1050" spc="0" dirty="0" smtClean="0">
                <a:latin typeface="Times New Roman"/>
                <a:cs typeface="Times New Roman"/>
              </a:rPr>
              <a:t>●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72158" y="6196363"/>
            <a:ext cx="154296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75"/>
              </a:lnSpc>
              <a:spcBef>
                <a:spcPts val="58"/>
              </a:spcBef>
            </a:pPr>
            <a:r>
              <a:rPr sz="1050" spc="0" dirty="0" smtClean="0">
                <a:latin typeface="Times New Roman"/>
                <a:cs typeface="Times New Roman"/>
              </a:rPr>
              <a:t>●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6-23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2602230" y="3059429"/>
            <a:ext cx="685165" cy="2540"/>
          </a:xfrm>
          <a:custGeom>
            <a:avLst/>
            <a:gdLst/>
            <a:ahLst/>
            <a:cxnLst/>
            <a:rect l="l" t="t" r="r" b="b"/>
            <a:pathLst>
              <a:path w="685165" h="2540">
                <a:moveTo>
                  <a:pt x="0" y="0"/>
                </a:moveTo>
                <a:lnTo>
                  <a:pt x="685165" y="254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90800" y="3048000"/>
            <a:ext cx="685800" cy="1270"/>
          </a:xfrm>
          <a:custGeom>
            <a:avLst/>
            <a:gdLst/>
            <a:ahLst/>
            <a:cxnLst/>
            <a:rect l="l" t="t" r="r" b="b"/>
            <a:pathLst>
              <a:path w="685800" h="1270">
                <a:moveTo>
                  <a:pt x="0" y="0"/>
                </a:moveTo>
                <a:lnTo>
                  <a:pt x="685800" y="127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00400" y="2590800"/>
            <a:ext cx="1736089" cy="10166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9900" y="1841500"/>
            <a:ext cx="2132330" cy="1270"/>
          </a:xfrm>
          <a:custGeom>
            <a:avLst/>
            <a:gdLst/>
            <a:ahLst/>
            <a:cxnLst/>
            <a:rect l="l" t="t" r="r" b="b"/>
            <a:pathLst>
              <a:path w="2132330" h="1270">
                <a:moveTo>
                  <a:pt x="0" y="0"/>
                </a:moveTo>
                <a:lnTo>
                  <a:pt x="2132330" y="127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7200" y="1828800"/>
            <a:ext cx="2133600" cy="1270"/>
          </a:xfrm>
          <a:custGeom>
            <a:avLst/>
            <a:gdLst/>
            <a:ahLst/>
            <a:cxnLst/>
            <a:rect l="l" t="t" r="r" b="b"/>
            <a:pathLst>
              <a:path w="2133600" h="1270">
                <a:moveTo>
                  <a:pt x="0" y="0"/>
                </a:moveTo>
                <a:lnTo>
                  <a:pt x="2133600" y="127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02230" y="1308100"/>
            <a:ext cx="1905" cy="3733800"/>
          </a:xfrm>
          <a:custGeom>
            <a:avLst/>
            <a:gdLst/>
            <a:ahLst/>
            <a:cxnLst/>
            <a:rect l="l" t="t" r="r" b="b"/>
            <a:pathLst>
              <a:path w="1905" h="3733800">
                <a:moveTo>
                  <a:pt x="0" y="0"/>
                </a:moveTo>
                <a:lnTo>
                  <a:pt x="1905" y="373380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90800" y="1295400"/>
            <a:ext cx="635" cy="3733800"/>
          </a:xfrm>
          <a:custGeom>
            <a:avLst/>
            <a:gdLst/>
            <a:ahLst/>
            <a:cxnLst/>
            <a:rect l="l" t="t" r="r" b="b"/>
            <a:pathLst>
              <a:path w="635" h="3733800">
                <a:moveTo>
                  <a:pt x="0" y="0"/>
                </a:moveTo>
                <a:lnTo>
                  <a:pt x="635" y="373380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9900" y="2679700"/>
            <a:ext cx="2132330" cy="1270"/>
          </a:xfrm>
          <a:custGeom>
            <a:avLst/>
            <a:gdLst/>
            <a:ahLst/>
            <a:cxnLst/>
            <a:rect l="l" t="t" r="r" b="b"/>
            <a:pathLst>
              <a:path w="2132330" h="1270">
                <a:moveTo>
                  <a:pt x="0" y="0"/>
                </a:moveTo>
                <a:lnTo>
                  <a:pt x="2132330" y="127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7200" y="2667000"/>
            <a:ext cx="2133600" cy="1270"/>
          </a:xfrm>
          <a:custGeom>
            <a:avLst/>
            <a:gdLst/>
            <a:ahLst/>
            <a:cxnLst/>
            <a:rect l="l" t="t" r="r" b="b"/>
            <a:pathLst>
              <a:path w="2133600" h="1270">
                <a:moveTo>
                  <a:pt x="0" y="0"/>
                </a:moveTo>
                <a:lnTo>
                  <a:pt x="2133600" y="127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69900" y="3516629"/>
            <a:ext cx="2132330" cy="2540"/>
          </a:xfrm>
          <a:custGeom>
            <a:avLst/>
            <a:gdLst/>
            <a:ahLst/>
            <a:cxnLst/>
            <a:rect l="l" t="t" r="r" b="b"/>
            <a:pathLst>
              <a:path w="2132330" h="2540">
                <a:moveTo>
                  <a:pt x="0" y="0"/>
                </a:moveTo>
                <a:lnTo>
                  <a:pt x="2132330" y="254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7200" y="3505200"/>
            <a:ext cx="2133600" cy="1270"/>
          </a:xfrm>
          <a:custGeom>
            <a:avLst/>
            <a:gdLst/>
            <a:ahLst/>
            <a:cxnLst/>
            <a:rect l="l" t="t" r="r" b="b"/>
            <a:pathLst>
              <a:path w="2133600" h="1270">
                <a:moveTo>
                  <a:pt x="0" y="0"/>
                </a:moveTo>
                <a:lnTo>
                  <a:pt x="2133600" y="127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69900" y="4431030"/>
            <a:ext cx="2132330" cy="2539"/>
          </a:xfrm>
          <a:custGeom>
            <a:avLst/>
            <a:gdLst/>
            <a:ahLst/>
            <a:cxnLst/>
            <a:rect l="l" t="t" r="r" b="b"/>
            <a:pathLst>
              <a:path w="2132330" h="2539">
                <a:moveTo>
                  <a:pt x="0" y="0"/>
                </a:moveTo>
                <a:lnTo>
                  <a:pt x="2132330" y="254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7200" y="4419600"/>
            <a:ext cx="2133600" cy="635"/>
          </a:xfrm>
          <a:custGeom>
            <a:avLst/>
            <a:gdLst/>
            <a:ahLst/>
            <a:cxnLst/>
            <a:rect l="l" t="t" r="r" b="b"/>
            <a:pathLst>
              <a:path w="2133600" h="635">
                <a:moveTo>
                  <a:pt x="0" y="0"/>
                </a:moveTo>
                <a:lnTo>
                  <a:pt x="2133600" y="635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10045" y="1764665"/>
            <a:ext cx="2031364" cy="25952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4334" y="344134"/>
            <a:ext cx="276864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upe</a:t>
            </a:r>
            <a:r>
              <a:rPr sz="4400" spc="-1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-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15720" y="1513372"/>
            <a:ext cx="89647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 smtClean="0">
                <a:latin typeface="Arial"/>
                <a:cs typeface="Arial"/>
              </a:rPr>
              <a:t>172</a:t>
            </a:r>
            <a:r>
              <a:rPr sz="1400" b="1" spc="14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1</a:t>
            </a:r>
            <a:r>
              <a:rPr sz="1400" b="1" spc="-14" dirty="0" smtClean="0">
                <a:latin typeface="Arial"/>
                <a:cs typeface="Arial"/>
              </a:rPr>
              <a:t>6</a:t>
            </a:r>
            <a:r>
              <a:rPr sz="1400" b="1" spc="4" dirty="0" smtClean="0">
                <a:latin typeface="Arial"/>
                <a:cs typeface="Arial"/>
              </a:rPr>
              <a:t>.</a:t>
            </a:r>
            <a:r>
              <a:rPr sz="1400" b="1" spc="-9" dirty="0" smtClean="0">
                <a:latin typeface="Arial"/>
                <a:cs typeface="Arial"/>
              </a:rPr>
              <a:t>0</a:t>
            </a:r>
            <a:r>
              <a:rPr sz="1400" b="1" spc="19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5720" y="2351953"/>
            <a:ext cx="89647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 smtClean="0">
                <a:latin typeface="Arial"/>
                <a:cs typeface="Arial"/>
              </a:rPr>
              <a:t>172</a:t>
            </a:r>
            <a:r>
              <a:rPr sz="1400" b="1" spc="14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1</a:t>
            </a:r>
            <a:r>
              <a:rPr sz="1400" b="1" spc="-14" dirty="0" smtClean="0">
                <a:latin typeface="Arial"/>
                <a:cs typeface="Arial"/>
              </a:rPr>
              <a:t>7</a:t>
            </a:r>
            <a:r>
              <a:rPr sz="1400" b="1" spc="4" dirty="0" smtClean="0">
                <a:latin typeface="Arial"/>
                <a:cs typeface="Arial"/>
              </a:rPr>
              <a:t>.</a:t>
            </a:r>
            <a:r>
              <a:rPr sz="1400" b="1" spc="-9" dirty="0" smtClean="0">
                <a:latin typeface="Arial"/>
                <a:cs typeface="Arial"/>
              </a:rPr>
              <a:t>0</a:t>
            </a:r>
            <a:r>
              <a:rPr sz="1400" b="1" spc="19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5720" y="3190153"/>
            <a:ext cx="89647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 smtClean="0">
                <a:latin typeface="Arial"/>
                <a:cs typeface="Arial"/>
              </a:rPr>
              <a:t>172</a:t>
            </a:r>
            <a:r>
              <a:rPr sz="1400" b="1" spc="14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1</a:t>
            </a:r>
            <a:r>
              <a:rPr sz="1400" b="1" spc="-14" dirty="0" smtClean="0">
                <a:latin typeface="Arial"/>
                <a:cs typeface="Arial"/>
              </a:rPr>
              <a:t>8</a:t>
            </a:r>
            <a:r>
              <a:rPr sz="1400" b="1" spc="4" dirty="0" smtClean="0">
                <a:latin typeface="Arial"/>
                <a:cs typeface="Arial"/>
              </a:rPr>
              <a:t>.</a:t>
            </a:r>
            <a:r>
              <a:rPr sz="1400" b="1" spc="-9" dirty="0" smtClean="0">
                <a:latin typeface="Arial"/>
                <a:cs typeface="Arial"/>
              </a:rPr>
              <a:t>0</a:t>
            </a:r>
            <a:r>
              <a:rPr sz="1400" b="1" spc="19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93263" y="3723807"/>
            <a:ext cx="214035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 smtClean="0">
                <a:latin typeface="Arial"/>
                <a:cs typeface="Arial"/>
              </a:rPr>
              <a:t>E</a:t>
            </a:r>
            <a:r>
              <a:rPr sz="1400" b="1" spc="-4" dirty="0" smtClean="0">
                <a:latin typeface="Arial"/>
                <a:cs typeface="Arial"/>
              </a:rPr>
              <a:t>n</a:t>
            </a: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-4" dirty="0" smtClean="0">
                <a:latin typeface="Arial"/>
                <a:cs typeface="Arial"/>
              </a:rPr>
              <a:t>u</a:t>
            </a:r>
            <a:r>
              <a:rPr sz="1400" b="1" spc="0" dirty="0" smtClean="0">
                <a:latin typeface="Arial"/>
                <a:cs typeface="Arial"/>
              </a:rPr>
              <a:t>ta</a:t>
            </a:r>
            <a:r>
              <a:rPr sz="1400" b="1" spc="-4" dirty="0" smtClean="0">
                <a:latin typeface="Arial"/>
                <a:cs typeface="Arial"/>
              </a:rPr>
              <a:t>do</a:t>
            </a:r>
            <a:r>
              <a:rPr sz="1400" b="1" spc="0" dirty="0" smtClean="0">
                <a:latin typeface="Arial"/>
                <a:cs typeface="Arial"/>
              </a:rPr>
              <a:t>r</a:t>
            </a:r>
            <a:r>
              <a:rPr sz="1400" b="1" spc="25" dirty="0" smtClean="0">
                <a:latin typeface="Arial"/>
                <a:cs typeface="Arial"/>
              </a:rPr>
              <a:t> </a:t>
            </a:r>
            <a:r>
              <a:rPr sz="1400" b="1" spc="-19" dirty="0" smtClean="0">
                <a:latin typeface="Arial"/>
                <a:cs typeface="Arial"/>
              </a:rPr>
              <a:t>d</a:t>
            </a:r>
            <a:r>
              <a:rPr sz="1400" b="1" spc="0" dirty="0" smtClean="0">
                <a:latin typeface="Arial"/>
                <a:cs typeface="Arial"/>
              </a:rPr>
              <a:t>e</a:t>
            </a:r>
            <a:r>
              <a:rPr sz="1400" b="1" spc="19" dirty="0" smtClean="0">
                <a:latin typeface="Arial"/>
                <a:cs typeface="Arial"/>
              </a:rPr>
              <a:t> </a:t>
            </a:r>
            <a:r>
              <a:rPr sz="1400" b="1" spc="-9" dirty="0" smtClean="0">
                <a:latin typeface="Arial"/>
                <a:cs typeface="Arial"/>
              </a:rPr>
              <a:t>s</a:t>
            </a:r>
            <a:r>
              <a:rPr sz="1400" b="1" spc="-4" dirty="0" smtClean="0">
                <a:latin typeface="Arial"/>
                <a:cs typeface="Arial"/>
              </a:rPr>
              <a:t>u</a:t>
            </a:r>
            <a:r>
              <a:rPr sz="1400" b="1" spc="-14" dirty="0" smtClean="0">
                <a:latin typeface="Arial"/>
                <a:cs typeface="Arial"/>
              </a:rPr>
              <a:t>c</a:t>
            </a:r>
            <a:r>
              <a:rPr sz="1400" b="1" spc="-4" dirty="0" smtClean="0">
                <a:latin typeface="Arial"/>
                <a:cs typeface="Arial"/>
              </a:rPr>
              <a:t>u</a:t>
            </a: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0" dirty="0" smtClean="0">
                <a:latin typeface="Arial"/>
                <a:cs typeface="Arial"/>
              </a:rPr>
              <a:t>sa</a:t>
            </a:r>
            <a:r>
              <a:rPr sz="1400" b="1" spc="19" dirty="0" smtClean="0">
                <a:latin typeface="Arial"/>
                <a:cs typeface="Arial"/>
              </a:rPr>
              <a:t>l</a:t>
            </a:r>
            <a:r>
              <a:rPr sz="1400" b="1" spc="-14" dirty="0" smtClean="0">
                <a:latin typeface="Arial"/>
                <a:cs typeface="Arial"/>
              </a:rPr>
              <a:t>e</a:t>
            </a:r>
            <a:r>
              <a:rPr sz="1400" b="1" spc="0" dirty="0" smtClean="0">
                <a:latin typeface="Arial"/>
                <a:cs typeface="Arial"/>
              </a:rPr>
              <a:t>s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5720" y="4104807"/>
            <a:ext cx="89647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0" dirty="0" smtClean="0">
                <a:latin typeface="Arial"/>
                <a:cs typeface="Arial"/>
              </a:rPr>
              <a:t>172</a:t>
            </a:r>
            <a:r>
              <a:rPr sz="1400" b="1" spc="14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1</a:t>
            </a:r>
            <a:r>
              <a:rPr sz="1400" b="1" spc="-14" dirty="0" smtClean="0">
                <a:latin typeface="Arial"/>
                <a:cs typeface="Arial"/>
              </a:rPr>
              <a:t>9</a:t>
            </a:r>
            <a:r>
              <a:rPr sz="1400" b="1" spc="4" dirty="0" smtClean="0">
                <a:latin typeface="Arial"/>
                <a:cs typeface="Arial"/>
              </a:rPr>
              <a:t>.</a:t>
            </a:r>
            <a:r>
              <a:rPr sz="1400" b="1" spc="-9" dirty="0" smtClean="0">
                <a:latin typeface="Arial"/>
                <a:cs typeface="Arial"/>
              </a:rPr>
              <a:t>0</a:t>
            </a:r>
            <a:r>
              <a:rPr sz="1400" b="1" spc="19" dirty="0" smtClean="0">
                <a:latin typeface="Arial"/>
                <a:cs typeface="Arial"/>
              </a:rPr>
              <a:t>.</a:t>
            </a:r>
            <a:r>
              <a:rPr sz="1400" b="1" spc="0" dirty="0" smtClean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95922" y="4638588"/>
            <a:ext cx="1636258" cy="417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535"/>
              </a:lnSpc>
              <a:spcBef>
                <a:spcPts val="76"/>
              </a:spcBef>
            </a:pP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0" dirty="0" smtClean="0">
                <a:latin typeface="Arial"/>
                <a:cs typeface="Arial"/>
              </a:rPr>
              <a:t>ed P</a:t>
            </a:r>
            <a:r>
              <a:rPr sz="1400" b="1" spc="4" dirty="0" smtClean="0">
                <a:latin typeface="Arial"/>
                <a:cs typeface="Arial"/>
              </a:rPr>
              <a:t>ri</a:t>
            </a:r>
            <a:r>
              <a:rPr sz="1400" b="1" spc="-4" dirty="0" smtClean="0">
                <a:latin typeface="Arial"/>
                <a:cs typeface="Arial"/>
              </a:rPr>
              <a:t>n</a:t>
            </a:r>
            <a:r>
              <a:rPr sz="1400" b="1" spc="0" dirty="0" smtClean="0">
                <a:latin typeface="Arial"/>
                <a:cs typeface="Arial"/>
              </a:rPr>
              <a:t>c</a:t>
            </a:r>
            <a:r>
              <a:rPr sz="1400" b="1" spc="4" dirty="0" smtClean="0">
                <a:latin typeface="Arial"/>
                <a:cs typeface="Arial"/>
              </a:rPr>
              <a:t>i</a:t>
            </a:r>
            <a:r>
              <a:rPr sz="1400" b="1" spc="-4" dirty="0" smtClean="0">
                <a:latin typeface="Arial"/>
                <a:cs typeface="Arial"/>
              </a:rPr>
              <a:t>p</a:t>
            </a:r>
            <a:r>
              <a:rPr sz="1400" b="1" spc="0" dirty="0" smtClean="0">
                <a:latin typeface="Arial"/>
                <a:cs typeface="Arial"/>
              </a:rPr>
              <a:t>al</a:t>
            </a:r>
            <a:r>
              <a:rPr sz="1400" b="1" spc="14" dirty="0" smtClean="0">
                <a:latin typeface="Arial"/>
                <a:cs typeface="Arial"/>
              </a:rPr>
              <a:t> </a:t>
            </a:r>
            <a:r>
              <a:rPr sz="1400" b="1" spc="-4" dirty="0" smtClean="0">
                <a:latin typeface="Arial"/>
                <a:cs typeface="Arial"/>
              </a:rPr>
              <a:t>d</a:t>
            </a:r>
            <a:r>
              <a:rPr sz="1400" b="1" spc="0" dirty="0" smtClean="0">
                <a:latin typeface="Arial"/>
                <a:cs typeface="Arial"/>
              </a:rPr>
              <a:t>e</a:t>
            </a:r>
            <a:r>
              <a:rPr sz="1400" b="1" spc="-4" dirty="0" smtClean="0">
                <a:latin typeface="Arial"/>
                <a:cs typeface="Arial"/>
              </a:rPr>
              <a:t> </a:t>
            </a:r>
            <a:r>
              <a:rPr sz="1400" b="1" spc="4" dirty="0" smtClean="0">
                <a:latin typeface="Arial"/>
                <a:cs typeface="Arial"/>
              </a:rPr>
              <a:t>l</a:t>
            </a:r>
            <a:r>
              <a:rPr sz="1400" b="1" spc="0" dirty="0" smtClean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  <a:p>
            <a:pPr marL="410298" marR="420703" algn="ctr">
              <a:lnSpc>
                <a:spcPct val="95825"/>
              </a:lnSpc>
            </a:pPr>
            <a:r>
              <a:rPr sz="1400" b="1" spc="0" dirty="0" smtClean="0">
                <a:latin typeface="Arial"/>
                <a:cs typeface="Arial"/>
              </a:rPr>
              <a:t>Em</a:t>
            </a:r>
            <a:r>
              <a:rPr sz="1400" b="1" spc="-4" dirty="0" smtClean="0">
                <a:latin typeface="Arial"/>
                <a:cs typeface="Arial"/>
              </a:rPr>
              <a:t>p</a:t>
            </a: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0" dirty="0" smtClean="0">
                <a:latin typeface="Arial"/>
                <a:cs typeface="Arial"/>
              </a:rPr>
              <a:t>esa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7568" y="4790988"/>
            <a:ext cx="182633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0" dirty="0" smtClean="0">
                <a:latin typeface="Arial"/>
                <a:cs typeface="Arial"/>
              </a:rPr>
              <a:t>e</a:t>
            </a:r>
            <a:r>
              <a:rPr sz="1400" b="1" spc="-4" dirty="0" smtClean="0">
                <a:latin typeface="Arial"/>
                <a:cs typeface="Arial"/>
              </a:rPr>
              <a:t>d</a:t>
            </a:r>
            <a:r>
              <a:rPr sz="1400" b="1" spc="0" dirty="0" smtClean="0">
                <a:latin typeface="Arial"/>
                <a:cs typeface="Arial"/>
              </a:rPr>
              <a:t>es</a:t>
            </a:r>
            <a:r>
              <a:rPr sz="1400" b="1" spc="19" dirty="0" smtClean="0">
                <a:latin typeface="Arial"/>
                <a:cs typeface="Arial"/>
              </a:rPr>
              <a:t> </a:t>
            </a:r>
            <a:r>
              <a:rPr sz="1400" b="1" spc="-4" dirty="0" smtClean="0">
                <a:latin typeface="Arial"/>
                <a:cs typeface="Arial"/>
              </a:rPr>
              <a:t>d</a:t>
            </a:r>
            <a:r>
              <a:rPr sz="1400" b="1" spc="0" dirty="0" smtClean="0">
                <a:latin typeface="Arial"/>
                <a:cs typeface="Arial"/>
              </a:rPr>
              <a:t>e</a:t>
            </a:r>
            <a:r>
              <a:rPr sz="1400" b="1" spc="-4" dirty="0" smtClean="0">
                <a:latin typeface="Arial"/>
                <a:cs typeface="Arial"/>
              </a:rPr>
              <a:t> </a:t>
            </a:r>
            <a:r>
              <a:rPr sz="1400" b="1" spc="0" dirty="0" smtClean="0">
                <a:latin typeface="Arial"/>
                <a:cs typeface="Arial"/>
              </a:rPr>
              <a:t>s</a:t>
            </a:r>
            <a:r>
              <a:rPr sz="1400" b="1" spc="-4" dirty="0" smtClean="0">
                <a:latin typeface="Arial"/>
                <a:cs typeface="Arial"/>
              </a:rPr>
              <a:t>u</a:t>
            </a:r>
            <a:r>
              <a:rPr sz="1400" b="1" spc="0" dirty="0" smtClean="0">
                <a:latin typeface="Arial"/>
                <a:cs typeface="Arial"/>
              </a:rPr>
              <a:t>c</a:t>
            </a:r>
            <a:r>
              <a:rPr sz="1400" b="1" spc="-4" dirty="0" smtClean="0">
                <a:latin typeface="Arial"/>
                <a:cs typeface="Arial"/>
              </a:rPr>
              <a:t>u</a:t>
            </a:r>
            <a:r>
              <a:rPr sz="1400" b="1" spc="4" dirty="0" smtClean="0">
                <a:latin typeface="Arial"/>
                <a:cs typeface="Arial"/>
              </a:rPr>
              <a:t>r</a:t>
            </a:r>
            <a:r>
              <a:rPr sz="1400" b="1" spc="0" dirty="0" smtClean="0">
                <a:latin typeface="Arial"/>
                <a:cs typeface="Arial"/>
              </a:rPr>
              <a:t>s</a:t>
            </a:r>
            <a:r>
              <a:rPr sz="1400" b="1" spc="-14" dirty="0" smtClean="0">
                <a:latin typeface="Arial"/>
                <a:cs typeface="Arial"/>
              </a:rPr>
              <a:t>a</a:t>
            </a:r>
            <a:r>
              <a:rPr sz="1400" b="1" spc="19" dirty="0" smtClean="0">
                <a:latin typeface="Arial"/>
                <a:cs typeface="Arial"/>
              </a:rPr>
              <a:t>l</a:t>
            </a:r>
            <a:r>
              <a:rPr sz="1400" b="1" spc="0" dirty="0" smtClean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9194" y="5396126"/>
            <a:ext cx="139700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•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43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•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08377" y="5408318"/>
            <a:ext cx="397654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1939"/>
              </a:lnSpc>
              <a:spcBef>
                <a:spcPts val="97"/>
              </a:spcBef>
            </a:pPr>
            <a:r>
              <a:rPr sz="1800" spc="-14" dirty="0" smtClean="0">
                <a:latin typeface="Times New Roman"/>
                <a:cs typeface="Times New Roman"/>
              </a:rPr>
              <a:t>M</a:t>
            </a:r>
            <a:r>
              <a:rPr sz="1800" spc="0" dirty="0" smtClean="0">
                <a:latin typeface="Times New Roman"/>
                <a:cs typeface="Times New Roman"/>
              </a:rPr>
              <a:t>ov</a:t>
            </a:r>
            <a:r>
              <a:rPr sz="1800" spc="19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</a:t>
            </a:r>
            <a:r>
              <a:rPr sz="1800" spc="-4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fr</a:t>
            </a:r>
            <a:r>
              <a:rPr sz="1800" spc="-9" dirty="0" smtClean="0">
                <a:latin typeface="Times New Roman"/>
                <a:cs typeface="Times New Roman"/>
              </a:rPr>
              <a:t>o</a:t>
            </a:r>
            <a:r>
              <a:rPr sz="1800" spc="0" dirty="0" smtClean="0">
                <a:latin typeface="Times New Roman"/>
                <a:cs typeface="Times New Roman"/>
              </a:rPr>
              <a:t>nt</a:t>
            </a:r>
            <a:r>
              <a:rPr sz="1800" spc="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ra</a:t>
            </a:r>
            <a:r>
              <a:rPr sz="1800" spc="14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d</a:t>
            </a:r>
            <a:r>
              <a:rPr sz="1800" spc="1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l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pr</a:t>
            </a:r>
            <a:r>
              <a:rPr sz="1800" spc="4" dirty="0" smtClean="0">
                <a:latin typeface="Times New Roman"/>
                <a:cs typeface="Times New Roman"/>
              </a:rPr>
              <a:t>ef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4" dirty="0" smtClean="0">
                <a:latin typeface="Times New Roman"/>
                <a:cs typeface="Times New Roman"/>
              </a:rPr>
              <a:t>j</a:t>
            </a:r>
            <a:r>
              <a:rPr sz="1800" spc="0" dirty="0" smtClean="0">
                <a:latin typeface="Times New Roman"/>
                <a:cs typeface="Times New Roman"/>
              </a:rPr>
              <a:t>o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4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a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14" dirty="0" smtClean="0">
                <a:latin typeface="Times New Roman"/>
                <a:cs typeface="Times New Roman"/>
              </a:rPr>
              <a:t>z</a:t>
            </a:r>
            <a:r>
              <a:rPr sz="1800" spc="0" dirty="0" smtClean="0">
                <a:latin typeface="Times New Roman"/>
                <a:cs typeface="Times New Roman"/>
              </a:rPr>
              <a:t>qu</a:t>
            </a:r>
            <a:r>
              <a:rPr sz="1800" spc="-9" dirty="0" smtClean="0">
                <a:latin typeface="Times New Roman"/>
                <a:cs typeface="Times New Roman"/>
              </a:rPr>
              <a:t>i</a:t>
            </a:r>
            <a:r>
              <a:rPr sz="1800" spc="14" dirty="0" smtClean="0">
                <a:latin typeface="Times New Roman"/>
                <a:cs typeface="Times New Roman"/>
              </a:rPr>
              <a:t>e</a:t>
            </a:r>
            <a:r>
              <a:rPr sz="1800" spc="0" dirty="0" smtClean="0">
                <a:latin typeface="Times New Roman"/>
                <a:cs typeface="Times New Roman"/>
              </a:rPr>
              <a:t>rda</a:t>
            </a:r>
            <a:endParaRPr sz="1800">
              <a:latin typeface="Times New Roman"/>
              <a:cs typeface="Times New Roman"/>
            </a:endParaRPr>
          </a:p>
          <a:p>
            <a:pPr marL="12700" marR="34289">
              <a:lnSpc>
                <a:spcPct val="95825"/>
              </a:lnSpc>
              <a:spcBef>
                <a:spcPts val="437"/>
              </a:spcBef>
            </a:pPr>
            <a:r>
              <a:rPr sz="1800" spc="4" dirty="0" smtClean="0">
                <a:latin typeface="Times New Roman"/>
                <a:cs typeface="Times New Roman"/>
              </a:rPr>
              <a:t>La</a:t>
            </a:r>
            <a:r>
              <a:rPr sz="1800" spc="0" dirty="0" smtClean="0">
                <a:latin typeface="Times New Roman"/>
                <a:cs typeface="Times New Roman"/>
              </a:rPr>
              <a:t>s 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4" dirty="0" smtClean="0">
                <a:latin typeface="Times New Roman"/>
                <a:cs typeface="Times New Roman"/>
              </a:rPr>
              <a:t>u</a:t>
            </a:r>
            <a:r>
              <a:rPr sz="1800" spc="14" dirty="0" smtClean="0">
                <a:latin typeface="Times New Roman"/>
                <a:cs typeface="Times New Roman"/>
              </a:rPr>
              <a:t>c</a:t>
            </a:r>
            <a:r>
              <a:rPr sz="1800" spc="0" dirty="0" smtClean="0">
                <a:latin typeface="Times New Roman"/>
                <a:cs typeface="Times New Roman"/>
              </a:rPr>
              <a:t>ur</a:t>
            </a:r>
            <a:r>
              <a:rPr sz="1800" spc="-14" dirty="0" smtClean="0">
                <a:latin typeface="Times New Roman"/>
                <a:cs typeface="Times New Roman"/>
              </a:rPr>
              <a:t>s</a:t>
            </a:r>
            <a:r>
              <a:rPr sz="1800" spc="14" dirty="0" smtClean="0">
                <a:latin typeface="Times New Roman"/>
                <a:cs typeface="Times New Roman"/>
              </a:rPr>
              <a:t>a</a:t>
            </a:r>
            <a:r>
              <a:rPr sz="1800" spc="-9" dirty="0" smtClean="0">
                <a:latin typeface="Times New Roman"/>
                <a:cs typeface="Times New Roman"/>
              </a:rPr>
              <a:t>l</a:t>
            </a:r>
            <a:r>
              <a:rPr sz="1800" spc="0" dirty="0" smtClean="0">
                <a:latin typeface="Times New Roman"/>
                <a:cs typeface="Times New Roman"/>
              </a:rPr>
              <a:t>es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anun</a:t>
            </a:r>
            <a:r>
              <a:rPr sz="1800" spc="9" dirty="0" smtClean="0">
                <a:latin typeface="Times New Roman"/>
                <a:cs typeface="Times New Roman"/>
              </a:rPr>
              <a:t>c</a:t>
            </a:r>
            <a:r>
              <a:rPr sz="1800" spc="4" dirty="0" smtClean="0">
                <a:latin typeface="Times New Roman"/>
                <a:cs typeface="Times New Roman"/>
              </a:rPr>
              <a:t>ia</a:t>
            </a:r>
            <a:r>
              <a:rPr sz="1800" spc="0" dirty="0" smtClean="0">
                <a:latin typeface="Times New Roman"/>
                <a:cs typeface="Times New Roman"/>
              </a:rPr>
              <a:t>n</a:t>
            </a:r>
            <a:r>
              <a:rPr sz="1800" spc="9" dirty="0" smtClean="0"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Times New Roman"/>
                <a:cs typeface="Times New Roman"/>
              </a:rPr>
              <a:t>17</a:t>
            </a:r>
            <a:r>
              <a:rPr sz="1800" spc="-14" dirty="0" smtClean="0">
                <a:latin typeface="Times New Roman"/>
                <a:cs typeface="Times New Roman"/>
              </a:rPr>
              <a:t>2</a:t>
            </a:r>
            <a:r>
              <a:rPr sz="1800" spc="-4" dirty="0" smtClean="0">
                <a:latin typeface="Times New Roman"/>
                <a:cs typeface="Times New Roman"/>
              </a:rPr>
              <a:t>.</a:t>
            </a:r>
            <a:r>
              <a:rPr sz="1800" spc="9" dirty="0" smtClean="0">
                <a:latin typeface="Times New Roman"/>
                <a:cs typeface="Times New Roman"/>
              </a:rPr>
              <a:t>1</a:t>
            </a:r>
            <a:r>
              <a:rPr sz="1800" spc="-9" dirty="0" smtClean="0">
                <a:latin typeface="Times New Roman"/>
                <a:cs typeface="Times New Roman"/>
              </a:rPr>
              <a:t>6</a:t>
            </a:r>
            <a:r>
              <a:rPr sz="1800" spc="19" dirty="0" smtClean="0">
                <a:latin typeface="Times New Roman"/>
                <a:cs typeface="Times New Roman"/>
              </a:rPr>
              <a:t>.</a:t>
            </a:r>
            <a:r>
              <a:rPr sz="1800" spc="0" dirty="0" smtClean="0">
                <a:latin typeface="Times New Roman"/>
                <a:cs typeface="Times New Roman"/>
              </a:rPr>
              <a:t>0</a:t>
            </a:r>
            <a:r>
              <a:rPr sz="1800" spc="19" dirty="0" smtClean="0">
                <a:latin typeface="Times New Roman"/>
                <a:cs typeface="Times New Roman"/>
              </a:rPr>
              <a:t>.</a:t>
            </a:r>
            <a:r>
              <a:rPr sz="1800" spc="-14" dirty="0" smtClean="0">
                <a:latin typeface="Times New Roman"/>
                <a:cs typeface="Times New Roman"/>
              </a:rPr>
              <a:t>0</a:t>
            </a:r>
            <a:r>
              <a:rPr sz="1800" spc="0" dirty="0" smtClean="0">
                <a:latin typeface="Times New Roman"/>
                <a:cs typeface="Times New Roman"/>
              </a:rPr>
              <a:t>/14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6-24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3696970" y="1752600"/>
            <a:ext cx="2470150" cy="661670"/>
          </a:xfrm>
          <a:custGeom>
            <a:avLst/>
            <a:gdLst/>
            <a:ahLst/>
            <a:cxnLst/>
            <a:rect l="l" t="t" r="r" b="b"/>
            <a:pathLst>
              <a:path w="2470150" h="661670">
                <a:moveTo>
                  <a:pt x="1233804" y="661670"/>
                </a:moveTo>
                <a:lnTo>
                  <a:pt x="1298575" y="661670"/>
                </a:lnTo>
                <a:lnTo>
                  <a:pt x="1363344" y="658495"/>
                </a:lnTo>
                <a:lnTo>
                  <a:pt x="1428750" y="657860"/>
                </a:lnTo>
                <a:lnTo>
                  <a:pt x="1492250" y="654050"/>
                </a:lnTo>
                <a:lnTo>
                  <a:pt x="1553844" y="649604"/>
                </a:lnTo>
                <a:lnTo>
                  <a:pt x="1616075" y="645160"/>
                </a:lnTo>
                <a:lnTo>
                  <a:pt x="1677034" y="639445"/>
                </a:lnTo>
                <a:lnTo>
                  <a:pt x="1736725" y="633095"/>
                </a:lnTo>
                <a:lnTo>
                  <a:pt x="1795144" y="626110"/>
                </a:lnTo>
                <a:lnTo>
                  <a:pt x="1852294" y="617220"/>
                </a:lnTo>
                <a:lnTo>
                  <a:pt x="1907539" y="607695"/>
                </a:lnTo>
                <a:lnTo>
                  <a:pt x="1960244" y="598170"/>
                </a:lnTo>
                <a:lnTo>
                  <a:pt x="2011044" y="588010"/>
                </a:lnTo>
                <a:lnTo>
                  <a:pt x="2060575" y="575945"/>
                </a:lnTo>
                <a:lnTo>
                  <a:pt x="2108200" y="565150"/>
                </a:lnTo>
                <a:lnTo>
                  <a:pt x="2152650" y="552450"/>
                </a:lnTo>
                <a:lnTo>
                  <a:pt x="2193925" y="537845"/>
                </a:lnTo>
                <a:lnTo>
                  <a:pt x="2233294" y="524510"/>
                </a:lnTo>
                <a:lnTo>
                  <a:pt x="2270125" y="509904"/>
                </a:lnTo>
                <a:lnTo>
                  <a:pt x="2305050" y="496570"/>
                </a:lnTo>
                <a:lnTo>
                  <a:pt x="2334894" y="480695"/>
                </a:lnTo>
                <a:lnTo>
                  <a:pt x="2362834" y="464820"/>
                </a:lnTo>
                <a:lnTo>
                  <a:pt x="2387600" y="448945"/>
                </a:lnTo>
                <a:lnTo>
                  <a:pt x="2409190" y="433070"/>
                </a:lnTo>
                <a:lnTo>
                  <a:pt x="2428240" y="416560"/>
                </a:lnTo>
                <a:lnTo>
                  <a:pt x="2442844" y="400050"/>
                </a:lnTo>
                <a:lnTo>
                  <a:pt x="2454275" y="382270"/>
                </a:lnTo>
                <a:lnTo>
                  <a:pt x="2463800" y="365760"/>
                </a:lnTo>
                <a:lnTo>
                  <a:pt x="2468244" y="347345"/>
                </a:lnTo>
                <a:lnTo>
                  <a:pt x="2470150" y="330200"/>
                </a:lnTo>
                <a:lnTo>
                  <a:pt x="2468244" y="313054"/>
                </a:lnTo>
                <a:lnTo>
                  <a:pt x="2463800" y="295910"/>
                </a:lnTo>
                <a:lnTo>
                  <a:pt x="2454275" y="279400"/>
                </a:lnTo>
                <a:lnTo>
                  <a:pt x="2442844" y="261620"/>
                </a:lnTo>
                <a:lnTo>
                  <a:pt x="2428240" y="245110"/>
                </a:lnTo>
                <a:lnTo>
                  <a:pt x="2409190" y="228600"/>
                </a:lnTo>
                <a:lnTo>
                  <a:pt x="2387600" y="211454"/>
                </a:lnTo>
                <a:lnTo>
                  <a:pt x="2362834" y="194945"/>
                </a:lnTo>
                <a:lnTo>
                  <a:pt x="2334894" y="179704"/>
                </a:lnTo>
                <a:lnTo>
                  <a:pt x="2305050" y="165100"/>
                </a:lnTo>
                <a:lnTo>
                  <a:pt x="2270125" y="149860"/>
                </a:lnTo>
                <a:lnTo>
                  <a:pt x="2233294" y="135254"/>
                </a:lnTo>
                <a:lnTo>
                  <a:pt x="2193925" y="122554"/>
                </a:lnTo>
                <a:lnTo>
                  <a:pt x="2152650" y="109220"/>
                </a:lnTo>
                <a:lnTo>
                  <a:pt x="2108200" y="96520"/>
                </a:lnTo>
                <a:lnTo>
                  <a:pt x="2060575" y="84454"/>
                </a:lnTo>
                <a:lnTo>
                  <a:pt x="2011044" y="73660"/>
                </a:lnTo>
                <a:lnTo>
                  <a:pt x="1960244" y="63500"/>
                </a:lnTo>
                <a:lnTo>
                  <a:pt x="1907539" y="52704"/>
                </a:lnTo>
                <a:lnTo>
                  <a:pt x="1852294" y="44450"/>
                </a:lnTo>
                <a:lnTo>
                  <a:pt x="1795144" y="35560"/>
                </a:lnTo>
                <a:lnTo>
                  <a:pt x="1736725" y="27304"/>
                </a:lnTo>
                <a:lnTo>
                  <a:pt x="1677034" y="20954"/>
                </a:lnTo>
                <a:lnTo>
                  <a:pt x="1616075" y="16510"/>
                </a:lnTo>
                <a:lnTo>
                  <a:pt x="1553844" y="10795"/>
                </a:lnTo>
                <a:lnTo>
                  <a:pt x="1492250" y="7620"/>
                </a:lnTo>
                <a:lnTo>
                  <a:pt x="1428750" y="3810"/>
                </a:lnTo>
                <a:lnTo>
                  <a:pt x="1363344" y="1270"/>
                </a:lnTo>
                <a:lnTo>
                  <a:pt x="1298575" y="0"/>
                </a:lnTo>
                <a:lnTo>
                  <a:pt x="1169034" y="0"/>
                </a:lnTo>
                <a:lnTo>
                  <a:pt x="1105534" y="1270"/>
                </a:lnTo>
                <a:lnTo>
                  <a:pt x="1041400" y="3810"/>
                </a:lnTo>
                <a:lnTo>
                  <a:pt x="977900" y="7620"/>
                </a:lnTo>
                <a:lnTo>
                  <a:pt x="915034" y="10795"/>
                </a:lnTo>
                <a:lnTo>
                  <a:pt x="852804" y="16510"/>
                </a:lnTo>
                <a:lnTo>
                  <a:pt x="791844" y="20954"/>
                </a:lnTo>
                <a:lnTo>
                  <a:pt x="732154" y="27304"/>
                </a:lnTo>
                <a:lnTo>
                  <a:pt x="673734" y="35560"/>
                </a:lnTo>
                <a:lnTo>
                  <a:pt x="616584" y="44450"/>
                </a:lnTo>
                <a:lnTo>
                  <a:pt x="561975" y="52704"/>
                </a:lnTo>
                <a:lnTo>
                  <a:pt x="508634" y="63500"/>
                </a:lnTo>
                <a:lnTo>
                  <a:pt x="457200" y="73660"/>
                </a:lnTo>
                <a:lnTo>
                  <a:pt x="408304" y="84454"/>
                </a:lnTo>
                <a:lnTo>
                  <a:pt x="361950" y="96520"/>
                </a:lnTo>
                <a:lnTo>
                  <a:pt x="317500" y="109220"/>
                </a:lnTo>
                <a:lnTo>
                  <a:pt x="274954" y="122554"/>
                </a:lnTo>
                <a:lnTo>
                  <a:pt x="235584" y="135254"/>
                </a:lnTo>
                <a:lnTo>
                  <a:pt x="198754" y="149860"/>
                </a:lnTo>
                <a:lnTo>
                  <a:pt x="165100" y="165100"/>
                </a:lnTo>
                <a:lnTo>
                  <a:pt x="133984" y="179704"/>
                </a:lnTo>
                <a:lnTo>
                  <a:pt x="106044" y="194945"/>
                </a:lnTo>
                <a:lnTo>
                  <a:pt x="82550" y="211454"/>
                </a:lnTo>
                <a:lnTo>
                  <a:pt x="60325" y="228600"/>
                </a:lnTo>
                <a:lnTo>
                  <a:pt x="41275" y="245110"/>
                </a:lnTo>
                <a:lnTo>
                  <a:pt x="26034" y="261620"/>
                </a:lnTo>
                <a:lnTo>
                  <a:pt x="14604" y="279400"/>
                </a:lnTo>
                <a:lnTo>
                  <a:pt x="6350" y="295910"/>
                </a:lnTo>
                <a:lnTo>
                  <a:pt x="634" y="313054"/>
                </a:lnTo>
                <a:lnTo>
                  <a:pt x="0" y="330200"/>
                </a:lnTo>
                <a:lnTo>
                  <a:pt x="634" y="347345"/>
                </a:lnTo>
                <a:lnTo>
                  <a:pt x="6350" y="363854"/>
                </a:lnTo>
                <a:lnTo>
                  <a:pt x="14604" y="382270"/>
                </a:lnTo>
                <a:lnTo>
                  <a:pt x="26034" y="398145"/>
                </a:lnTo>
                <a:lnTo>
                  <a:pt x="41275" y="416560"/>
                </a:lnTo>
                <a:lnTo>
                  <a:pt x="60325" y="433070"/>
                </a:lnTo>
                <a:lnTo>
                  <a:pt x="82550" y="448310"/>
                </a:lnTo>
                <a:lnTo>
                  <a:pt x="106044" y="464820"/>
                </a:lnTo>
                <a:lnTo>
                  <a:pt x="133984" y="480060"/>
                </a:lnTo>
                <a:lnTo>
                  <a:pt x="165100" y="496570"/>
                </a:lnTo>
                <a:lnTo>
                  <a:pt x="198754" y="509904"/>
                </a:lnTo>
                <a:lnTo>
                  <a:pt x="235584" y="524510"/>
                </a:lnTo>
                <a:lnTo>
                  <a:pt x="274954" y="537845"/>
                </a:lnTo>
                <a:lnTo>
                  <a:pt x="317500" y="550545"/>
                </a:lnTo>
                <a:lnTo>
                  <a:pt x="361950" y="563245"/>
                </a:lnTo>
                <a:lnTo>
                  <a:pt x="408304" y="575945"/>
                </a:lnTo>
                <a:lnTo>
                  <a:pt x="457200" y="588010"/>
                </a:lnTo>
                <a:lnTo>
                  <a:pt x="508634" y="598170"/>
                </a:lnTo>
                <a:lnTo>
                  <a:pt x="561975" y="607695"/>
                </a:lnTo>
                <a:lnTo>
                  <a:pt x="616584" y="617220"/>
                </a:lnTo>
                <a:lnTo>
                  <a:pt x="673734" y="624204"/>
                </a:lnTo>
                <a:lnTo>
                  <a:pt x="732154" y="632460"/>
                </a:lnTo>
                <a:lnTo>
                  <a:pt x="791844" y="638810"/>
                </a:lnTo>
                <a:lnTo>
                  <a:pt x="852804" y="645160"/>
                </a:lnTo>
                <a:lnTo>
                  <a:pt x="915034" y="649604"/>
                </a:lnTo>
                <a:lnTo>
                  <a:pt x="977900" y="654050"/>
                </a:lnTo>
                <a:lnTo>
                  <a:pt x="1041400" y="657860"/>
                </a:lnTo>
                <a:lnTo>
                  <a:pt x="1105534" y="658495"/>
                </a:lnTo>
                <a:lnTo>
                  <a:pt x="1169034" y="660400"/>
                </a:lnTo>
                <a:lnTo>
                  <a:pt x="1233804" y="66167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38070" y="1925320"/>
            <a:ext cx="1891030" cy="661034"/>
          </a:xfrm>
          <a:custGeom>
            <a:avLst/>
            <a:gdLst/>
            <a:ahLst/>
            <a:cxnLst/>
            <a:rect l="l" t="t" r="r" b="b"/>
            <a:pathLst>
              <a:path w="1891030" h="661034">
                <a:moveTo>
                  <a:pt x="1891030" y="330834"/>
                </a:moveTo>
                <a:lnTo>
                  <a:pt x="1889125" y="313054"/>
                </a:lnTo>
                <a:lnTo>
                  <a:pt x="1885950" y="296544"/>
                </a:lnTo>
                <a:lnTo>
                  <a:pt x="1879600" y="279400"/>
                </a:lnTo>
                <a:lnTo>
                  <a:pt x="1870075" y="262254"/>
                </a:lnTo>
                <a:lnTo>
                  <a:pt x="1859280" y="244475"/>
                </a:lnTo>
                <a:lnTo>
                  <a:pt x="1844675" y="228600"/>
                </a:lnTo>
                <a:lnTo>
                  <a:pt x="1828800" y="211454"/>
                </a:lnTo>
                <a:lnTo>
                  <a:pt x="1809750" y="196850"/>
                </a:lnTo>
                <a:lnTo>
                  <a:pt x="1787525" y="180975"/>
                </a:lnTo>
                <a:lnTo>
                  <a:pt x="1765300" y="165734"/>
                </a:lnTo>
                <a:lnTo>
                  <a:pt x="1738630" y="150494"/>
                </a:lnTo>
                <a:lnTo>
                  <a:pt x="1710690" y="136525"/>
                </a:lnTo>
                <a:lnTo>
                  <a:pt x="1681480" y="122554"/>
                </a:lnTo>
                <a:lnTo>
                  <a:pt x="1647825" y="108584"/>
                </a:lnTo>
                <a:lnTo>
                  <a:pt x="1614170" y="97154"/>
                </a:lnTo>
                <a:lnTo>
                  <a:pt x="1577975" y="84454"/>
                </a:lnTo>
                <a:lnTo>
                  <a:pt x="1539875" y="73025"/>
                </a:lnTo>
                <a:lnTo>
                  <a:pt x="1501140" y="63500"/>
                </a:lnTo>
                <a:lnTo>
                  <a:pt x="1460500" y="52704"/>
                </a:lnTo>
                <a:lnTo>
                  <a:pt x="1418590" y="44450"/>
                </a:lnTo>
                <a:lnTo>
                  <a:pt x="1374775" y="36194"/>
                </a:lnTo>
                <a:lnTo>
                  <a:pt x="1330325" y="28575"/>
                </a:lnTo>
                <a:lnTo>
                  <a:pt x="1285240" y="22225"/>
                </a:lnTo>
                <a:lnTo>
                  <a:pt x="1238250" y="15875"/>
                </a:lnTo>
                <a:lnTo>
                  <a:pt x="1190625" y="10794"/>
                </a:lnTo>
                <a:lnTo>
                  <a:pt x="1143000" y="6984"/>
                </a:lnTo>
                <a:lnTo>
                  <a:pt x="1093470" y="3175"/>
                </a:lnTo>
                <a:lnTo>
                  <a:pt x="1044575" y="1904"/>
                </a:lnTo>
                <a:lnTo>
                  <a:pt x="995680" y="634"/>
                </a:lnTo>
                <a:lnTo>
                  <a:pt x="946150" y="0"/>
                </a:lnTo>
                <a:lnTo>
                  <a:pt x="896619" y="634"/>
                </a:lnTo>
                <a:lnTo>
                  <a:pt x="847090" y="1904"/>
                </a:lnTo>
                <a:lnTo>
                  <a:pt x="797560" y="3175"/>
                </a:lnTo>
                <a:lnTo>
                  <a:pt x="749300" y="6984"/>
                </a:lnTo>
                <a:lnTo>
                  <a:pt x="701040" y="10794"/>
                </a:lnTo>
                <a:lnTo>
                  <a:pt x="654050" y="15875"/>
                </a:lnTo>
                <a:lnTo>
                  <a:pt x="607060" y="22225"/>
                </a:lnTo>
                <a:lnTo>
                  <a:pt x="561340" y="28575"/>
                </a:lnTo>
                <a:lnTo>
                  <a:pt x="516890" y="36194"/>
                </a:lnTo>
                <a:lnTo>
                  <a:pt x="472440" y="44450"/>
                </a:lnTo>
                <a:lnTo>
                  <a:pt x="430530" y="52704"/>
                </a:lnTo>
                <a:lnTo>
                  <a:pt x="389890" y="63500"/>
                </a:lnTo>
                <a:lnTo>
                  <a:pt x="349885" y="73025"/>
                </a:lnTo>
                <a:lnTo>
                  <a:pt x="311785" y="84454"/>
                </a:lnTo>
                <a:lnTo>
                  <a:pt x="276860" y="97154"/>
                </a:lnTo>
                <a:lnTo>
                  <a:pt x="241935" y="108584"/>
                </a:lnTo>
                <a:lnTo>
                  <a:pt x="210185" y="122554"/>
                </a:lnTo>
                <a:lnTo>
                  <a:pt x="180340" y="136525"/>
                </a:lnTo>
                <a:lnTo>
                  <a:pt x="152400" y="150494"/>
                </a:lnTo>
                <a:lnTo>
                  <a:pt x="127000" y="165734"/>
                </a:lnTo>
                <a:lnTo>
                  <a:pt x="102235" y="180975"/>
                </a:lnTo>
                <a:lnTo>
                  <a:pt x="81280" y="196850"/>
                </a:lnTo>
                <a:lnTo>
                  <a:pt x="62230" y="211454"/>
                </a:lnTo>
                <a:lnTo>
                  <a:pt x="46990" y="228600"/>
                </a:lnTo>
                <a:lnTo>
                  <a:pt x="32385" y="244475"/>
                </a:lnTo>
                <a:lnTo>
                  <a:pt x="19685" y="262254"/>
                </a:lnTo>
                <a:lnTo>
                  <a:pt x="11430" y="279400"/>
                </a:lnTo>
                <a:lnTo>
                  <a:pt x="5080" y="296544"/>
                </a:lnTo>
                <a:lnTo>
                  <a:pt x="635" y="313054"/>
                </a:lnTo>
                <a:lnTo>
                  <a:pt x="0" y="330200"/>
                </a:lnTo>
                <a:lnTo>
                  <a:pt x="635" y="347344"/>
                </a:lnTo>
                <a:lnTo>
                  <a:pt x="5080" y="365125"/>
                </a:lnTo>
                <a:lnTo>
                  <a:pt x="11430" y="381634"/>
                </a:lnTo>
                <a:lnTo>
                  <a:pt x="19685" y="400050"/>
                </a:lnTo>
                <a:lnTo>
                  <a:pt x="31750" y="415925"/>
                </a:lnTo>
                <a:lnTo>
                  <a:pt x="45085" y="432434"/>
                </a:lnTo>
                <a:lnTo>
                  <a:pt x="62230" y="448944"/>
                </a:lnTo>
                <a:lnTo>
                  <a:pt x="81280" y="464184"/>
                </a:lnTo>
                <a:lnTo>
                  <a:pt x="102235" y="480694"/>
                </a:lnTo>
                <a:lnTo>
                  <a:pt x="125730" y="495934"/>
                </a:lnTo>
                <a:lnTo>
                  <a:pt x="152400" y="509904"/>
                </a:lnTo>
                <a:lnTo>
                  <a:pt x="180340" y="525144"/>
                </a:lnTo>
                <a:lnTo>
                  <a:pt x="210185" y="537844"/>
                </a:lnTo>
                <a:lnTo>
                  <a:pt x="241935" y="552450"/>
                </a:lnTo>
                <a:lnTo>
                  <a:pt x="276860" y="565150"/>
                </a:lnTo>
                <a:lnTo>
                  <a:pt x="311785" y="575944"/>
                </a:lnTo>
                <a:lnTo>
                  <a:pt x="349885" y="587375"/>
                </a:lnTo>
                <a:lnTo>
                  <a:pt x="389890" y="597534"/>
                </a:lnTo>
                <a:lnTo>
                  <a:pt x="430530" y="607694"/>
                </a:lnTo>
                <a:lnTo>
                  <a:pt x="472440" y="616584"/>
                </a:lnTo>
                <a:lnTo>
                  <a:pt x="514985" y="625475"/>
                </a:lnTo>
                <a:lnTo>
                  <a:pt x="559435" y="633094"/>
                </a:lnTo>
                <a:lnTo>
                  <a:pt x="605790" y="639444"/>
                </a:lnTo>
                <a:lnTo>
                  <a:pt x="652780" y="644525"/>
                </a:lnTo>
                <a:lnTo>
                  <a:pt x="701040" y="649604"/>
                </a:lnTo>
                <a:lnTo>
                  <a:pt x="749300" y="654050"/>
                </a:lnTo>
                <a:lnTo>
                  <a:pt x="797560" y="657225"/>
                </a:lnTo>
                <a:lnTo>
                  <a:pt x="847090" y="660400"/>
                </a:lnTo>
                <a:lnTo>
                  <a:pt x="895350" y="661034"/>
                </a:lnTo>
                <a:lnTo>
                  <a:pt x="995680" y="661034"/>
                </a:lnTo>
                <a:lnTo>
                  <a:pt x="1043940" y="660400"/>
                </a:lnTo>
                <a:lnTo>
                  <a:pt x="1093470" y="657225"/>
                </a:lnTo>
                <a:lnTo>
                  <a:pt x="1141730" y="654684"/>
                </a:lnTo>
                <a:lnTo>
                  <a:pt x="1189990" y="649604"/>
                </a:lnTo>
                <a:lnTo>
                  <a:pt x="1238250" y="645794"/>
                </a:lnTo>
                <a:lnTo>
                  <a:pt x="1285240" y="639444"/>
                </a:lnTo>
                <a:lnTo>
                  <a:pt x="1330325" y="633094"/>
                </a:lnTo>
                <a:lnTo>
                  <a:pt x="1374775" y="625475"/>
                </a:lnTo>
                <a:lnTo>
                  <a:pt x="1418590" y="616584"/>
                </a:lnTo>
                <a:lnTo>
                  <a:pt x="1460500" y="607694"/>
                </a:lnTo>
                <a:lnTo>
                  <a:pt x="1501140" y="597534"/>
                </a:lnTo>
                <a:lnTo>
                  <a:pt x="1539875" y="587375"/>
                </a:lnTo>
                <a:lnTo>
                  <a:pt x="1577975" y="575944"/>
                </a:lnTo>
                <a:lnTo>
                  <a:pt x="1614170" y="565150"/>
                </a:lnTo>
                <a:lnTo>
                  <a:pt x="1647825" y="552450"/>
                </a:lnTo>
                <a:lnTo>
                  <a:pt x="1679575" y="539750"/>
                </a:lnTo>
                <a:lnTo>
                  <a:pt x="1710690" y="525144"/>
                </a:lnTo>
                <a:lnTo>
                  <a:pt x="1738630" y="511175"/>
                </a:lnTo>
                <a:lnTo>
                  <a:pt x="1765300" y="495934"/>
                </a:lnTo>
                <a:lnTo>
                  <a:pt x="1787525" y="480694"/>
                </a:lnTo>
                <a:lnTo>
                  <a:pt x="1809750" y="465454"/>
                </a:lnTo>
                <a:lnTo>
                  <a:pt x="1828800" y="448944"/>
                </a:lnTo>
                <a:lnTo>
                  <a:pt x="1844675" y="432434"/>
                </a:lnTo>
                <a:lnTo>
                  <a:pt x="1859280" y="415925"/>
                </a:lnTo>
                <a:lnTo>
                  <a:pt x="1870075" y="400050"/>
                </a:lnTo>
                <a:lnTo>
                  <a:pt x="1879600" y="382904"/>
                </a:lnTo>
                <a:lnTo>
                  <a:pt x="1885950" y="365125"/>
                </a:lnTo>
                <a:lnTo>
                  <a:pt x="1889125" y="347344"/>
                </a:lnTo>
                <a:lnTo>
                  <a:pt x="1891030" y="3308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58950" y="2324100"/>
            <a:ext cx="1278255" cy="539750"/>
          </a:xfrm>
          <a:custGeom>
            <a:avLst/>
            <a:gdLst/>
            <a:ahLst/>
            <a:cxnLst/>
            <a:rect l="l" t="t" r="r" b="b"/>
            <a:pathLst>
              <a:path w="1278255" h="539750">
                <a:moveTo>
                  <a:pt x="635" y="268604"/>
                </a:moveTo>
                <a:lnTo>
                  <a:pt x="0" y="268604"/>
                </a:lnTo>
                <a:lnTo>
                  <a:pt x="635" y="283210"/>
                </a:lnTo>
                <a:lnTo>
                  <a:pt x="3810" y="296545"/>
                </a:lnTo>
                <a:lnTo>
                  <a:pt x="8255" y="311150"/>
                </a:lnTo>
                <a:lnTo>
                  <a:pt x="13335" y="325120"/>
                </a:lnTo>
                <a:lnTo>
                  <a:pt x="20955" y="338454"/>
                </a:lnTo>
                <a:lnTo>
                  <a:pt x="31750" y="353060"/>
                </a:lnTo>
                <a:lnTo>
                  <a:pt x="43180" y="365760"/>
                </a:lnTo>
                <a:lnTo>
                  <a:pt x="55880" y="379095"/>
                </a:lnTo>
                <a:lnTo>
                  <a:pt x="69850" y="391160"/>
                </a:lnTo>
                <a:lnTo>
                  <a:pt x="86360" y="403860"/>
                </a:lnTo>
                <a:lnTo>
                  <a:pt x="102235" y="416560"/>
                </a:lnTo>
                <a:lnTo>
                  <a:pt x="121285" y="427354"/>
                </a:lnTo>
                <a:lnTo>
                  <a:pt x="143510" y="439420"/>
                </a:lnTo>
                <a:lnTo>
                  <a:pt x="165100" y="448945"/>
                </a:lnTo>
                <a:lnTo>
                  <a:pt x="187960" y="459104"/>
                </a:lnTo>
                <a:lnTo>
                  <a:pt x="211455" y="469900"/>
                </a:lnTo>
                <a:lnTo>
                  <a:pt x="236855" y="478154"/>
                </a:lnTo>
                <a:lnTo>
                  <a:pt x="264160" y="487045"/>
                </a:lnTo>
                <a:lnTo>
                  <a:pt x="290830" y="495300"/>
                </a:lnTo>
                <a:lnTo>
                  <a:pt x="319405" y="502920"/>
                </a:lnTo>
                <a:lnTo>
                  <a:pt x="349250" y="509270"/>
                </a:lnTo>
                <a:lnTo>
                  <a:pt x="379730" y="515620"/>
                </a:lnTo>
                <a:lnTo>
                  <a:pt x="410210" y="520700"/>
                </a:lnTo>
                <a:lnTo>
                  <a:pt x="441960" y="525145"/>
                </a:lnTo>
                <a:lnTo>
                  <a:pt x="473710" y="528954"/>
                </a:lnTo>
                <a:lnTo>
                  <a:pt x="506730" y="533400"/>
                </a:lnTo>
                <a:lnTo>
                  <a:pt x="539750" y="535304"/>
                </a:lnTo>
                <a:lnTo>
                  <a:pt x="572135" y="537210"/>
                </a:lnTo>
                <a:lnTo>
                  <a:pt x="605155" y="537845"/>
                </a:lnTo>
                <a:lnTo>
                  <a:pt x="638810" y="537845"/>
                </a:lnTo>
                <a:lnTo>
                  <a:pt x="638810" y="539750"/>
                </a:lnTo>
                <a:lnTo>
                  <a:pt x="673100" y="537845"/>
                </a:lnTo>
                <a:lnTo>
                  <a:pt x="706119" y="537845"/>
                </a:lnTo>
                <a:lnTo>
                  <a:pt x="738505" y="535304"/>
                </a:lnTo>
                <a:lnTo>
                  <a:pt x="772160" y="533400"/>
                </a:lnTo>
                <a:lnTo>
                  <a:pt x="805180" y="528954"/>
                </a:lnTo>
                <a:lnTo>
                  <a:pt x="836930" y="525145"/>
                </a:lnTo>
                <a:lnTo>
                  <a:pt x="868680" y="521970"/>
                </a:lnTo>
                <a:lnTo>
                  <a:pt x="899160" y="515620"/>
                </a:lnTo>
                <a:lnTo>
                  <a:pt x="929005" y="509270"/>
                </a:lnTo>
                <a:lnTo>
                  <a:pt x="958850" y="502920"/>
                </a:lnTo>
                <a:lnTo>
                  <a:pt x="988060" y="495300"/>
                </a:lnTo>
                <a:lnTo>
                  <a:pt x="1014730" y="487045"/>
                </a:lnTo>
                <a:lnTo>
                  <a:pt x="1041400" y="478154"/>
                </a:lnTo>
                <a:lnTo>
                  <a:pt x="1066800" y="469900"/>
                </a:lnTo>
                <a:lnTo>
                  <a:pt x="1090930" y="461010"/>
                </a:lnTo>
                <a:lnTo>
                  <a:pt x="1113155" y="448945"/>
                </a:lnTo>
                <a:lnTo>
                  <a:pt x="1135380" y="439420"/>
                </a:lnTo>
                <a:lnTo>
                  <a:pt x="1155700" y="427354"/>
                </a:lnTo>
                <a:lnTo>
                  <a:pt x="1176020" y="416560"/>
                </a:lnTo>
                <a:lnTo>
                  <a:pt x="1192530" y="403860"/>
                </a:lnTo>
                <a:lnTo>
                  <a:pt x="1208405" y="391795"/>
                </a:lnTo>
                <a:lnTo>
                  <a:pt x="1223010" y="379095"/>
                </a:lnTo>
                <a:lnTo>
                  <a:pt x="1235710" y="365760"/>
                </a:lnTo>
                <a:lnTo>
                  <a:pt x="1246505" y="353060"/>
                </a:lnTo>
                <a:lnTo>
                  <a:pt x="1257300" y="338454"/>
                </a:lnTo>
                <a:lnTo>
                  <a:pt x="1264920" y="325754"/>
                </a:lnTo>
                <a:lnTo>
                  <a:pt x="1270000" y="312420"/>
                </a:lnTo>
                <a:lnTo>
                  <a:pt x="1275080" y="296545"/>
                </a:lnTo>
                <a:lnTo>
                  <a:pt x="1277620" y="283210"/>
                </a:lnTo>
                <a:lnTo>
                  <a:pt x="1278255" y="268604"/>
                </a:lnTo>
                <a:lnTo>
                  <a:pt x="1277620" y="255270"/>
                </a:lnTo>
                <a:lnTo>
                  <a:pt x="1275080" y="241300"/>
                </a:lnTo>
                <a:lnTo>
                  <a:pt x="1270000" y="226695"/>
                </a:lnTo>
                <a:lnTo>
                  <a:pt x="1264920" y="213360"/>
                </a:lnTo>
                <a:lnTo>
                  <a:pt x="1257300" y="198754"/>
                </a:lnTo>
                <a:lnTo>
                  <a:pt x="1246505" y="186054"/>
                </a:lnTo>
                <a:lnTo>
                  <a:pt x="1235710" y="172720"/>
                </a:lnTo>
                <a:lnTo>
                  <a:pt x="1223010" y="160020"/>
                </a:lnTo>
                <a:lnTo>
                  <a:pt x="1208405" y="147320"/>
                </a:lnTo>
                <a:lnTo>
                  <a:pt x="1192530" y="134620"/>
                </a:lnTo>
                <a:lnTo>
                  <a:pt x="1176020" y="122554"/>
                </a:lnTo>
                <a:lnTo>
                  <a:pt x="1155700" y="111760"/>
                </a:lnTo>
                <a:lnTo>
                  <a:pt x="1136650" y="99695"/>
                </a:lnTo>
                <a:lnTo>
                  <a:pt x="1113155" y="88900"/>
                </a:lnTo>
                <a:lnTo>
                  <a:pt x="1090930" y="78104"/>
                </a:lnTo>
                <a:lnTo>
                  <a:pt x="1066800" y="67945"/>
                </a:lnTo>
                <a:lnTo>
                  <a:pt x="1041400" y="59054"/>
                </a:lnTo>
                <a:lnTo>
                  <a:pt x="1014730" y="52070"/>
                </a:lnTo>
                <a:lnTo>
                  <a:pt x="988060" y="42545"/>
                </a:lnTo>
                <a:lnTo>
                  <a:pt x="958850" y="35560"/>
                </a:lnTo>
                <a:lnTo>
                  <a:pt x="929005" y="29210"/>
                </a:lnTo>
                <a:lnTo>
                  <a:pt x="899160" y="22860"/>
                </a:lnTo>
                <a:lnTo>
                  <a:pt x="868680" y="17145"/>
                </a:lnTo>
                <a:lnTo>
                  <a:pt x="836930" y="13970"/>
                </a:lnTo>
                <a:lnTo>
                  <a:pt x="805180" y="8254"/>
                </a:lnTo>
                <a:lnTo>
                  <a:pt x="772160" y="6350"/>
                </a:lnTo>
                <a:lnTo>
                  <a:pt x="740410" y="3810"/>
                </a:lnTo>
                <a:lnTo>
                  <a:pt x="706119" y="1270"/>
                </a:lnTo>
                <a:lnTo>
                  <a:pt x="673100" y="0"/>
                </a:lnTo>
                <a:lnTo>
                  <a:pt x="605155" y="0"/>
                </a:lnTo>
                <a:lnTo>
                  <a:pt x="572135" y="1270"/>
                </a:lnTo>
                <a:lnTo>
                  <a:pt x="539750" y="3810"/>
                </a:lnTo>
                <a:lnTo>
                  <a:pt x="506730" y="6350"/>
                </a:lnTo>
                <a:lnTo>
                  <a:pt x="474980" y="8254"/>
                </a:lnTo>
                <a:lnTo>
                  <a:pt x="441960" y="13970"/>
                </a:lnTo>
                <a:lnTo>
                  <a:pt x="410210" y="17145"/>
                </a:lnTo>
                <a:lnTo>
                  <a:pt x="379730" y="22860"/>
                </a:lnTo>
                <a:lnTo>
                  <a:pt x="349885" y="29210"/>
                </a:lnTo>
                <a:lnTo>
                  <a:pt x="319405" y="35560"/>
                </a:lnTo>
                <a:lnTo>
                  <a:pt x="292100" y="42545"/>
                </a:lnTo>
                <a:lnTo>
                  <a:pt x="264160" y="52070"/>
                </a:lnTo>
                <a:lnTo>
                  <a:pt x="236855" y="59054"/>
                </a:lnTo>
                <a:lnTo>
                  <a:pt x="211455" y="69850"/>
                </a:lnTo>
                <a:lnTo>
                  <a:pt x="187960" y="78104"/>
                </a:lnTo>
                <a:lnTo>
                  <a:pt x="165100" y="88900"/>
                </a:lnTo>
                <a:lnTo>
                  <a:pt x="143510" y="99695"/>
                </a:lnTo>
                <a:lnTo>
                  <a:pt x="122555" y="111760"/>
                </a:lnTo>
                <a:lnTo>
                  <a:pt x="103505" y="122554"/>
                </a:lnTo>
                <a:lnTo>
                  <a:pt x="86360" y="134620"/>
                </a:lnTo>
                <a:lnTo>
                  <a:pt x="70485" y="147320"/>
                </a:lnTo>
                <a:lnTo>
                  <a:pt x="55880" y="160020"/>
                </a:lnTo>
                <a:lnTo>
                  <a:pt x="43180" y="172720"/>
                </a:lnTo>
                <a:lnTo>
                  <a:pt x="32385" y="186054"/>
                </a:lnTo>
                <a:lnTo>
                  <a:pt x="22860" y="198754"/>
                </a:lnTo>
                <a:lnTo>
                  <a:pt x="14605" y="213360"/>
                </a:lnTo>
                <a:lnTo>
                  <a:pt x="8255" y="226695"/>
                </a:lnTo>
                <a:lnTo>
                  <a:pt x="5080" y="241300"/>
                </a:lnTo>
                <a:lnTo>
                  <a:pt x="635" y="255270"/>
                </a:lnTo>
                <a:lnTo>
                  <a:pt x="635" y="26860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45030" y="2561590"/>
            <a:ext cx="1920874" cy="581660"/>
          </a:xfrm>
          <a:custGeom>
            <a:avLst/>
            <a:gdLst/>
            <a:ahLst/>
            <a:cxnLst/>
            <a:rect l="l" t="t" r="r" b="b"/>
            <a:pathLst>
              <a:path w="1920874" h="581660">
                <a:moveTo>
                  <a:pt x="5080" y="321310"/>
                </a:moveTo>
                <a:lnTo>
                  <a:pt x="12700" y="336550"/>
                </a:lnTo>
                <a:lnTo>
                  <a:pt x="20955" y="351155"/>
                </a:lnTo>
                <a:lnTo>
                  <a:pt x="32384" y="365760"/>
                </a:lnTo>
                <a:lnTo>
                  <a:pt x="46355" y="381000"/>
                </a:lnTo>
                <a:lnTo>
                  <a:pt x="63500" y="394970"/>
                </a:lnTo>
                <a:lnTo>
                  <a:pt x="83184" y="408305"/>
                </a:lnTo>
                <a:lnTo>
                  <a:pt x="104775" y="422910"/>
                </a:lnTo>
                <a:lnTo>
                  <a:pt x="127634" y="436880"/>
                </a:lnTo>
                <a:lnTo>
                  <a:pt x="154305" y="449580"/>
                </a:lnTo>
                <a:lnTo>
                  <a:pt x="184150" y="462280"/>
                </a:lnTo>
                <a:lnTo>
                  <a:pt x="214630" y="473710"/>
                </a:lnTo>
                <a:lnTo>
                  <a:pt x="246380" y="486410"/>
                </a:lnTo>
                <a:lnTo>
                  <a:pt x="281305" y="496570"/>
                </a:lnTo>
                <a:lnTo>
                  <a:pt x="317500" y="508000"/>
                </a:lnTo>
                <a:lnTo>
                  <a:pt x="356234" y="516255"/>
                </a:lnTo>
                <a:lnTo>
                  <a:pt x="395605" y="527050"/>
                </a:lnTo>
                <a:lnTo>
                  <a:pt x="438150" y="534670"/>
                </a:lnTo>
                <a:lnTo>
                  <a:pt x="479425" y="543560"/>
                </a:lnTo>
                <a:lnTo>
                  <a:pt x="523875" y="551180"/>
                </a:lnTo>
                <a:lnTo>
                  <a:pt x="570230" y="557530"/>
                </a:lnTo>
                <a:lnTo>
                  <a:pt x="615950" y="562610"/>
                </a:lnTo>
                <a:lnTo>
                  <a:pt x="663575" y="567055"/>
                </a:lnTo>
                <a:lnTo>
                  <a:pt x="712469" y="572770"/>
                </a:lnTo>
                <a:lnTo>
                  <a:pt x="760730" y="575310"/>
                </a:lnTo>
                <a:lnTo>
                  <a:pt x="809625" y="579120"/>
                </a:lnTo>
                <a:lnTo>
                  <a:pt x="859155" y="579755"/>
                </a:lnTo>
                <a:lnTo>
                  <a:pt x="909955" y="581660"/>
                </a:lnTo>
                <a:lnTo>
                  <a:pt x="1010919" y="581660"/>
                </a:lnTo>
                <a:lnTo>
                  <a:pt x="1061720" y="579755"/>
                </a:lnTo>
                <a:lnTo>
                  <a:pt x="1110615" y="579120"/>
                </a:lnTo>
                <a:lnTo>
                  <a:pt x="1160780" y="575310"/>
                </a:lnTo>
                <a:lnTo>
                  <a:pt x="1209040" y="572770"/>
                </a:lnTo>
                <a:lnTo>
                  <a:pt x="1256665" y="567055"/>
                </a:lnTo>
                <a:lnTo>
                  <a:pt x="1304290" y="562610"/>
                </a:lnTo>
                <a:lnTo>
                  <a:pt x="1351280" y="557530"/>
                </a:lnTo>
                <a:lnTo>
                  <a:pt x="1396365" y="551180"/>
                </a:lnTo>
                <a:lnTo>
                  <a:pt x="1440815" y="543560"/>
                </a:lnTo>
                <a:lnTo>
                  <a:pt x="1482724" y="534670"/>
                </a:lnTo>
                <a:lnTo>
                  <a:pt x="1525270" y="527050"/>
                </a:lnTo>
                <a:lnTo>
                  <a:pt x="1564640" y="516255"/>
                </a:lnTo>
                <a:lnTo>
                  <a:pt x="1602740" y="508000"/>
                </a:lnTo>
                <a:lnTo>
                  <a:pt x="1639570" y="496570"/>
                </a:lnTo>
                <a:lnTo>
                  <a:pt x="1675130" y="486410"/>
                </a:lnTo>
                <a:lnTo>
                  <a:pt x="1706880" y="473710"/>
                </a:lnTo>
                <a:lnTo>
                  <a:pt x="1736724" y="462280"/>
                </a:lnTo>
                <a:lnTo>
                  <a:pt x="1766570" y="449580"/>
                </a:lnTo>
                <a:lnTo>
                  <a:pt x="1793240" y="436880"/>
                </a:lnTo>
                <a:lnTo>
                  <a:pt x="1815465" y="422910"/>
                </a:lnTo>
                <a:lnTo>
                  <a:pt x="1837690" y="408305"/>
                </a:lnTo>
                <a:lnTo>
                  <a:pt x="1857374" y="394970"/>
                </a:lnTo>
                <a:lnTo>
                  <a:pt x="1874520" y="381000"/>
                </a:lnTo>
                <a:lnTo>
                  <a:pt x="1888490" y="365760"/>
                </a:lnTo>
                <a:lnTo>
                  <a:pt x="1899920" y="351155"/>
                </a:lnTo>
                <a:lnTo>
                  <a:pt x="1908174" y="336550"/>
                </a:lnTo>
                <a:lnTo>
                  <a:pt x="1914524" y="321310"/>
                </a:lnTo>
                <a:lnTo>
                  <a:pt x="1920240" y="306070"/>
                </a:lnTo>
                <a:lnTo>
                  <a:pt x="1920874" y="290830"/>
                </a:lnTo>
                <a:lnTo>
                  <a:pt x="1920240" y="274955"/>
                </a:lnTo>
                <a:lnTo>
                  <a:pt x="1914524" y="260350"/>
                </a:lnTo>
                <a:lnTo>
                  <a:pt x="1908174" y="245110"/>
                </a:lnTo>
                <a:lnTo>
                  <a:pt x="1899920" y="230505"/>
                </a:lnTo>
                <a:lnTo>
                  <a:pt x="1888490" y="215900"/>
                </a:lnTo>
                <a:lnTo>
                  <a:pt x="1874520" y="200660"/>
                </a:lnTo>
                <a:lnTo>
                  <a:pt x="1856740" y="186055"/>
                </a:lnTo>
                <a:lnTo>
                  <a:pt x="1837690" y="172720"/>
                </a:lnTo>
                <a:lnTo>
                  <a:pt x="1815465" y="158750"/>
                </a:lnTo>
                <a:lnTo>
                  <a:pt x="1791970" y="146050"/>
                </a:lnTo>
                <a:lnTo>
                  <a:pt x="1766570" y="132080"/>
                </a:lnTo>
                <a:lnTo>
                  <a:pt x="1736724" y="120650"/>
                </a:lnTo>
                <a:lnTo>
                  <a:pt x="1706880" y="107950"/>
                </a:lnTo>
                <a:lnTo>
                  <a:pt x="1673224" y="96520"/>
                </a:lnTo>
                <a:lnTo>
                  <a:pt x="1639570" y="84455"/>
                </a:lnTo>
                <a:lnTo>
                  <a:pt x="1602740" y="74930"/>
                </a:lnTo>
                <a:lnTo>
                  <a:pt x="1564640" y="64770"/>
                </a:lnTo>
                <a:lnTo>
                  <a:pt x="1525270" y="55880"/>
                </a:lnTo>
                <a:lnTo>
                  <a:pt x="1482724" y="46355"/>
                </a:lnTo>
                <a:lnTo>
                  <a:pt x="1440815" y="39370"/>
                </a:lnTo>
                <a:lnTo>
                  <a:pt x="1396365" y="31750"/>
                </a:lnTo>
                <a:lnTo>
                  <a:pt x="1351280" y="25400"/>
                </a:lnTo>
                <a:lnTo>
                  <a:pt x="1304290" y="19050"/>
                </a:lnTo>
                <a:lnTo>
                  <a:pt x="1256665" y="13970"/>
                </a:lnTo>
                <a:lnTo>
                  <a:pt x="1209040" y="10160"/>
                </a:lnTo>
                <a:lnTo>
                  <a:pt x="1160780" y="6350"/>
                </a:lnTo>
                <a:lnTo>
                  <a:pt x="1110615" y="3810"/>
                </a:lnTo>
                <a:lnTo>
                  <a:pt x="1061720" y="1270"/>
                </a:lnTo>
                <a:lnTo>
                  <a:pt x="1010919" y="0"/>
                </a:lnTo>
                <a:lnTo>
                  <a:pt x="911225" y="0"/>
                </a:lnTo>
                <a:lnTo>
                  <a:pt x="863600" y="1270"/>
                </a:lnTo>
                <a:lnTo>
                  <a:pt x="814705" y="3810"/>
                </a:lnTo>
                <a:lnTo>
                  <a:pt x="768350" y="6350"/>
                </a:lnTo>
                <a:lnTo>
                  <a:pt x="719455" y="10160"/>
                </a:lnTo>
                <a:lnTo>
                  <a:pt x="673100" y="13970"/>
                </a:lnTo>
                <a:lnTo>
                  <a:pt x="627380" y="17780"/>
                </a:lnTo>
                <a:lnTo>
                  <a:pt x="581025" y="24130"/>
                </a:lnTo>
                <a:lnTo>
                  <a:pt x="538480" y="30480"/>
                </a:lnTo>
                <a:lnTo>
                  <a:pt x="495300" y="36830"/>
                </a:lnTo>
                <a:lnTo>
                  <a:pt x="451484" y="44450"/>
                </a:lnTo>
                <a:lnTo>
                  <a:pt x="411480" y="52070"/>
                </a:lnTo>
                <a:lnTo>
                  <a:pt x="373380" y="60960"/>
                </a:lnTo>
                <a:lnTo>
                  <a:pt x="335280" y="69850"/>
                </a:lnTo>
                <a:lnTo>
                  <a:pt x="298450" y="80010"/>
                </a:lnTo>
                <a:lnTo>
                  <a:pt x="265430" y="90805"/>
                </a:lnTo>
                <a:lnTo>
                  <a:pt x="231775" y="101600"/>
                </a:lnTo>
                <a:lnTo>
                  <a:pt x="201930" y="113030"/>
                </a:lnTo>
                <a:lnTo>
                  <a:pt x="172084" y="124460"/>
                </a:lnTo>
                <a:lnTo>
                  <a:pt x="146050" y="137160"/>
                </a:lnTo>
                <a:lnTo>
                  <a:pt x="120650" y="149860"/>
                </a:lnTo>
                <a:lnTo>
                  <a:pt x="98425" y="163830"/>
                </a:lnTo>
                <a:lnTo>
                  <a:pt x="78105" y="176530"/>
                </a:lnTo>
                <a:lnTo>
                  <a:pt x="60325" y="190500"/>
                </a:lnTo>
                <a:lnTo>
                  <a:pt x="44450" y="204470"/>
                </a:lnTo>
                <a:lnTo>
                  <a:pt x="31750" y="217805"/>
                </a:lnTo>
                <a:lnTo>
                  <a:pt x="19684" y="232410"/>
                </a:lnTo>
                <a:lnTo>
                  <a:pt x="11430" y="247650"/>
                </a:lnTo>
                <a:lnTo>
                  <a:pt x="5080" y="261620"/>
                </a:lnTo>
                <a:lnTo>
                  <a:pt x="1905" y="276860"/>
                </a:lnTo>
                <a:lnTo>
                  <a:pt x="634" y="290830"/>
                </a:lnTo>
                <a:lnTo>
                  <a:pt x="0" y="290830"/>
                </a:lnTo>
                <a:lnTo>
                  <a:pt x="634" y="306070"/>
                </a:lnTo>
                <a:lnTo>
                  <a:pt x="5080" y="32131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05200" y="2658110"/>
            <a:ext cx="2867660" cy="692150"/>
          </a:xfrm>
          <a:custGeom>
            <a:avLst/>
            <a:gdLst/>
            <a:ahLst/>
            <a:cxnLst/>
            <a:rect l="l" t="t" r="r" b="b"/>
            <a:pathLst>
              <a:path w="2867660" h="692150">
                <a:moveTo>
                  <a:pt x="0" y="345439"/>
                </a:moveTo>
                <a:lnTo>
                  <a:pt x="1270" y="362585"/>
                </a:lnTo>
                <a:lnTo>
                  <a:pt x="7620" y="381635"/>
                </a:lnTo>
                <a:lnTo>
                  <a:pt x="17145" y="400050"/>
                </a:lnTo>
                <a:lnTo>
                  <a:pt x="29845" y="417194"/>
                </a:lnTo>
                <a:lnTo>
                  <a:pt x="48260" y="435610"/>
                </a:lnTo>
                <a:lnTo>
                  <a:pt x="69850" y="452754"/>
                </a:lnTo>
                <a:lnTo>
                  <a:pt x="95250" y="469900"/>
                </a:lnTo>
                <a:lnTo>
                  <a:pt x="122554" y="486410"/>
                </a:lnTo>
                <a:lnTo>
                  <a:pt x="156210" y="502285"/>
                </a:lnTo>
                <a:lnTo>
                  <a:pt x="191770" y="518794"/>
                </a:lnTo>
                <a:lnTo>
                  <a:pt x="230504" y="534035"/>
                </a:lnTo>
                <a:lnTo>
                  <a:pt x="274320" y="549910"/>
                </a:lnTo>
                <a:lnTo>
                  <a:pt x="319404" y="563244"/>
                </a:lnTo>
                <a:lnTo>
                  <a:pt x="368300" y="577850"/>
                </a:lnTo>
                <a:lnTo>
                  <a:pt x="420370" y="590550"/>
                </a:lnTo>
                <a:lnTo>
                  <a:pt x="473710" y="603250"/>
                </a:lnTo>
                <a:lnTo>
                  <a:pt x="530860" y="614044"/>
                </a:lnTo>
                <a:lnTo>
                  <a:pt x="590550" y="626110"/>
                </a:lnTo>
                <a:lnTo>
                  <a:pt x="652145" y="635635"/>
                </a:lnTo>
                <a:lnTo>
                  <a:pt x="715645" y="645794"/>
                </a:lnTo>
                <a:lnTo>
                  <a:pt x="782320" y="654050"/>
                </a:lnTo>
                <a:lnTo>
                  <a:pt x="850900" y="662304"/>
                </a:lnTo>
                <a:lnTo>
                  <a:pt x="918845" y="668654"/>
                </a:lnTo>
                <a:lnTo>
                  <a:pt x="990600" y="675004"/>
                </a:lnTo>
                <a:lnTo>
                  <a:pt x="1062354" y="680085"/>
                </a:lnTo>
                <a:lnTo>
                  <a:pt x="1134745" y="683894"/>
                </a:lnTo>
                <a:lnTo>
                  <a:pt x="1210310" y="687704"/>
                </a:lnTo>
                <a:lnTo>
                  <a:pt x="1283970" y="690244"/>
                </a:lnTo>
                <a:lnTo>
                  <a:pt x="1358900" y="692150"/>
                </a:lnTo>
                <a:lnTo>
                  <a:pt x="1508760" y="692150"/>
                </a:lnTo>
                <a:lnTo>
                  <a:pt x="1583689" y="690244"/>
                </a:lnTo>
                <a:lnTo>
                  <a:pt x="1658620" y="687704"/>
                </a:lnTo>
                <a:lnTo>
                  <a:pt x="1731645" y="685800"/>
                </a:lnTo>
                <a:lnTo>
                  <a:pt x="1804670" y="680085"/>
                </a:lnTo>
                <a:lnTo>
                  <a:pt x="1877060" y="675004"/>
                </a:lnTo>
                <a:lnTo>
                  <a:pt x="1947545" y="668654"/>
                </a:lnTo>
                <a:lnTo>
                  <a:pt x="2016760" y="662304"/>
                </a:lnTo>
                <a:lnTo>
                  <a:pt x="2085339" y="654685"/>
                </a:lnTo>
                <a:lnTo>
                  <a:pt x="2150745" y="645794"/>
                </a:lnTo>
                <a:lnTo>
                  <a:pt x="2214245" y="636904"/>
                </a:lnTo>
                <a:lnTo>
                  <a:pt x="2277110" y="626110"/>
                </a:lnTo>
                <a:lnTo>
                  <a:pt x="2336800" y="615950"/>
                </a:lnTo>
                <a:lnTo>
                  <a:pt x="2393950" y="603250"/>
                </a:lnTo>
                <a:lnTo>
                  <a:pt x="2448560" y="591185"/>
                </a:lnTo>
                <a:lnTo>
                  <a:pt x="2499360" y="577850"/>
                </a:lnTo>
                <a:lnTo>
                  <a:pt x="2548890" y="563244"/>
                </a:lnTo>
                <a:lnTo>
                  <a:pt x="2594610" y="549910"/>
                </a:lnTo>
                <a:lnTo>
                  <a:pt x="2636520" y="534035"/>
                </a:lnTo>
                <a:lnTo>
                  <a:pt x="2675890" y="518794"/>
                </a:lnTo>
                <a:lnTo>
                  <a:pt x="2711450" y="502285"/>
                </a:lnTo>
                <a:lnTo>
                  <a:pt x="2744470" y="487044"/>
                </a:lnTo>
                <a:lnTo>
                  <a:pt x="2772410" y="469900"/>
                </a:lnTo>
                <a:lnTo>
                  <a:pt x="2797810" y="452754"/>
                </a:lnTo>
                <a:lnTo>
                  <a:pt x="2819400" y="435610"/>
                </a:lnTo>
                <a:lnTo>
                  <a:pt x="2837179" y="417194"/>
                </a:lnTo>
                <a:lnTo>
                  <a:pt x="2851150" y="400050"/>
                </a:lnTo>
                <a:lnTo>
                  <a:pt x="2860040" y="381635"/>
                </a:lnTo>
                <a:lnTo>
                  <a:pt x="2866390" y="363854"/>
                </a:lnTo>
                <a:lnTo>
                  <a:pt x="2867660" y="346710"/>
                </a:lnTo>
                <a:lnTo>
                  <a:pt x="2866390" y="327660"/>
                </a:lnTo>
                <a:lnTo>
                  <a:pt x="2860040" y="309244"/>
                </a:lnTo>
                <a:lnTo>
                  <a:pt x="2851150" y="292100"/>
                </a:lnTo>
                <a:lnTo>
                  <a:pt x="2837179" y="273685"/>
                </a:lnTo>
                <a:lnTo>
                  <a:pt x="2819400" y="255904"/>
                </a:lnTo>
                <a:lnTo>
                  <a:pt x="2797810" y="238760"/>
                </a:lnTo>
                <a:lnTo>
                  <a:pt x="2772410" y="222250"/>
                </a:lnTo>
                <a:lnTo>
                  <a:pt x="2744470" y="203835"/>
                </a:lnTo>
                <a:lnTo>
                  <a:pt x="2711450" y="188594"/>
                </a:lnTo>
                <a:lnTo>
                  <a:pt x="2675890" y="172085"/>
                </a:lnTo>
                <a:lnTo>
                  <a:pt x="2636520" y="156844"/>
                </a:lnTo>
                <a:lnTo>
                  <a:pt x="2594610" y="141604"/>
                </a:lnTo>
                <a:lnTo>
                  <a:pt x="2548890" y="127635"/>
                </a:lnTo>
                <a:lnTo>
                  <a:pt x="2499360" y="114300"/>
                </a:lnTo>
                <a:lnTo>
                  <a:pt x="2448560" y="99694"/>
                </a:lnTo>
                <a:lnTo>
                  <a:pt x="2393950" y="88900"/>
                </a:lnTo>
                <a:lnTo>
                  <a:pt x="2336800" y="76200"/>
                </a:lnTo>
                <a:lnTo>
                  <a:pt x="2277110" y="65404"/>
                </a:lnTo>
                <a:lnTo>
                  <a:pt x="2214245" y="54610"/>
                </a:lnTo>
                <a:lnTo>
                  <a:pt x="2150745" y="45085"/>
                </a:lnTo>
                <a:lnTo>
                  <a:pt x="2085339" y="36194"/>
                </a:lnTo>
                <a:lnTo>
                  <a:pt x="2016760" y="29210"/>
                </a:lnTo>
                <a:lnTo>
                  <a:pt x="1947545" y="22860"/>
                </a:lnTo>
                <a:lnTo>
                  <a:pt x="1877060" y="16510"/>
                </a:lnTo>
                <a:lnTo>
                  <a:pt x="1804670" y="10794"/>
                </a:lnTo>
                <a:lnTo>
                  <a:pt x="1731645" y="6350"/>
                </a:lnTo>
                <a:lnTo>
                  <a:pt x="1658620" y="3810"/>
                </a:lnTo>
                <a:lnTo>
                  <a:pt x="1583689" y="635"/>
                </a:lnTo>
                <a:lnTo>
                  <a:pt x="1508760" y="0"/>
                </a:lnTo>
                <a:lnTo>
                  <a:pt x="1358900" y="0"/>
                </a:lnTo>
                <a:lnTo>
                  <a:pt x="1283970" y="635"/>
                </a:lnTo>
                <a:lnTo>
                  <a:pt x="1210310" y="3810"/>
                </a:lnTo>
                <a:lnTo>
                  <a:pt x="1134745" y="6350"/>
                </a:lnTo>
                <a:lnTo>
                  <a:pt x="1062354" y="10794"/>
                </a:lnTo>
                <a:lnTo>
                  <a:pt x="990600" y="16510"/>
                </a:lnTo>
                <a:lnTo>
                  <a:pt x="918845" y="22860"/>
                </a:lnTo>
                <a:lnTo>
                  <a:pt x="850900" y="29210"/>
                </a:lnTo>
                <a:lnTo>
                  <a:pt x="782320" y="36194"/>
                </a:lnTo>
                <a:lnTo>
                  <a:pt x="715645" y="45085"/>
                </a:lnTo>
                <a:lnTo>
                  <a:pt x="652145" y="54610"/>
                </a:lnTo>
                <a:lnTo>
                  <a:pt x="590550" y="65404"/>
                </a:lnTo>
                <a:lnTo>
                  <a:pt x="530860" y="76200"/>
                </a:lnTo>
                <a:lnTo>
                  <a:pt x="473710" y="88900"/>
                </a:lnTo>
                <a:lnTo>
                  <a:pt x="420370" y="99694"/>
                </a:lnTo>
                <a:lnTo>
                  <a:pt x="368300" y="114300"/>
                </a:lnTo>
                <a:lnTo>
                  <a:pt x="319404" y="127635"/>
                </a:lnTo>
                <a:lnTo>
                  <a:pt x="274320" y="141604"/>
                </a:lnTo>
                <a:lnTo>
                  <a:pt x="230504" y="156844"/>
                </a:lnTo>
                <a:lnTo>
                  <a:pt x="191770" y="172085"/>
                </a:lnTo>
                <a:lnTo>
                  <a:pt x="156210" y="188594"/>
                </a:lnTo>
                <a:lnTo>
                  <a:pt x="122554" y="203835"/>
                </a:lnTo>
                <a:lnTo>
                  <a:pt x="95250" y="222250"/>
                </a:lnTo>
                <a:lnTo>
                  <a:pt x="69850" y="238760"/>
                </a:lnTo>
                <a:lnTo>
                  <a:pt x="48260" y="255904"/>
                </a:lnTo>
                <a:lnTo>
                  <a:pt x="29845" y="273685"/>
                </a:lnTo>
                <a:lnTo>
                  <a:pt x="17145" y="292100"/>
                </a:lnTo>
                <a:lnTo>
                  <a:pt x="7620" y="309244"/>
                </a:lnTo>
                <a:lnTo>
                  <a:pt x="1270" y="327660"/>
                </a:lnTo>
                <a:lnTo>
                  <a:pt x="0" y="345439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28920" y="1944370"/>
            <a:ext cx="1841500" cy="520700"/>
          </a:xfrm>
          <a:custGeom>
            <a:avLst/>
            <a:gdLst/>
            <a:ahLst/>
            <a:cxnLst/>
            <a:rect l="l" t="t" r="r" b="b"/>
            <a:pathLst>
              <a:path w="1841500" h="520700">
                <a:moveTo>
                  <a:pt x="0" y="260350"/>
                </a:moveTo>
                <a:lnTo>
                  <a:pt x="634" y="273050"/>
                </a:lnTo>
                <a:lnTo>
                  <a:pt x="4444" y="286384"/>
                </a:lnTo>
                <a:lnTo>
                  <a:pt x="10794" y="300354"/>
                </a:lnTo>
                <a:lnTo>
                  <a:pt x="19684" y="313054"/>
                </a:lnTo>
                <a:lnTo>
                  <a:pt x="31750" y="327025"/>
                </a:lnTo>
                <a:lnTo>
                  <a:pt x="44450" y="339725"/>
                </a:lnTo>
                <a:lnTo>
                  <a:pt x="60325" y="352425"/>
                </a:lnTo>
                <a:lnTo>
                  <a:pt x="78104" y="365125"/>
                </a:lnTo>
                <a:lnTo>
                  <a:pt x="99694" y="377825"/>
                </a:lnTo>
                <a:lnTo>
                  <a:pt x="122554" y="389254"/>
                </a:lnTo>
                <a:lnTo>
                  <a:pt x="147954" y="400684"/>
                </a:lnTo>
                <a:lnTo>
                  <a:pt x="174625" y="412750"/>
                </a:lnTo>
                <a:lnTo>
                  <a:pt x="203834" y="423544"/>
                </a:lnTo>
                <a:lnTo>
                  <a:pt x="235584" y="433704"/>
                </a:lnTo>
                <a:lnTo>
                  <a:pt x="268604" y="444500"/>
                </a:lnTo>
                <a:lnTo>
                  <a:pt x="304800" y="452754"/>
                </a:lnTo>
                <a:lnTo>
                  <a:pt x="340994" y="461644"/>
                </a:lnTo>
                <a:lnTo>
                  <a:pt x="379094" y="469900"/>
                </a:lnTo>
                <a:lnTo>
                  <a:pt x="419100" y="476884"/>
                </a:lnTo>
                <a:lnTo>
                  <a:pt x="459104" y="484504"/>
                </a:lnTo>
                <a:lnTo>
                  <a:pt x="502284" y="490854"/>
                </a:lnTo>
                <a:lnTo>
                  <a:pt x="546100" y="497204"/>
                </a:lnTo>
                <a:lnTo>
                  <a:pt x="590550" y="502284"/>
                </a:lnTo>
                <a:lnTo>
                  <a:pt x="635634" y="508000"/>
                </a:lnTo>
                <a:lnTo>
                  <a:pt x="681354" y="511175"/>
                </a:lnTo>
                <a:lnTo>
                  <a:pt x="728344" y="514350"/>
                </a:lnTo>
                <a:lnTo>
                  <a:pt x="775334" y="516254"/>
                </a:lnTo>
                <a:lnTo>
                  <a:pt x="823594" y="517525"/>
                </a:lnTo>
                <a:lnTo>
                  <a:pt x="871854" y="518794"/>
                </a:lnTo>
                <a:lnTo>
                  <a:pt x="920750" y="520700"/>
                </a:lnTo>
                <a:lnTo>
                  <a:pt x="968375" y="518794"/>
                </a:lnTo>
                <a:lnTo>
                  <a:pt x="1016000" y="517525"/>
                </a:lnTo>
                <a:lnTo>
                  <a:pt x="1063625" y="516254"/>
                </a:lnTo>
                <a:lnTo>
                  <a:pt x="1111250" y="514350"/>
                </a:lnTo>
                <a:lnTo>
                  <a:pt x="1157604" y="511175"/>
                </a:lnTo>
                <a:lnTo>
                  <a:pt x="1204595" y="508000"/>
                </a:lnTo>
                <a:lnTo>
                  <a:pt x="1249045" y="502284"/>
                </a:lnTo>
                <a:lnTo>
                  <a:pt x="1293495" y="497204"/>
                </a:lnTo>
                <a:lnTo>
                  <a:pt x="1337945" y="490854"/>
                </a:lnTo>
                <a:lnTo>
                  <a:pt x="1379854" y="484504"/>
                </a:lnTo>
                <a:lnTo>
                  <a:pt x="1422400" y="476884"/>
                </a:lnTo>
                <a:lnTo>
                  <a:pt x="1461770" y="469900"/>
                </a:lnTo>
                <a:lnTo>
                  <a:pt x="1499870" y="461644"/>
                </a:lnTo>
                <a:lnTo>
                  <a:pt x="1536700" y="452754"/>
                </a:lnTo>
                <a:lnTo>
                  <a:pt x="1570354" y="444500"/>
                </a:lnTo>
                <a:lnTo>
                  <a:pt x="1603375" y="433704"/>
                </a:lnTo>
                <a:lnTo>
                  <a:pt x="1635125" y="423544"/>
                </a:lnTo>
                <a:lnTo>
                  <a:pt x="1664970" y="412750"/>
                </a:lnTo>
                <a:lnTo>
                  <a:pt x="1691004" y="400684"/>
                </a:lnTo>
                <a:lnTo>
                  <a:pt x="1716404" y="389254"/>
                </a:lnTo>
                <a:lnTo>
                  <a:pt x="1739900" y="377825"/>
                </a:lnTo>
                <a:lnTo>
                  <a:pt x="1760854" y="365125"/>
                </a:lnTo>
                <a:lnTo>
                  <a:pt x="1779270" y="352425"/>
                </a:lnTo>
                <a:lnTo>
                  <a:pt x="1795145" y="339725"/>
                </a:lnTo>
                <a:lnTo>
                  <a:pt x="1809750" y="327025"/>
                </a:lnTo>
                <a:lnTo>
                  <a:pt x="1820545" y="313054"/>
                </a:lnTo>
                <a:lnTo>
                  <a:pt x="1830070" y="300354"/>
                </a:lnTo>
                <a:lnTo>
                  <a:pt x="1836420" y="286384"/>
                </a:lnTo>
                <a:lnTo>
                  <a:pt x="1838325" y="273050"/>
                </a:lnTo>
                <a:lnTo>
                  <a:pt x="1839595" y="260350"/>
                </a:lnTo>
                <a:lnTo>
                  <a:pt x="1841500" y="260350"/>
                </a:lnTo>
                <a:lnTo>
                  <a:pt x="1839595" y="245744"/>
                </a:lnTo>
                <a:lnTo>
                  <a:pt x="1836420" y="231775"/>
                </a:lnTo>
                <a:lnTo>
                  <a:pt x="1830070" y="219075"/>
                </a:lnTo>
                <a:lnTo>
                  <a:pt x="1820545" y="205104"/>
                </a:lnTo>
                <a:lnTo>
                  <a:pt x="1809750" y="192404"/>
                </a:lnTo>
                <a:lnTo>
                  <a:pt x="1795145" y="178434"/>
                </a:lnTo>
                <a:lnTo>
                  <a:pt x="1779270" y="165734"/>
                </a:lnTo>
                <a:lnTo>
                  <a:pt x="1760854" y="153034"/>
                </a:lnTo>
                <a:lnTo>
                  <a:pt x="1739900" y="141604"/>
                </a:lnTo>
                <a:lnTo>
                  <a:pt x="1716404" y="128904"/>
                </a:lnTo>
                <a:lnTo>
                  <a:pt x="1691004" y="117475"/>
                </a:lnTo>
                <a:lnTo>
                  <a:pt x="1664970" y="106044"/>
                </a:lnTo>
                <a:lnTo>
                  <a:pt x="1635125" y="95884"/>
                </a:lnTo>
                <a:lnTo>
                  <a:pt x="1603375" y="85725"/>
                </a:lnTo>
                <a:lnTo>
                  <a:pt x="1570354" y="76200"/>
                </a:lnTo>
                <a:lnTo>
                  <a:pt x="1536700" y="65404"/>
                </a:lnTo>
                <a:lnTo>
                  <a:pt x="1499870" y="57784"/>
                </a:lnTo>
                <a:lnTo>
                  <a:pt x="1461770" y="48894"/>
                </a:lnTo>
                <a:lnTo>
                  <a:pt x="1422400" y="41275"/>
                </a:lnTo>
                <a:lnTo>
                  <a:pt x="1379854" y="33654"/>
                </a:lnTo>
                <a:lnTo>
                  <a:pt x="1337945" y="27304"/>
                </a:lnTo>
                <a:lnTo>
                  <a:pt x="1293495" y="22225"/>
                </a:lnTo>
                <a:lnTo>
                  <a:pt x="1250950" y="17144"/>
                </a:lnTo>
                <a:lnTo>
                  <a:pt x="1204595" y="12700"/>
                </a:lnTo>
                <a:lnTo>
                  <a:pt x="1157604" y="8254"/>
                </a:lnTo>
                <a:lnTo>
                  <a:pt x="1111250" y="6350"/>
                </a:lnTo>
                <a:lnTo>
                  <a:pt x="1063625" y="3175"/>
                </a:lnTo>
                <a:lnTo>
                  <a:pt x="1016634" y="634"/>
                </a:lnTo>
                <a:lnTo>
                  <a:pt x="968375" y="0"/>
                </a:lnTo>
                <a:lnTo>
                  <a:pt x="873125" y="0"/>
                </a:lnTo>
                <a:lnTo>
                  <a:pt x="827404" y="634"/>
                </a:lnTo>
                <a:lnTo>
                  <a:pt x="781050" y="1904"/>
                </a:lnTo>
                <a:lnTo>
                  <a:pt x="734694" y="4444"/>
                </a:lnTo>
                <a:lnTo>
                  <a:pt x="688975" y="8254"/>
                </a:lnTo>
                <a:lnTo>
                  <a:pt x="644525" y="10794"/>
                </a:lnTo>
                <a:lnTo>
                  <a:pt x="600075" y="15875"/>
                </a:lnTo>
                <a:lnTo>
                  <a:pt x="556894" y="20954"/>
                </a:lnTo>
                <a:lnTo>
                  <a:pt x="514350" y="26034"/>
                </a:lnTo>
                <a:lnTo>
                  <a:pt x="473075" y="32384"/>
                </a:lnTo>
                <a:lnTo>
                  <a:pt x="432434" y="38734"/>
                </a:lnTo>
                <a:lnTo>
                  <a:pt x="394334" y="46354"/>
                </a:lnTo>
                <a:lnTo>
                  <a:pt x="356234" y="53975"/>
                </a:lnTo>
                <a:lnTo>
                  <a:pt x="319404" y="61594"/>
                </a:lnTo>
                <a:lnTo>
                  <a:pt x="285750" y="70484"/>
                </a:lnTo>
                <a:lnTo>
                  <a:pt x="252094" y="80644"/>
                </a:lnTo>
                <a:lnTo>
                  <a:pt x="222250" y="89534"/>
                </a:lnTo>
                <a:lnTo>
                  <a:pt x="191134" y="101600"/>
                </a:lnTo>
                <a:lnTo>
                  <a:pt x="165100" y="111125"/>
                </a:lnTo>
                <a:lnTo>
                  <a:pt x="139700" y="122554"/>
                </a:lnTo>
                <a:lnTo>
                  <a:pt x="114934" y="133350"/>
                </a:lnTo>
                <a:lnTo>
                  <a:pt x="93344" y="146050"/>
                </a:lnTo>
                <a:lnTo>
                  <a:pt x="74294" y="156844"/>
                </a:lnTo>
                <a:lnTo>
                  <a:pt x="57150" y="169544"/>
                </a:lnTo>
                <a:lnTo>
                  <a:pt x="41275" y="182244"/>
                </a:lnTo>
                <a:lnTo>
                  <a:pt x="28575" y="194944"/>
                </a:lnTo>
                <a:lnTo>
                  <a:pt x="19050" y="207644"/>
                </a:lnTo>
                <a:lnTo>
                  <a:pt x="9525" y="220344"/>
                </a:lnTo>
                <a:lnTo>
                  <a:pt x="4444" y="233044"/>
                </a:lnTo>
                <a:lnTo>
                  <a:pt x="634" y="245744"/>
                </a:lnTo>
                <a:lnTo>
                  <a:pt x="0" y="26035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03240" y="2279650"/>
            <a:ext cx="1826260" cy="518160"/>
          </a:xfrm>
          <a:custGeom>
            <a:avLst/>
            <a:gdLst/>
            <a:ahLst/>
            <a:cxnLst/>
            <a:rect l="l" t="t" r="r" b="b"/>
            <a:pathLst>
              <a:path w="1826260" h="518160">
                <a:moveTo>
                  <a:pt x="5080" y="285750"/>
                </a:moveTo>
                <a:lnTo>
                  <a:pt x="10160" y="299720"/>
                </a:lnTo>
                <a:lnTo>
                  <a:pt x="19050" y="312420"/>
                </a:lnTo>
                <a:lnTo>
                  <a:pt x="30480" y="325754"/>
                </a:lnTo>
                <a:lnTo>
                  <a:pt x="44450" y="338454"/>
                </a:lnTo>
                <a:lnTo>
                  <a:pt x="59055" y="351154"/>
                </a:lnTo>
                <a:lnTo>
                  <a:pt x="78105" y="363854"/>
                </a:lnTo>
                <a:lnTo>
                  <a:pt x="99060" y="375920"/>
                </a:lnTo>
                <a:lnTo>
                  <a:pt x="121920" y="388620"/>
                </a:lnTo>
                <a:lnTo>
                  <a:pt x="146050" y="400050"/>
                </a:lnTo>
                <a:lnTo>
                  <a:pt x="173355" y="410845"/>
                </a:lnTo>
                <a:lnTo>
                  <a:pt x="203200" y="421004"/>
                </a:lnTo>
                <a:lnTo>
                  <a:pt x="233680" y="431800"/>
                </a:lnTo>
                <a:lnTo>
                  <a:pt x="266700" y="441960"/>
                </a:lnTo>
                <a:lnTo>
                  <a:pt x="302260" y="452120"/>
                </a:lnTo>
                <a:lnTo>
                  <a:pt x="337820" y="459104"/>
                </a:lnTo>
                <a:lnTo>
                  <a:pt x="375920" y="467995"/>
                </a:lnTo>
                <a:lnTo>
                  <a:pt x="414655" y="476250"/>
                </a:lnTo>
                <a:lnTo>
                  <a:pt x="455930" y="483870"/>
                </a:lnTo>
                <a:lnTo>
                  <a:pt x="497205" y="490220"/>
                </a:lnTo>
                <a:lnTo>
                  <a:pt x="541020" y="496570"/>
                </a:lnTo>
                <a:lnTo>
                  <a:pt x="585470" y="499745"/>
                </a:lnTo>
                <a:lnTo>
                  <a:pt x="630555" y="505460"/>
                </a:lnTo>
                <a:lnTo>
                  <a:pt x="676910" y="509270"/>
                </a:lnTo>
                <a:lnTo>
                  <a:pt x="722630" y="512445"/>
                </a:lnTo>
                <a:lnTo>
                  <a:pt x="769620" y="515620"/>
                </a:lnTo>
                <a:lnTo>
                  <a:pt x="817880" y="516254"/>
                </a:lnTo>
                <a:lnTo>
                  <a:pt x="864870" y="518160"/>
                </a:lnTo>
                <a:lnTo>
                  <a:pt x="960755" y="518160"/>
                </a:lnTo>
                <a:lnTo>
                  <a:pt x="1008380" y="516254"/>
                </a:lnTo>
                <a:lnTo>
                  <a:pt x="1056005" y="515620"/>
                </a:lnTo>
                <a:lnTo>
                  <a:pt x="1103630" y="512445"/>
                </a:lnTo>
                <a:lnTo>
                  <a:pt x="1149350" y="509270"/>
                </a:lnTo>
                <a:lnTo>
                  <a:pt x="1194435" y="505460"/>
                </a:lnTo>
                <a:lnTo>
                  <a:pt x="1240155" y="499745"/>
                </a:lnTo>
                <a:lnTo>
                  <a:pt x="1284605" y="496570"/>
                </a:lnTo>
                <a:lnTo>
                  <a:pt x="1327785" y="490220"/>
                </a:lnTo>
                <a:lnTo>
                  <a:pt x="1370330" y="483870"/>
                </a:lnTo>
                <a:lnTo>
                  <a:pt x="1410335" y="476250"/>
                </a:lnTo>
                <a:lnTo>
                  <a:pt x="1450339" y="467995"/>
                </a:lnTo>
                <a:lnTo>
                  <a:pt x="1488439" y="459104"/>
                </a:lnTo>
                <a:lnTo>
                  <a:pt x="1524000" y="452120"/>
                </a:lnTo>
                <a:lnTo>
                  <a:pt x="1559560" y="441960"/>
                </a:lnTo>
                <a:lnTo>
                  <a:pt x="1592580" y="431800"/>
                </a:lnTo>
                <a:lnTo>
                  <a:pt x="1623060" y="421004"/>
                </a:lnTo>
                <a:lnTo>
                  <a:pt x="1651635" y="410845"/>
                </a:lnTo>
                <a:lnTo>
                  <a:pt x="1678939" y="400050"/>
                </a:lnTo>
                <a:lnTo>
                  <a:pt x="1704339" y="388620"/>
                </a:lnTo>
                <a:lnTo>
                  <a:pt x="1727200" y="375920"/>
                </a:lnTo>
                <a:lnTo>
                  <a:pt x="1746885" y="363854"/>
                </a:lnTo>
                <a:lnTo>
                  <a:pt x="1765935" y="351154"/>
                </a:lnTo>
                <a:lnTo>
                  <a:pt x="1781810" y="338454"/>
                </a:lnTo>
                <a:lnTo>
                  <a:pt x="1795780" y="325754"/>
                </a:lnTo>
                <a:lnTo>
                  <a:pt x="1807210" y="312420"/>
                </a:lnTo>
                <a:lnTo>
                  <a:pt x="1816100" y="299720"/>
                </a:lnTo>
                <a:lnTo>
                  <a:pt x="1821180" y="285750"/>
                </a:lnTo>
                <a:lnTo>
                  <a:pt x="1826260" y="271145"/>
                </a:lnTo>
                <a:lnTo>
                  <a:pt x="1826260" y="258445"/>
                </a:lnTo>
                <a:lnTo>
                  <a:pt x="1824989" y="245110"/>
                </a:lnTo>
                <a:lnTo>
                  <a:pt x="1821180" y="230504"/>
                </a:lnTo>
                <a:lnTo>
                  <a:pt x="1814830" y="217804"/>
                </a:lnTo>
                <a:lnTo>
                  <a:pt x="1807210" y="204470"/>
                </a:lnTo>
                <a:lnTo>
                  <a:pt x="1795780" y="191770"/>
                </a:lnTo>
                <a:lnTo>
                  <a:pt x="1781810" y="177800"/>
                </a:lnTo>
                <a:lnTo>
                  <a:pt x="1765935" y="166370"/>
                </a:lnTo>
                <a:lnTo>
                  <a:pt x="1746885" y="153670"/>
                </a:lnTo>
                <a:lnTo>
                  <a:pt x="1727200" y="140970"/>
                </a:lnTo>
                <a:lnTo>
                  <a:pt x="1704339" y="128904"/>
                </a:lnTo>
                <a:lnTo>
                  <a:pt x="1678939" y="118110"/>
                </a:lnTo>
                <a:lnTo>
                  <a:pt x="1651635" y="106045"/>
                </a:lnTo>
                <a:lnTo>
                  <a:pt x="1623060" y="95250"/>
                </a:lnTo>
                <a:lnTo>
                  <a:pt x="1591310" y="84454"/>
                </a:lnTo>
                <a:lnTo>
                  <a:pt x="1559560" y="74295"/>
                </a:lnTo>
                <a:lnTo>
                  <a:pt x="1524000" y="65404"/>
                </a:lnTo>
                <a:lnTo>
                  <a:pt x="1486535" y="57150"/>
                </a:lnTo>
                <a:lnTo>
                  <a:pt x="1450339" y="48260"/>
                </a:lnTo>
                <a:lnTo>
                  <a:pt x="1410335" y="40004"/>
                </a:lnTo>
                <a:lnTo>
                  <a:pt x="1369060" y="33654"/>
                </a:lnTo>
                <a:lnTo>
                  <a:pt x="1327785" y="27304"/>
                </a:lnTo>
                <a:lnTo>
                  <a:pt x="1284605" y="20954"/>
                </a:lnTo>
                <a:lnTo>
                  <a:pt x="1240155" y="16510"/>
                </a:lnTo>
                <a:lnTo>
                  <a:pt x="1194435" y="12700"/>
                </a:lnTo>
                <a:lnTo>
                  <a:pt x="1149350" y="8254"/>
                </a:lnTo>
                <a:lnTo>
                  <a:pt x="1103630" y="4445"/>
                </a:lnTo>
                <a:lnTo>
                  <a:pt x="1056005" y="1904"/>
                </a:lnTo>
                <a:lnTo>
                  <a:pt x="1008380" y="1270"/>
                </a:lnTo>
                <a:lnTo>
                  <a:pt x="960755" y="0"/>
                </a:lnTo>
                <a:lnTo>
                  <a:pt x="867410" y="0"/>
                </a:lnTo>
                <a:lnTo>
                  <a:pt x="820420" y="1270"/>
                </a:lnTo>
                <a:lnTo>
                  <a:pt x="774700" y="1904"/>
                </a:lnTo>
                <a:lnTo>
                  <a:pt x="728980" y="4445"/>
                </a:lnTo>
                <a:lnTo>
                  <a:pt x="684530" y="7620"/>
                </a:lnTo>
                <a:lnTo>
                  <a:pt x="640080" y="10795"/>
                </a:lnTo>
                <a:lnTo>
                  <a:pt x="595630" y="14604"/>
                </a:lnTo>
                <a:lnTo>
                  <a:pt x="553720" y="20320"/>
                </a:lnTo>
                <a:lnTo>
                  <a:pt x="509905" y="26670"/>
                </a:lnTo>
                <a:lnTo>
                  <a:pt x="469900" y="31750"/>
                </a:lnTo>
                <a:lnTo>
                  <a:pt x="430530" y="39370"/>
                </a:lnTo>
                <a:lnTo>
                  <a:pt x="391160" y="45720"/>
                </a:lnTo>
                <a:lnTo>
                  <a:pt x="354330" y="52704"/>
                </a:lnTo>
                <a:lnTo>
                  <a:pt x="317500" y="61595"/>
                </a:lnTo>
                <a:lnTo>
                  <a:pt x="283210" y="71120"/>
                </a:lnTo>
                <a:lnTo>
                  <a:pt x="251460" y="80010"/>
                </a:lnTo>
                <a:lnTo>
                  <a:pt x="219710" y="90170"/>
                </a:lnTo>
                <a:lnTo>
                  <a:pt x="190500" y="99695"/>
                </a:lnTo>
                <a:lnTo>
                  <a:pt x="163830" y="109854"/>
                </a:lnTo>
                <a:lnTo>
                  <a:pt x="138430" y="121920"/>
                </a:lnTo>
                <a:lnTo>
                  <a:pt x="114300" y="133350"/>
                </a:lnTo>
                <a:lnTo>
                  <a:pt x="92710" y="144145"/>
                </a:lnTo>
                <a:lnTo>
                  <a:pt x="73660" y="156210"/>
                </a:lnTo>
                <a:lnTo>
                  <a:pt x="57150" y="168910"/>
                </a:lnTo>
                <a:lnTo>
                  <a:pt x="41910" y="181610"/>
                </a:lnTo>
                <a:lnTo>
                  <a:pt x="29210" y="194310"/>
                </a:lnTo>
                <a:lnTo>
                  <a:pt x="19050" y="207010"/>
                </a:lnTo>
                <a:lnTo>
                  <a:pt x="10160" y="219710"/>
                </a:lnTo>
                <a:lnTo>
                  <a:pt x="5080" y="232410"/>
                </a:lnTo>
                <a:lnTo>
                  <a:pt x="1270" y="245745"/>
                </a:lnTo>
                <a:lnTo>
                  <a:pt x="0" y="258445"/>
                </a:lnTo>
                <a:lnTo>
                  <a:pt x="0" y="271145"/>
                </a:lnTo>
                <a:lnTo>
                  <a:pt x="5080" y="28575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39410" y="2388870"/>
            <a:ext cx="1812289" cy="851534"/>
          </a:xfrm>
          <a:custGeom>
            <a:avLst/>
            <a:gdLst/>
            <a:ahLst/>
            <a:cxnLst/>
            <a:rect l="l" t="t" r="r" b="b"/>
            <a:pathLst>
              <a:path w="1812289" h="851534">
                <a:moveTo>
                  <a:pt x="0" y="426084"/>
                </a:moveTo>
                <a:lnTo>
                  <a:pt x="635" y="447675"/>
                </a:lnTo>
                <a:lnTo>
                  <a:pt x="4444" y="470534"/>
                </a:lnTo>
                <a:lnTo>
                  <a:pt x="10794" y="492125"/>
                </a:lnTo>
                <a:lnTo>
                  <a:pt x="19050" y="514350"/>
                </a:lnTo>
                <a:lnTo>
                  <a:pt x="29844" y="535304"/>
                </a:lnTo>
                <a:lnTo>
                  <a:pt x="44450" y="556894"/>
                </a:lnTo>
                <a:lnTo>
                  <a:pt x="59054" y="578484"/>
                </a:lnTo>
                <a:lnTo>
                  <a:pt x="78104" y="598804"/>
                </a:lnTo>
                <a:lnTo>
                  <a:pt x="99060" y="619125"/>
                </a:lnTo>
                <a:lnTo>
                  <a:pt x="120650" y="638175"/>
                </a:lnTo>
                <a:lnTo>
                  <a:pt x="146050" y="657225"/>
                </a:lnTo>
                <a:lnTo>
                  <a:pt x="172085" y="676275"/>
                </a:lnTo>
                <a:lnTo>
                  <a:pt x="201294" y="694054"/>
                </a:lnTo>
                <a:lnTo>
                  <a:pt x="232410" y="711200"/>
                </a:lnTo>
                <a:lnTo>
                  <a:pt x="264794" y="727075"/>
                </a:lnTo>
                <a:lnTo>
                  <a:pt x="299085" y="742950"/>
                </a:lnTo>
                <a:lnTo>
                  <a:pt x="334644" y="756284"/>
                </a:lnTo>
                <a:lnTo>
                  <a:pt x="372744" y="770254"/>
                </a:lnTo>
                <a:lnTo>
                  <a:pt x="412750" y="782954"/>
                </a:lnTo>
                <a:lnTo>
                  <a:pt x="452754" y="794384"/>
                </a:lnTo>
                <a:lnTo>
                  <a:pt x="495300" y="804544"/>
                </a:lnTo>
                <a:lnTo>
                  <a:pt x="537210" y="814704"/>
                </a:lnTo>
                <a:lnTo>
                  <a:pt x="581660" y="823594"/>
                </a:lnTo>
                <a:lnTo>
                  <a:pt x="626110" y="831850"/>
                </a:lnTo>
                <a:lnTo>
                  <a:pt x="671194" y="838200"/>
                </a:lnTo>
                <a:lnTo>
                  <a:pt x="717550" y="842644"/>
                </a:lnTo>
                <a:lnTo>
                  <a:pt x="763904" y="846454"/>
                </a:lnTo>
                <a:lnTo>
                  <a:pt x="810894" y="848994"/>
                </a:lnTo>
                <a:lnTo>
                  <a:pt x="857885" y="850900"/>
                </a:lnTo>
                <a:lnTo>
                  <a:pt x="906144" y="851534"/>
                </a:lnTo>
                <a:lnTo>
                  <a:pt x="953135" y="850900"/>
                </a:lnTo>
                <a:lnTo>
                  <a:pt x="1000760" y="848994"/>
                </a:lnTo>
                <a:lnTo>
                  <a:pt x="1047750" y="846454"/>
                </a:lnTo>
                <a:lnTo>
                  <a:pt x="1094105" y="842644"/>
                </a:lnTo>
                <a:lnTo>
                  <a:pt x="1140460" y="838200"/>
                </a:lnTo>
                <a:lnTo>
                  <a:pt x="1186180" y="831850"/>
                </a:lnTo>
                <a:lnTo>
                  <a:pt x="1230630" y="823594"/>
                </a:lnTo>
                <a:lnTo>
                  <a:pt x="1275080" y="814704"/>
                </a:lnTo>
                <a:lnTo>
                  <a:pt x="1318260" y="804544"/>
                </a:lnTo>
                <a:lnTo>
                  <a:pt x="1359535" y="794384"/>
                </a:lnTo>
                <a:lnTo>
                  <a:pt x="1399539" y="782954"/>
                </a:lnTo>
                <a:lnTo>
                  <a:pt x="1438910" y="770254"/>
                </a:lnTo>
                <a:lnTo>
                  <a:pt x="1477010" y="756284"/>
                </a:lnTo>
                <a:lnTo>
                  <a:pt x="1546860" y="727075"/>
                </a:lnTo>
                <a:lnTo>
                  <a:pt x="1610360" y="694054"/>
                </a:lnTo>
                <a:lnTo>
                  <a:pt x="1666239" y="657225"/>
                </a:lnTo>
                <a:lnTo>
                  <a:pt x="1713864" y="619125"/>
                </a:lnTo>
                <a:lnTo>
                  <a:pt x="1751964" y="578484"/>
                </a:lnTo>
                <a:lnTo>
                  <a:pt x="1781810" y="535304"/>
                </a:lnTo>
                <a:lnTo>
                  <a:pt x="1802130" y="492125"/>
                </a:lnTo>
                <a:lnTo>
                  <a:pt x="1812289" y="447675"/>
                </a:lnTo>
                <a:lnTo>
                  <a:pt x="1812289" y="425450"/>
                </a:lnTo>
                <a:lnTo>
                  <a:pt x="1807210" y="381000"/>
                </a:lnTo>
                <a:lnTo>
                  <a:pt x="1793239" y="337819"/>
                </a:lnTo>
                <a:lnTo>
                  <a:pt x="1767839" y="294639"/>
                </a:lnTo>
                <a:lnTo>
                  <a:pt x="1734185" y="252729"/>
                </a:lnTo>
                <a:lnTo>
                  <a:pt x="1691639" y="213359"/>
                </a:lnTo>
                <a:lnTo>
                  <a:pt x="1638935" y="175259"/>
                </a:lnTo>
                <a:lnTo>
                  <a:pt x="1579880" y="140969"/>
                </a:lnTo>
                <a:lnTo>
                  <a:pt x="1511935" y="109219"/>
                </a:lnTo>
                <a:lnTo>
                  <a:pt x="1438910" y="81279"/>
                </a:lnTo>
                <a:lnTo>
                  <a:pt x="1399539" y="68579"/>
                </a:lnTo>
                <a:lnTo>
                  <a:pt x="1359535" y="57150"/>
                </a:lnTo>
                <a:lnTo>
                  <a:pt x="1318260" y="46989"/>
                </a:lnTo>
                <a:lnTo>
                  <a:pt x="1275080" y="36829"/>
                </a:lnTo>
                <a:lnTo>
                  <a:pt x="1231264" y="27939"/>
                </a:lnTo>
                <a:lnTo>
                  <a:pt x="1186180" y="21589"/>
                </a:lnTo>
                <a:lnTo>
                  <a:pt x="1140460" y="13969"/>
                </a:lnTo>
                <a:lnTo>
                  <a:pt x="1094105" y="8889"/>
                </a:lnTo>
                <a:lnTo>
                  <a:pt x="1048385" y="5079"/>
                </a:lnTo>
                <a:lnTo>
                  <a:pt x="1000760" y="2539"/>
                </a:lnTo>
                <a:lnTo>
                  <a:pt x="953135" y="1269"/>
                </a:lnTo>
                <a:lnTo>
                  <a:pt x="906144" y="0"/>
                </a:lnTo>
                <a:lnTo>
                  <a:pt x="857885" y="1269"/>
                </a:lnTo>
                <a:lnTo>
                  <a:pt x="810894" y="2539"/>
                </a:lnTo>
                <a:lnTo>
                  <a:pt x="763904" y="5079"/>
                </a:lnTo>
                <a:lnTo>
                  <a:pt x="718185" y="8889"/>
                </a:lnTo>
                <a:lnTo>
                  <a:pt x="671194" y="13969"/>
                </a:lnTo>
                <a:lnTo>
                  <a:pt x="626110" y="21589"/>
                </a:lnTo>
                <a:lnTo>
                  <a:pt x="581660" y="27939"/>
                </a:lnTo>
                <a:lnTo>
                  <a:pt x="537844" y="36829"/>
                </a:lnTo>
                <a:lnTo>
                  <a:pt x="495300" y="46989"/>
                </a:lnTo>
                <a:lnTo>
                  <a:pt x="452754" y="57150"/>
                </a:lnTo>
                <a:lnTo>
                  <a:pt x="412750" y="68579"/>
                </a:lnTo>
                <a:lnTo>
                  <a:pt x="372744" y="81279"/>
                </a:lnTo>
                <a:lnTo>
                  <a:pt x="336550" y="95250"/>
                </a:lnTo>
                <a:lnTo>
                  <a:pt x="300354" y="109219"/>
                </a:lnTo>
                <a:lnTo>
                  <a:pt x="264794" y="124459"/>
                </a:lnTo>
                <a:lnTo>
                  <a:pt x="233044" y="140969"/>
                </a:lnTo>
                <a:lnTo>
                  <a:pt x="201294" y="158750"/>
                </a:lnTo>
                <a:lnTo>
                  <a:pt x="173354" y="175259"/>
                </a:lnTo>
                <a:lnTo>
                  <a:pt x="146685" y="194309"/>
                </a:lnTo>
                <a:lnTo>
                  <a:pt x="121285" y="213359"/>
                </a:lnTo>
                <a:lnTo>
                  <a:pt x="99060" y="232409"/>
                </a:lnTo>
                <a:lnTo>
                  <a:pt x="78104" y="252729"/>
                </a:lnTo>
                <a:lnTo>
                  <a:pt x="60960" y="274319"/>
                </a:lnTo>
                <a:lnTo>
                  <a:pt x="44450" y="294639"/>
                </a:lnTo>
                <a:lnTo>
                  <a:pt x="31750" y="316229"/>
                </a:lnTo>
                <a:lnTo>
                  <a:pt x="19685" y="337819"/>
                </a:lnTo>
                <a:lnTo>
                  <a:pt x="10794" y="359409"/>
                </a:lnTo>
                <a:lnTo>
                  <a:pt x="4444" y="382269"/>
                </a:lnTo>
                <a:lnTo>
                  <a:pt x="635" y="403859"/>
                </a:lnTo>
                <a:lnTo>
                  <a:pt x="0" y="42608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90190" y="2131060"/>
            <a:ext cx="3677920" cy="852804"/>
          </a:xfrm>
          <a:custGeom>
            <a:avLst/>
            <a:gdLst/>
            <a:ahLst/>
            <a:cxnLst/>
            <a:rect l="l" t="t" r="r" b="b"/>
            <a:pathLst>
              <a:path w="3677920" h="852804">
                <a:moveTo>
                  <a:pt x="0" y="426719"/>
                </a:moveTo>
                <a:lnTo>
                  <a:pt x="10160" y="470535"/>
                </a:lnTo>
                <a:lnTo>
                  <a:pt x="40640" y="514985"/>
                </a:lnTo>
                <a:lnTo>
                  <a:pt x="90170" y="558164"/>
                </a:lnTo>
                <a:lnTo>
                  <a:pt x="121920" y="579754"/>
                </a:lnTo>
                <a:lnTo>
                  <a:pt x="158750" y="600075"/>
                </a:lnTo>
                <a:lnTo>
                  <a:pt x="200660" y="620394"/>
                </a:lnTo>
                <a:lnTo>
                  <a:pt x="246380" y="639444"/>
                </a:lnTo>
                <a:lnTo>
                  <a:pt x="297180" y="658494"/>
                </a:lnTo>
                <a:lnTo>
                  <a:pt x="351790" y="677544"/>
                </a:lnTo>
                <a:lnTo>
                  <a:pt x="410210" y="695325"/>
                </a:lnTo>
                <a:lnTo>
                  <a:pt x="471805" y="711835"/>
                </a:lnTo>
                <a:lnTo>
                  <a:pt x="538480" y="728344"/>
                </a:lnTo>
                <a:lnTo>
                  <a:pt x="608330" y="743585"/>
                </a:lnTo>
                <a:lnTo>
                  <a:pt x="681355" y="758825"/>
                </a:lnTo>
                <a:lnTo>
                  <a:pt x="757555" y="771525"/>
                </a:lnTo>
                <a:lnTo>
                  <a:pt x="836930" y="784225"/>
                </a:lnTo>
                <a:lnTo>
                  <a:pt x="919480" y="795654"/>
                </a:lnTo>
                <a:lnTo>
                  <a:pt x="1004570" y="807085"/>
                </a:lnTo>
                <a:lnTo>
                  <a:pt x="1090930" y="815975"/>
                </a:lnTo>
                <a:lnTo>
                  <a:pt x="1179830" y="824864"/>
                </a:lnTo>
                <a:lnTo>
                  <a:pt x="1271270" y="832485"/>
                </a:lnTo>
                <a:lnTo>
                  <a:pt x="1362710" y="838835"/>
                </a:lnTo>
                <a:lnTo>
                  <a:pt x="1456689" y="843914"/>
                </a:lnTo>
                <a:lnTo>
                  <a:pt x="1551939" y="847725"/>
                </a:lnTo>
                <a:lnTo>
                  <a:pt x="1647189" y="851535"/>
                </a:lnTo>
                <a:lnTo>
                  <a:pt x="1742439" y="852804"/>
                </a:lnTo>
                <a:lnTo>
                  <a:pt x="1935480" y="852804"/>
                </a:lnTo>
                <a:lnTo>
                  <a:pt x="2030730" y="851535"/>
                </a:lnTo>
                <a:lnTo>
                  <a:pt x="2127250" y="847725"/>
                </a:lnTo>
                <a:lnTo>
                  <a:pt x="2221230" y="843914"/>
                </a:lnTo>
                <a:lnTo>
                  <a:pt x="2315210" y="838835"/>
                </a:lnTo>
                <a:lnTo>
                  <a:pt x="2406650" y="832485"/>
                </a:lnTo>
                <a:lnTo>
                  <a:pt x="2498090" y="824864"/>
                </a:lnTo>
                <a:lnTo>
                  <a:pt x="2586990" y="815975"/>
                </a:lnTo>
                <a:lnTo>
                  <a:pt x="2673350" y="807085"/>
                </a:lnTo>
                <a:lnTo>
                  <a:pt x="2758440" y="795654"/>
                </a:lnTo>
                <a:lnTo>
                  <a:pt x="2840990" y="784225"/>
                </a:lnTo>
                <a:lnTo>
                  <a:pt x="2919730" y="771525"/>
                </a:lnTo>
                <a:lnTo>
                  <a:pt x="2995930" y="758825"/>
                </a:lnTo>
                <a:lnTo>
                  <a:pt x="3069590" y="743585"/>
                </a:lnTo>
                <a:lnTo>
                  <a:pt x="3139440" y="728344"/>
                </a:lnTo>
                <a:lnTo>
                  <a:pt x="3205480" y="711835"/>
                </a:lnTo>
                <a:lnTo>
                  <a:pt x="3267710" y="695325"/>
                </a:lnTo>
                <a:lnTo>
                  <a:pt x="3326130" y="677544"/>
                </a:lnTo>
                <a:lnTo>
                  <a:pt x="3380740" y="658494"/>
                </a:lnTo>
                <a:lnTo>
                  <a:pt x="3431540" y="639444"/>
                </a:lnTo>
                <a:lnTo>
                  <a:pt x="3477260" y="620394"/>
                </a:lnTo>
                <a:lnTo>
                  <a:pt x="3519170" y="600075"/>
                </a:lnTo>
                <a:lnTo>
                  <a:pt x="3556000" y="579754"/>
                </a:lnTo>
                <a:lnTo>
                  <a:pt x="3587750" y="558164"/>
                </a:lnTo>
                <a:lnTo>
                  <a:pt x="3637280" y="514985"/>
                </a:lnTo>
                <a:lnTo>
                  <a:pt x="3667760" y="470535"/>
                </a:lnTo>
                <a:lnTo>
                  <a:pt x="3677920" y="426085"/>
                </a:lnTo>
                <a:lnTo>
                  <a:pt x="3675380" y="405129"/>
                </a:lnTo>
                <a:lnTo>
                  <a:pt x="3655060" y="360679"/>
                </a:lnTo>
                <a:lnTo>
                  <a:pt x="3615690" y="316229"/>
                </a:lnTo>
                <a:lnTo>
                  <a:pt x="3556000" y="273685"/>
                </a:lnTo>
                <a:lnTo>
                  <a:pt x="3519170" y="254000"/>
                </a:lnTo>
                <a:lnTo>
                  <a:pt x="3477260" y="233679"/>
                </a:lnTo>
                <a:lnTo>
                  <a:pt x="3431540" y="213360"/>
                </a:lnTo>
                <a:lnTo>
                  <a:pt x="3380740" y="194310"/>
                </a:lnTo>
                <a:lnTo>
                  <a:pt x="3326130" y="176529"/>
                </a:lnTo>
                <a:lnTo>
                  <a:pt x="3267710" y="158750"/>
                </a:lnTo>
                <a:lnTo>
                  <a:pt x="3205480" y="142239"/>
                </a:lnTo>
                <a:lnTo>
                  <a:pt x="3139440" y="125729"/>
                </a:lnTo>
                <a:lnTo>
                  <a:pt x="3069590" y="110489"/>
                </a:lnTo>
                <a:lnTo>
                  <a:pt x="2995930" y="95250"/>
                </a:lnTo>
                <a:lnTo>
                  <a:pt x="2919730" y="81279"/>
                </a:lnTo>
                <a:lnTo>
                  <a:pt x="2840990" y="69850"/>
                </a:lnTo>
                <a:lnTo>
                  <a:pt x="2758440" y="57150"/>
                </a:lnTo>
                <a:lnTo>
                  <a:pt x="2673350" y="46989"/>
                </a:lnTo>
                <a:lnTo>
                  <a:pt x="2586990" y="36829"/>
                </a:lnTo>
                <a:lnTo>
                  <a:pt x="2498090" y="29210"/>
                </a:lnTo>
                <a:lnTo>
                  <a:pt x="2407920" y="21589"/>
                </a:lnTo>
                <a:lnTo>
                  <a:pt x="2315210" y="15239"/>
                </a:lnTo>
                <a:lnTo>
                  <a:pt x="2221230" y="10160"/>
                </a:lnTo>
                <a:lnTo>
                  <a:pt x="2127250" y="6350"/>
                </a:lnTo>
                <a:lnTo>
                  <a:pt x="2032000" y="2539"/>
                </a:lnTo>
                <a:lnTo>
                  <a:pt x="1935480" y="635"/>
                </a:lnTo>
                <a:lnTo>
                  <a:pt x="1838960" y="0"/>
                </a:lnTo>
                <a:lnTo>
                  <a:pt x="1746250" y="635"/>
                </a:lnTo>
                <a:lnTo>
                  <a:pt x="1653539" y="2539"/>
                </a:lnTo>
                <a:lnTo>
                  <a:pt x="1560830" y="5079"/>
                </a:lnTo>
                <a:lnTo>
                  <a:pt x="1469389" y="8889"/>
                </a:lnTo>
                <a:lnTo>
                  <a:pt x="1377950" y="13335"/>
                </a:lnTo>
                <a:lnTo>
                  <a:pt x="1289050" y="19685"/>
                </a:lnTo>
                <a:lnTo>
                  <a:pt x="1200150" y="26035"/>
                </a:lnTo>
                <a:lnTo>
                  <a:pt x="1113155" y="35560"/>
                </a:lnTo>
                <a:lnTo>
                  <a:pt x="1028700" y="44450"/>
                </a:lnTo>
                <a:lnTo>
                  <a:pt x="946150" y="54610"/>
                </a:lnTo>
                <a:lnTo>
                  <a:pt x="865505" y="64135"/>
                </a:lnTo>
                <a:lnTo>
                  <a:pt x="788670" y="76835"/>
                </a:lnTo>
                <a:lnTo>
                  <a:pt x="713105" y="89535"/>
                </a:lnTo>
                <a:lnTo>
                  <a:pt x="641350" y="102235"/>
                </a:lnTo>
                <a:lnTo>
                  <a:pt x="571500" y="118110"/>
                </a:lnTo>
                <a:lnTo>
                  <a:pt x="505460" y="133350"/>
                </a:lnTo>
                <a:lnTo>
                  <a:pt x="443230" y="149860"/>
                </a:lnTo>
                <a:lnTo>
                  <a:pt x="384810" y="165735"/>
                </a:lnTo>
                <a:lnTo>
                  <a:pt x="330200" y="184150"/>
                </a:lnTo>
                <a:lnTo>
                  <a:pt x="278130" y="201929"/>
                </a:lnTo>
                <a:lnTo>
                  <a:pt x="231140" y="220979"/>
                </a:lnTo>
                <a:lnTo>
                  <a:pt x="187960" y="240029"/>
                </a:lnTo>
                <a:lnTo>
                  <a:pt x="148590" y="259079"/>
                </a:lnTo>
                <a:lnTo>
                  <a:pt x="114300" y="279400"/>
                </a:lnTo>
                <a:lnTo>
                  <a:pt x="83820" y="299085"/>
                </a:lnTo>
                <a:lnTo>
                  <a:pt x="58420" y="320039"/>
                </a:lnTo>
                <a:lnTo>
                  <a:pt x="21590" y="362585"/>
                </a:lnTo>
                <a:lnTo>
                  <a:pt x="2540" y="406400"/>
                </a:lnTo>
                <a:lnTo>
                  <a:pt x="0" y="426719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50310" y="1752600"/>
            <a:ext cx="2353944" cy="334010"/>
          </a:xfrm>
          <a:custGeom>
            <a:avLst/>
            <a:gdLst/>
            <a:ahLst/>
            <a:cxnLst/>
            <a:rect l="l" t="t" r="r" b="b"/>
            <a:pathLst>
              <a:path w="2353944" h="334010">
                <a:moveTo>
                  <a:pt x="0" y="230504"/>
                </a:moveTo>
                <a:lnTo>
                  <a:pt x="1188085" y="334010"/>
                </a:lnTo>
                <a:lnTo>
                  <a:pt x="2353944" y="213995"/>
                </a:lnTo>
                <a:lnTo>
                  <a:pt x="2291079" y="176529"/>
                </a:lnTo>
                <a:lnTo>
                  <a:pt x="2252979" y="159385"/>
                </a:lnTo>
                <a:lnTo>
                  <a:pt x="2211704" y="142239"/>
                </a:lnTo>
                <a:lnTo>
                  <a:pt x="2167254" y="126364"/>
                </a:lnTo>
                <a:lnTo>
                  <a:pt x="2118994" y="111125"/>
                </a:lnTo>
                <a:lnTo>
                  <a:pt x="2067560" y="96520"/>
                </a:lnTo>
                <a:lnTo>
                  <a:pt x="2012950" y="82550"/>
                </a:lnTo>
                <a:lnTo>
                  <a:pt x="1955800" y="69850"/>
                </a:lnTo>
                <a:lnTo>
                  <a:pt x="1896110" y="58420"/>
                </a:lnTo>
                <a:lnTo>
                  <a:pt x="1833879" y="47625"/>
                </a:lnTo>
                <a:lnTo>
                  <a:pt x="1769110" y="38100"/>
                </a:lnTo>
                <a:lnTo>
                  <a:pt x="1702435" y="29210"/>
                </a:lnTo>
                <a:lnTo>
                  <a:pt x="1633219" y="21589"/>
                </a:lnTo>
                <a:lnTo>
                  <a:pt x="1562735" y="15239"/>
                </a:lnTo>
                <a:lnTo>
                  <a:pt x="1490344" y="9525"/>
                </a:lnTo>
                <a:lnTo>
                  <a:pt x="1416685" y="5079"/>
                </a:lnTo>
                <a:lnTo>
                  <a:pt x="1341754" y="1904"/>
                </a:lnTo>
                <a:lnTo>
                  <a:pt x="1265554" y="0"/>
                </a:lnTo>
                <a:lnTo>
                  <a:pt x="1188085" y="0"/>
                </a:lnTo>
                <a:lnTo>
                  <a:pt x="1107439" y="635"/>
                </a:lnTo>
                <a:lnTo>
                  <a:pt x="1028064" y="2539"/>
                </a:lnTo>
                <a:lnTo>
                  <a:pt x="949960" y="5714"/>
                </a:lnTo>
                <a:lnTo>
                  <a:pt x="873125" y="10160"/>
                </a:lnTo>
                <a:lnTo>
                  <a:pt x="798194" y="16510"/>
                </a:lnTo>
                <a:lnTo>
                  <a:pt x="724535" y="23495"/>
                </a:lnTo>
                <a:lnTo>
                  <a:pt x="653414" y="31750"/>
                </a:lnTo>
                <a:lnTo>
                  <a:pt x="584835" y="41275"/>
                </a:lnTo>
                <a:lnTo>
                  <a:pt x="518160" y="51435"/>
                </a:lnTo>
                <a:lnTo>
                  <a:pt x="454025" y="63500"/>
                </a:lnTo>
                <a:lnTo>
                  <a:pt x="393064" y="76200"/>
                </a:lnTo>
                <a:lnTo>
                  <a:pt x="334644" y="89535"/>
                </a:lnTo>
                <a:lnTo>
                  <a:pt x="280035" y="104139"/>
                </a:lnTo>
                <a:lnTo>
                  <a:pt x="227964" y="120014"/>
                </a:lnTo>
                <a:lnTo>
                  <a:pt x="180339" y="136525"/>
                </a:lnTo>
                <a:lnTo>
                  <a:pt x="135889" y="153670"/>
                </a:lnTo>
                <a:lnTo>
                  <a:pt x="95250" y="172085"/>
                </a:lnTo>
                <a:lnTo>
                  <a:pt x="59054" y="190500"/>
                </a:lnTo>
                <a:lnTo>
                  <a:pt x="27304" y="210185"/>
                </a:lnTo>
                <a:lnTo>
                  <a:pt x="0" y="23050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766820" y="1765300"/>
            <a:ext cx="2322194" cy="321945"/>
          </a:xfrm>
          <a:custGeom>
            <a:avLst/>
            <a:gdLst/>
            <a:ahLst/>
            <a:cxnLst/>
            <a:rect l="l" t="t" r="r" b="b"/>
            <a:pathLst>
              <a:path w="2322194" h="321945">
                <a:moveTo>
                  <a:pt x="0" y="219710"/>
                </a:moveTo>
                <a:lnTo>
                  <a:pt x="1171575" y="321945"/>
                </a:lnTo>
                <a:lnTo>
                  <a:pt x="2322194" y="204470"/>
                </a:lnTo>
                <a:lnTo>
                  <a:pt x="2258694" y="168275"/>
                </a:lnTo>
                <a:lnTo>
                  <a:pt x="2221229" y="151764"/>
                </a:lnTo>
                <a:lnTo>
                  <a:pt x="2179954" y="135889"/>
                </a:lnTo>
                <a:lnTo>
                  <a:pt x="2135504" y="120014"/>
                </a:lnTo>
                <a:lnTo>
                  <a:pt x="2087879" y="105410"/>
                </a:lnTo>
                <a:lnTo>
                  <a:pt x="2037079" y="92075"/>
                </a:lnTo>
                <a:lnTo>
                  <a:pt x="1983104" y="78739"/>
                </a:lnTo>
                <a:lnTo>
                  <a:pt x="1926589" y="66675"/>
                </a:lnTo>
                <a:lnTo>
                  <a:pt x="1867534" y="55879"/>
                </a:lnTo>
                <a:lnTo>
                  <a:pt x="1806575" y="45720"/>
                </a:lnTo>
                <a:lnTo>
                  <a:pt x="1742439" y="36195"/>
                </a:lnTo>
                <a:lnTo>
                  <a:pt x="1677034" y="27939"/>
                </a:lnTo>
                <a:lnTo>
                  <a:pt x="1609089" y="20320"/>
                </a:lnTo>
                <a:lnTo>
                  <a:pt x="1539875" y="14604"/>
                </a:lnTo>
                <a:lnTo>
                  <a:pt x="1468754" y="8889"/>
                </a:lnTo>
                <a:lnTo>
                  <a:pt x="1396364" y="5079"/>
                </a:lnTo>
                <a:lnTo>
                  <a:pt x="1322704" y="1904"/>
                </a:lnTo>
                <a:lnTo>
                  <a:pt x="1247775" y="0"/>
                </a:lnTo>
                <a:lnTo>
                  <a:pt x="1171575" y="0"/>
                </a:lnTo>
                <a:lnTo>
                  <a:pt x="1092834" y="635"/>
                </a:lnTo>
                <a:lnTo>
                  <a:pt x="1014094" y="2539"/>
                </a:lnTo>
                <a:lnTo>
                  <a:pt x="937259" y="5714"/>
                </a:lnTo>
                <a:lnTo>
                  <a:pt x="861694" y="10160"/>
                </a:lnTo>
                <a:lnTo>
                  <a:pt x="788034" y="15875"/>
                </a:lnTo>
                <a:lnTo>
                  <a:pt x="715644" y="22225"/>
                </a:lnTo>
                <a:lnTo>
                  <a:pt x="645794" y="30479"/>
                </a:lnTo>
                <a:lnTo>
                  <a:pt x="577850" y="39370"/>
                </a:lnTo>
                <a:lnTo>
                  <a:pt x="512444" y="49529"/>
                </a:lnTo>
                <a:lnTo>
                  <a:pt x="449579" y="60325"/>
                </a:lnTo>
                <a:lnTo>
                  <a:pt x="389254" y="72389"/>
                </a:lnTo>
                <a:lnTo>
                  <a:pt x="332104" y="85725"/>
                </a:lnTo>
                <a:lnTo>
                  <a:pt x="277494" y="99695"/>
                </a:lnTo>
                <a:lnTo>
                  <a:pt x="226694" y="114300"/>
                </a:lnTo>
                <a:lnTo>
                  <a:pt x="179069" y="130175"/>
                </a:lnTo>
                <a:lnTo>
                  <a:pt x="135254" y="146050"/>
                </a:lnTo>
                <a:lnTo>
                  <a:pt x="95250" y="163829"/>
                </a:lnTo>
                <a:lnTo>
                  <a:pt x="59054" y="181610"/>
                </a:lnTo>
                <a:lnTo>
                  <a:pt x="27304" y="200025"/>
                </a:lnTo>
                <a:lnTo>
                  <a:pt x="0" y="21971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66820" y="1765300"/>
            <a:ext cx="2322194" cy="219710"/>
          </a:xfrm>
          <a:custGeom>
            <a:avLst/>
            <a:gdLst/>
            <a:ahLst/>
            <a:cxnLst/>
            <a:rect l="l" t="t" r="r" b="b"/>
            <a:pathLst>
              <a:path w="2322194" h="219710">
                <a:moveTo>
                  <a:pt x="0" y="219710"/>
                </a:moveTo>
                <a:lnTo>
                  <a:pt x="59054" y="181610"/>
                </a:lnTo>
                <a:lnTo>
                  <a:pt x="95250" y="163829"/>
                </a:lnTo>
                <a:lnTo>
                  <a:pt x="135254" y="146050"/>
                </a:lnTo>
                <a:lnTo>
                  <a:pt x="179069" y="130175"/>
                </a:lnTo>
                <a:lnTo>
                  <a:pt x="226694" y="114300"/>
                </a:lnTo>
                <a:lnTo>
                  <a:pt x="277494" y="99695"/>
                </a:lnTo>
                <a:lnTo>
                  <a:pt x="332104" y="85725"/>
                </a:lnTo>
                <a:lnTo>
                  <a:pt x="389254" y="72389"/>
                </a:lnTo>
                <a:lnTo>
                  <a:pt x="449579" y="60325"/>
                </a:lnTo>
                <a:lnTo>
                  <a:pt x="512444" y="49529"/>
                </a:lnTo>
                <a:lnTo>
                  <a:pt x="577850" y="39370"/>
                </a:lnTo>
                <a:lnTo>
                  <a:pt x="645794" y="30479"/>
                </a:lnTo>
                <a:lnTo>
                  <a:pt x="715644" y="22225"/>
                </a:lnTo>
                <a:lnTo>
                  <a:pt x="788034" y="15875"/>
                </a:lnTo>
                <a:lnTo>
                  <a:pt x="861694" y="10160"/>
                </a:lnTo>
                <a:lnTo>
                  <a:pt x="937259" y="5714"/>
                </a:lnTo>
                <a:lnTo>
                  <a:pt x="1014094" y="2539"/>
                </a:lnTo>
                <a:lnTo>
                  <a:pt x="1092834" y="635"/>
                </a:lnTo>
                <a:lnTo>
                  <a:pt x="1171575" y="0"/>
                </a:lnTo>
                <a:lnTo>
                  <a:pt x="1247775" y="0"/>
                </a:lnTo>
                <a:lnTo>
                  <a:pt x="1322704" y="1904"/>
                </a:lnTo>
                <a:lnTo>
                  <a:pt x="1396364" y="5079"/>
                </a:lnTo>
                <a:lnTo>
                  <a:pt x="1468754" y="8889"/>
                </a:lnTo>
                <a:lnTo>
                  <a:pt x="1539875" y="14604"/>
                </a:lnTo>
                <a:lnTo>
                  <a:pt x="1609089" y="20320"/>
                </a:lnTo>
                <a:lnTo>
                  <a:pt x="1677034" y="27939"/>
                </a:lnTo>
                <a:lnTo>
                  <a:pt x="1742439" y="36195"/>
                </a:lnTo>
                <a:lnTo>
                  <a:pt x="1806575" y="45720"/>
                </a:lnTo>
                <a:lnTo>
                  <a:pt x="1867534" y="55879"/>
                </a:lnTo>
                <a:lnTo>
                  <a:pt x="1926589" y="66675"/>
                </a:lnTo>
                <a:lnTo>
                  <a:pt x="1983104" y="78739"/>
                </a:lnTo>
                <a:lnTo>
                  <a:pt x="2037079" y="92075"/>
                </a:lnTo>
                <a:lnTo>
                  <a:pt x="2087879" y="105410"/>
                </a:lnTo>
                <a:lnTo>
                  <a:pt x="2135504" y="120014"/>
                </a:lnTo>
                <a:lnTo>
                  <a:pt x="2179954" y="135889"/>
                </a:lnTo>
                <a:lnTo>
                  <a:pt x="2221229" y="151764"/>
                </a:lnTo>
                <a:lnTo>
                  <a:pt x="2258694" y="168275"/>
                </a:lnTo>
                <a:lnTo>
                  <a:pt x="2292350" y="186054"/>
                </a:lnTo>
                <a:lnTo>
                  <a:pt x="2322194" y="20447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30450" y="1925320"/>
            <a:ext cx="1456689" cy="401954"/>
          </a:xfrm>
          <a:custGeom>
            <a:avLst/>
            <a:gdLst/>
            <a:ahLst/>
            <a:cxnLst/>
            <a:rect l="l" t="t" r="r" b="b"/>
            <a:pathLst>
              <a:path w="1456689" h="401954">
                <a:moveTo>
                  <a:pt x="19050" y="401954"/>
                </a:moveTo>
                <a:lnTo>
                  <a:pt x="952500" y="333375"/>
                </a:lnTo>
                <a:lnTo>
                  <a:pt x="1456689" y="50800"/>
                </a:lnTo>
                <a:lnTo>
                  <a:pt x="1433829" y="45719"/>
                </a:lnTo>
                <a:lnTo>
                  <a:pt x="1410335" y="41275"/>
                </a:lnTo>
                <a:lnTo>
                  <a:pt x="1386839" y="36829"/>
                </a:lnTo>
                <a:lnTo>
                  <a:pt x="1362710" y="32384"/>
                </a:lnTo>
                <a:lnTo>
                  <a:pt x="1338579" y="28575"/>
                </a:lnTo>
                <a:lnTo>
                  <a:pt x="1314450" y="24764"/>
                </a:lnTo>
                <a:lnTo>
                  <a:pt x="1289685" y="21589"/>
                </a:lnTo>
                <a:lnTo>
                  <a:pt x="1264920" y="18414"/>
                </a:lnTo>
                <a:lnTo>
                  <a:pt x="1239520" y="15239"/>
                </a:lnTo>
                <a:lnTo>
                  <a:pt x="1214120" y="12700"/>
                </a:lnTo>
                <a:lnTo>
                  <a:pt x="1188720" y="10159"/>
                </a:lnTo>
                <a:lnTo>
                  <a:pt x="1162685" y="8254"/>
                </a:lnTo>
                <a:lnTo>
                  <a:pt x="1137285" y="6350"/>
                </a:lnTo>
                <a:lnTo>
                  <a:pt x="1111250" y="4444"/>
                </a:lnTo>
                <a:lnTo>
                  <a:pt x="1084579" y="3175"/>
                </a:lnTo>
                <a:lnTo>
                  <a:pt x="1058545" y="1904"/>
                </a:lnTo>
                <a:lnTo>
                  <a:pt x="1031875" y="634"/>
                </a:lnTo>
                <a:lnTo>
                  <a:pt x="1005204" y="0"/>
                </a:lnTo>
                <a:lnTo>
                  <a:pt x="952500" y="0"/>
                </a:lnTo>
                <a:lnTo>
                  <a:pt x="873760" y="634"/>
                </a:lnTo>
                <a:lnTo>
                  <a:pt x="797560" y="3809"/>
                </a:lnTo>
                <a:lnTo>
                  <a:pt x="723264" y="9525"/>
                </a:lnTo>
                <a:lnTo>
                  <a:pt x="650875" y="16509"/>
                </a:lnTo>
                <a:lnTo>
                  <a:pt x="581025" y="26034"/>
                </a:lnTo>
                <a:lnTo>
                  <a:pt x="513714" y="36829"/>
                </a:lnTo>
                <a:lnTo>
                  <a:pt x="450214" y="49529"/>
                </a:lnTo>
                <a:lnTo>
                  <a:pt x="389255" y="64134"/>
                </a:lnTo>
                <a:lnTo>
                  <a:pt x="332105" y="80009"/>
                </a:lnTo>
                <a:lnTo>
                  <a:pt x="278130" y="97789"/>
                </a:lnTo>
                <a:lnTo>
                  <a:pt x="228600" y="116204"/>
                </a:lnTo>
                <a:lnTo>
                  <a:pt x="182880" y="136525"/>
                </a:lnTo>
                <a:lnTo>
                  <a:pt x="142239" y="158114"/>
                </a:lnTo>
                <a:lnTo>
                  <a:pt x="106044" y="180339"/>
                </a:lnTo>
                <a:lnTo>
                  <a:pt x="74294" y="203834"/>
                </a:lnTo>
                <a:lnTo>
                  <a:pt x="48260" y="227964"/>
                </a:lnTo>
                <a:lnTo>
                  <a:pt x="12064" y="279400"/>
                </a:lnTo>
                <a:lnTo>
                  <a:pt x="0" y="333375"/>
                </a:lnTo>
                <a:lnTo>
                  <a:pt x="0" y="340994"/>
                </a:lnTo>
                <a:lnTo>
                  <a:pt x="1269" y="353694"/>
                </a:lnTo>
                <a:lnTo>
                  <a:pt x="3810" y="365759"/>
                </a:lnTo>
                <a:lnTo>
                  <a:pt x="7619" y="378459"/>
                </a:lnTo>
                <a:lnTo>
                  <a:pt x="12700" y="390525"/>
                </a:lnTo>
                <a:lnTo>
                  <a:pt x="19050" y="4019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343150" y="1938020"/>
            <a:ext cx="1430020" cy="387984"/>
          </a:xfrm>
          <a:custGeom>
            <a:avLst/>
            <a:gdLst/>
            <a:ahLst/>
            <a:cxnLst/>
            <a:rect l="l" t="t" r="r" b="b"/>
            <a:pathLst>
              <a:path w="1430020" h="387984">
                <a:moveTo>
                  <a:pt x="19685" y="387984"/>
                </a:moveTo>
                <a:lnTo>
                  <a:pt x="941070" y="320675"/>
                </a:lnTo>
                <a:lnTo>
                  <a:pt x="1430020" y="46354"/>
                </a:lnTo>
                <a:lnTo>
                  <a:pt x="1407160" y="41909"/>
                </a:lnTo>
                <a:lnTo>
                  <a:pt x="1384935" y="38100"/>
                </a:lnTo>
                <a:lnTo>
                  <a:pt x="1362075" y="33654"/>
                </a:lnTo>
                <a:lnTo>
                  <a:pt x="1338579" y="29844"/>
                </a:lnTo>
                <a:lnTo>
                  <a:pt x="1315720" y="26669"/>
                </a:lnTo>
                <a:lnTo>
                  <a:pt x="1291589" y="22859"/>
                </a:lnTo>
                <a:lnTo>
                  <a:pt x="1268095" y="19684"/>
                </a:lnTo>
                <a:lnTo>
                  <a:pt x="1243964" y="17144"/>
                </a:lnTo>
                <a:lnTo>
                  <a:pt x="1219200" y="13969"/>
                </a:lnTo>
                <a:lnTo>
                  <a:pt x="1194435" y="12064"/>
                </a:lnTo>
                <a:lnTo>
                  <a:pt x="1170304" y="9525"/>
                </a:lnTo>
                <a:lnTo>
                  <a:pt x="1144904" y="7619"/>
                </a:lnTo>
                <a:lnTo>
                  <a:pt x="1120139" y="5714"/>
                </a:lnTo>
                <a:lnTo>
                  <a:pt x="1094739" y="3809"/>
                </a:lnTo>
                <a:lnTo>
                  <a:pt x="1069339" y="2539"/>
                </a:lnTo>
                <a:lnTo>
                  <a:pt x="1043939" y="1904"/>
                </a:lnTo>
                <a:lnTo>
                  <a:pt x="1017904" y="634"/>
                </a:lnTo>
                <a:lnTo>
                  <a:pt x="992504" y="0"/>
                </a:lnTo>
                <a:lnTo>
                  <a:pt x="941070" y="0"/>
                </a:lnTo>
                <a:lnTo>
                  <a:pt x="863600" y="634"/>
                </a:lnTo>
                <a:lnTo>
                  <a:pt x="788035" y="3809"/>
                </a:lnTo>
                <a:lnTo>
                  <a:pt x="715010" y="8889"/>
                </a:lnTo>
                <a:lnTo>
                  <a:pt x="643255" y="15875"/>
                </a:lnTo>
                <a:lnTo>
                  <a:pt x="574675" y="24764"/>
                </a:lnTo>
                <a:lnTo>
                  <a:pt x="508635" y="35559"/>
                </a:lnTo>
                <a:lnTo>
                  <a:pt x="445135" y="47625"/>
                </a:lnTo>
                <a:lnTo>
                  <a:pt x="384810" y="61594"/>
                </a:lnTo>
                <a:lnTo>
                  <a:pt x="328294" y="76834"/>
                </a:lnTo>
                <a:lnTo>
                  <a:pt x="275589" y="93979"/>
                </a:lnTo>
                <a:lnTo>
                  <a:pt x="226060" y="111759"/>
                </a:lnTo>
                <a:lnTo>
                  <a:pt x="181610" y="130809"/>
                </a:lnTo>
                <a:lnTo>
                  <a:pt x="140969" y="151764"/>
                </a:lnTo>
                <a:lnTo>
                  <a:pt x="104775" y="173354"/>
                </a:lnTo>
                <a:lnTo>
                  <a:pt x="73660" y="195579"/>
                </a:lnTo>
                <a:lnTo>
                  <a:pt x="47625" y="219075"/>
                </a:lnTo>
                <a:lnTo>
                  <a:pt x="12064" y="268604"/>
                </a:lnTo>
                <a:lnTo>
                  <a:pt x="0" y="320675"/>
                </a:lnTo>
                <a:lnTo>
                  <a:pt x="0" y="327659"/>
                </a:lnTo>
                <a:lnTo>
                  <a:pt x="1269" y="339725"/>
                </a:lnTo>
                <a:lnTo>
                  <a:pt x="3810" y="351789"/>
                </a:lnTo>
                <a:lnTo>
                  <a:pt x="7619" y="363854"/>
                </a:lnTo>
                <a:lnTo>
                  <a:pt x="13335" y="375919"/>
                </a:lnTo>
                <a:lnTo>
                  <a:pt x="19685" y="38798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343150" y="1938020"/>
            <a:ext cx="1430020" cy="387984"/>
          </a:xfrm>
          <a:custGeom>
            <a:avLst/>
            <a:gdLst/>
            <a:ahLst/>
            <a:cxnLst/>
            <a:rect l="l" t="t" r="r" b="b"/>
            <a:pathLst>
              <a:path w="1430020" h="387984">
                <a:moveTo>
                  <a:pt x="19685" y="387984"/>
                </a:moveTo>
                <a:lnTo>
                  <a:pt x="3810" y="351789"/>
                </a:lnTo>
                <a:lnTo>
                  <a:pt x="0" y="327659"/>
                </a:lnTo>
                <a:lnTo>
                  <a:pt x="0" y="320675"/>
                </a:lnTo>
                <a:lnTo>
                  <a:pt x="12064" y="268604"/>
                </a:lnTo>
                <a:lnTo>
                  <a:pt x="47625" y="219075"/>
                </a:lnTo>
                <a:lnTo>
                  <a:pt x="73660" y="195579"/>
                </a:lnTo>
                <a:lnTo>
                  <a:pt x="104775" y="173354"/>
                </a:lnTo>
                <a:lnTo>
                  <a:pt x="140969" y="151764"/>
                </a:lnTo>
                <a:lnTo>
                  <a:pt x="181610" y="130809"/>
                </a:lnTo>
                <a:lnTo>
                  <a:pt x="226060" y="111759"/>
                </a:lnTo>
                <a:lnTo>
                  <a:pt x="275589" y="93979"/>
                </a:lnTo>
                <a:lnTo>
                  <a:pt x="328294" y="76834"/>
                </a:lnTo>
                <a:lnTo>
                  <a:pt x="384810" y="61594"/>
                </a:lnTo>
                <a:lnTo>
                  <a:pt x="445135" y="47625"/>
                </a:lnTo>
                <a:lnTo>
                  <a:pt x="508635" y="35559"/>
                </a:lnTo>
                <a:lnTo>
                  <a:pt x="574675" y="24764"/>
                </a:lnTo>
                <a:lnTo>
                  <a:pt x="643255" y="15875"/>
                </a:lnTo>
                <a:lnTo>
                  <a:pt x="715010" y="8889"/>
                </a:lnTo>
                <a:lnTo>
                  <a:pt x="788035" y="3809"/>
                </a:lnTo>
                <a:lnTo>
                  <a:pt x="863600" y="634"/>
                </a:lnTo>
                <a:lnTo>
                  <a:pt x="941070" y="0"/>
                </a:lnTo>
                <a:lnTo>
                  <a:pt x="966470" y="0"/>
                </a:lnTo>
                <a:lnTo>
                  <a:pt x="992504" y="0"/>
                </a:lnTo>
                <a:lnTo>
                  <a:pt x="1017904" y="634"/>
                </a:lnTo>
                <a:lnTo>
                  <a:pt x="1043939" y="1904"/>
                </a:lnTo>
                <a:lnTo>
                  <a:pt x="1069339" y="2539"/>
                </a:lnTo>
                <a:lnTo>
                  <a:pt x="1094739" y="3809"/>
                </a:lnTo>
                <a:lnTo>
                  <a:pt x="1120139" y="5714"/>
                </a:lnTo>
                <a:lnTo>
                  <a:pt x="1144904" y="7619"/>
                </a:lnTo>
                <a:lnTo>
                  <a:pt x="1170304" y="9525"/>
                </a:lnTo>
                <a:lnTo>
                  <a:pt x="1194435" y="12064"/>
                </a:lnTo>
                <a:lnTo>
                  <a:pt x="1219200" y="13969"/>
                </a:lnTo>
                <a:lnTo>
                  <a:pt x="1243964" y="17144"/>
                </a:lnTo>
                <a:lnTo>
                  <a:pt x="1268095" y="19684"/>
                </a:lnTo>
                <a:lnTo>
                  <a:pt x="1291589" y="22859"/>
                </a:lnTo>
                <a:lnTo>
                  <a:pt x="1315720" y="26669"/>
                </a:lnTo>
                <a:lnTo>
                  <a:pt x="1338579" y="29844"/>
                </a:lnTo>
                <a:lnTo>
                  <a:pt x="1362075" y="33654"/>
                </a:lnTo>
                <a:lnTo>
                  <a:pt x="1384935" y="38100"/>
                </a:lnTo>
                <a:lnTo>
                  <a:pt x="1407160" y="41909"/>
                </a:lnTo>
                <a:lnTo>
                  <a:pt x="1430020" y="46354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23440" y="2846070"/>
            <a:ext cx="1465580" cy="311784"/>
          </a:xfrm>
          <a:custGeom>
            <a:avLst/>
            <a:gdLst/>
            <a:ahLst/>
            <a:cxnLst/>
            <a:rect l="l" t="t" r="r" b="b"/>
            <a:pathLst>
              <a:path w="1465580" h="311784">
                <a:moveTo>
                  <a:pt x="1465580" y="274954"/>
                </a:moveTo>
                <a:lnTo>
                  <a:pt x="988060" y="10794"/>
                </a:lnTo>
                <a:lnTo>
                  <a:pt x="0" y="0"/>
                </a:lnTo>
                <a:lnTo>
                  <a:pt x="0" y="10794"/>
                </a:lnTo>
                <a:lnTo>
                  <a:pt x="3175" y="35559"/>
                </a:lnTo>
                <a:lnTo>
                  <a:pt x="28575" y="83819"/>
                </a:lnTo>
                <a:lnTo>
                  <a:pt x="77470" y="128269"/>
                </a:lnTo>
                <a:lnTo>
                  <a:pt x="109855" y="149859"/>
                </a:lnTo>
                <a:lnTo>
                  <a:pt x="147320" y="170179"/>
                </a:lnTo>
                <a:lnTo>
                  <a:pt x="190500" y="189229"/>
                </a:lnTo>
                <a:lnTo>
                  <a:pt x="237490" y="207644"/>
                </a:lnTo>
                <a:lnTo>
                  <a:pt x="288925" y="224789"/>
                </a:lnTo>
                <a:lnTo>
                  <a:pt x="344805" y="240029"/>
                </a:lnTo>
                <a:lnTo>
                  <a:pt x="403860" y="254634"/>
                </a:lnTo>
                <a:lnTo>
                  <a:pt x="467360" y="267334"/>
                </a:lnTo>
                <a:lnTo>
                  <a:pt x="533400" y="279400"/>
                </a:lnTo>
                <a:lnTo>
                  <a:pt x="603250" y="288925"/>
                </a:lnTo>
                <a:lnTo>
                  <a:pt x="675005" y="297179"/>
                </a:lnTo>
                <a:lnTo>
                  <a:pt x="749935" y="303529"/>
                </a:lnTo>
                <a:lnTo>
                  <a:pt x="827405" y="308609"/>
                </a:lnTo>
                <a:lnTo>
                  <a:pt x="906780" y="311150"/>
                </a:lnTo>
                <a:lnTo>
                  <a:pt x="988060" y="311784"/>
                </a:lnTo>
                <a:lnTo>
                  <a:pt x="1037590" y="311784"/>
                </a:lnTo>
                <a:lnTo>
                  <a:pt x="1062355" y="311150"/>
                </a:lnTo>
                <a:lnTo>
                  <a:pt x="1087120" y="310514"/>
                </a:lnTo>
                <a:lnTo>
                  <a:pt x="1111885" y="309879"/>
                </a:lnTo>
                <a:lnTo>
                  <a:pt x="1136650" y="308609"/>
                </a:lnTo>
                <a:lnTo>
                  <a:pt x="1161414" y="307339"/>
                </a:lnTo>
                <a:lnTo>
                  <a:pt x="1185545" y="306069"/>
                </a:lnTo>
                <a:lnTo>
                  <a:pt x="1209675" y="304800"/>
                </a:lnTo>
                <a:lnTo>
                  <a:pt x="1233805" y="302894"/>
                </a:lnTo>
                <a:lnTo>
                  <a:pt x="1257935" y="300989"/>
                </a:lnTo>
                <a:lnTo>
                  <a:pt x="1282064" y="298450"/>
                </a:lnTo>
                <a:lnTo>
                  <a:pt x="1305560" y="296544"/>
                </a:lnTo>
                <a:lnTo>
                  <a:pt x="1329055" y="294004"/>
                </a:lnTo>
                <a:lnTo>
                  <a:pt x="1352550" y="291464"/>
                </a:lnTo>
                <a:lnTo>
                  <a:pt x="1375410" y="288289"/>
                </a:lnTo>
                <a:lnTo>
                  <a:pt x="1398270" y="285114"/>
                </a:lnTo>
                <a:lnTo>
                  <a:pt x="1421130" y="281939"/>
                </a:lnTo>
                <a:lnTo>
                  <a:pt x="1443355" y="278764"/>
                </a:lnTo>
                <a:lnTo>
                  <a:pt x="1465580" y="2749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36140" y="2846070"/>
            <a:ext cx="1435100" cy="298450"/>
          </a:xfrm>
          <a:custGeom>
            <a:avLst/>
            <a:gdLst/>
            <a:ahLst/>
            <a:cxnLst/>
            <a:rect l="l" t="t" r="r" b="b"/>
            <a:pathLst>
              <a:path w="1435100" h="298450">
                <a:moveTo>
                  <a:pt x="1435100" y="263525"/>
                </a:moveTo>
                <a:lnTo>
                  <a:pt x="975360" y="10794"/>
                </a:lnTo>
                <a:lnTo>
                  <a:pt x="0" y="0"/>
                </a:lnTo>
                <a:lnTo>
                  <a:pt x="0" y="10794"/>
                </a:lnTo>
                <a:lnTo>
                  <a:pt x="3175" y="34925"/>
                </a:lnTo>
                <a:lnTo>
                  <a:pt x="27940" y="80009"/>
                </a:lnTo>
                <a:lnTo>
                  <a:pt x="76200" y="123189"/>
                </a:lnTo>
                <a:lnTo>
                  <a:pt x="108585" y="142875"/>
                </a:lnTo>
                <a:lnTo>
                  <a:pt x="146050" y="162559"/>
                </a:lnTo>
                <a:lnTo>
                  <a:pt x="187960" y="180975"/>
                </a:lnTo>
                <a:lnTo>
                  <a:pt x="234315" y="198119"/>
                </a:lnTo>
                <a:lnTo>
                  <a:pt x="285115" y="213994"/>
                </a:lnTo>
                <a:lnTo>
                  <a:pt x="340360" y="229234"/>
                </a:lnTo>
                <a:lnTo>
                  <a:pt x="398780" y="242569"/>
                </a:lnTo>
                <a:lnTo>
                  <a:pt x="461645" y="255269"/>
                </a:lnTo>
                <a:lnTo>
                  <a:pt x="527050" y="266064"/>
                </a:lnTo>
                <a:lnTo>
                  <a:pt x="595630" y="275589"/>
                </a:lnTo>
                <a:lnTo>
                  <a:pt x="666750" y="283209"/>
                </a:lnTo>
                <a:lnTo>
                  <a:pt x="740410" y="289559"/>
                </a:lnTo>
                <a:lnTo>
                  <a:pt x="816610" y="294639"/>
                </a:lnTo>
                <a:lnTo>
                  <a:pt x="895350" y="297179"/>
                </a:lnTo>
                <a:lnTo>
                  <a:pt x="975360" y="298450"/>
                </a:lnTo>
                <a:lnTo>
                  <a:pt x="998855" y="297814"/>
                </a:lnTo>
                <a:lnTo>
                  <a:pt x="1022985" y="297814"/>
                </a:lnTo>
                <a:lnTo>
                  <a:pt x="1047115" y="297179"/>
                </a:lnTo>
                <a:lnTo>
                  <a:pt x="1070610" y="296544"/>
                </a:lnTo>
                <a:lnTo>
                  <a:pt x="1094105" y="295909"/>
                </a:lnTo>
                <a:lnTo>
                  <a:pt x="1118235" y="295275"/>
                </a:lnTo>
                <a:lnTo>
                  <a:pt x="1141730" y="294004"/>
                </a:lnTo>
                <a:lnTo>
                  <a:pt x="1165225" y="292734"/>
                </a:lnTo>
                <a:lnTo>
                  <a:pt x="1188085" y="291464"/>
                </a:lnTo>
                <a:lnTo>
                  <a:pt x="1211580" y="289559"/>
                </a:lnTo>
                <a:lnTo>
                  <a:pt x="1234439" y="287654"/>
                </a:lnTo>
                <a:lnTo>
                  <a:pt x="1257300" y="285750"/>
                </a:lnTo>
                <a:lnTo>
                  <a:pt x="1280160" y="283844"/>
                </a:lnTo>
                <a:lnTo>
                  <a:pt x="1303020" y="281304"/>
                </a:lnTo>
                <a:lnTo>
                  <a:pt x="1325245" y="278764"/>
                </a:lnTo>
                <a:lnTo>
                  <a:pt x="1347470" y="276225"/>
                </a:lnTo>
                <a:lnTo>
                  <a:pt x="1369695" y="273050"/>
                </a:lnTo>
                <a:lnTo>
                  <a:pt x="1391920" y="270509"/>
                </a:lnTo>
                <a:lnTo>
                  <a:pt x="1413510" y="267334"/>
                </a:lnTo>
                <a:lnTo>
                  <a:pt x="1435100" y="26352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36140" y="2846070"/>
            <a:ext cx="1435100" cy="298450"/>
          </a:xfrm>
          <a:custGeom>
            <a:avLst/>
            <a:gdLst/>
            <a:ahLst/>
            <a:cxnLst/>
            <a:rect l="l" t="t" r="r" b="b"/>
            <a:pathLst>
              <a:path w="1435100" h="298450">
                <a:moveTo>
                  <a:pt x="1435100" y="263525"/>
                </a:moveTo>
                <a:lnTo>
                  <a:pt x="1413510" y="267334"/>
                </a:lnTo>
                <a:lnTo>
                  <a:pt x="1391920" y="270509"/>
                </a:lnTo>
                <a:lnTo>
                  <a:pt x="1369695" y="273050"/>
                </a:lnTo>
                <a:lnTo>
                  <a:pt x="1347470" y="276225"/>
                </a:lnTo>
                <a:lnTo>
                  <a:pt x="1325245" y="278764"/>
                </a:lnTo>
                <a:lnTo>
                  <a:pt x="1303020" y="281304"/>
                </a:lnTo>
                <a:lnTo>
                  <a:pt x="1280160" y="283844"/>
                </a:lnTo>
                <a:lnTo>
                  <a:pt x="1257300" y="285750"/>
                </a:lnTo>
                <a:lnTo>
                  <a:pt x="1234439" y="287654"/>
                </a:lnTo>
                <a:lnTo>
                  <a:pt x="1211580" y="289559"/>
                </a:lnTo>
                <a:lnTo>
                  <a:pt x="1188085" y="291464"/>
                </a:lnTo>
                <a:lnTo>
                  <a:pt x="1165225" y="292734"/>
                </a:lnTo>
                <a:lnTo>
                  <a:pt x="1141730" y="294004"/>
                </a:lnTo>
                <a:lnTo>
                  <a:pt x="1118235" y="295275"/>
                </a:lnTo>
                <a:lnTo>
                  <a:pt x="1094105" y="295909"/>
                </a:lnTo>
                <a:lnTo>
                  <a:pt x="1070610" y="296544"/>
                </a:lnTo>
                <a:lnTo>
                  <a:pt x="1047115" y="297179"/>
                </a:lnTo>
                <a:lnTo>
                  <a:pt x="1022985" y="297814"/>
                </a:lnTo>
                <a:lnTo>
                  <a:pt x="998855" y="297814"/>
                </a:lnTo>
                <a:lnTo>
                  <a:pt x="975360" y="298450"/>
                </a:lnTo>
                <a:lnTo>
                  <a:pt x="895350" y="297179"/>
                </a:lnTo>
                <a:lnTo>
                  <a:pt x="816610" y="294639"/>
                </a:lnTo>
                <a:lnTo>
                  <a:pt x="740410" y="289559"/>
                </a:lnTo>
                <a:lnTo>
                  <a:pt x="666750" y="283209"/>
                </a:lnTo>
                <a:lnTo>
                  <a:pt x="595630" y="275589"/>
                </a:lnTo>
                <a:lnTo>
                  <a:pt x="527050" y="266064"/>
                </a:lnTo>
                <a:lnTo>
                  <a:pt x="461645" y="255269"/>
                </a:lnTo>
                <a:lnTo>
                  <a:pt x="398780" y="242569"/>
                </a:lnTo>
                <a:lnTo>
                  <a:pt x="340360" y="229234"/>
                </a:lnTo>
                <a:lnTo>
                  <a:pt x="285115" y="213994"/>
                </a:lnTo>
                <a:lnTo>
                  <a:pt x="234315" y="198119"/>
                </a:lnTo>
                <a:lnTo>
                  <a:pt x="187960" y="180975"/>
                </a:lnTo>
                <a:lnTo>
                  <a:pt x="146050" y="162559"/>
                </a:lnTo>
                <a:lnTo>
                  <a:pt x="108585" y="142875"/>
                </a:lnTo>
                <a:lnTo>
                  <a:pt x="76200" y="123189"/>
                </a:lnTo>
                <a:lnTo>
                  <a:pt x="49530" y="102234"/>
                </a:lnTo>
                <a:lnTo>
                  <a:pt x="12700" y="57784"/>
                </a:lnTo>
                <a:lnTo>
                  <a:pt x="0" y="10794"/>
                </a:lnTo>
                <a:lnTo>
                  <a:pt x="0" y="6984"/>
                </a:lnTo>
                <a:lnTo>
                  <a:pt x="0" y="3175"/>
                </a:ln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89650" y="20872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65520" y="1944370"/>
            <a:ext cx="1111250" cy="385444"/>
          </a:xfrm>
          <a:custGeom>
            <a:avLst/>
            <a:gdLst/>
            <a:ahLst/>
            <a:cxnLst/>
            <a:rect l="l" t="t" r="r" b="b"/>
            <a:pathLst>
              <a:path w="1111250" h="385444">
                <a:moveTo>
                  <a:pt x="996950" y="385444"/>
                </a:moveTo>
                <a:lnTo>
                  <a:pt x="1002664" y="382269"/>
                </a:lnTo>
                <a:lnTo>
                  <a:pt x="1018539" y="374014"/>
                </a:lnTo>
                <a:lnTo>
                  <a:pt x="1033145" y="365125"/>
                </a:lnTo>
                <a:lnTo>
                  <a:pt x="1069339" y="337184"/>
                </a:lnTo>
                <a:lnTo>
                  <a:pt x="1094739" y="308609"/>
                </a:lnTo>
                <a:lnTo>
                  <a:pt x="1109979" y="269875"/>
                </a:lnTo>
                <a:lnTo>
                  <a:pt x="1111250" y="260350"/>
                </a:lnTo>
                <a:lnTo>
                  <a:pt x="1108075" y="238759"/>
                </a:lnTo>
                <a:lnTo>
                  <a:pt x="1083945" y="197484"/>
                </a:lnTo>
                <a:lnTo>
                  <a:pt x="1038859" y="158750"/>
                </a:lnTo>
                <a:lnTo>
                  <a:pt x="1008379" y="140334"/>
                </a:lnTo>
                <a:lnTo>
                  <a:pt x="973454" y="123189"/>
                </a:lnTo>
                <a:lnTo>
                  <a:pt x="933450" y="106679"/>
                </a:lnTo>
                <a:lnTo>
                  <a:pt x="889634" y="90804"/>
                </a:lnTo>
                <a:lnTo>
                  <a:pt x="841375" y="76200"/>
                </a:lnTo>
                <a:lnTo>
                  <a:pt x="789939" y="62229"/>
                </a:lnTo>
                <a:lnTo>
                  <a:pt x="734695" y="50164"/>
                </a:lnTo>
                <a:lnTo>
                  <a:pt x="675639" y="38734"/>
                </a:lnTo>
                <a:lnTo>
                  <a:pt x="614045" y="28575"/>
                </a:lnTo>
                <a:lnTo>
                  <a:pt x="549275" y="20319"/>
                </a:lnTo>
                <a:lnTo>
                  <a:pt x="481964" y="12700"/>
                </a:lnTo>
                <a:lnTo>
                  <a:pt x="412750" y="6984"/>
                </a:lnTo>
                <a:lnTo>
                  <a:pt x="340359" y="3175"/>
                </a:lnTo>
                <a:lnTo>
                  <a:pt x="266700" y="634"/>
                </a:lnTo>
                <a:lnTo>
                  <a:pt x="191134" y="0"/>
                </a:lnTo>
                <a:lnTo>
                  <a:pt x="126364" y="0"/>
                </a:lnTo>
                <a:lnTo>
                  <a:pt x="113664" y="634"/>
                </a:lnTo>
                <a:lnTo>
                  <a:pt x="100964" y="634"/>
                </a:lnTo>
                <a:lnTo>
                  <a:pt x="88264" y="1269"/>
                </a:lnTo>
                <a:lnTo>
                  <a:pt x="75564" y="1269"/>
                </a:lnTo>
                <a:lnTo>
                  <a:pt x="62864" y="1904"/>
                </a:lnTo>
                <a:lnTo>
                  <a:pt x="50164" y="2539"/>
                </a:lnTo>
                <a:lnTo>
                  <a:pt x="37464" y="2539"/>
                </a:lnTo>
                <a:lnTo>
                  <a:pt x="24764" y="3175"/>
                </a:lnTo>
                <a:lnTo>
                  <a:pt x="12064" y="3809"/>
                </a:lnTo>
                <a:lnTo>
                  <a:pt x="0" y="4444"/>
                </a:lnTo>
                <a:lnTo>
                  <a:pt x="191134" y="260350"/>
                </a:lnTo>
                <a:lnTo>
                  <a:pt x="996950" y="38544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74410" y="1957070"/>
            <a:ext cx="1087755" cy="368934"/>
          </a:xfrm>
          <a:custGeom>
            <a:avLst/>
            <a:gdLst/>
            <a:ahLst/>
            <a:cxnLst/>
            <a:rect l="l" t="t" r="r" b="b"/>
            <a:pathLst>
              <a:path w="1087755" h="368934">
                <a:moveTo>
                  <a:pt x="969010" y="368934"/>
                </a:moveTo>
                <a:lnTo>
                  <a:pt x="1007110" y="348614"/>
                </a:lnTo>
                <a:lnTo>
                  <a:pt x="1044574" y="321944"/>
                </a:lnTo>
                <a:lnTo>
                  <a:pt x="1071244" y="294004"/>
                </a:lnTo>
                <a:lnTo>
                  <a:pt x="1087119" y="256539"/>
                </a:lnTo>
                <a:lnTo>
                  <a:pt x="1087755" y="247650"/>
                </a:lnTo>
                <a:lnTo>
                  <a:pt x="1085214" y="226694"/>
                </a:lnTo>
                <a:lnTo>
                  <a:pt x="1061719" y="187959"/>
                </a:lnTo>
                <a:lnTo>
                  <a:pt x="1016635" y="150494"/>
                </a:lnTo>
                <a:lnTo>
                  <a:pt x="986789" y="133350"/>
                </a:lnTo>
                <a:lnTo>
                  <a:pt x="951864" y="116839"/>
                </a:lnTo>
                <a:lnTo>
                  <a:pt x="913130" y="100964"/>
                </a:lnTo>
                <a:lnTo>
                  <a:pt x="869949" y="85725"/>
                </a:lnTo>
                <a:lnTo>
                  <a:pt x="822324" y="72389"/>
                </a:lnTo>
                <a:lnTo>
                  <a:pt x="771524" y="59054"/>
                </a:lnTo>
                <a:lnTo>
                  <a:pt x="716914" y="47625"/>
                </a:lnTo>
                <a:lnTo>
                  <a:pt x="658494" y="36829"/>
                </a:lnTo>
                <a:lnTo>
                  <a:pt x="597535" y="27304"/>
                </a:lnTo>
                <a:lnTo>
                  <a:pt x="534035" y="19050"/>
                </a:lnTo>
                <a:lnTo>
                  <a:pt x="467994" y="12064"/>
                </a:lnTo>
                <a:lnTo>
                  <a:pt x="398779" y="6984"/>
                </a:lnTo>
                <a:lnTo>
                  <a:pt x="328294" y="3175"/>
                </a:lnTo>
                <a:lnTo>
                  <a:pt x="255904" y="634"/>
                </a:lnTo>
                <a:lnTo>
                  <a:pt x="181610" y="0"/>
                </a:lnTo>
                <a:lnTo>
                  <a:pt x="113664" y="0"/>
                </a:lnTo>
                <a:lnTo>
                  <a:pt x="100964" y="634"/>
                </a:lnTo>
                <a:lnTo>
                  <a:pt x="88264" y="634"/>
                </a:lnTo>
                <a:lnTo>
                  <a:pt x="75564" y="1269"/>
                </a:lnTo>
                <a:lnTo>
                  <a:pt x="62864" y="1904"/>
                </a:lnTo>
                <a:lnTo>
                  <a:pt x="50164" y="1904"/>
                </a:lnTo>
                <a:lnTo>
                  <a:pt x="37464" y="2539"/>
                </a:lnTo>
                <a:lnTo>
                  <a:pt x="24764" y="3175"/>
                </a:lnTo>
                <a:lnTo>
                  <a:pt x="12064" y="3809"/>
                </a:lnTo>
                <a:lnTo>
                  <a:pt x="0" y="4444"/>
                </a:lnTo>
                <a:lnTo>
                  <a:pt x="181610" y="247650"/>
                </a:lnTo>
                <a:lnTo>
                  <a:pt x="969010" y="3689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074410" y="1957070"/>
            <a:ext cx="1087755" cy="368934"/>
          </a:xfrm>
          <a:custGeom>
            <a:avLst/>
            <a:gdLst/>
            <a:ahLst/>
            <a:cxnLst/>
            <a:rect l="l" t="t" r="r" b="b"/>
            <a:pathLst>
              <a:path w="1087755" h="368934">
                <a:moveTo>
                  <a:pt x="0" y="4444"/>
                </a:moveTo>
                <a:lnTo>
                  <a:pt x="12064" y="3809"/>
                </a:lnTo>
                <a:lnTo>
                  <a:pt x="24764" y="3175"/>
                </a:lnTo>
                <a:lnTo>
                  <a:pt x="37464" y="2539"/>
                </a:lnTo>
                <a:lnTo>
                  <a:pt x="50164" y="1904"/>
                </a:lnTo>
                <a:lnTo>
                  <a:pt x="62864" y="1904"/>
                </a:lnTo>
                <a:lnTo>
                  <a:pt x="75564" y="1269"/>
                </a:lnTo>
                <a:lnTo>
                  <a:pt x="88264" y="634"/>
                </a:lnTo>
                <a:lnTo>
                  <a:pt x="100964" y="634"/>
                </a:lnTo>
                <a:lnTo>
                  <a:pt x="113664" y="0"/>
                </a:lnTo>
                <a:lnTo>
                  <a:pt x="181610" y="0"/>
                </a:lnTo>
                <a:lnTo>
                  <a:pt x="255904" y="634"/>
                </a:lnTo>
                <a:lnTo>
                  <a:pt x="328294" y="3175"/>
                </a:lnTo>
                <a:lnTo>
                  <a:pt x="398779" y="6984"/>
                </a:lnTo>
                <a:lnTo>
                  <a:pt x="467994" y="12064"/>
                </a:lnTo>
                <a:lnTo>
                  <a:pt x="534035" y="19050"/>
                </a:lnTo>
                <a:lnTo>
                  <a:pt x="597535" y="27304"/>
                </a:lnTo>
                <a:lnTo>
                  <a:pt x="658494" y="36829"/>
                </a:lnTo>
                <a:lnTo>
                  <a:pt x="716914" y="47625"/>
                </a:lnTo>
                <a:lnTo>
                  <a:pt x="771524" y="59054"/>
                </a:lnTo>
                <a:lnTo>
                  <a:pt x="822324" y="72389"/>
                </a:lnTo>
                <a:lnTo>
                  <a:pt x="869949" y="85725"/>
                </a:lnTo>
                <a:lnTo>
                  <a:pt x="913130" y="100964"/>
                </a:lnTo>
                <a:lnTo>
                  <a:pt x="951864" y="116839"/>
                </a:lnTo>
                <a:lnTo>
                  <a:pt x="986789" y="133350"/>
                </a:lnTo>
                <a:lnTo>
                  <a:pt x="1016635" y="150494"/>
                </a:lnTo>
                <a:lnTo>
                  <a:pt x="1042035" y="168909"/>
                </a:lnTo>
                <a:lnTo>
                  <a:pt x="1076324" y="207009"/>
                </a:lnTo>
                <a:lnTo>
                  <a:pt x="1087755" y="247650"/>
                </a:lnTo>
                <a:lnTo>
                  <a:pt x="1087119" y="256539"/>
                </a:lnTo>
                <a:lnTo>
                  <a:pt x="1076960" y="285114"/>
                </a:lnTo>
                <a:lnTo>
                  <a:pt x="1054735" y="313054"/>
                </a:lnTo>
                <a:lnTo>
                  <a:pt x="1021080" y="339725"/>
                </a:lnTo>
                <a:lnTo>
                  <a:pt x="992505" y="357504"/>
                </a:lnTo>
                <a:lnTo>
                  <a:pt x="975994" y="365759"/>
                </a:lnTo>
                <a:lnTo>
                  <a:pt x="969010" y="368934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162800" y="2326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80480" y="2330450"/>
            <a:ext cx="1057910" cy="379095"/>
          </a:xfrm>
          <a:custGeom>
            <a:avLst/>
            <a:gdLst/>
            <a:ahLst/>
            <a:cxnLst/>
            <a:rect l="l" t="t" r="r" b="b"/>
            <a:pathLst>
              <a:path w="1057910" h="379095">
                <a:moveTo>
                  <a:pt x="664845" y="0"/>
                </a:moveTo>
                <a:lnTo>
                  <a:pt x="0" y="217804"/>
                </a:lnTo>
                <a:lnTo>
                  <a:pt x="869950" y="379095"/>
                </a:lnTo>
                <a:lnTo>
                  <a:pt x="878840" y="375920"/>
                </a:lnTo>
                <a:lnTo>
                  <a:pt x="896620" y="368300"/>
                </a:lnTo>
                <a:lnTo>
                  <a:pt x="913765" y="360679"/>
                </a:lnTo>
                <a:lnTo>
                  <a:pt x="929640" y="353060"/>
                </a:lnTo>
                <a:lnTo>
                  <a:pt x="944879" y="345439"/>
                </a:lnTo>
                <a:lnTo>
                  <a:pt x="959485" y="337820"/>
                </a:lnTo>
                <a:lnTo>
                  <a:pt x="972820" y="329564"/>
                </a:lnTo>
                <a:lnTo>
                  <a:pt x="984885" y="321310"/>
                </a:lnTo>
                <a:lnTo>
                  <a:pt x="996315" y="313689"/>
                </a:lnTo>
                <a:lnTo>
                  <a:pt x="1007110" y="305435"/>
                </a:lnTo>
                <a:lnTo>
                  <a:pt x="1016635" y="296545"/>
                </a:lnTo>
                <a:lnTo>
                  <a:pt x="1032510" y="280035"/>
                </a:lnTo>
                <a:lnTo>
                  <a:pt x="1044575" y="262254"/>
                </a:lnTo>
                <a:lnTo>
                  <a:pt x="1052829" y="245110"/>
                </a:lnTo>
                <a:lnTo>
                  <a:pt x="1057275" y="227329"/>
                </a:lnTo>
                <a:lnTo>
                  <a:pt x="1057910" y="217804"/>
                </a:lnTo>
                <a:lnTo>
                  <a:pt x="1056640" y="205104"/>
                </a:lnTo>
                <a:lnTo>
                  <a:pt x="1053465" y="193039"/>
                </a:lnTo>
                <a:lnTo>
                  <a:pt x="1047750" y="180339"/>
                </a:lnTo>
                <a:lnTo>
                  <a:pt x="1040765" y="167639"/>
                </a:lnTo>
                <a:lnTo>
                  <a:pt x="1031240" y="155575"/>
                </a:lnTo>
                <a:lnTo>
                  <a:pt x="1019810" y="143510"/>
                </a:lnTo>
                <a:lnTo>
                  <a:pt x="1006475" y="131445"/>
                </a:lnTo>
                <a:lnTo>
                  <a:pt x="991235" y="120014"/>
                </a:lnTo>
                <a:lnTo>
                  <a:pt x="974090" y="108585"/>
                </a:lnTo>
                <a:lnTo>
                  <a:pt x="954404" y="97154"/>
                </a:lnTo>
                <a:lnTo>
                  <a:pt x="933450" y="85725"/>
                </a:lnTo>
                <a:lnTo>
                  <a:pt x="910590" y="74929"/>
                </a:lnTo>
                <a:lnTo>
                  <a:pt x="886460" y="64770"/>
                </a:lnTo>
                <a:lnTo>
                  <a:pt x="859790" y="54610"/>
                </a:lnTo>
                <a:lnTo>
                  <a:pt x="831215" y="44450"/>
                </a:lnTo>
                <a:lnTo>
                  <a:pt x="801370" y="34925"/>
                </a:lnTo>
                <a:lnTo>
                  <a:pt x="769620" y="25400"/>
                </a:lnTo>
                <a:lnTo>
                  <a:pt x="736600" y="16510"/>
                </a:lnTo>
                <a:lnTo>
                  <a:pt x="701675" y="7620"/>
                </a:lnTo>
                <a:lnTo>
                  <a:pt x="664845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80480" y="2336800"/>
            <a:ext cx="1045210" cy="369570"/>
          </a:xfrm>
          <a:custGeom>
            <a:avLst/>
            <a:gdLst/>
            <a:ahLst/>
            <a:cxnLst/>
            <a:rect l="l" t="t" r="r" b="b"/>
            <a:pathLst>
              <a:path w="1045210" h="369570">
                <a:moveTo>
                  <a:pt x="643890" y="0"/>
                </a:moveTo>
                <a:lnTo>
                  <a:pt x="0" y="211454"/>
                </a:lnTo>
                <a:lnTo>
                  <a:pt x="848995" y="369570"/>
                </a:lnTo>
                <a:lnTo>
                  <a:pt x="863600" y="363854"/>
                </a:lnTo>
                <a:lnTo>
                  <a:pt x="882015" y="356870"/>
                </a:lnTo>
                <a:lnTo>
                  <a:pt x="899160" y="349250"/>
                </a:lnTo>
                <a:lnTo>
                  <a:pt x="915670" y="342264"/>
                </a:lnTo>
                <a:lnTo>
                  <a:pt x="930910" y="334645"/>
                </a:lnTo>
                <a:lnTo>
                  <a:pt x="945515" y="327025"/>
                </a:lnTo>
                <a:lnTo>
                  <a:pt x="958850" y="319404"/>
                </a:lnTo>
                <a:lnTo>
                  <a:pt x="971550" y="311150"/>
                </a:lnTo>
                <a:lnTo>
                  <a:pt x="982979" y="303529"/>
                </a:lnTo>
                <a:lnTo>
                  <a:pt x="993775" y="295275"/>
                </a:lnTo>
                <a:lnTo>
                  <a:pt x="1003300" y="287020"/>
                </a:lnTo>
                <a:lnTo>
                  <a:pt x="1019810" y="270510"/>
                </a:lnTo>
                <a:lnTo>
                  <a:pt x="1031875" y="254000"/>
                </a:lnTo>
                <a:lnTo>
                  <a:pt x="1040129" y="237489"/>
                </a:lnTo>
                <a:lnTo>
                  <a:pt x="1044575" y="220345"/>
                </a:lnTo>
                <a:lnTo>
                  <a:pt x="1045210" y="211454"/>
                </a:lnTo>
                <a:lnTo>
                  <a:pt x="1043940" y="199389"/>
                </a:lnTo>
                <a:lnTo>
                  <a:pt x="1040765" y="187325"/>
                </a:lnTo>
                <a:lnTo>
                  <a:pt x="1035050" y="175260"/>
                </a:lnTo>
                <a:lnTo>
                  <a:pt x="1027429" y="163195"/>
                </a:lnTo>
                <a:lnTo>
                  <a:pt x="1017904" y="151129"/>
                </a:lnTo>
                <a:lnTo>
                  <a:pt x="1006475" y="139064"/>
                </a:lnTo>
                <a:lnTo>
                  <a:pt x="992504" y="127635"/>
                </a:lnTo>
                <a:lnTo>
                  <a:pt x="976629" y="116204"/>
                </a:lnTo>
                <a:lnTo>
                  <a:pt x="958850" y="104775"/>
                </a:lnTo>
                <a:lnTo>
                  <a:pt x="939165" y="93979"/>
                </a:lnTo>
                <a:lnTo>
                  <a:pt x="918210" y="83185"/>
                </a:lnTo>
                <a:lnTo>
                  <a:pt x="894715" y="72389"/>
                </a:lnTo>
                <a:lnTo>
                  <a:pt x="869315" y="62229"/>
                </a:lnTo>
                <a:lnTo>
                  <a:pt x="842010" y="52070"/>
                </a:lnTo>
                <a:lnTo>
                  <a:pt x="813435" y="42545"/>
                </a:lnTo>
                <a:lnTo>
                  <a:pt x="782954" y="33020"/>
                </a:lnTo>
                <a:lnTo>
                  <a:pt x="750570" y="24129"/>
                </a:lnTo>
                <a:lnTo>
                  <a:pt x="716279" y="15875"/>
                </a:lnTo>
                <a:lnTo>
                  <a:pt x="680720" y="7620"/>
                </a:lnTo>
                <a:lnTo>
                  <a:pt x="643890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024370" y="2336800"/>
            <a:ext cx="401320" cy="369570"/>
          </a:xfrm>
          <a:custGeom>
            <a:avLst/>
            <a:gdLst/>
            <a:ahLst/>
            <a:cxnLst/>
            <a:rect l="l" t="t" r="r" b="b"/>
            <a:pathLst>
              <a:path w="401320" h="369570">
                <a:moveTo>
                  <a:pt x="0" y="0"/>
                </a:moveTo>
                <a:lnTo>
                  <a:pt x="36829" y="7620"/>
                </a:lnTo>
                <a:lnTo>
                  <a:pt x="72389" y="15875"/>
                </a:lnTo>
                <a:lnTo>
                  <a:pt x="106679" y="24129"/>
                </a:lnTo>
                <a:lnTo>
                  <a:pt x="139064" y="33020"/>
                </a:lnTo>
                <a:lnTo>
                  <a:pt x="169545" y="42545"/>
                </a:lnTo>
                <a:lnTo>
                  <a:pt x="198120" y="52070"/>
                </a:lnTo>
                <a:lnTo>
                  <a:pt x="225425" y="62229"/>
                </a:lnTo>
                <a:lnTo>
                  <a:pt x="250825" y="72389"/>
                </a:lnTo>
                <a:lnTo>
                  <a:pt x="274320" y="83185"/>
                </a:lnTo>
                <a:lnTo>
                  <a:pt x="295275" y="93979"/>
                </a:lnTo>
                <a:lnTo>
                  <a:pt x="314959" y="104775"/>
                </a:lnTo>
                <a:lnTo>
                  <a:pt x="332739" y="116204"/>
                </a:lnTo>
                <a:lnTo>
                  <a:pt x="348614" y="127635"/>
                </a:lnTo>
                <a:lnTo>
                  <a:pt x="362584" y="139064"/>
                </a:lnTo>
                <a:lnTo>
                  <a:pt x="374014" y="151129"/>
                </a:lnTo>
                <a:lnTo>
                  <a:pt x="383539" y="163195"/>
                </a:lnTo>
                <a:lnTo>
                  <a:pt x="391159" y="175260"/>
                </a:lnTo>
                <a:lnTo>
                  <a:pt x="400050" y="199389"/>
                </a:lnTo>
                <a:lnTo>
                  <a:pt x="401320" y="211454"/>
                </a:lnTo>
                <a:lnTo>
                  <a:pt x="400684" y="220345"/>
                </a:lnTo>
                <a:lnTo>
                  <a:pt x="396239" y="237489"/>
                </a:lnTo>
                <a:lnTo>
                  <a:pt x="387984" y="254000"/>
                </a:lnTo>
                <a:lnTo>
                  <a:pt x="375920" y="270510"/>
                </a:lnTo>
                <a:lnTo>
                  <a:pt x="359409" y="287020"/>
                </a:lnTo>
                <a:lnTo>
                  <a:pt x="339089" y="303529"/>
                </a:lnTo>
                <a:lnTo>
                  <a:pt x="327659" y="311150"/>
                </a:lnTo>
                <a:lnTo>
                  <a:pt x="314959" y="319404"/>
                </a:lnTo>
                <a:lnTo>
                  <a:pt x="301625" y="327025"/>
                </a:lnTo>
                <a:lnTo>
                  <a:pt x="287020" y="334645"/>
                </a:lnTo>
                <a:lnTo>
                  <a:pt x="271779" y="342264"/>
                </a:lnTo>
                <a:lnTo>
                  <a:pt x="255270" y="349250"/>
                </a:lnTo>
                <a:lnTo>
                  <a:pt x="238125" y="356870"/>
                </a:lnTo>
                <a:lnTo>
                  <a:pt x="219709" y="363854"/>
                </a:lnTo>
                <a:lnTo>
                  <a:pt x="205104" y="36957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033770" y="2712720"/>
            <a:ext cx="1239520" cy="548004"/>
          </a:xfrm>
          <a:custGeom>
            <a:avLst/>
            <a:gdLst/>
            <a:ahLst/>
            <a:cxnLst/>
            <a:rect l="l" t="t" r="r" b="b"/>
            <a:pathLst>
              <a:path w="1239520" h="548004">
                <a:moveTo>
                  <a:pt x="1202054" y="0"/>
                </a:moveTo>
                <a:lnTo>
                  <a:pt x="304800" y="118744"/>
                </a:lnTo>
                <a:lnTo>
                  <a:pt x="0" y="525144"/>
                </a:lnTo>
                <a:lnTo>
                  <a:pt x="14604" y="527684"/>
                </a:lnTo>
                <a:lnTo>
                  <a:pt x="29209" y="529589"/>
                </a:lnTo>
                <a:lnTo>
                  <a:pt x="43814" y="531494"/>
                </a:lnTo>
                <a:lnTo>
                  <a:pt x="59054" y="533400"/>
                </a:lnTo>
                <a:lnTo>
                  <a:pt x="73659" y="535304"/>
                </a:lnTo>
                <a:lnTo>
                  <a:pt x="88900" y="537209"/>
                </a:lnTo>
                <a:lnTo>
                  <a:pt x="104139" y="538479"/>
                </a:lnTo>
                <a:lnTo>
                  <a:pt x="119379" y="540384"/>
                </a:lnTo>
                <a:lnTo>
                  <a:pt x="134619" y="541654"/>
                </a:lnTo>
                <a:lnTo>
                  <a:pt x="149859" y="542925"/>
                </a:lnTo>
                <a:lnTo>
                  <a:pt x="165100" y="543559"/>
                </a:lnTo>
                <a:lnTo>
                  <a:pt x="180339" y="544829"/>
                </a:lnTo>
                <a:lnTo>
                  <a:pt x="195579" y="545464"/>
                </a:lnTo>
                <a:lnTo>
                  <a:pt x="211454" y="546100"/>
                </a:lnTo>
                <a:lnTo>
                  <a:pt x="226694" y="546734"/>
                </a:lnTo>
                <a:lnTo>
                  <a:pt x="241934" y="547369"/>
                </a:lnTo>
                <a:lnTo>
                  <a:pt x="257809" y="548004"/>
                </a:lnTo>
                <a:lnTo>
                  <a:pt x="304800" y="548004"/>
                </a:lnTo>
                <a:lnTo>
                  <a:pt x="381000" y="546734"/>
                </a:lnTo>
                <a:lnTo>
                  <a:pt x="456564" y="542925"/>
                </a:lnTo>
                <a:lnTo>
                  <a:pt x="529589" y="535939"/>
                </a:lnTo>
                <a:lnTo>
                  <a:pt x="600075" y="526414"/>
                </a:lnTo>
                <a:lnTo>
                  <a:pt x="668654" y="514350"/>
                </a:lnTo>
                <a:lnTo>
                  <a:pt x="734059" y="500379"/>
                </a:lnTo>
                <a:lnTo>
                  <a:pt x="796925" y="483869"/>
                </a:lnTo>
                <a:lnTo>
                  <a:pt x="856614" y="465454"/>
                </a:lnTo>
                <a:lnTo>
                  <a:pt x="913129" y="445134"/>
                </a:lnTo>
                <a:lnTo>
                  <a:pt x="965834" y="422909"/>
                </a:lnTo>
                <a:lnTo>
                  <a:pt x="1014729" y="398779"/>
                </a:lnTo>
                <a:lnTo>
                  <a:pt x="1059179" y="372744"/>
                </a:lnTo>
                <a:lnTo>
                  <a:pt x="1099184" y="345439"/>
                </a:lnTo>
                <a:lnTo>
                  <a:pt x="1134745" y="316229"/>
                </a:lnTo>
                <a:lnTo>
                  <a:pt x="1165859" y="286384"/>
                </a:lnTo>
                <a:lnTo>
                  <a:pt x="1191895" y="254634"/>
                </a:lnTo>
                <a:lnTo>
                  <a:pt x="1212214" y="222250"/>
                </a:lnTo>
                <a:lnTo>
                  <a:pt x="1226820" y="188594"/>
                </a:lnTo>
                <a:lnTo>
                  <a:pt x="1236345" y="154304"/>
                </a:lnTo>
                <a:lnTo>
                  <a:pt x="1239520" y="118744"/>
                </a:lnTo>
                <a:lnTo>
                  <a:pt x="1238884" y="108584"/>
                </a:lnTo>
                <a:lnTo>
                  <a:pt x="1237614" y="96519"/>
                </a:lnTo>
                <a:lnTo>
                  <a:pt x="1236345" y="83819"/>
                </a:lnTo>
                <a:lnTo>
                  <a:pt x="1233170" y="71754"/>
                </a:lnTo>
                <a:lnTo>
                  <a:pt x="1229995" y="59689"/>
                </a:lnTo>
                <a:lnTo>
                  <a:pt x="1226184" y="46989"/>
                </a:lnTo>
                <a:lnTo>
                  <a:pt x="1221104" y="34925"/>
                </a:lnTo>
                <a:lnTo>
                  <a:pt x="1215389" y="23494"/>
                </a:lnTo>
                <a:lnTo>
                  <a:pt x="1209675" y="11429"/>
                </a:lnTo>
                <a:lnTo>
                  <a:pt x="1202054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041390" y="2713990"/>
            <a:ext cx="1219200" cy="535305"/>
          </a:xfrm>
          <a:custGeom>
            <a:avLst/>
            <a:gdLst/>
            <a:ahLst/>
            <a:cxnLst/>
            <a:rect l="l" t="t" r="r" b="b"/>
            <a:pathLst>
              <a:path w="1219200" h="535305">
                <a:moveTo>
                  <a:pt x="1181735" y="0"/>
                </a:moveTo>
                <a:lnTo>
                  <a:pt x="297180" y="118110"/>
                </a:lnTo>
                <a:lnTo>
                  <a:pt x="0" y="513080"/>
                </a:lnTo>
                <a:lnTo>
                  <a:pt x="13970" y="514985"/>
                </a:lnTo>
                <a:lnTo>
                  <a:pt x="28575" y="516889"/>
                </a:lnTo>
                <a:lnTo>
                  <a:pt x="43180" y="518795"/>
                </a:lnTo>
                <a:lnTo>
                  <a:pt x="57785" y="520700"/>
                </a:lnTo>
                <a:lnTo>
                  <a:pt x="73025" y="522605"/>
                </a:lnTo>
                <a:lnTo>
                  <a:pt x="87630" y="523875"/>
                </a:lnTo>
                <a:lnTo>
                  <a:pt x="102235" y="525780"/>
                </a:lnTo>
                <a:lnTo>
                  <a:pt x="116839" y="527050"/>
                </a:lnTo>
                <a:lnTo>
                  <a:pt x="132080" y="528320"/>
                </a:lnTo>
                <a:lnTo>
                  <a:pt x="146685" y="529589"/>
                </a:lnTo>
                <a:lnTo>
                  <a:pt x="161925" y="530225"/>
                </a:lnTo>
                <a:lnTo>
                  <a:pt x="176530" y="531495"/>
                </a:lnTo>
                <a:lnTo>
                  <a:pt x="191770" y="532130"/>
                </a:lnTo>
                <a:lnTo>
                  <a:pt x="206375" y="532764"/>
                </a:lnTo>
                <a:lnTo>
                  <a:pt x="221614" y="533400"/>
                </a:lnTo>
                <a:lnTo>
                  <a:pt x="236855" y="534035"/>
                </a:lnTo>
                <a:lnTo>
                  <a:pt x="251460" y="534670"/>
                </a:lnTo>
                <a:lnTo>
                  <a:pt x="266700" y="535305"/>
                </a:lnTo>
                <a:lnTo>
                  <a:pt x="297180" y="535305"/>
                </a:lnTo>
                <a:lnTo>
                  <a:pt x="372745" y="534035"/>
                </a:lnTo>
                <a:lnTo>
                  <a:pt x="446405" y="530225"/>
                </a:lnTo>
                <a:lnTo>
                  <a:pt x="518160" y="523239"/>
                </a:lnTo>
                <a:lnTo>
                  <a:pt x="588010" y="514350"/>
                </a:lnTo>
                <a:lnTo>
                  <a:pt x="655955" y="502920"/>
                </a:lnTo>
                <a:lnTo>
                  <a:pt x="720725" y="488950"/>
                </a:lnTo>
                <a:lnTo>
                  <a:pt x="782319" y="473075"/>
                </a:lnTo>
                <a:lnTo>
                  <a:pt x="841375" y="454660"/>
                </a:lnTo>
                <a:lnTo>
                  <a:pt x="896619" y="434975"/>
                </a:lnTo>
                <a:lnTo>
                  <a:pt x="948689" y="412750"/>
                </a:lnTo>
                <a:lnTo>
                  <a:pt x="996950" y="389255"/>
                </a:lnTo>
                <a:lnTo>
                  <a:pt x="1040764" y="363855"/>
                </a:lnTo>
                <a:lnTo>
                  <a:pt x="1080769" y="337185"/>
                </a:lnTo>
                <a:lnTo>
                  <a:pt x="1115694" y="309245"/>
                </a:lnTo>
                <a:lnTo>
                  <a:pt x="1146175" y="280035"/>
                </a:lnTo>
                <a:lnTo>
                  <a:pt x="1171575" y="249555"/>
                </a:lnTo>
                <a:lnTo>
                  <a:pt x="1191894" y="217805"/>
                </a:lnTo>
                <a:lnTo>
                  <a:pt x="1206500" y="185420"/>
                </a:lnTo>
                <a:lnTo>
                  <a:pt x="1216025" y="151764"/>
                </a:lnTo>
                <a:lnTo>
                  <a:pt x="1219200" y="118110"/>
                </a:lnTo>
                <a:lnTo>
                  <a:pt x="1218564" y="108585"/>
                </a:lnTo>
                <a:lnTo>
                  <a:pt x="1217930" y="96520"/>
                </a:lnTo>
                <a:lnTo>
                  <a:pt x="1216025" y="84455"/>
                </a:lnTo>
                <a:lnTo>
                  <a:pt x="1213485" y="72389"/>
                </a:lnTo>
                <a:lnTo>
                  <a:pt x="1210310" y="59689"/>
                </a:lnTo>
                <a:lnTo>
                  <a:pt x="1205864" y="47625"/>
                </a:lnTo>
                <a:lnTo>
                  <a:pt x="1200785" y="35560"/>
                </a:lnTo>
                <a:lnTo>
                  <a:pt x="1195705" y="23495"/>
                </a:lnTo>
                <a:lnTo>
                  <a:pt x="1189355" y="11430"/>
                </a:lnTo>
                <a:lnTo>
                  <a:pt x="1181735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041390" y="2713990"/>
            <a:ext cx="1219200" cy="535305"/>
          </a:xfrm>
          <a:custGeom>
            <a:avLst/>
            <a:gdLst/>
            <a:ahLst/>
            <a:cxnLst/>
            <a:rect l="l" t="t" r="r" b="b"/>
            <a:pathLst>
              <a:path w="1219200" h="535305">
                <a:moveTo>
                  <a:pt x="1181735" y="0"/>
                </a:moveTo>
                <a:lnTo>
                  <a:pt x="1189355" y="11430"/>
                </a:lnTo>
                <a:lnTo>
                  <a:pt x="1195705" y="23495"/>
                </a:lnTo>
                <a:lnTo>
                  <a:pt x="1200785" y="35560"/>
                </a:lnTo>
                <a:lnTo>
                  <a:pt x="1205864" y="47625"/>
                </a:lnTo>
                <a:lnTo>
                  <a:pt x="1210310" y="59689"/>
                </a:lnTo>
                <a:lnTo>
                  <a:pt x="1213485" y="72389"/>
                </a:lnTo>
                <a:lnTo>
                  <a:pt x="1216025" y="84455"/>
                </a:lnTo>
                <a:lnTo>
                  <a:pt x="1217930" y="96520"/>
                </a:lnTo>
                <a:lnTo>
                  <a:pt x="1218564" y="108585"/>
                </a:lnTo>
                <a:lnTo>
                  <a:pt x="1219200" y="118110"/>
                </a:lnTo>
                <a:lnTo>
                  <a:pt x="1216025" y="151764"/>
                </a:lnTo>
                <a:lnTo>
                  <a:pt x="1206500" y="185420"/>
                </a:lnTo>
                <a:lnTo>
                  <a:pt x="1191894" y="217805"/>
                </a:lnTo>
                <a:lnTo>
                  <a:pt x="1171575" y="249555"/>
                </a:lnTo>
                <a:lnTo>
                  <a:pt x="1146175" y="280035"/>
                </a:lnTo>
                <a:lnTo>
                  <a:pt x="1115694" y="309245"/>
                </a:lnTo>
                <a:lnTo>
                  <a:pt x="1080769" y="337185"/>
                </a:lnTo>
                <a:lnTo>
                  <a:pt x="1040764" y="363855"/>
                </a:lnTo>
                <a:lnTo>
                  <a:pt x="996950" y="389255"/>
                </a:lnTo>
                <a:lnTo>
                  <a:pt x="948689" y="412750"/>
                </a:lnTo>
                <a:lnTo>
                  <a:pt x="896619" y="434975"/>
                </a:lnTo>
                <a:lnTo>
                  <a:pt x="841375" y="454660"/>
                </a:lnTo>
                <a:lnTo>
                  <a:pt x="782319" y="473075"/>
                </a:lnTo>
                <a:lnTo>
                  <a:pt x="720725" y="488950"/>
                </a:lnTo>
                <a:lnTo>
                  <a:pt x="655955" y="502920"/>
                </a:lnTo>
                <a:lnTo>
                  <a:pt x="588010" y="514350"/>
                </a:lnTo>
                <a:lnTo>
                  <a:pt x="518160" y="523239"/>
                </a:lnTo>
                <a:lnTo>
                  <a:pt x="446405" y="530225"/>
                </a:lnTo>
                <a:lnTo>
                  <a:pt x="372745" y="534035"/>
                </a:lnTo>
                <a:lnTo>
                  <a:pt x="297180" y="535305"/>
                </a:lnTo>
                <a:lnTo>
                  <a:pt x="281939" y="535305"/>
                </a:lnTo>
                <a:lnTo>
                  <a:pt x="266700" y="535305"/>
                </a:lnTo>
                <a:lnTo>
                  <a:pt x="251460" y="534670"/>
                </a:lnTo>
                <a:lnTo>
                  <a:pt x="236855" y="534035"/>
                </a:lnTo>
                <a:lnTo>
                  <a:pt x="221614" y="533400"/>
                </a:lnTo>
                <a:lnTo>
                  <a:pt x="206375" y="532764"/>
                </a:lnTo>
                <a:lnTo>
                  <a:pt x="191770" y="532130"/>
                </a:lnTo>
                <a:lnTo>
                  <a:pt x="176530" y="531495"/>
                </a:lnTo>
                <a:lnTo>
                  <a:pt x="161925" y="530225"/>
                </a:lnTo>
                <a:lnTo>
                  <a:pt x="146685" y="529589"/>
                </a:lnTo>
                <a:lnTo>
                  <a:pt x="132080" y="528320"/>
                </a:lnTo>
                <a:lnTo>
                  <a:pt x="116839" y="527050"/>
                </a:lnTo>
                <a:lnTo>
                  <a:pt x="102235" y="525780"/>
                </a:lnTo>
                <a:lnTo>
                  <a:pt x="87630" y="523875"/>
                </a:lnTo>
                <a:lnTo>
                  <a:pt x="73025" y="522605"/>
                </a:lnTo>
                <a:lnTo>
                  <a:pt x="57785" y="520700"/>
                </a:lnTo>
                <a:lnTo>
                  <a:pt x="43180" y="518795"/>
                </a:lnTo>
                <a:lnTo>
                  <a:pt x="28575" y="516889"/>
                </a:lnTo>
                <a:lnTo>
                  <a:pt x="13970" y="514985"/>
                </a:lnTo>
                <a:lnTo>
                  <a:pt x="0" y="51308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136140" y="2846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752600" y="2324100"/>
            <a:ext cx="671830" cy="528320"/>
          </a:xfrm>
          <a:custGeom>
            <a:avLst/>
            <a:gdLst/>
            <a:ahLst/>
            <a:cxnLst/>
            <a:rect l="l" t="t" r="r" b="b"/>
            <a:pathLst>
              <a:path w="671830" h="528320">
                <a:moveTo>
                  <a:pt x="400050" y="528320"/>
                </a:moveTo>
                <a:lnTo>
                  <a:pt x="671830" y="274954"/>
                </a:lnTo>
                <a:lnTo>
                  <a:pt x="626110" y="0"/>
                </a:lnTo>
                <a:lnTo>
                  <a:pt x="573405" y="1904"/>
                </a:lnTo>
                <a:lnTo>
                  <a:pt x="522605" y="5714"/>
                </a:lnTo>
                <a:lnTo>
                  <a:pt x="473075" y="10795"/>
                </a:lnTo>
                <a:lnTo>
                  <a:pt x="424814" y="17779"/>
                </a:lnTo>
                <a:lnTo>
                  <a:pt x="379094" y="26035"/>
                </a:lnTo>
                <a:lnTo>
                  <a:pt x="334644" y="35560"/>
                </a:lnTo>
                <a:lnTo>
                  <a:pt x="292735" y="46354"/>
                </a:lnTo>
                <a:lnTo>
                  <a:pt x="252730" y="58420"/>
                </a:lnTo>
                <a:lnTo>
                  <a:pt x="215264" y="71754"/>
                </a:lnTo>
                <a:lnTo>
                  <a:pt x="180339" y="86360"/>
                </a:lnTo>
                <a:lnTo>
                  <a:pt x="147955" y="101600"/>
                </a:lnTo>
                <a:lnTo>
                  <a:pt x="118110" y="117475"/>
                </a:lnTo>
                <a:lnTo>
                  <a:pt x="91439" y="135254"/>
                </a:lnTo>
                <a:lnTo>
                  <a:pt x="67944" y="153035"/>
                </a:lnTo>
                <a:lnTo>
                  <a:pt x="47625" y="172085"/>
                </a:lnTo>
                <a:lnTo>
                  <a:pt x="31114" y="191135"/>
                </a:lnTo>
                <a:lnTo>
                  <a:pt x="17144" y="211454"/>
                </a:lnTo>
                <a:lnTo>
                  <a:pt x="7619" y="232410"/>
                </a:lnTo>
                <a:lnTo>
                  <a:pt x="1905" y="253364"/>
                </a:lnTo>
                <a:lnTo>
                  <a:pt x="0" y="274954"/>
                </a:lnTo>
                <a:lnTo>
                  <a:pt x="635" y="291464"/>
                </a:lnTo>
                <a:lnTo>
                  <a:pt x="10160" y="323850"/>
                </a:lnTo>
                <a:lnTo>
                  <a:pt x="27939" y="354329"/>
                </a:lnTo>
                <a:lnTo>
                  <a:pt x="53975" y="384175"/>
                </a:lnTo>
                <a:lnTo>
                  <a:pt x="70485" y="398779"/>
                </a:lnTo>
                <a:lnTo>
                  <a:pt x="88264" y="412750"/>
                </a:lnTo>
                <a:lnTo>
                  <a:pt x="107950" y="426085"/>
                </a:lnTo>
                <a:lnTo>
                  <a:pt x="130175" y="438785"/>
                </a:lnTo>
                <a:lnTo>
                  <a:pt x="153669" y="451485"/>
                </a:lnTo>
                <a:lnTo>
                  <a:pt x="179069" y="462914"/>
                </a:lnTo>
                <a:lnTo>
                  <a:pt x="205739" y="474345"/>
                </a:lnTo>
                <a:lnTo>
                  <a:pt x="234314" y="485139"/>
                </a:lnTo>
                <a:lnTo>
                  <a:pt x="264794" y="495300"/>
                </a:lnTo>
                <a:lnTo>
                  <a:pt x="295910" y="504189"/>
                </a:lnTo>
                <a:lnTo>
                  <a:pt x="329564" y="513079"/>
                </a:lnTo>
                <a:lnTo>
                  <a:pt x="363855" y="520700"/>
                </a:lnTo>
                <a:lnTo>
                  <a:pt x="400050" y="52832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5300" y="2336800"/>
            <a:ext cx="660400" cy="503554"/>
          </a:xfrm>
          <a:custGeom>
            <a:avLst/>
            <a:gdLst/>
            <a:ahLst/>
            <a:cxnLst/>
            <a:rect l="l" t="t" r="r" b="b"/>
            <a:pathLst>
              <a:path w="660400" h="503554">
                <a:moveTo>
                  <a:pt x="398780" y="503554"/>
                </a:moveTo>
                <a:lnTo>
                  <a:pt x="660400" y="262254"/>
                </a:lnTo>
                <a:lnTo>
                  <a:pt x="615950" y="0"/>
                </a:lnTo>
                <a:lnTo>
                  <a:pt x="564514" y="1904"/>
                </a:lnTo>
                <a:lnTo>
                  <a:pt x="514350" y="5714"/>
                </a:lnTo>
                <a:lnTo>
                  <a:pt x="465455" y="10795"/>
                </a:lnTo>
                <a:lnTo>
                  <a:pt x="418464" y="17145"/>
                </a:lnTo>
                <a:lnTo>
                  <a:pt x="373380" y="24764"/>
                </a:lnTo>
                <a:lnTo>
                  <a:pt x="329564" y="34289"/>
                </a:lnTo>
                <a:lnTo>
                  <a:pt x="288289" y="44450"/>
                </a:lnTo>
                <a:lnTo>
                  <a:pt x="248919" y="55879"/>
                </a:lnTo>
                <a:lnTo>
                  <a:pt x="212089" y="68579"/>
                </a:lnTo>
                <a:lnTo>
                  <a:pt x="177800" y="81914"/>
                </a:lnTo>
                <a:lnTo>
                  <a:pt x="146050" y="96520"/>
                </a:lnTo>
                <a:lnTo>
                  <a:pt x="116839" y="112395"/>
                </a:lnTo>
                <a:lnTo>
                  <a:pt x="90169" y="128904"/>
                </a:lnTo>
                <a:lnTo>
                  <a:pt x="67310" y="146050"/>
                </a:lnTo>
                <a:lnTo>
                  <a:pt x="46989" y="163829"/>
                </a:lnTo>
                <a:lnTo>
                  <a:pt x="30480" y="182245"/>
                </a:lnTo>
                <a:lnTo>
                  <a:pt x="17144" y="201929"/>
                </a:lnTo>
                <a:lnTo>
                  <a:pt x="7619" y="221614"/>
                </a:lnTo>
                <a:lnTo>
                  <a:pt x="1905" y="241935"/>
                </a:lnTo>
                <a:lnTo>
                  <a:pt x="0" y="262254"/>
                </a:lnTo>
                <a:lnTo>
                  <a:pt x="635" y="278129"/>
                </a:lnTo>
                <a:lnTo>
                  <a:pt x="10160" y="308610"/>
                </a:lnTo>
                <a:lnTo>
                  <a:pt x="27939" y="338454"/>
                </a:lnTo>
                <a:lnTo>
                  <a:pt x="53975" y="367029"/>
                </a:lnTo>
                <a:lnTo>
                  <a:pt x="70485" y="380364"/>
                </a:lnTo>
                <a:lnTo>
                  <a:pt x="88264" y="393700"/>
                </a:lnTo>
                <a:lnTo>
                  <a:pt x="107950" y="406400"/>
                </a:lnTo>
                <a:lnTo>
                  <a:pt x="129539" y="419100"/>
                </a:lnTo>
                <a:lnTo>
                  <a:pt x="153035" y="430529"/>
                </a:lnTo>
                <a:lnTo>
                  <a:pt x="178435" y="441960"/>
                </a:lnTo>
                <a:lnTo>
                  <a:pt x="205105" y="452754"/>
                </a:lnTo>
                <a:lnTo>
                  <a:pt x="233680" y="462914"/>
                </a:lnTo>
                <a:lnTo>
                  <a:pt x="264160" y="472439"/>
                </a:lnTo>
                <a:lnTo>
                  <a:pt x="295275" y="481329"/>
                </a:lnTo>
                <a:lnTo>
                  <a:pt x="328294" y="489585"/>
                </a:lnTo>
                <a:lnTo>
                  <a:pt x="362585" y="497204"/>
                </a:lnTo>
                <a:lnTo>
                  <a:pt x="398780" y="5035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765300" y="2336800"/>
            <a:ext cx="615950" cy="503554"/>
          </a:xfrm>
          <a:custGeom>
            <a:avLst/>
            <a:gdLst/>
            <a:ahLst/>
            <a:cxnLst/>
            <a:rect l="l" t="t" r="r" b="b"/>
            <a:pathLst>
              <a:path w="615950" h="503554">
                <a:moveTo>
                  <a:pt x="398780" y="503554"/>
                </a:moveTo>
                <a:lnTo>
                  <a:pt x="362585" y="497204"/>
                </a:lnTo>
                <a:lnTo>
                  <a:pt x="328294" y="489585"/>
                </a:lnTo>
                <a:lnTo>
                  <a:pt x="295275" y="481329"/>
                </a:lnTo>
                <a:lnTo>
                  <a:pt x="264160" y="472439"/>
                </a:lnTo>
                <a:lnTo>
                  <a:pt x="233680" y="462914"/>
                </a:lnTo>
                <a:lnTo>
                  <a:pt x="205105" y="452754"/>
                </a:lnTo>
                <a:lnTo>
                  <a:pt x="178435" y="441960"/>
                </a:lnTo>
                <a:lnTo>
                  <a:pt x="153035" y="430529"/>
                </a:lnTo>
                <a:lnTo>
                  <a:pt x="129539" y="419100"/>
                </a:lnTo>
                <a:lnTo>
                  <a:pt x="107950" y="406400"/>
                </a:lnTo>
                <a:lnTo>
                  <a:pt x="88264" y="393700"/>
                </a:lnTo>
                <a:lnTo>
                  <a:pt x="70485" y="380364"/>
                </a:lnTo>
                <a:lnTo>
                  <a:pt x="53975" y="367029"/>
                </a:lnTo>
                <a:lnTo>
                  <a:pt x="40005" y="352425"/>
                </a:lnTo>
                <a:lnTo>
                  <a:pt x="17780" y="323850"/>
                </a:lnTo>
                <a:lnTo>
                  <a:pt x="4444" y="293370"/>
                </a:lnTo>
                <a:lnTo>
                  <a:pt x="0" y="262254"/>
                </a:lnTo>
                <a:lnTo>
                  <a:pt x="1905" y="241935"/>
                </a:lnTo>
                <a:lnTo>
                  <a:pt x="7619" y="221614"/>
                </a:lnTo>
                <a:lnTo>
                  <a:pt x="17144" y="201929"/>
                </a:lnTo>
                <a:lnTo>
                  <a:pt x="30480" y="182245"/>
                </a:lnTo>
                <a:lnTo>
                  <a:pt x="46989" y="163829"/>
                </a:lnTo>
                <a:lnTo>
                  <a:pt x="67310" y="146050"/>
                </a:lnTo>
                <a:lnTo>
                  <a:pt x="90169" y="128904"/>
                </a:lnTo>
                <a:lnTo>
                  <a:pt x="116839" y="112395"/>
                </a:lnTo>
                <a:lnTo>
                  <a:pt x="146050" y="96520"/>
                </a:lnTo>
                <a:lnTo>
                  <a:pt x="177800" y="81914"/>
                </a:lnTo>
                <a:lnTo>
                  <a:pt x="212089" y="68579"/>
                </a:lnTo>
                <a:lnTo>
                  <a:pt x="248919" y="55879"/>
                </a:lnTo>
                <a:lnTo>
                  <a:pt x="288289" y="44450"/>
                </a:lnTo>
                <a:lnTo>
                  <a:pt x="329564" y="34289"/>
                </a:lnTo>
                <a:lnTo>
                  <a:pt x="373380" y="24764"/>
                </a:lnTo>
                <a:lnTo>
                  <a:pt x="418464" y="17145"/>
                </a:lnTo>
                <a:lnTo>
                  <a:pt x="465455" y="10795"/>
                </a:lnTo>
                <a:lnTo>
                  <a:pt x="514350" y="5714"/>
                </a:lnTo>
                <a:lnTo>
                  <a:pt x="564514" y="1904"/>
                </a:lnTo>
                <a:lnTo>
                  <a:pt x="61595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571240" y="3144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536950" y="3042920"/>
            <a:ext cx="2548890" cy="319404"/>
          </a:xfrm>
          <a:custGeom>
            <a:avLst/>
            <a:gdLst/>
            <a:ahLst/>
            <a:cxnLst/>
            <a:rect l="l" t="t" r="r" b="b"/>
            <a:pathLst>
              <a:path w="2548890" h="319404">
                <a:moveTo>
                  <a:pt x="2548890" y="178434"/>
                </a:moveTo>
                <a:lnTo>
                  <a:pt x="1380489" y="0"/>
                </a:lnTo>
                <a:lnTo>
                  <a:pt x="0" y="59054"/>
                </a:lnTo>
                <a:lnTo>
                  <a:pt x="50800" y="103504"/>
                </a:lnTo>
                <a:lnTo>
                  <a:pt x="86360" y="124459"/>
                </a:lnTo>
                <a:lnTo>
                  <a:pt x="127000" y="144779"/>
                </a:lnTo>
                <a:lnTo>
                  <a:pt x="173989" y="164464"/>
                </a:lnTo>
                <a:lnTo>
                  <a:pt x="226695" y="182879"/>
                </a:lnTo>
                <a:lnTo>
                  <a:pt x="283845" y="200025"/>
                </a:lnTo>
                <a:lnTo>
                  <a:pt x="346075" y="216534"/>
                </a:lnTo>
                <a:lnTo>
                  <a:pt x="413385" y="232409"/>
                </a:lnTo>
                <a:lnTo>
                  <a:pt x="484504" y="247014"/>
                </a:lnTo>
                <a:lnTo>
                  <a:pt x="560070" y="259714"/>
                </a:lnTo>
                <a:lnTo>
                  <a:pt x="639445" y="271779"/>
                </a:lnTo>
                <a:lnTo>
                  <a:pt x="722629" y="282575"/>
                </a:lnTo>
                <a:lnTo>
                  <a:pt x="808354" y="292100"/>
                </a:lnTo>
                <a:lnTo>
                  <a:pt x="897889" y="300354"/>
                </a:lnTo>
                <a:lnTo>
                  <a:pt x="989964" y="307339"/>
                </a:lnTo>
                <a:lnTo>
                  <a:pt x="1084579" y="312419"/>
                </a:lnTo>
                <a:lnTo>
                  <a:pt x="1181100" y="316229"/>
                </a:lnTo>
                <a:lnTo>
                  <a:pt x="1279525" y="318769"/>
                </a:lnTo>
                <a:lnTo>
                  <a:pt x="1380489" y="319404"/>
                </a:lnTo>
                <a:lnTo>
                  <a:pt x="1450339" y="319404"/>
                </a:lnTo>
                <a:lnTo>
                  <a:pt x="1519554" y="318134"/>
                </a:lnTo>
                <a:lnTo>
                  <a:pt x="1588770" y="316229"/>
                </a:lnTo>
                <a:lnTo>
                  <a:pt x="1656714" y="313689"/>
                </a:lnTo>
                <a:lnTo>
                  <a:pt x="1723389" y="309879"/>
                </a:lnTo>
                <a:lnTo>
                  <a:pt x="1790064" y="306069"/>
                </a:lnTo>
                <a:lnTo>
                  <a:pt x="1854835" y="300989"/>
                </a:lnTo>
                <a:lnTo>
                  <a:pt x="1918335" y="295909"/>
                </a:lnTo>
                <a:lnTo>
                  <a:pt x="1981200" y="289559"/>
                </a:lnTo>
                <a:lnTo>
                  <a:pt x="2042160" y="282575"/>
                </a:lnTo>
                <a:lnTo>
                  <a:pt x="2101215" y="274954"/>
                </a:lnTo>
                <a:lnTo>
                  <a:pt x="2159000" y="266700"/>
                </a:lnTo>
                <a:lnTo>
                  <a:pt x="2215515" y="257809"/>
                </a:lnTo>
                <a:lnTo>
                  <a:pt x="2269490" y="248284"/>
                </a:lnTo>
                <a:lnTo>
                  <a:pt x="2321560" y="238125"/>
                </a:lnTo>
                <a:lnTo>
                  <a:pt x="2371725" y="227329"/>
                </a:lnTo>
                <a:lnTo>
                  <a:pt x="2419350" y="216534"/>
                </a:lnTo>
                <a:lnTo>
                  <a:pt x="2465070" y="204469"/>
                </a:lnTo>
                <a:lnTo>
                  <a:pt x="2508250" y="191769"/>
                </a:lnTo>
                <a:lnTo>
                  <a:pt x="2548890" y="1784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50920" y="3042920"/>
            <a:ext cx="2512694" cy="306704"/>
          </a:xfrm>
          <a:custGeom>
            <a:avLst/>
            <a:gdLst/>
            <a:ahLst/>
            <a:cxnLst/>
            <a:rect l="l" t="t" r="r" b="b"/>
            <a:pathLst>
              <a:path w="2512694" h="306704">
                <a:moveTo>
                  <a:pt x="2512694" y="174625"/>
                </a:moveTo>
                <a:lnTo>
                  <a:pt x="1367789" y="0"/>
                </a:lnTo>
                <a:lnTo>
                  <a:pt x="0" y="59054"/>
                </a:lnTo>
                <a:lnTo>
                  <a:pt x="51434" y="101600"/>
                </a:lnTo>
                <a:lnTo>
                  <a:pt x="86994" y="121284"/>
                </a:lnTo>
                <a:lnTo>
                  <a:pt x="127634" y="140969"/>
                </a:lnTo>
                <a:lnTo>
                  <a:pt x="174625" y="159384"/>
                </a:lnTo>
                <a:lnTo>
                  <a:pt x="226694" y="176529"/>
                </a:lnTo>
                <a:lnTo>
                  <a:pt x="283844" y="193675"/>
                </a:lnTo>
                <a:lnTo>
                  <a:pt x="345439" y="208914"/>
                </a:lnTo>
                <a:lnTo>
                  <a:pt x="412114" y="223519"/>
                </a:lnTo>
                <a:lnTo>
                  <a:pt x="482600" y="237489"/>
                </a:lnTo>
                <a:lnTo>
                  <a:pt x="557529" y="250189"/>
                </a:lnTo>
                <a:lnTo>
                  <a:pt x="635634" y="261619"/>
                </a:lnTo>
                <a:lnTo>
                  <a:pt x="717550" y="271779"/>
                </a:lnTo>
                <a:lnTo>
                  <a:pt x="803275" y="280669"/>
                </a:lnTo>
                <a:lnTo>
                  <a:pt x="890904" y="288925"/>
                </a:lnTo>
                <a:lnTo>
                  <a:pt x="982344" y="295275"/>
                </a:lnTo>
                <a:lnTo>
                  <a:pt x="1075689" y="300354"/>
                </a:lnTo>
                <a:lnTo>
                  <a:pt x="1170939" y="304164"/>
                </a:lnTo>
                <a:lnTo>
                  <a:pt x="1268094" y="306069"/>
                </a:lnTo>
                <a:lnTo>
                  <a:pt x="1367789" y="306704"/>
                </a:lnTo>
                <a:lnTo>
                  <a:pt x="1435734" y="306704"/>
                </a:lnTo>
                <a:lnTo>
                  <a:pt x="1503679" y="305434"/>
                </a:lnTo>
                <a:lnTo>
                  <a:pt x="1570989" y="303529"/>
                </a:lnTo>
                <a:lnTo>
                  <a:pt x="1637029" y="300989"/>
                </a:lnTo>
                <a:lnTo>
                  <a:pt x="1702434" y="297814"/>
                </a:lnTo>
                <a:lnTo>
                  <a:pt x="1767204" y="294004"/>
                </a:lnTo>
                <a:lnTo>
                  <a:pt x="1830704" y="289559"/>
                </a:lnTo>
                <a:lnTo>
                  <a:pt x="1892934" y="284479"/>
                </a:lnTo>
                <a:lnTo>
                  <a:pt x="1954529" y="278129"/>
                </a:lnTo>
                <a:lnTo>
                  <a:pt x="2014219" y="271779"/>
                </a:lnTo>
                <a:lnTo>
                  <a:pt x="2072004" y="264794"/>
                </a:lnTo>
                <a:lnTo>
                  <a:pt x="2129154" y="257175"/>
                </a:lnTo>
                <a:lnTo>
                  <a:pt x="2183765" y="248919"/>
                </a:lnTo>
                <a:lnTo>
                  <a:pt x="2237104" y="240029"/>
                </a:lnTo>
                <a:lnTo>
                  <a:pt x="2288540" y="230504"/>
                </a:lnTo>
                <a:lnTo>
                  <a:pt x="2338069" y="220344"/>
                </a:lnTo>
                <a:lnTo>
                  <a:pt x="2385059" y="209550"/>
                </a:lnTo>
                <a:lnTo>
                  <a:pt x="2430144" y="198754"/>
                </a:lnTo>
                <a:lnTo>
                  <a:pt x="2472690" y="187325"/>
                </a:lnTo>
                <a:lnTo>
                  <a:pt x="2512694" y="17462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550920" y="3102610"/>
            <a:ext cx="2512694" cy="247650"/>
          </a:xfrm>
          <a:custGeom>
            <a:avLst/>
            <a:gdLst/>
            <a:ahLst/>
            <a:cxnLst/>
            <a:rect l="l" t="t" r="r" b="b"/>
            <a:pathLst>
              <a:path w="2512694" h="247650">
                <a:moveTo>
                  <a:pt x="2512694" y="114935"/>
                </a:moveTo>
                <a:lnTo>
                  <a:pt x="2472690" y="127635"/>
                </a:lnTo>
                <a:lnTo>
                  <a:pt x="2430144" y="139064"/>
                </a:lnTo>
                <a:lnTo>
                  <a:pt x="2385059" y="149860"/>
                </a:lnTo>
                <a:lnTo>
                  <a:pt x="2338069" y="160654"/>
                </a:lnTo>
                <a:lnTo>
                  <a:pt x="2288540" y="170814"/>
                </a:lnTo>
                <a:lnTo>
                  <a:pt x="2237104" y="180339"/>
                </a:lnTo>
                <a:lnTo>
                  <a:pt x="2183765" y="189229"/>
                </a:lnTo>
                <a:lnTo>
                  <a:pt x="2129154" y="197485"/>
                </a:lnTo>
                <a:lnTo>
                  <a:pt x="2072004" y="205104"/>
                </a:lnTo>
                <a:lnTo>
                  <a:pt x="2014219" y="212089"/>
                </a:lnTo>
                <a:lnTo>
                  <a:pt x="1954529" y="218439"/>
                </a:lnTo>
                <a:lnTo>
                  <a:pt x="1892934" y="224789"/>
                </a:lnTo>
                <a:lnTo>
                  <a:pt x="1830704" y="229869"/>
                </a:lnTo>
                <a:lnTo>
                  <a:pt x="1767204" y="234314"/>
                </a:lnTo>
                <a:lnTo>
                  <a:pt x="1702434" y="238125"/>
                </a:lnTo>
                <a:lnTo>
                  <a:pt x="1637029" y="241300"/>
                </a:lnTo>
                <a:lnTo>
                  <a:pt x="1570989" y="243839"/>
                </a:lnTo>
                <a:lnTo>
                  <a:pt x="1503679" y="245744"/>
                </a:lnTo>
                <a:lnTo>
                  <a:pt x="1435734" y="247014"/>
                </a:lnTo>
                <a:lnTo>
                  <a:pt x="1367789" y="247650"/>
                </a:lnTo>
                <a:lnTo>
                  <a:pt x="1268094" y="246379"/>
                </a:lnTo>
                <a:lnTo>
                  <a:pt x="1170939" y="244475"/>
                </a:lnTo>
                <a:lnTo>
                  <a:pt x="1075689" y="240664"/>
                </a:lnTo>
                <a:lnTo>
                  <a:pt x="982344" y="235585"/>
                </a:lnTo>
                <a:lnTo>
                  <a:pt x="890904" y="229235"/>
                </a:lnTo>
                <a:lnTo>
                  <a:pt x="803275" y="220979"/>
                </a:lnTo>
                <a:lnTo>
                  <a:pt x="717550" y="212089"/>
                </a:lnTo>
                <a:lnTo>
                  <a:pt x="635634" y="201929"/>
                </a:lnTo>
                <a:lnTo>
                  <a:pt x="557529" y="190500"/>
                </a:lnTo>
                <a:lnTo>
                  <a:pt x="482600" y="177800"/>
                </a:lnTo>
                <a:lnTo>
                  <a:pt x="412114" y="163829"/>
                </a:lnTo>
                <a:lnTo>
                  <a:pt x="345439" y="149225"/>
                </a:lnTo>
                <a:lnTo>
                  <a:pt x="283844" y="133985"/>
                </a:lnTo>
                <a:lnTo>
                  <a:pt x="226694" y="116839"/>
                </a:lnTo>
                <a:lnTo>
                  <a:pt x="174625" y="99694"/>
                </a:lnTo>
                <a:lnTo>
                  <a:pt x="127634" y="81279"/>
                </a:lnTo>
                <a:lnTo>
                  <a:pt x="86994" y="61594"/>
                </a:lnTo>
                <a:lnTo>
                  <a:pt x="51434" y="41910"/>
                </a:lnTo>
                <a:lnTo>
                  <a:pt x="22225" y="20954"/>
                </a:ln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77240" y="3451859"/>
            <a:ext cx="3260090" cy="195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370330" y="3916679"/>
            <a:ext cx="2113280" cy="1046480"/>
          </a:xfrm>
          <a:custGeom>
            <a:avLst/>
            <a:gdLst/>
            <a:ahLst/>
            <a:cxnLst/>
            <a:rect l="l" t="t" r="r" b="b"/>
            <a:pathLst>
              <a:path w="2113280" h="1046479">
                <a:moveTo>
                  <a:pt x="2113280" y="523240"/>
                </a:moveTo>
                <a:lnTo>
                  <a:pt x="2112645" y="508635"/>
                </a:lnTo>
                <a:lnTo>
                  <a:pt x="2111374" y="494665"/>
                </a:lnTo>
                <a:lnTo>
                  <a:pt x="2110105" y="480695"/>
                </a:lnTo>
                <a:lnTo>
                  <a:pt x="2107565" y="467360"/>
                </a:lnTo>
                <a:lnTo>
                  <a:pt x="2104390" y="453390"/>
                </a:lnTo>
                <a:lnTo>
                  <a:pt x="2101215" y="440055"/>
                </a:lnTo>
                <a:lnTo>
                  <a:pt x="2096770" y="426720"/>
                </a:lnTo>
                <a:lnTo>
                  <a:pt x="2091690" y="414020"/>
                </a:lnTo>
                <a:lnTo>
                  <a:pt x="2085974" y="400685"/>
                </a:lnTo>
                <a:lnTo>
                  <a:pt x="2078990" y="387985"/>
                </a:lnTo>
                <a:lnTo>
                  <a:pt x="2072005" y="374650"/>
                </a:lnTo>
                <a:lnTo>
                  <a:pt x="2063749" y="361950"/>
                </a:lnTo>
                <a:lnTo>
                  <a:pt x="2054859" y="349250"/>
                </a:lnTo>
                <a:lnTo>
                  <a:pt x="2045334" y="336550"/>
                </a:lnTo>
                <a:lnTo>
                  <a:pt x="2035174" y="323850"/>
                </a:lnTo>
                <a:lnTo>
                  <a:pt x="2024380" y="311785"/>
                </a:lnTo>
                <a:lnTo>
                  <a:pt x="2012315" y="299085"/>
                </a:lnTo>
                <a:lnTo>
                  <a:pt x="1999615" y="286385"/>
                </a:lnTo>
                <a:lnTo>
                  <a:pt x="1986280" y="273685"/>
                </a:lnTo>
                <a:lnTo>
                  <a:pt x="1971674" y="261620"/>
                </a:lnTo>
                <a:lnTo>
                  <a:pt x="1957070" y="248920"/>
                </a:lnTo>
                <a:lnTo>
                  <a:pt x="1941830" y="237490"/>
                </a:lnTo>
                <a:lnTo>
                  <a:pt x="1926590" y="225425"/>
                </a:lnTo>
                <a:lnTo>
                  <a:pt x="1910080" y="213995"/>
                </a:lnTo>
                <a:lnTo>
                  <a:pt x="1894205" y="203200"/>
                </a:lnTo>
                <a:lnTo>
                  <a:pt x="1877059" y="192405"/>
                </a:lnTo>
                <a:lnTo>
                  <a:pt x="1859914" y="182245"/>
                </a:lnTo>
                <a:lnTo>
                  <a:pt x="1842134" y="172085"/>
                </a:lnTo>
                <a:lnTo>
                  <a:pt x="1823720" y="161925"/>
                </a:lnTo>
                <a:lnTo>
                  <a:pt x="1804670" y="152400"/>
                </a:lnTo>
                <a:lnTo>
                  <a:pt x="1785620" y="143510"/>
                </a:lnTo>
                <a:lnTo>
                  <a:pt x="1765934" y="133985"/>
                </a:lnTo>
                <a:lnTo>
                  <a:pt x="1745614" y="125095"/>
                </a:lnTo>
                <a:lnTo>
                  <a:pt x="1724025" y="116840"/>
                </a:lnTo>
                <a:lnTo>
                  <a:pt x="1702434" y="107950"/>
                </a:lnTo>
                <a:lnTo>
                  <a:pt x="1680209" y="100330"/>
                </a:lnTo>
                <a:lnTo>
                  <a:pt x="1657350" y="92075"/>
                </a:lnTo>
                <a:lnTo>
                  <a:pt x="1633855" y="84455"/>
                </a:lnTo>
                <a:lnTo>
                  <a:pt x="1609725" y="76835"/>
                </a:lnTo>
                <a:lnTo>
                  <a:pt x="1584325" y="69850"/>
                </a:lnTo>
                <a:lnTo>
                  <a:pt x="1559559" y="62865"/>
                </a:lnTo>
                <a:lnTo>
                  <a:pt x="1534159" y="55880"/>
                </a:lnTo>
                <a:lnTo>
                  <a:pt x="1509395" y="50165"/>
                </a:lnTo>
                <a:lnTo>
                  <a:pt x="1483995" y="44450"/>
                </a:lnTo>
                <a:lnTo>
                  <a:pt x="1458595" y="38735"/>
                </a:lnTo>
                <a:lnTo>
                  <a:pt x="1433195" y="33655"/>
                </a:lnTo>
                <a:lnTo>
                  <a:pt x="1407795" y="29210"/>
                </a:lnTo>
                <a:lnTo>
                  <a:pt x="1382395" y="24765"/>
                </a:lnTo>
                <a:lnTo>
                  <a:pt x="1356359" y="20955"/>
                </a:lnTo>
                <a:lnTo>
                  <a:pt x="1330325" y="17145"/>
                </a:lnTo>
                <a:lnTo>
                  <a:pt x="1304289" y="13970"/>
                </a:lnTo>
                <a:lnTo>
                  <a:pt x="1278255" y="10795"/>
                </a:lnTo>
                <a:lnTo>
                  <a:pt x="1251584" y="8255"/>
                </a:lnTo>
                <a:lnTo>
                  <a:pt x="1224280" y="5715"/>
                </a:lnTo>
                <a:lnTo>
                  <a:pt x="1196975" y="3810"/>
                </a:lnTo>
                <a:lnTo>
                  <a:pt x="1169670" y="2540"/>
                </a:lnTo>
                <a:lnTo>
                  <a:pt x="1141730" y="1270"/>
                </a:lnTo>
                <a:lnTo>
                  <a:pt x="1113789" y="635"/>
                </a:lnTo>
                <a:lnTo>
                  <a:pt x="1085214" y="0"/>
                </a:lnTo>
                <a:lnTo>
                  <a:pt x="1027430" y="0"/>
                </a:lnTo>
                <a:lnTo>
                  <a:pt x="998855" y="635"/>
                </a:lnTo>
                <a:lnTo>
                  <a:pt x="970914" y="1270"/>
                </a:lnTo>
                <a:lnTo>
                  <a:pt x="942975" y="2540"/>
                </a:lnTo>
                <a:lnTo>
                  <a:pt x="915669" y="3810"/>
                </a:lnTo>
                <a:lnTo>
                  <a:pt x="888364" y="5715"/>
                </a:lnTo>
                <a:lnTo>
                  <a:pt x="861694" y="8255"/>
                </a:lnTo>
                <a:lnTo>
                  <a:pt x="835025" y="10795"/>
                </a:lnTo>
                <a:lnTo>
                  <a:pt x="808989" y="13970"/>
                </a:lnTo>
                <a:lnTo>
                  <a:pt x="782319" y="17145"/>
                </a:lnTo>
                <a:lnTo>
                  <a:pt x="756919" y="20955"/>
                </a:lnTo>
                <a:lnTo>
                  <a:pt x="730884" y="24765"/>
                </a:lnTo>
                <a:lnTo>
                  <a:pt x="705484" y="29210"/>
                </a:lnTo>
                <a:lnTo>
                  <a:pt x="680084" y="33655"/>
                </a:lnTo>
                <a:lnTo>
                  <a:pt x="654684" y="38735"/>
                </a:lnTo>
                <a:lnTo>
                  <a:pt x="629284" y="44450"/>
                </a:lnTo>
                <a:lnTo>
                  <a:pt x="603884" y="50165"/>
                </a:lnTo>
                <a:lnTo>
                  <a:pt x="578484" y="55880"/>
                </a:lnTo>
                <a:lnTo>
                  <a:pt x="553084" y="62865"/>
                </a:lnTo>
                <a:lnTo>
                  <a:pt x="527684" y="69850"/>
                </a:lnTo>
                <a:lnTo>
                  <a:pt x="502919" y="76835"/>
                </a:lnTo>
                <a:lnTo>
                  <a:pt x="478789" y="84455"/>
                </a:lnTo>
                <a:lnTo>
                  <a:pt x="455294" y="92075"/>
                </a:lnTo>
                <a:lnTo>
                  <a:pt x="432434" y="100330"/>
                </a:lnTo>
                <a:lnTo>
                  <a:pt x="410209" y="107950"/>
                </a:lnTo>
                <a:lnTo>
                  <a:pt x="388619" y="116840"/>
                </a:lnTo>
                <a:lnTo>
                  <a:pt x="367030" y="125095"/>
                </a:lnTo>
                <a:lnTo>
                  <a:pt x="346709" y="133985"/>
                </a:lnTo>
                <a:lnTo>
                  <a:pt x="327025" y="143510"/>
                </a:lnTo>
                <a:lnTo>
                  <a:pt x="307339" y="152400"/>
                </a:lnTo>
                <a:lnTo>
                  <a:pt x="288925" y="161925"/>
                </a:lnTo>
                <a:lnTo>
                  <a:pt x="270509" y="172085"/>
                </a:lnTo>
                <a:lnTo>
                  <a:pt x="252729" y="182245"/>
                </a:lnTo>
                <a:lnTo>
                  <a:pt x="235584" y="192405"/>
                </a:lnTo>
                <a:lnTo>
                  <a:pt x="218439" y="203200"/>
                </a:lnTo>
                <a:lnTo>
                  <a:pt x="202564" y="213995"/>
                </a:lnTo>
                <a:lnTo>
                  <a:pt x="186054" y="225425"/>
                </a:lnTo>
                <a:lnTo>
                  <a:pt x="170814" y="237490"/>
                </a:lnTo>
                <a:lnTo>
                  <a:pt x="155575" y="248920"/>
                </a:lnTo>
                <a:lnTo>
                  <a:pt x="140334" y="261620"/>
                </a:lnTo>
                <a:lnTo>
                  <a:pt x="126364" y="273685"/>
                </a:lnTo>
                <a:lnTo>
                  <a:pt x="113029" y="286385"/>
                </a:lnTo>
                <a:lnTo>
                  <a:pt x="100329" y="299085"/>
                </a:lnTo>
                <a:lnTo>
                  <a:pt x="88264" y="311785"/>
                </a:lnTo>
                <a:lnTo>
                  <a:pt x="77469" y="323850"/>
                </a:lnTo>
                <a:lnTo>
                  <a:pt x="67309" y="336550"/>
                </a:lnTo>
                <a:lnTo>
                  <a:pt x="57784" y="349250"/>
                </a:lnTo>
                <a:lnTo>
                  <a:pt x="48894" y="361950"/>
                </a:lnTo>
                <a:lnTo>
                  <a:pt x="40639" y="374650"/>
                </a:lnTo>
                <a:lnTo>
                  <a:pt x="33654" y="387985"/>
                </a:lnTo>
                <a:lnTo>
                  <a:pt x="26669" y="400685"/>
                </a:lnTo>
                <a:lnTo>
                  <a:pt x="20954" y="414020"/>
                </a:lnTo>
                <a:lnTo>
                  <a:pt x="15875" y="426720"/>
                </a:lnTo>
                <a:lnTo>
                  <a:pt x="11429" y="440055"/>
                </a:lnTo>
                <a:lnTo>
                  <a:pt x="8254" y="453390"/>
                </a:lnTo>
                <a:lnTo>
                  <a:pt x="5079" y="467360"/>
                </a:lnTo>
                <a:lnTo>
                  <a:pt x="2539" y="480695"/>
                </a:lnTo>
                <a:lnTo>
                  <a:pt x="1269" y="494665"/>
                </a:lnTo>
                <a:lnTo>
                  <a:pt x="0" y="508635"/>
                </a:lnTo>
                <a:lnTo>
                  <a:pt x="0" y="537210"/>
                </a:lnTo>
                <a:lnTo>
                  <a:pt x="1269" y="551180"/>
                </a:lnTo>
                <a:lnTo>
                  <a:pt x="2539" y="565150"/>
                </a:lnTo>
                <a:lnTo>
                  <a:pt x="5079" y="579120"/>
                </a:lnTo>
                <a:lnTo>
                  <a:pt x="8254" y="593090"/>
                </a:lnTo>
                <a:lnTo>
                  <a:pt x="11429" y="606425"/>
                </a:lnTo>
                <a:lnTo>
                  <a:pt x="15875" y="619760"/>
                </a:lnTo>
                <a:lnTo>
                  <a:pt x="20954" y="633095"/>
                </a:lnTo>
                <a:lnTo>
                  <a:pt x="26669" y="645795"/>
                </a:lnTo>
                <a:lnTo>
                  <a:pt x="33654" y="659130"/>
                </a:lnTo>
                <a:lnTo>
                  <a:pt x="40639" y="671830"/>
                </a:lnTo>
                <a:lnTo>
                  <a:pt x="48894" y="684530"/>
                </a:lnTo>
                <a:lnTo>
                  <a:pt x="57784" y="697230"/>
                </a:lnTo>
                <a:lnTo>
                  <a:pt x="67309" y="709930"/>
                </a:lnTo>
                <a:lnTo>
                  <a:pt x="77469" y="722630"/>
                </a:lnTo>
                <a:lnTo>
                  <a:pt x="88264" y="734695"/>
                </a:lnTo>
                <a:lnTo>
                  <a:pt x="100329" y="747395"/>
                </a:lnTo>
                <a:lnTo>
                  <a:pt x="113029" y="759460"/>
                </a:lnTo>
                <a:lnTo>
                  <a:pt x="126364" y="772160"/>
                </a:lnTo>
                <a:lnTo>
                  <a:pt x="140334" y="784860"/>
                </a:lnTo>
                <a:lnTo>
                  <a:pt x="155575" y="796925"/>
                </a:lnTo>
                <a:lnTo>
                  <a:pt x="170814" y="808990"/>
                </a:lnTo>
                <a:lnTo>
                  <a:pt x="186054" y="820420"/>
                </a:lnTo>
                <a:lnTo>
                  <a:pt x="202564" y="831850"/>
                </a:lnTo>
                <a:lnTo>
                  <a:pt x="218439" y="843280"/>
                </a:lnTo>
                <a:lnTo>
                  <a:pt x="235584" y="854075"/>
                </a:lnTo>
                <a:lnTo>
                  <a:pt x="252729" y="864235"/>
                </a:lnTo>
                <a:lnTo>
                  <a:pt x="270509" y="874395"/>
                </a:lnTo>
                <a:lnTo>
                  <a:pt x="288925" y="883920"/>
                </a:lnTo>
                <a:lnTo>
                  <a:pt x="307339" y="894080"/>
                </a:lnTo>
                <a:lnTo>
                  <a:pt x="327025" y="902970"/>
                </a:lnTo>
                <a:lnTo>
                  <a:pt x="346709" y="911860"/>
                </a:lnTo>
                <a:lnTo>
                  <a:pt x="367030" y="920750"/>
                </a:lnTo>
                <a:lnTo>
                  <a:pt x="388619" y="929640"/>
                </a:lnTo>
                <a:lnTo>
                  <a:pt x="410209" y="937895"/>
                </a:lnTo>
                <a:lnTo>
                  <a:pt x="432434" y="946150"/>
                </a:lnTo>
                <a:lnTo>
                  <a:pt x="455294" y="953770"/>
                </a:lnTo>
                <a:lnTo>
                  <a:pt x="478789" y="961390"/>
                </a:lnTo>
                <a:lnTo>
                  <a:pt x="502919" y="969010"/>
                </a:lnTo>
                <a:lnTo>
                  <a:pt x="527684" y="976630"/>
                </a:lnTo>
                <a:lnTo>
                  <a:pt x="553084" y="983615"/>
                </a:lnTo>
                <a:lnTo>
                  <a:pt x="578484" y="989965"/>
                </a:lnTo>
                <a:lnTo>
                  <a:pt x="603884" y="996315"/>
                </a:lnTo>
                <a:lnTo>
                  <a:pt x="629284" y="1002030"/>
                </a:lnTo>
                <a:lnTo>
                  <a:pt x="654684" y="1007745"/>
                </a:lnTo>
                <a:lnTo>
                  <a:pt x="680084" y="1012825"/>
                </a:lnTo>
                <a:lnTo>
                  <a:pt x="705484" y="1017270"/>
                </a:lnTo>
                <a:lnTo>
                  <a:pt x="730884" y="1021715"/>
                </a:lnTo>
                <a:lnTo>
                  <a:pt x="756919" y="1025525"/>
                </a:lnTo>
                <a:lnTo>
                  <a:pt x="782319" y="1029335"/>
                </a:lnTo>
                <a:lnTo>
                  <a:pt x="808989" y="1032510"/>
                </a:lnTo>
                <a:lnTo>
                  <a:pt x="835025" y="1035685"/>
                </a:lnTo>
                <a:lnTo>
                  <a:pt x="861694" y="1038225"/>
                </a:lnTo>
                <a:lnTo>
                  <a:pt x="888364" y="1040130"/>
                </a:lnTo>
                <a:lnTo>
                  <a:pt x="915669" y="1042035"/>
                </a:lnTo>
                <a:lnTo>
                  <a:pt x="942975" y="1043305"/>
                </a:lnTo>
                <a:lnTo>
                  <a:pt x="970914" y="1044575"/>
                </a:lnTo>
                <a:lnTo>
                  <a:pt x="998855" y="1045210"/>
                </a:lnTo>
                <a:lnTo>
                  <a:pt x="1027430" y="1045845"/>
                </a:lnTo>
                <a:lnTo>
                  <a:pt x="1056005" y="1046480"/>
                </a:lnTo>
                <a:lnTo>
                  <a:pt x="1085214" y="1045845"/>
                </a:lnTo>
                <a:lnTo>
                  <a:pt x="1113789" y="1045210"/>
                </a:lnTo>
                <a:lnTo>
                  <a:pt x="1141730" y="1044575"/>
                </a:lnTo>
                <a:lnTo>
                  <a:pt x="1169670" y="1043305"/>
                </a:lnTo>
                <a:lnTo>
                  <a:pt x="1196975" y="1042035"/>
                </a:lnTo>
                <a:lnTo>
                  <a:pt x="1224280" y="1040130"/>
                </a:lnTo>
                <a:lnTo>
                  <a:pt x="1251584" y="1038225"/>
                </a:lnTo>
                <a:lnTo>
                  <a:pt x="1278255" y="1035685"/>
                </a:lnTo>
                <a:lnTo>
                  <a:pt x="1304289" y="1032510"/>
                </a:lnTo>
                <a:lnTo>
                  <a:pt x="1330325" y="1029335"/>
                </a:lnTo>
                <a:lnTo>
                  <a:pt x="1356359" y="1025525"/>
                </a:lnTo>
                <a:lnTo>
                  <a:pt x="1382395" y="1021715"/>
                </a:lnTo>
                <a:lnTo>
                  <a:pt x="1407795" y="1017270"/>
                </a:lnTo>
                <a:lnTo>
                  <a:pt x="1433195" y="1012825"/>
                </a:lnTo>
                <a:lnTo>
                  <a:pt x="1458595" y="1007745"/>
                </a:lnTo>
                <a:lnTo>
                  <a:pt x="1483995" y="1002030"/>
                </a:lnTo>
                <a:lnTo>
                  <a:pt x="1509395" y="996315"/>
                </a:lnTo>
                <a:lnTo>
                  <a:pt x="1534159" y="989965"/>
                </a:lnTo>
                <a:lnTo>
                  <a:pt x="1559559" y="983615"/>
                </a:lnTo>
                <a:lnTo>
                  <a:pt x="1584325" y="976630"/>
                </a:lnTo>
                <a:lnTo>
                  <a:pt x="1609725" y="969010"/>
                </a:lnTo>
                <a:lnTo>
                  <a:pt x="1633855" y="961390"/>
                </a:lnTo>
                <a:lnTo>
                  <a:pt x="1657350" y="953770"/>
                </a:lnTo>
                <a:lnTo>
                  <a:pt x="1680209" y="946150"/>
                </a:lnTo>
                <a:lnTo>
                  <a:pt x="1702434" y="937895"/>
                </a:lnTo>
                <a:lnTo>
                  <a:pt x="1724025" y="929640"/>
                </a:lnTo>
                <a:lnTo>
                  <a:pt x="1745614" y="920750"/>
                </a:lnTo>
                <a:lnTo>
                  <a:pt x="1765934" y="911860"/>
                </a:lnTo>
                <a:lnTo>
                  <a:pt x="1785620" y="902970"/>
                </a:lnTo>
                <a:lnTo>
                  <a:pt x="1804670" y="894080"/>
                </a:lnTo>
                <a:lnTo>
                  <a:pt x="1823720" y="883920"/>
                </a:lnTo>
                <a:lnTo>
                  <a:pt x="1842134" y="874395"/>
                </a:lnTo>
                <a:lnTo>
                  <a:pt x="1859914" y="864235"/>
                </a:lnTo>
                <a:lnTo>
                  <a:pt x="1877059" y="854075"/>
                </a:lnTo>
                <a:lnTo>
                  <a:pt x="1894205" y="843280"/>
                </a:lnTo>
                <a:lnTo>
                  <a:pt x="1910080" y="831850"/>
                </a:lnTo>
                <a:lnTo>
                  <a:pt x="1926590" y="820420"/>
                </a:lnTo>
                <a:lnTo>
                  <a:pt x="1941830" y="808990"/>
                </a:lnTo>
                <a:lnTo>
                  <a:pt x="1957070" y="796925"/>
                </a:lnTo>
                <a:lnTo>
                  <a:pt x="1971674" y="784860"/>
                </a:lnTo>
                <a:lnTo>
                  <a:pt x="1986280" y="772160"/>
                </a:lnTo>
                <a:lnTo>
                  <a:pt x="1999615" y="759460"/>
                </a:lnTo>
                <a:lnTo>
                  <a:pt x="2012315" y="747395"/>
                </a:lnTo>
                <a:lnTo>
                  <a:pt x="2024380" y="734695"/>
                </a:lnTo>
                <a:lnTo>
                  <a:pt x="2035174" y="722630"/>
                </a:lnTo>
                <a:lnTo>
                  <a:pt x="2045334" y="709930"/>
                </a:lnTo>
                <a:lnTo>
                  <a:pt x="2054859" y="697230"/>
                </a:lnTo>
                <a:lnTo>
                  <a:pt x="2063749" y="684530"/>
                </a:lnTo>
                <a:lnTo>
                  <a:pt x="2072005" y="671830"/>
                </a:lnTo>
                <a:lnTo>
                  <a:pt x="2078990" y="659130"/>
                </a:lnTo>
                <a:lnTo>
                  <a:pt x="2085974" y="645795"/>
                </a:lnTo>
                <a:lnTo>
                  <a:pt x="2091690" y="633095"/>
                </a:lnTo>
                <a:lnTo>
                  <a:pt x="2096770" y="619760"/>
                </a:lnTo>
                <a:lnTo>
                  <a:pt x="2101215" y="606425"/>
                </a:lnTo>
                <a:lnTo>
                  <a:pt x="2104390" y="593090"/>
                </a:lnTo>
                <a:lnTo>
                  <a:pt x="2107565" y="579120"/>
                </a:lnTo>
                <a:lnTo>
                  <a:pt x="2110105" y="565150"/>
                </a:lnTo>
                <a:lnTo>
                  <a:pt x="2111374" y="551180"/>
                </a:lnTo>
                <a:lnTo>
                  <a:pt x="2112645" y="537210"/>
                </a:lnTo>
                <a:lnTo>
                  <a:pt x="2113280" y="52324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66445" y="3113404"/>
            <a:ext cx="3290570" cy="2320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260590" y="32499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064250" y="33502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196840" y="3451859"/>
            <a:ext cx="3260090" cy="19596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788660" y="3916679"/>
            <a:ext cx="2113915" cy="1046480"/>
          </a:xfrm>
          <a:custGeom>
            <a:avLst/>
            <a:gdLst/>
            <a:ahLst/>
            <a:cxnLst/>
            <a:rect l="l" t="t" r="r" b="b"/>
            <a:pathLst>
              <a:path w="2113915" h="1046479">
                <a:moveTo>
                  <a:pt x="2113915" y="523240"/>
                </a:moveTo>
                <a:lnTo>
                  <a:pt x="2113915" y="508635"/>
                </a:lnTo>
                <a:lnTo>
                  <a:pt x="2112644" y="494665"/>
                </a:lnTo>
                <a:lnTo>
                  <a:pt x="2111374" y="480695"/>
                </a:lnTo>
                <a:lnTo>
                  <a:pt x="2108835" y="467360"/>
                </a:lnTo>
                <a:lnTo>
                  <a:pt x="2105660" y="453390"/>
                </a:lnTo>
                <a:lnTo>
                  <a:pt x="2101849" y="440055"/>
                </a:lnTo>
                <a:lnTo>
                  <a:pt x="2097405" y="426720"/>
                </a:lnTo>
                <a:lnTo>
                  <a:pt x="2092324" y="414020"/>
                </a:lnTo>
                <a:lnTo>
                  <a:pt x="2086610" y="400685"/>
                </a:lnTo>
                <a:lnTo>
                  <a:pt x="2079624" y="387985"/>
                </a:lnTo>
                <a:lnTo>
                  <a:pt x="2072639" y="374650"/>
                </a:lnTo>
                <a:lnTo>
                  <a:pt x="2064385" y="361950"/>
                </a:lnTo>
                <a:lnTo>
                  <a:pt x="2055494" y="349250"/>
                </a:lnTo>
                <a:lnTo>
                  <a:pt x="2045969" y="336550"/>
                </a:lnTo>
                <a:lnTo>
                  <a:pt x="2035810" y="323850"/>
                </a:lnTo>
                <a:lnTo>
                  <a:pt x="2025014" y="311785"/>
                </a:lnTo>
                <a:lnTo>
                  <a:pt x="2012949" y="299085"/>
                </a:lnTo>
                <a:lnTo>
                  <a:pt x="2000885" y="286385"/>
                </a:lnTo>
                <a:lnTo>
                  <a:pt x="1987549" y="273685"/>
                </a:lnTo>
                <a:lnTo>
                  <a:pt x="1973580" y="261620"/>
                </a:lnTo>
                <a:lnTo>
                  <a:pt x="1958339" y="248920"/>
                </a:lnTo>
                <a:lnTo>
                  <a:pt x="1943099" y="237490"/>
                </a:lnTo>
                <a:lnTo>
                  <a:pt x="1927860" y="225425"/>
                </a:lnTo>
                <a:lnTo>
                  <a:pt x="1911349" y="213995"/>
                </a:lnTo>
                <a:lnTo>
                  <a:pt x="1895474" y="203200"/>
                </a:lnTo>
                <a:lnTo>
                  <a:pt x="1878330" y="192405"/>
                </a:lnTo>
                <a:lnTo>
                  <a:pt x="1861185" y="182245"/>
                </a:lnTo>
                <a:lnTo>
                  <a:pt x="1843405" y="172085"/>
                </a:lnTo>
                <a:lnTo>
                  <a:pt x="1824989" y="161925"/>
                </a:lnTo>
                <a:lnTo>
                  <a:pt x="1805939" y="152400"/>
                </a:lnTo>
                <a:lnTo>
                  <a:pt x="1786889" y="143510"/>
                </a:lnTo>
                <a:lnTo>
                  <a:pt x="1767205" y="133985"/>
                </a:lnTo>
                <a:lnTo>
                  <a:pt x="1746885" y="125095"/>
                </a:lnTo>
                <a:lnTo>
                  <a:pt x="1725294" y="116840"/>
                </a:lnTo>
                <a:lnTo>
                  <a:pt x="1703705" y="107950"/>
                </a:lnTo>
                <a:lnTo>
                  <a:pt x="1681480" y="100330"/>
                </a:lnTo>
                <a:lnTo>
                  <a:pt x="1658619" y="92075"/>
                </a:lnTo>
                <a:lnTo>
                  <a:pt x="1635124" y="84455"/>
                </a:lnTo>
                <a:lnTo>
                  <a:pt x="1610994" y="76835"/>
                </a:lnTo>
                <a:lnTo>
                  <a:pt x="1586230" y="69850"/>
                </a:lnTo>
                <a:lnTo>
                  <a:pt x="1560830" y="62865"/>
                </a:lnTo>
                <a:lnTo>
                  <a:pt x="1535430" y="55880"/>
                </a:lnTo>
                <a:lnTo>
                  <a:pt x="1510030" y="50165"/>
                </a:lnTo>
                <a:lnTo>
                  <a:pt x="1484630" y="44450"/>
                </a:lnTo>
                <a:lnTo>
                  <a:pt x="1459230" y="38735"/>
                </a:lnTo>
                <a:lnTo>
                  <a:pt x="1433830" y="33655"/>
                </a:lnTo>
                <a:lnTo>
                  <a:pt x="1408430" y="29210"/>
                </a:lnTo>
                <a:lnTo>
                  <a:pt x="1383030" y="24765"/>
                </a:lnTo>
                <a:lnTo>
                  <a:pt x="1356994" y="20955"/>
                </a:lnTo>
                <a:lnTo>
                  <a:pt x="1330960" y="17145"/>
                </a:lnTo>
                <a:lnTo>
                  <a:pt x="1304924" y="13970"/>
                </a:lnTo>
                <a:lnTo>
                  <a:pt x="1278889" y="10795"/>
                </a:lnTo>
                <a:lnTo>
                  <a:pt x="1252219" y="8255"/>
                </a:lnTo>
                <a:lnTo>
                  <a:pt x="1225549" y="5715"/>
                </a:lnTo>
                <a:lnTo>
                  <a:pt x="1198244" y="3810"/>
                </a:lnTo>
                <a:lnTo>
                  <a:pt x="1170939" y="2540"/>
                </a:lnTo>
                <a:lnTo>
                  <a:pt x="1142999" y="1270"/>
                </a:lnTo>
                <a:lnTo>
                  <a:pt x="1115060" y="635"/>
                </a:lnTo>
                <a:lnTo>
                  <a:pt x="1086485" y="0"/>
                </a:lnTo>
                <a:lnTo>
                  <a:pt x="1028699" y="0"/>
                </a:lnTo>
                <a:lnTo>
                  <a:pt x="1000124" y="635"/>
                </a:lnTo>
                <a:lnTo>
                  <a:pt x="972185" y="1270"/>
                </a:lnTo>
                <a:lnTo>
                  <a:pt x="944244" y="2540"/>
                </a:lnTo>
                <a:lnTo>
                  <a:pt x="916939" y="3810"/>
                </a:lnTo>
                <a:lnTo>
                  <a:pt x="889635" y="5715"/>
                </a:lnTo>
                <a:lnTo>
                  <a:pt x="862330" y="8255"/>
                </a:lnTo>
                <a:lnTo>
                  <a:pt x="835660" y="10795"/>
                </a:lnTo>
                <a:lnTo>
                  <a:pt x="809624" y="13970"/>
                </a:lnTo>
                <a:lnTo>
                  <a:pt x="783589" y="17145"/>
                </a:lnTo>
                <a:lnTo>
                  <a:pt x="757555" y="20955"/>
                </a:lnTo>
                <a:lnTo>
                  <a:pt x="731519" y="24765"/>
                </a:lnTo>
                <a:lnTo>
                  <a:pt x="706119" y="29210"/>
                </a:lnTo>
                <a:lnTo>
                  <a:pt x="680719" y="33655"/>
                </a:lnTo>
                <a:lnTo>
                  <a:pt x="655319" y="38735"/>
                </a:lnTo>
                <a:lnTo>
                  <a:pt x="629919" y="44450"/>
                </a:lnTo>
                <a:lnTo>
                  <a:pt x="604519" y="50165"/>
                </a:lnTo>
                <a:lnTo>
                  <a:pt x="579754" y="55880"/>
                </a:lnTo>
                <a:lnTo>
                  <a:pt x="554354" y="62865"/>
                </a:lnTo>
                <a:lnTo>
                  <a:pt x="528954" y="69850"/>
                </a:lnTo>
                <a:lnTo>
                  <a:pt x="504189" y="76835"/>
                </a:lnTo>
                <a:lnTo>
                  <a:pt x="480060" y="84455"/>
                </a:lnTo>
                <a:lnTo>
                  <a:pt x="456564" y="92075"/>
                </a:lnTo>
                <a:lnTo>
                  <a:pt x="433704" y="100330"/>
                </a:lnTo>
                <a:lnTo>
                  <a:pt x="411479" y="107950"/>
                </a:lnTo>
                <a:lnTo>
                  <a:pt x="389889" y="116840"/>
                </a:lnTo>
                <a:lnTo>
                  <a:pt x="368300" y="125095"/>
                </a:lnTo>
                <a:lnTo>
                  <a:pt x="347979" y="133985"/>
                </a:lnTo>
                <a:lnTo>
                  <a:pt x="328294" y="143510"/>
                </a:lnTo>
                <a:lnTo>
                  <a:pt x="308610" y="152400"/>
                </a:lnTo>
                <a:lnTo>
                  <a:pt x="290194" y="161925"/>
                </a:lnTo>
                <a:lnTo>
                  <a:pt x="271779" y="172085"/>
                </a:lnTo>
                <a:lnTo>
                  <a:pt x="254000" y="182245"/>
                </a:lnTo>
                <a:lnTo>
                  <a:pt x="236854" y="192405"/>
                </a:lnTo>
                <a:lnTo>
                  <a:pt x="219710" y="203200"/>
                </a:lnTo>
                <a:lnTo>
                  <a:pt x="203835" y="213995"/>
                </a:lnTo>
                <a:lnTo>
                  <a:pt x="187325" y="225425"/>
                </a:lnTo>
                <a:lnTo>
                  <a:pt x="172085" y="237490"/>
                </a:lnTo>
                <a:lnTo>
                  <a:pt x="156844" y="248920"/>
                </a:lnTo>
                <a:lnTo>
                  <a:pt x="141604" y="261620"/>
                </a:lnTo>
                <a:lnTo>
                  <a:pt x="127635" y="273685"/>
                </a:lnTo>
                <a:lnTo>
                  <a:pt x="114300" y="286385"/>
                </a:lnTo>
                <a:lnTo>
                  <a:pt x="101600" y="299085"/>
                </a:lnTo>
                <a:lnTo>
                  <a:pt x="89535" y="311785"/>
                </a:lnTo>
                <a:lnTo>
                  <a:pt x="78739" y="323850"/>
                </a:lnTo>
                <a:lnTo>
                  <a:pt x="67944" y="336550"/>
                </a:lnTo>
                <a:lnTo>
                  <a:pt x="58419" y="349250"/>
                </a:lnTo>
                <a:lnTo>
                  <a:pt x="49529" y="361950"/>
                </a:lnTo>
                <a:lnTo>
                  <a:pt x="41275" y="374650"/>
                </a:lnTo>
                <a:lnTo>
                  <a:pt x="34289" y="387985"/>
                </a:lnTo>
                <a:lnTo>
                  <a:pt x="27304" y="400685"/>
                </a:lnTo>
                <a:lnTo>
                  <a:pt x="21589" y="414020"/>
                </a:lnTo>
                <a:lnTo>
                  <a:pt x="16510" y="426720"/>
                </a:lnTo>
                <a:lnTo>
                  <a:pt x="12064" y="440055"/>
                </a:lnTo>
                <a:lnTo>
                  <a:pt x="8254" y="453390"/>
                </a:lnTo>
                <a:lnTo>
                  <a:pt x="5079" y="467360"/>
                </a:lnTo>
                <a:lnTo>
                  <a:pt x="2539" y="480695"/>
                </a:lnTo>
                <a:lnTo>
                  <a:pt x="1269" y="494665"/>
                </a:lnTo>
                <a:lnTo>
                  <a:pt x="0" y="508635"/>
                </a:lnTo>
                <a:lnTo>
                  <a:pt x="0" y="537210"/>
                </a:lnTo>
                <a:lnTo>
                  <a:pt x="1269" y="551180"/>
                </a:lnTo>
                <a:lnTo>
                  <a:pt x="2539" y="565150"/>
                </a:lnTo>
                <a:lnTo>
                  <a:pt x="5079" y="579120"/>
                </a:lnTo>
                <a:lnTo>
                  <a:pt x="8254" y="593090"/>
                </a:lnTo>
                <a:lnTo>
                  <a:pt x="12064" y="606425"/>
                </a:lnTo>
                <a:lnTo>
                  <a:pt x="16510" y="619760"/>
                </a:lnTo>
                <a:lnTo>
                  <a:pt x="21589" y="633095"/>
                </a:lnTo>
                <a:lnTo>
                  <a:pt x="27304" y="645795"/>
                </a:lnTo>
                <a:lnTo>
                  <a:pt x="34289" y="659130"/>
                </a:lnTo>
                <a:lnTo>
                  <a:pt x="41275" y="671830"/>
                </a:lnTo>
                <a:lnTo>
                  <a:pt x="49529" y="684530"/>
                </a:lnTo>
                <a:lnTo>
                  <a:pt x="58419" y="697230"/>
                </a:lnTo>
                <a:lnTo>
                  <a:pt x="67944" y="709930"/>
                </a:lnTo>
                <a:lnTo>
                  <a:pt x="78739" y="722630"/>
                </a:lnTo>
                <a:lnTo>
                  <a:pt x="89535" y="734695"/>
                </a:lnTo>
                <a:lnTo>
                  <a:pt x="101600" y="747395"/>
                </a:lnTo>
                <a:lnTo>
                  <a:pt x="114300" y="759460"/>
                </a:lnTo>
                <a:lnTo>
                  <a:pt x="127635" y="772160"/>
                </a:lnTo>
                <a:lnTo>
                  <a:pt x="141604" y="784860"/>
                </a:lnTo>
                <a:lnTo>
                  <a:pt x="156844" y="796925"/>
                </a:lnTo>
                <a:lnTo>
                  <a:pt x="172085" y="808990"/>
                </a:lnTo>
                <a:lnTo>
                  <a:pt x="187325" y="820420"/>
                </a:lnTo>
                <a:lnTo>
                  <a:pt x="203835" y="831850"/>
                </a:lnTo>
                <a:lnTo>
                  <a:pt x="219710" y="843280"/>
                </a:lnTo>
                <a:lnTo>
                  <a:pt x="236854" y="854075"/>
                </a:lnTo>
                <a:lnTo>
                  <a:pt x="254000" y="864235"/>
                </a:lnTo>
                <a:lnTo>
                  <a:pt x="271779" y="874395"/>
                </a:lnTo>
                <a:lnTo>
                  <a:pt x="290194" y="883920"/>
                </a:lnTo>
                <a:lnTo>
                  <a:pt x="308610" y="894080"/>
                </a:lnTo>
                <a:lnTo>
                  <a:pt x="328294" y="902970"/>
                </a:lnTo>
                <a:lnTo>
                  <a:pt x="347979" y="911860"/>
                </a:lnTo>
                <a:lnTo>
                  <a:pt x="368300" y="920750"/>
                </a:lnTo>
                <a:lnTo>
                  <a:pt x="389889" y="929640"/>
                </a:lnTo>
                <a:lnTo>
                  <a:pt x="411479" y="937895"/>
                </a:lnTo>
                <a:lnTo>
                  <a:pt x="433704" y="946150"/>
                </a:lnTo>
                <a:lnTo>
                  <a:pt x="456564" y="953770"/>
                </a:lnTo>
                <a:lnTo>
                  <a:pt x="480060" y="961390"/>
                </a:lnTo>
                <a:lnTo>
                  <a:pt x="504189" y="969010"/>
                </a:lnTo>
                <a:lnTo>
                  <a:pt x="528954" y="976630"/>
                </a:lnTo>
                <a:lnTo>
                  <a:pt x="554354" y="983615"/>
                </a:lnTo>
                <a:lnTo>
                  <a:pt x="579754" y="989965"/>
                </a:lnTo>
                <a:lnTo>
                  <a:pt x="604519" y="996315"/>
                </a:lnTo>
                <a:lnTo>
                  <a:pt x="629919" y="1002030"/>
                </a:lnTo>
                <a:lnTo>
                  <a:pt x="655319" y="1007745"/>
                </a:lnTo>
                <a:lnTo>
                  <a:pt x="680719" y="1012825"/>
                </a:lnTo>
                <a:lnTo>
                  <a:pt x="706119" y="1017270"/>
                </a:lnTo>
                <a:lnTo>
                  <a:pt x="731519" y="1021715"/>
                </a:lnTo>
                <a:lnTo>
                  <a:pt x="757555" y="1025525"/>
                </a:lnTo>
                <a:lnTo>
                  <a:pt x="783589" y="1029335"/>
                </a:lnTo>
                <a:lnTo>
                  <a:pt x="809624" y="1032510"/>
                </a:lnTo>
                <a:lnTo>
                  <a:pt x="835660" y="1035685"/>
                </a:lnTo>
                <a:lnTo>
                  <a:pt x="862330" y="1038225"/>
                </a:lnTo>
                <a:lnTo>
                  <a:pt x="889635" y="1040130"/>
                </a:lnTo>
                <a:lnTo>
                  <a:pt x="916939" y="1042035"/>
                </a:lnTo>
                <a:lnTo>
                  <a:pt x="944244" y="1043305"/>
                </a:lnTo>
                <a:lnTo>
                  <a:pt x="972185" y="1044575"/>
                </a:lnTo>
                <a:lnTo>
                  <a:pt x="1000124" y="1045210"/>
                </a:lnTo>
                <a:lnTo>
                  <a:pt x="1028699" y="1045845"/>
                </a:lnTo>
                <a:lnTo>
                  <a:pt x="1057910" y="1046480"/>
                </a:lnTo>
                <a:lnTo>
                  <a:pt x="1086485" y="1045845"/>
                </a:lnTo>
                <a:lnTo>
                  <a:pt x="1115060" y="1045210"/>
                </a:lnTo>
                <a:lnTo>
                  <a:pt x="1142999" y="1044575"/>
                </a:lnTo>
                <a:lnTo>
                  <a:pt x="1170939" y="1043305"/>
                </a:lnTo>
                <a:lnTo>
                  <a:pt x="1198244" y="1042035"/>
                </a:lnTo>
                <a:lnTo>
                  <a:pt x="1225549" y="1040130"/>
                </a:lnTo>
                <a:lnTo>
                  <a:pt x="1252219" y="1038225"/>
                </a:lnTo>
                <a:lnTo>
                  <a:pt x="1278889" y="1035685"/>
                </a:lnTo>
                <a:lnTo>
                  <a:pt x="1304924" y="1032510"/>
                </a:lnTo>
                <a:lnTo>
                  <a:pt x="1330960" y="1029335"/>
                </a:lnTo>
                <a:lnTo>
                  <a:pt x="1356994" y="1025525"/>
                </a:lnTo>
                <a:lnTo>
                  <a:pt x="1383030" y="1021715"/>
                </a:lnTo>
                <a:lnTo>
                  <a:pt x="1408430" y="1017270"/>
                </a:lnTo>
                <a:lnTo>
                  <a:pt x="1433830" y="1012825"/>
                </a:lnTo>
                <a:lnTo>
                  <a:pt x="1459230" y="1007745"/>
                </a:lnTo>
                <a:lnTo>
                  <a:pt x="1484630" y="1002030"/>
                </a:lnTo>
                <a:lnTo>
                  <a:pt x="1510030" y="996315"/>
                </a:lnTo>
                <a:lnTo>
                  <a:pt x="1535430" y="989965"/>
                </a:lnTo>
                <a:lnTo>
                  <a:pt x="1560830" y="983615"/>
                </a:lnTo>
                <a:lnTo>
                  <a:pt x="1586230" y="976630"/>
                </a:lnTo>
                <a:lnTo>
                  <a:pt x="1610994" y="969010"/>
                </a:lnTo>
                <a:lnTo>
                  <a:pt x="1635124" y="961390"/>
                </a:lnTo>
                <a:lnTo>
                  <a:pt x="1658619" y="953770"/>
                </a:lnTo>
                <a:lnTo>
                  <a:pt x="1681480" y="946150"/>
                </a:lnTo>
                <a:lnTo>
                  <a:pt x="1703705" y="937895"/>
                </a:lnTo>
                <a:lnTo>
                  <a:pt x="1725294" y="929640"/>
                </a:lnTo>
                <a:lnTo>
                  <a:pt x="1746885" y="920750"/>
                </a:lnTo>
                <a:lnTo>
                  <a:pt x="1767205" y="911860"/>
                </a:lnTo>
                <a:lnTo>
                  <a:pt x="1786889" y="902970"/>
                </a:lnTo>
                <a:lnTo>
                  <a:pt x="1805939" y="894080"/>
                </a:lnTo>
                <a:lnTo>
                  <a:pt x="1824989" y="883920"/>
                </a:lnTo>
                <a:lnTo>
                  <a:pt x="1843405" y="874395"/>
                </a:lnTo>
                <a:lnTo>
                  <a:pt x="1861185" y="864235"/>
                </a:lnTo>
                <a:lnTo>
                  <a:pt x="1878330" y="854075"/>
                </a:lnTo>
                <a:lnTo>
                  <a:pt x="1895474" y="843280"/>
                </a:lnTo>
                <a:lnTo>
                  <a:pt x="1911349" y="831850"/>
                </a:lnTo>
                <a:lnTo>
                  <a:pt x="1927860" y="820420"/>
                </a:lnTo>
                <a:lnTo>
                  <a:pt x="1943099" y="808990"/>
                </a:lnTo>
                <a:lnTo>
                  <a:pt x="1958339" y="796925"/>
                </a:lnTo>
                <a:lnTo>
                  <a:pt x="1973580" y="784860"/>
                </a:lnTo>
                <a:lnTo>
                  <a:pt x="1987549" y="772160"/>
                </a:lnTo>
                <a:lnTo>
                  <a:pt x="2000885" y="759460"/>
                </a:lnTo>
                <a:lnTo>
                  <a:pt x="2012949" y="747395"/>
                </a:lnTo>
                <a:lnTo>
                  <a:pt x="2025014" y="734695"/>
                </a:lnTo>
                <a:lnTo>
                  <a:pt x="2035810" y="722630"/>
                </a:lnTo>
                <a:lnTo>
                  <a:pt x="2045969" y="709930"/>
                </a:lnTo>
                <a:lnTo>
                  <a:pt x="2055494" y="697230"/>
                </a:lnTo>
                <a:lnTo>
                  <a:pt x="2064385" y="684530"/>
                </a:lnTo>
                <a:lnTo>
                  <a:pt x="2072639" y="671830"/>
                </a:lnTo>
                <a:lnTo>
                  <a:pt x="2079624" y="659130"/>
                </a:lnTo>
                <a:lnTo>
                  <a:pt x="2086610" y="645795"/>
                </a:lnTo>
                <a:lnTo>
                  <a:pt x="2092324" y="633095"/>
                </a:lnTo>
                <a:lnTo>
                  <a:pt x="2097405" y="619760"/>
                </a:lnTo>
                <a:lnTo>
                  <a:pt x="2101849" y="606425"/>
                </a:lnTo>
                <a:lnTo>
                  <a:pt x="2105660" y="593090"/>
                </a:lnTo>
                <a:lnTo>
                  <a:pt x="2108835" y="579120"/>
                </a:lnTo>
                <a:lnTo>
                  <a:pt x="2111374" y="565150"/>
                </a:lnTo>
                <a:lnTo>
                  <a:pt x="2112644" y="551180"/>
                </a:lnTo>
                <a:lnTo>
                  <a:pt x="2113915" y="537210"/>
                </a:lnTo>
                <a:lnTo>
                  <a:pt x="2113915" y="52324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84775" y="3117850"/>
            <a:ext cx="3289934" cy="23152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66820" y="176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43150" y="19380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73170" y="23260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74410" y="1957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80480" y="233616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25690" y="27063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41390" y="2713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65300" y="233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25700" y="28403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0920" y="30422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93138" y="616485"/>
            <a:ext cx="522152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5575" y="2050597"/>
            <a:ext cx="1373784" cy="802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12292" marR="329488" algn="ctr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Area</a:t>
            </a:r>
            <a:r>
              <a:rPr sz="1800" spc="-4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L="229742" marR="248869" algn="ctr">
              <a:lnSpc>
                <a:spcPct val="95825"/>
              </a:lnSpc>
            </a:pPr>
            <a:r>
              <a:rPr sz="1800" spc="0" dirty="0" smtClean="0">
                <a:latin typeface="Arial"/>
                <a:cs typeface="Arial"/>
              </a:rPr>
              <a:t>N</a:t>
            </a:r>
            <a:r>
              <a:rPr sz="1800" spc="-9" dirty="0" smtClean="0">
                <a:latin typeface="Arial"/>
                <a:cs typeface="Arial"/>
              </a:rPr>
              <a:t>e</a:t>
            </a:r>
            <a:r>
              <a:rPr sz="1800" spc="25" dirty="0" smtClean="0">
                <a:latin typeface="Arial"/>
                <a:cs typeface="Arial"/>
              </a:rPr>
              <a:t>t</a:t>
            </a:r>
            <a:r>
              <a:rPr sz="1800" spc="-25" dirty="0" smtClean="0">
                <a:latin typeface="Arial"/>
                <a:cs typeface="Arial"/>
              </a:rPr>
              <a:t>w</a:t>
            </a:r>
            <a:r>
              <a:rPr sz="1800" spc="-14" dirty="0" smtClean="0">
                <a:latin typeface="Arial"/>
                <a:cs typeface="Arial"/>
              </a:rPr>
              <a:t>o</a:t>
            </a:r>
            <a:r>
              <a:rPr sz="1800" spc="0" dirty="0" smtClean="0">
                <a:latin typeface="Arial"/>
                <a:cs typeface="Arial"/>
              </a:rPr>
              <a:t>rk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95825"/>
              </a:lnSpc>
              <a:spcBef>
                <a:spcPts val="100"/>
              </a:spcBef>
            </a:pP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9</a:t>
            </a:r>
            <a:r>
              <a:rPr sz="1800" spc="-9" dirty="0" smtClean="0">
                <a:latin typeface="Arial"/>
                <a:cs typeface="Arial"/>
              </a:rPr>
              <a:t>2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0" dirty="0" smtClean="0">
                <a:latin typeface="Arial"/>
                <a:cs typeface="Arial"/>
              </a:rPr>
              <a:t>1</a:t>
            </a:r>
            <a:r>
              <a:rPr sz="1800" spc="-4" dirty="0" smtClean="0">
                <a:latin typeface="Arial"/>
                <a:cs typeface="Arial"/>
              </a:rPr>
              <a:t>6</a:t>
            </a:r>
            <a:r>
              <a:rPr sz="1800" spc="-14" dirty="0" smtClean="0">
                <a:latin typeface="Arial"/>
                <a:cs typeface="Arial"/>
              </a:rPr>
              <a:t>8</a:t>
            </a:r>
            <a:r>
              <a:rPr sz="1800" spc="0" dirty="0" smtClean="0">
                <a:latin typeface="Arial"/>
                <a:cs typeface="Arial"/>
              </a:rPr>
              <a:t>.</a:t>
            </a:r>
            <a:r>
              <a:rPr sz="1800" spc="9" dirty="0" smtClean="0">
                <a:latin typeface="Arial"/>
                <a:cs typeface="Arial"/>
              </a:rPr>
              <a:t>4</a:t>
            </a:r>
            <a:r>
              <a:rPr sz="1800" spc="0" dirty="0" smtClean="0">
                <a:latin typeface="Arial"/>
                <a:cs typeface="Arial"/>
              </a:rPr>
              <a:t>9.0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1044" y="3204773"/>
            <a:ext cx="107024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4" dirty="0" smtClean="0">
                <a:latin typeface="Times New Roman"/>
                <a:cs typeface="Times New Roman"/>
              </a:rPr>
              <a:t>R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-9" dirty="0" smtClean="0"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latin typeface="Times New Roman"/>
                <a:cs typeface="Times New Roman"/>
              </a:rPr>
              <a:t>ter</a:t>
            </a:r>
            <a:r>
              <a:rPr sz="2000" b="1" spc="-4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20533" y="3204773"/>
            <a:ext cx="105502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R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4" dirty="0" smtClean="0"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latin typeface="Times New Roman"/>
                <a:cs typeface="Times New Roman"/>
              </a:rPr>
              <a:t>ter</a:t>
            </a:r>
            <a:r>
              <a:rPr sz="2000" b="1" spc="-5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290" y="4108251"/>
            <a:ext cx="2286177" cy="8014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67714" marR="786460" algn="ctr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Area</a:t>
            </a:r>
            <a:r>
              <a:rPr sz="1800" spc="-4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800" spc="0" dirty="0" smtClean="0">
                <a:latin typeface="Arial"/>
                <a:cs typeface="Arial"/>
              </a:rPr>
              <a:t>S</a:t>
            </a:r>
            <a:r>
              <a:rPr sz="1800" spc="-14" dirty="0" smtClean="0">
                <a:latin typeface="Arial"/>
                <a:cs typeface="Arial"/>
              </a:rPr>
              <a:t>u</a:t>
            </a:r>
            <a:r>
              <a:rPr sz="1800" spc="-4" dirty="0" smtClean="0">
                <a:latin typeface="Arial"/>
                <a:cs typeface="Arial"/>
              </a:rPr>
              <a:t>bne</a:t>
            </a:r>
            <a:r>
              <a:rPr sz="1800" spc="4" dirty="0" smtClean="0">
                <a:latin typeface="Arial"/>
                <a:cs typeface="Arial"/>
              </a:rPr>
              <a:t>t</a:t>
            </a:r>
            <a:r>
              <a:rPr sz="1800" spc="0" dirty="0" smtClean="0">
                <a:latin typeface="Arial"/>
                <a:cs typeface="Arial"/>
              </a:rPr>
              <a:t>s 1</a:t>
            </a:r>
            <a:r>
              <a:rPr sz="1800" spc="-14" dirty="0" smtClean="0">
                <a:latin typeface="Arial"/>
                <a:cs typeface="Arial"/>
              </a:rPr>
              <a:t>0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0" dirty="0" smtClean="0">
                <a:latin typeface="Arial"/>
                <a:cs typeface="Arial"/>
              </a:rPr>
              <a:t>108</a:t>
            </a:r>
            <a:r>
              <a:rPr sz="1800" spc="4" dirty="0" smtClean="0">
                <a:latin typeface="Arial"/>
                <a:cs typeface="Arial"/>
              </a:rPr>
              <a:t>.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6.0 -</a:t>
            </a:r>
            <a:endParaRPr sz="1800">
              <a:latin typeface="Arial"/>
              <a:cs typeface="Arial"/>
            </a:endParaRPr>
          </a:p>
          <a:p>
            <a:pPr marL="504062" marR="519150" algn="ctr">
              <a:lnSpc>
                <a:spcPct val="95825"/>
              </a:lnSpc>
              <a:spcBef>
                <a:spcPts val="90"/>
              </a:spcBef>
            </a:pP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0.</a:t>
            </a:r>
            <a:r>
              <a:rPr sz="1800" spc="-4" dirty="0" smtClean="0">
                <a:latin typeface="Arial"/>
                <a:cs typeface="Arial"/>
              </a:rPr>
              <a:t>10</a:t>
            </a:r>
            <a:r>
              <a:rPr sz="1800" spc="0" dirty="0" smtClean="0">
                <a:latin typeface="Arial"/>
                <a:cs typeface="Arial"/>
              </a:rPr>
              <a:t>8.</a:t>
            </a:r>
            <a:r>
              <a:rPr sz="1800" spc="-4" dirty="0" smtClean="0">
                <a:latin typeface="Arial"/>
                <a:cs typeface="Arial"/>
              </a:rPr>
              <a:t>3</a:t>
            </a:r>
            <a:r>
              <a:rPr sz="1800" spc="0" dirty="0" smtClean="0">
                <a:latin typeface="Arial"/>
                <a:cs typeface="Arial"/>
              </a:rPr>
              <a:t>1.0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59577" y="4108251"/>
            <a:ext cx="2287955" cy="8014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69620" marR="786333" algn="ctr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Area</a:t>
            </a:r>
            <a:r>
              <a:rPr sz="1800" spc="-4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800" spc="0" dirty="0" smtClean="0">
                <a:latin typeface="Arial"/>
                <a:cs typeface="Arial"/>
              </a:rPr>
              <a:t>Su</a:t>
            </a:r>
            <a:r>
              <a:rPr sz="1800" spc="-14" dirty="0" smtClean="0">
                <a:latin typeface="Arial"/>
                <a:cs typeface="Arial"/>
              </a:rPr>
              <a:t>b</a:t>
            </a:r>
            <a:r>
              <a:rPr sz="1800" spc="4" dirty="0" smtClean="0">
                <a:latin typeface="Arial"/>
                <a:cs typeface="Arial"/>
              </a:rPr>
              <a:t>n</a:t>
            </a:r>
            <a:r>
              <a:rPr sz="1800" spc="-14" dirty="0" smtClean="0">
                <a:latin typeface="Arial"/>
                <a:cs typeface="Arial"/>
              </a:rPr>
              <a:t>e</a:t>
            </a:r>
            <a:r>
              <a:rPr sz="1800" spc="14" dirty="0" smtClean="0">
                <a:latin typeface="Arial"/>
                <a:cs typeface="Arial"/>
              </a:rPr>
              <a:t>t</a:t>
            </a:r>
            <a:r>
              <a:rPr sz="1800" spc="0" dirty="0" smtClean="0">
                <a:latin typeface="Arial"/>
                <a:cs typeface="Arial"/>
              </a:rPr>
              <a:t>s 1</a:t>
            </a:r>
            <a:r>
              <a:rPr sz="1800" spc="-14" dirty="0" smtClean="0">
                <a:latin typeface="Arial"/>
                <a:cs typeface="Arial"/>
              </a:rPr>
              <a:t>0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0</a:t>
            </a:r>
            <a:r>
              <a:rPr sz="1800" spc="0" dirty="0" smtClean="0">
                <a:latin typeface="Arial"/>
                <a:cs typeface="Arial"/>
              </a:rPr>
              <a:t>8.</a:t>
            </a:r>
            <a:r>
              <a:rPr sz="1800" spc="-4" dirty="0" smtClean="0">
                <a:latin typeface="Arial"/>
                <a:cs typeface="Arial"/>
              </a:rPr>
              <a:t>3</a:t>
            </a:r>
            <a:r>
              <a:rPr sz="1800" spc="-14" dirty="0" smtClean="0">
                <a:latin typeface="Arial"/>
                <a:cs typeface="Arial"/>
              </a:rPr>
              <a:t>2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0" dirty="0" smtClean="0">
                <a:latin typeface="Arial"/>
                <a:cs typeface="Arial"/>
              </a:rPr>
              <a:t>0 -</a:t>
            </a:r>
            <a:endParaRPr sz="1800">
              <a:latin typeface="Arial"/>
              <a:cs typeface="Arial"/>
            </a:endParaRPr>
          </a:p>
          <a:p>
            <a:pPr marL="505968" marR="519633" algn="ctr">
              <a:lnSpc>
                <a:spcPct val="95825"/>
              </a:lnSpc>
              <a:spcBef>
                <a:spcPts val="90"/>
              </a:spcBef>
            </a:pP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-4" dirty="0" smtClean="0">
                <a:latin typeface="Arial"/>
                <a:cs typeface="Arial"/>
              </a:rPr>
              <a:t>0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0</a:t>
            </a:r>
            <a:r>
              <a:rPr sz="1800" spc="-14" dirty="0" smtClean="0">
                <a:latin typeface="Arial"/>
                <a:cs typeface="Arial"/>
              </a:rPr>
              <a:t>8</a:t>
            </a:r>
            <a:r>
              <a:rPr sz="1800" spc="0" dirty="0" smtClean="0">
                <a:latin typeface="Arial"/>
                <a:cs typeface="Arial"/>
              </a:rPr>
              <a:t>.4</a:t>
            </a:r>
            <a:r>
              <a:rPr sz="1800" spc="-4" dirty="0" smtClean="0">
                <a:latin typeface="Arial"/>
                <a:cs typeface="Arial"/>
              </a:rPr>
              <a:t>7</a:t>
            </a:r>
            <a:r>
              <a:rPr sz="1800" spc="0" dirty="0" smtClean="0">
                <a:latin typeface="Arial"/>
                <a:cs typeface="Arial"/>
              </a:rPr>
              <a:t>.0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6-26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3613150" y="1752600"/>
            <a:ext cx="2470150" cy="661670"/>
          </a:xfrm>
          <a:custGeom>
            <a:avLst/>
            <a:gdLst/>
            <a:ahLst/>
            <a:cxnLst/>
            <a:rect l="l" t="t" r="r" b="b"/>
            <a:pathLst>
              <a:path w="2470150" h="661670">
                <a:moveTo>
                  <a:pt x="1233804" y="661670"/>
                </a:moveTo>
                <a:lnTo>
                  <a:pt x="1299210" y="661670"/>
                </a:lnTo>
                <a:lnTo>
                  <a:pt x="1363345" y="658495"/>
                </a:lnTo>
                <a:lnTo>
                  <a:pt x="1428750" y="657860"/>
                </a:lnTo>
                <a:lnTo>
                  <a:pt x="1492250" y="654050"/>
                </a:lnTo>
                <a:lnTo>
                  <a:pt x="1553845" y="649604"/>
                </a:lnTo>
                <a:lnTo>
                  <a:pt x="1616710" y="645160"/>
                </a:lnTo>
                <a:lnTo>
                  <a:pt x="1677670" y="639445"/>
                </a:lnTo>
                <a:lnTo>
                  <a:pt x="1737360" y="633095"/>
                </a:lnTo>
                <a:lnTo>
                  <a:pt x="1795145" y="626110"/>
                </a:lnTo>
                <a:lnTo>
                  <a:pt x="1852295" y="617220"/>
                </a:lnTo>
                <a:lnTo>
                  <a:pt x="1907539" y="607695"/>
                </a:lnTo>
                <a:lnTo>
                  <a:pt x="1960245" y="598170"/>
                </a:lnTo>
                <a:lnTo>
                  <a:pt x="2011045" y="588010"/>
                </a:lnTo>
                <a:lnTo>
                  <a:pt x="2061210" y="575945"/>
                </a:lnTo>
                <a:lnTo>
                  <a:pt x="2108200" y="565150"/>
                </a:lnTo>
                <a:lnTo>
                  <a:pt x="2152650" y="552450"/>
                </a:lnTo>
                <a:lnTo>
                  <a:pt x="2194560" y="537845"/>
                </a:lnTo>
                <a:lnTo>
                  <a:pt x="2233295" y="524510"/>
                </a:lnTo>
                <a:lnTo>
                  <a:pt x="2270760" y="509904"/>
                </a:lnTo>
                <a:lnTo>
                  <a:pt x="2305050" y="496570"/>
                </a:lnTo>
                <a:lnTo>
                  <a:pt x="2334895" y="480695"/>
                </a:lnTo>
                <a:lnTo>
                  <a:pt x="2363470" y="464820"/>
                </a:lnTo>
                <a:lnTo>
                  <a:pt x="2387600" y="448945"/>
                </a:lnTo>
                <a:lnTo>
                  <a:pt x="2409190" y="433070"/>
                </a:lnTo>
                <a:lnTo>
                  <a:pt x="2428240" y="416560"/>
                </a:lnTo>
                <a:lnTo>
                  <a:pt x="2442845" y="400050"/>
                </a:lnTo>
                <a:lnTo>
                  <a:pt x="2454910" y="382270"/>
                </a:lnTo>
                <a:lnTo>
                  <a:pt x="2463800" y="365760"/>
                </a:lnTo>
                <a:lnTo>
                  <a:pt x="2468245" y="347345"/>
                </a:lnTo>
                <a:lnTo>
                  <a:pt x="2470150" y="330200"/>
                </a:lnTo>
                <a:lnTo>
                  <a:pt x="2468245" y="313054"/>
                </a:lnTo>
                <a:lnTo>
                  <a:pt x="2463800" y="295910"/>
                </a:lnTo>
                <a:lnTo>
                  <a:pt x="2454910" y="279400"/>
                </a:lnTo>
                <a:lnTo>
                  <a:pt x="2442845" y="261620"/>
                </a:lnTo>
                <a:lnTo>
                  <a:pt x="2428240" y="245110"/>
                </a:lnTo>
                <a:lnTo>
                  <a:pt x="2409190" y="228600"/>
                </a:lnTo>
                <a:lnTo>
                  <a:pt x="2387600" y="211454"/>
                </a:lnTo>
                <a:lnTo>
                  <a:pt x="2363470" y="194945"/>
                </a:lnTo>
                <a:lnTo>
                  <a:pt x="2334895" y="179704"/>
                </a:lnTo>
                <a:lnTo>
                  <a:pt x="2305050" y="165100"/>
                </a:lnTo>
                <a:lnTo>
                  <a:pt x="2270760" y="149860"/>
                </a:lnTo>
                <a:lnTo>
                  <a:pt x="2233295" y="135254"/>
                </a:lnTo>
                <a:lnTo>
                  <a:pt x="2194560" y="122554"/>
                </a:lnTo>
                <a:lnTo>
                  <a:pt x="2152650" y="109220"/>
                </a:lnTo>
                <a:lnTo>
                  <a:pt x="2108200" y="96520"/>
                </a:lnTo>
                <a:lnTo>
                  <a:pt x="2061210" y="84454"/>
                </a:lnTo>
                <a:lnTo>
                  <a:pt x="2011045" y="73660"/>
                </a:lnTo>
                <a:lnTo>
                  <a:pt x="1960245" y="63500"/>
                </a:lnTo>
                <a:lnTo>
                  <a:pt x="1907539" y="52704"/>
                </a:lnTo>
                <a:lnTo>
                  <a:pt x="1852295" y="44450"/>
                </a:lnTo>
                <a:lnTo>
                  <a:pt x="1795145" y="35560"/>
                </a:lnTo>
                <a:lnTo>
                  <a:pt x="1737360" y="27304"/>
                </a:lnTo>
                <a:lnTo>
                  <a:pt x="1677670" y="20954"/>
                </a:lnTo>
                <a:lnTo>
                  <a:pt x="1616710" y="16510"/>
                </a:lnTo>
                <a:lnTo>
                  <a:pt x="1553845" y="10795"/>
                </a:lnTo>
                <a:lnTo>
                  <a:pt x="1492250" y="7620"/>
                </a:lnTo>
                <a:lnTo>
                  <a:pt x="1428750" y="3810"/>
                </a:lnTo>
                <a:lnTo>
                  <a:pt x="1363345" y="1270"/>
                </a:lnTo>
                <a:lnTo>
                  <a:pt x="1299210" y="0"/>
                </a:lnTo>
                <a:lnTo>
                  <a:pt x="1169670" y="0"/>
                </a:lnTo>
                <a:lnTo>
                  <a:pt x="1106170" y="1270"/>
                </a:lnTo>
                <a:lnTo>
                  <a:pt x="1041400" y="3810"/>
                </a:lnTo>
                <a:lnTo>
                  <a:pt x="977900" y="7620"/>
                </a:lnTo>
                <a:lnTo>
                  <a:pt x="915670" y="10795"/>
                </a:lnTo>
                <a:lnTo>
                  <a:pt x="852804" y="16510"/>
                </a:lnTo>
                <a:lnTo>
                  <a:pt x="791845" y="20954"/>
                </a:lnTo>
                <a:lnTo>
                  <a:pt x="732154" y="27304"/>
                </a:lnTo>
                <a:lnTo>
                  <a:pt x="674370" y="35560"/>
                </a:lnTo>
                <a:lnTo>
                  <a:pt x="617220" y="44450"/>
                </a:lnTo>
                <a:lnTo>
                  <a:pt x="562610" y="52704"/>
                </a:lnTo>
                <a:lnTo>
                  <a:pt x="509270" y="63500"/>
                </a:lnTo>
                <a:lnTo>
                  <a:pt x="457200" y="73660"/>
                </a:lnTo>
                <a:lnTo>
                  <a:pt x="408304" y="84454"/>
                </a:lnTo>
                <a:lnTo>
                  <a:pt x="361950" y="96520"/>
                </a:lnTo>
                <a:lnTo>
                  <a:pt x="317500" y="109220"/>
                </a:lnTo>
                <a:lnTo>
                  <a:pt x="274954" y="122554"/>
                </a:lnTo>
                <a:lnTo>
                  <a:pt x="236220" y="135254"/>
                </a:lnTo>
                <a:lnTo>
                  <a:pt x="198754" y="149860"/>
                </a:lnTo>
                <a:lnTo>
                  <a:pt x="165100" y="165100"/>
                </a:lnTo>
                <a:lnTo>
                  <a:pt x="134620" y="179704"/>
                </a:lnTo>
                <a:lnTo>
                  <a:pt x="106045" y="194945"/>
                </a:lnTo>
                <a:lnTo>
                  <a:pt x="80645" y="211454"/>
                </a:lnTo>
                <a:lnTo>
                  <a:pt x="59054" y="228600"/>
                </a:lnTo>
                <a:lnTo>
                  <a:pt x="41910" y="245110"/>
                </a:lnTo>
                <a:lnTo>
                  <a:pt x="26670" y="261620"/>
                </a:lnTo>
                <a:lnTo>
                  <a:pt x="14604" y="279400"/>
                </a:lnTo>
                <a:lnTo>
                  <a:pt x="6350" y="295910"/>
                </a:lnTo>
                <a:lnTo>
                  <a:pt x="1270" y="313054"/>
                </a:lnTo>
                <a:lnTo>
                  <a:pt x="0" y="330200"/>
                </a:lnTo>
                <a:lnTo>
                  <a:pt x="1270" y="347345"/>
                </a:lnTo>
                <a:lnTo>
                  <a:pt x="6350" y="363854"/>
                </a:lnTo>
                <a:lnTo>
                  <a:pt x="14604" y="382270"/>
                </a:lnTo>
                <a:lnTo>
                  <a:pt x="26670" y="398145"/>
                </a:lnTo>
                <a:lnTo>
                  <a:pt x="41910" y="416560"/>
                </a:lnTo>
                <a:lnTo>
                  <a:pt x="59054" y="433070"/>
                </a:lnTo>
                <a:lnTo>
                  <a:pt x="80645" y="448310"/>
                </a:lnTo>
                <a:lnTo>
                  <a:pt x="106045" y="464820"/>
                </a:lnTo>
                <a:lnTo>
                  <a:pt x="134620" y="480060"/>
                </a:lnTo>
                <a:lnTo>
                  <a:pt x="165100" y="496570"/>
                </a:lnTo>
                <a:lnTo>
                  <a:pt x="198754" y="509904"/>
                </a:lnTo>
                <a:lnTo>
                  <a:pt x="236220" y="524510"/>
                </a:lnTo>
                <a:lnTo>
                  <a:pt x="274954" y="537845"/>
                </a:lnTo>
                <a:lnTo>
                  <a:pt x="317500" y="550545"/>
                </a:lnTo>
                <a:lnTo>
                  <a:pt x="361950" y="563245"/>
                </a:lnTo>
                <a:lnTo>
                  <a:pt x="408304" y="575945"/>
                </a:lnTo>
                <a:lnTo>
                  <a:pt x="457200" y="588010"/>
                </a:lnTo>
                <a:lnTo>
                  <a:pt x="509270" y="598170"/>
                </a:lnTo>
                <a:lnTo>
                  <a:pt x="562610" y="607695"/>
                </a:lnTo>
                <a:lnTo>
                  <a:pt x="617220" y="617220"/>
                </a:lnTo>
                <a:lnTo>
                  <a:pt x="674370" y="624204"/>
                </a:lnTo>
                <a:lnTo>
                  <a:pt x="732154" y="632460"/>
                </a:lnTo>
                <a:lnTo>
                  <a:pt x="791845" y="638810"/>
                </a:lnTo>
                <a:lnTo>
                  <a:pt x="852804" y="645160"/>
                </a:lnTo>
                <a:lnTo>
                  <a:pt x="915670" y="649604"/>
                </a:lnTo>
                <a:lnTo>
                  <a:pt x="977900" y="654050"/>
                </a:lnTo>
                <a:lnTo>
                  <a:pt x="1041400" y="657860"/>
                </a:lnTo>
                <a:lnTo>
                  <a:pt x="1106170" y="658495"/>
                </a:lnTo>
                <a:lnTo>
                  <a:pt x="1169670" y="660400"/>
                </a:lnTo>
                <a:lnTo>
                  <a:pt x="1233804" y="66167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52980" y="1925320"/>
            <a:ext cx="1891665" cy="661034"/>
          </a:xfrm>
          <a:custGeom>
            <a:avLst/>
            <a:gdLst/>
            <a:ahLst/>
            <a:cxnLst/>
            <a:rect l="l" t="t" r="r" b="b"/>
            <a:pathLst>
              <a:path w="1891665" h="661034">
                <a:moveTo>
                  <a:pt x="634" y="330834"/>
                </a:moveTo>
                <a:lnTo>
                  <a:pt x="0" y="330200"/>
                </a:lnTo>
                <a:lnTo>
                  <a:pt x="634" y="347344"/>
                </a:lnTo>
                <a:lnTo>
                  <a:pt x="5080" y="365125"/>
                </a:lnTo>
                <a:lnTo>
                  <a:pt x="11430" y="381634"/>
                </a:lnTo>
                <a:lnTo>
                  <a:pt x="19684" y="400050"/>
                </a:lnTo>
                <a:lnTo>
                  <a:pt x="32384" y="415925"/>
                </a:lnTo>
                <a:lnTo>
                  <a:pt x="46355" y="432434"/>
                </a:lnTo>
                <a:lnTo>
                  <a:pt x="63500" y="448944"/>
                </a:lnTo>
                <a:lnTo>
                  <a:pt x="82550" y="464184"/>
                </a:lnTo>
                <a:lnTo>
                  <a:pt x="102234" y="480694"/>
                </a:lnTo>
                <a:lnTo>
                  <a:pt x="127000" y="495934"/>
                </a:lnTo>
                <a:lnTo>
                  <a:pt x="152400" y="509904"/>
                </a:lnTo>
                <a:lnTo>
                  <a:pt x="180975" y="525144"/>
                </a:lnTo>
                <a:lnTo>
                  <a:pt x="210184" y="537844"/>
                </a:lnTo>
                <a:lnTo>
                  <a:pt x="243205" y="552450"/>
                </a:lnTo>
                <a:lnTo>
                  <a:pt x="276225" y="565150"/>
                </a:lnTo>
                <a:lnTo>
                  <a:pt x="313055" y="575944"/>
                </a:lnTo>
                <a:lnTo>
                  <a:pt x="349884" y="587375"/>
                </a:lnTo>
                <a:lnTo>
                  <a:pt x="389255" y="597534"/>
                </a:lnTo>
                <a:lnTo>
                  <a:pt x="431800" y="607694"/>
                </a:lnTo>
                <a:lnTo>
                  <a:pt x="473075" y="616584"/>
                </a:lnTo>
                <a:lnTo>
                  <a:pt x="516255" y="625475"/>
                </a:lnTo>
                <a:lnTo>
                  <a:pt x="560705" y="633094"/>
                </a:lnTo>
                <a:lnTo>
                  <a:pt x="606425" y="639444"/>
                </a:lnTo>
                <a:lnTo>
                  <a:pt x="654050" y="644525"/>
                </a:lnTo>
                <a:lnTo>
                  <a:pt x="700405" y="649604"/>
                </a:lnTo>
                <a:lnTo>
                  <a:pt x="749300" y="654050"/>
                </a:lnTo>
                <a:lnTo>
                  <a:pt x="798830" y="657225"/>
                </a:lnTo>
                <a:lnTo>
                  <a:pt x="846455" y="660400"/>
                </a:lnTo>
                <a:lnTo>
                  <a:pt x="896619" y="661034"/>
                </a:lnTo>
                <a:lnTo>
                  <a:pt x="995680" y="661034"/>
                </a:lnTo>
                <a:lnTo>
                  <a:pt x="1044574" y="660400"/>
                </a:lnTo>
                <a:lnTo>
                  <a:pt x="1094740" y="657225"/>
                </a:lnTo>
                <a:lnTo>
                  <a:pt x="1142365" y="654684"/>
                </a:lnTo>
                <a:lnTo>
                  <a:pt x="1190624" y="649604"/>
                </a:lnTo>
                <a:lnTo>
                  <a:pt x="1237615" y="645794"/>
                </a:lnTo>
                <a:lnTo>
                  <a:pt x="1285240" y="639444"/>
                </a:lnTo>
                <a:lnTo>
                  <a:pt x="1330324" y="633094"/>
                </a:lnTo>
                <a:lnTo>
                  <a:pt x="1374774" y="625475"/>
                </a:lnTo>
                <a:lnTo>
                  <a:pt x="1419224" y="616584"/>
                </a:lnTo>
                <a:lnTo>
                  <a:pt x="1461770" y="607694"/>
                </a:lnTo>
                <a:lnTo>
                  <a:pt x="1501774" y="597534"/>
                </a:lnTo>
                <a:lnTo>
                  <a:pt x="1541780" y="587375"/>
                </a:lnTo>
                <a:lnTo>
                  <a:pt x="1577974" y="575944"/>
                </a:lnTo>
                <a:lnTo>
                  <a:pt x="1615440" y="565150"/>
                </a:lnTo>
                <a:lnTo>
                  <a:pt x="1649730" y="552450"/>
                </a:lnTo>
                <a:lnTo>
                  <a:pt x="1681480" y="539750"/>
                </a:lnTo>
                <a:lnTo>
                  <a:pt x="1711324" y="525144"/>
                </a:lnTo>
                <a:lnTo>
                  <a:pt x="1739265" y="511175"/>
                </a:lnTo>
                <a:lnTo>
                  <a:pt x="1764665" y="495934"/>
                </a:lnTo>
                <a:lnTo>
                  <a:pt x="1789430" y="480694"/>
                </a:lnTo>
                <a:lnTo>
                  <a:pt x="1811020" y="465454"/>
                </a:lnTo>
                <a:lnTo>
                  <a:pt x="1828165" y="448944"/>
                </a:lnTo>
                <a:lnTo>
                  <a:pt x="1846580" y="432434"/>
                </a:lnTo>
                <a:lnTo>
                  <a:pt x="1859915" y="415925"/>
                </a:lnTo>
                <a:lnTo>
                  <a:pt x="1871980" y="400050"/>
                </a:lnTo>
                <a:lnTo>
                  <a:pt x="1880870" y="382904"/>
                </a:lnTo>
                <a:lnTo>
                  <a:pt x="1887220" y="365125"/>
                </a:lnTo>
                <a:lnTo>
                  <a:pt x="1891030" y="347344"/>
                </a:lnTo>
                <a:lnTo>
                  <a:pt x="1891665" y="330834"/>
                </a:lnTo>
                <a:lnTo>
                  <a:pt x="1891030" y="313054"/>
                </a:lnTo>
                <a:lnTo>
                  <a:pt x="1887220" y="296544"/>
                </a:lnTo>
                <a:lnTo>
                  <a:pt x="1880870" y="279400"/>
                </a:lnTo>
                <a:lnTo>
                  <a:pt x="1871980" y="262254"/>
                </a:lnTo>
                <a:lnTo>
                  <a:pt x="1859915" y="244475"/>
                </a:lnTo>
                <a:lnTo>
                  <a:pt x="1846580" y="228600"/>
                </a:lnTo>
                <a:lnTo>
                  <a:pt x="1830070" y="211454"/>
                </a:lnTo>
                <a:lnTo>
                  <a:pt x="1811020" y="196850"/>
                </a:lnTo>
                <a:lnTo>
                  <a:pt x="1789430" y="180975"/>
                </a:lnTo>
                <a:lnTo>
                  <a:pt x="1764665" y="165734"/>
                </a:lnTo>
                <a:lnTo>
                  <a:pt x="1739265" y="150494"/>
                </a:lnTo>
                <a:lnTo>
                  <a:pt x="1711324" y="136525"/>
                </a:lnTo>
                <a:lnTo>
                  <a:pt x="1681480" y="122554"/>
                </a:lnTo>
                <a:lnTo>
                  <a:pt x="1649730" y="108584"/>
                </a:lnTo>
                <a:lnTo>
                  <a:pt x="1615440" y="97154"/>
                </a:lnTo>
                <a:lnTo>
                  <a:pt x="1579880" y="84454"/>
                </a:lnTo>
                <a:lnTo>
                  <a:pt x="1541780" y="73025"/>
                </a:lnTo>
                <a:lnTo>
                  <a:pt x="1501774" y="63500"/>
                </a:lnTo>
                <a:lnTo>
                  <a:pt x="1461770" y="52704"/>
                </a:lnTo>
                <a:lnTo>
                  <a:pt x="1419224" y="44450"/>
                </a:lnTo>
                <a:lnTo>
                  <a:pt x="1376680" y="36194"/>
                </a:lnTo>
                <a:lnTo>
                  <a:pt x="1330324" y="28575"/>
                </a:lnTo>
                <a:lnTo>
                  <a:pt x="1285240" y="22225"/>
                </a:lnTo>
                <a:lnTo>
                  <a:pt x="1239520" y="15875"/>
                </a:lnTo>
                <a:lnTo>
                  <a:pt x="1190624" y="10794"/>
                </a:lnTo>
                <a:lnTo>
                  <a:pt x="1142365" y="6984"/>
                </a:lnTo>
                <a:lnTo>
                  <a:pt x="1094740" y="3175"/>
                </a:lnTo>
                <a:lnTo>
                  <a:pt x="1044574" y="1904"/>
                </a:lnTo>
                <a:lnTo>
                  <a:pt x="995680" y="634"/>
                </a:lnTo>
                <a:lnTo>
                  <a:pt x="946150" y="0"/>
                </a:lnTo>
                <a:lnTo>
                  <a:pt x="896619" y="634"/>
                </a:lnTo>
                <a:lnTo>
                  <a:pt x="846455" y="1904"/>
                </a:lnTo>
                <a:lnTo>
                  <a:pt x="798830" y="3175"/>
                </a:lnTo>
                <a:lnTo>
                  <a:pt x="750569" y="6984"/>
                </a:lnTo>
                <a:lnTo>
                  <a:pt x="701675" y="10794"/>
                </a:lnTo>
                <a:lnTo>
                  <a:pt x="654050" y="15875"/>
                </a:lnTo>
                <a:lnTo>
                  <a:pt x="606425" y="22225"/>
                </a:lnTo>
                <a:lnTo>
                  <a:pt x="560705" y="28575"/>
                </a:lnTo>
                <a:lnTo>
                  <a:pt x="516255" y="36194"/>
                </a:lnTo>
                <a:lnTo>
                  <a:pt x="473075" y="44450"/>
                </a:lnTo>
                <a:lnTo>
                  <a:pt x="431800" y="52704"/>
                </a:lnTo>
                <a:lnTo>
                  <a:pt x="390525" y="63500"/>
                </a:lnTo>
                <a:lnTo>
                  <a:pt x="351155" y="73025"/>
                </a:lnTo>
                <a:lnTo>
                  <a:pt x="313055" y="84454"/>
                </a:lnTo>
                <a:lnTo>
                  <a:pt x="278130" y="97154"/>
                </a:lnTo>
                <a:lnTo>
                  <a:pt x="243205" y="108584"/>
                </a:lnTo>
                <a:lnTo>
                  <a:pt x="211455" y="122554"/>
                </a:lnTo>
                <a:lnTo>
                  <a:pt x="180975" y="136525"/>
                </a:lnTo>
                <a:lnTo>
                  <a:pt x="153034" y="150494"/>
                </a:lnTo>
                <a:lnTo>
                  <a:pt x="127634" y="165734"/>
                </a:lnTo>
                <a:lnTo>
                  <a:pt x="103505" y="180975"/>
                </a:lnTo>
                <a:lnTo>
                  <a:pt x="82550" y="196850"/>
                </a:lnTo>
                <a:lnTo>
                  <a:pt x="63500" y="211454"/>
                </a:lnTo>
                <a:lnTo>
                  <a:pt x="46355" y="228600"/>
                </a:lnTo>
                <a:lnTo>
                  <a:pt x="32384" y="244475"/>
                </a:lnTo>
                <a:lnTo>
                  <a:pt x="20955" y="262254"/>
                </a:lnTo>
                <a:lnTo>
                  <a:pt x="12700" y="279400"/>
                </a:lnTo>
                <a:lnTo>
                  <a:pt x="6350" y="296544"/>
                </a:lnTo>
                <a:lnTo>
                  <a:pt x="1905" y="313054"/>
                </a:lnTo>
                <a:lnTo>
                  <a:pt x="634" y="3308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675130" y="2324100"/>
            <a:ext cx="1278255" cy="539750"/>
          </a:xfrm>
          <a:custGeom>
            <a:avLst/>
            <a:gdLst/>
            <a:ahLst/>
            <a:cxnLst/>
            <a:rect l="l" t="t" r="r" b="b"/>
            <a:pathLst>
              <a:path w="1278255" h="539750">
                <a:moveTo>
                  <a:pt x="634" y="268604"/>
                </a:moveTo>
                <a:lnTo>
                  <a:pt x="0" y="268604"/>
                </a:lnTo>
                <a:lnTo>
                  <a:pt x="634" y="283210"/>
                </a:lnTo>
                <a:lnTo>
                  <a:pt x="3175" y="296545"/>
                </a:lnTo>
                <a:lnTo>
                  <a:pt x="6984" y="311150"/>
                </a:lnTo>
                <a:lnTo>
                  <a:pt x="13334" y="325120"/>
                </a:lnTo>
                <a:lnTo>
                  <a:pt x="20955" y="338454"/>
                </a:lnTo>
                <a:lnTo>
                  <a:pt x="31750" y="353060"/>
                </a:lnTo>
                <a:lnTo>
                  <a:pt x="43180" y="365760"/>
                </a:lnTo>
                <a:lnTo>
                  <a:pt x="55880" y="379095"/>
                </a:lnTo>
                <a:lnTo>
                  <a:pt x="69850" y="391160"/>
                </a:lnTo>
                <a:lnTo>
                  <a:pt x="85725" y="403860"/>
                </a:lnTo>
                <a:lnTo>
                  <a:pt x="102234" y="416560"/>
                </a:lnTo>
                <a:lnTo>
                  <a:pt x="121284" y="427354"/>
                </a:lnTo>
                <a:lnTo>
                  <a:pt x="141605" y="439420"/>
                </a:lnTo>
                <a:lnTo>
                  <a:pt x="165100" y="448945"/>
                </a:lnTo>
                <a:lnTo>
                  <a:pt x="187325" y="459104"/>
                </a:lnTo>
                <a:lnTo>
                  <a:pt x="211455" y="469900"/>
                </a:lnTo>
                <a:lnTo>
                  <a:pt x="236855" y="478154"/>
                </a:lnTo>
                <a:lnTo>
                  <a:pt x="263525" y="487045"/>
                </a:lnTo>
                <a:lnTo>
                  <a:pt x="290830" y="495300"/>
                </a:lnTo>
                <a:lnTo>
                  <a:pt x="319405" y="502920"/>
                </a:lnTo>
                <a:lnTo>
                  <a:pt x="349250" y="509270"/>
                </a:lnTo>
                <a:lnTo>
                  <a:pt x="379730" y="515620"/>
                </a:lnTo>
                <a:lnTo>
                  <a:pt x="409575" y="520700"/>
                </a:lnTo>
                <a:lnTo>
                  <a:pt x="441325" y="525145"/>
                </a:lnTo>
                <a:lnTo>
                  <a:pt x="473075" y="528954"/>
                </a:lnTo>
                <a:lnTo>
                  <a:pt x="506730" y="533400"/>
                </a:lnTo>
                <a:lnTo>
                  <a:pt x="539750" y="535304"/>
                </a:lnTo>
                <a:lnTo>
                  <a:pt x="572134" y="537210"/>
                </a:lnTo>
                <a:lnTo>
                  <a:pt x="605155" y="537845"/>
                </a:lnTo>
                <a:lnTo>
                  <a:pt x="638175" y="537845"/>
                </a:lnTo>
                <a:lnTo>
                  <a:pt x="638175" y="539750"/>
                </a:lnTo>
                <a:lnTo>
                  <a:pt x="673100" y="537845"/>
                </a:lnTo>
                <a:lnTo>
                  <a:pt x="706119" y="537845"/>
                </a:lnTo>
                <a:lnTo>
                  <a:pt x="738505" y="535304"/>
                </a:lnTo>
                <a:lnTo>
                  <a:pt x="771525" y="533400"/>
                </a:lnTo>
                <a:lnTo>
                  <a:pt x="805180" y="528954"/>
                </a:lnTo>
                <a:lnTo>
                  <a:pt x="836930" y="525145"/>
                </a:lnTo>
                <a:lnTo>
                  <a:pt x="868680" y="521970"/>
                </a:lnTo>
                <a:lnTo>
                  <a:pt x="898525" y="515620"/>
                </a:lnTo>
                <a:lnTo>
                  <a:pt x="929005" y="509270"/>
                </a:lnTo>
                <a:lnTo>
                  <a:pt x="958850" y="502920"/>
                </a:lnTo>
                <a:lnTo>
                  <a:pt x="987425" y="495300"/>
                </a:lnTo>
                <a:lnTo>
                  <a:pt x="1014730" y="487045"/>
                </a:lnTo>
                <a:lnTo>
                  <a:pt x="1041400" y="478154"/>
                </a:lnTo>
                <a:lnTo>
                  <a:pt x="1066800" y="469900"/>
                </a:lnTo>
                <a:lnTo>
                  <a:pt x="1090930" y="461010"/>
                </a:lnTo>
                <a:lnTo>
                  <a:pt x="1113155" y="448945"/>
                </a:lnTo>
                <a:lnTo>
                  <a:pt x="1135380" y="439420"/>
                </a:lnTo>
                <a:lnTo>
                  <a:pt x="1155700" y="427354"/>
                </a:lnTo>
                <a:lnTo>
                  <a:pt x="1174750" y="416560"/>
                </a:lnTo>
                <a:lnTo>
                  <a:pt x="1192530" y="403860"/>
                </a:lnTo>
                <a:lnTo>
                  <a:pt x="1208405" y="391795"/>
                </a:lnTo>
                <a:lnTo>
                  <a:pt x="1222375" y="379095"/>
                </a:lnTo>
                <a:lnTo>
                  <a:pt x="1235075" y="365760"/>
                </a:lnTo>
                <a:lnTo>
                  <a:pt x="1246505" y="353060"/>
                </a:lnTo>
                <a:lnTo>
                  <a:pt x="1257300" y="338454"/>
                </a:lnTo>
                <a:lnTo>
                  <a:pt x="1263650" y="325754"/>
                </a:lnTo>
                <a:lnTo>
                  <a:pt x="1270000" y="312420"/>
                </a:lnTo>
                <a:lnTo>
                  <a:pt x="1275080" y="296545"/>
                </a:lnTo>
                <a:lnTo>
                  <a:pt x="1277620" y="283210"/>
                </a:lnTo>
                <a:lnTo>
                  <a:pt x="1278255" y="268604"/>
                </a:lnTo>
                <a:lnTo>
                  <a:pt x="1277620" y="255270"/>
                </a:lnTo>
                <a:lnTo>
                  <a:pt x="1275080" y="241300"/>
                </a:lnTo>
                <a:lnTo>
                  <a:pt x="1270000" y="226695"/>
                </a:lnTo>
                <a:lnTo>
                  <a:pt x="1263650" y="213360"/>
                </a:lnTo>
                <a:lnTo>
                  <a:pt x="1257300" y="198754"/>
                </a:lnTo>
                <a:lnTo>
                  <a:pt x="1246505" y="186054"/>
                </a:lnTo>
                <a:lnTo>
                  <a:pt x="1235075" y="172720"/>
                </a:lnTo>
                <a:lnTo>
                  <a:pt x="1222375" y="160020"/>
                </a:lnTo>
                <a:lnTo>
                  <a:pt x="1208405" y="147320"/>
                </a:lnTo>
                <a:lnTo>
                  <a:pt x="1192530" y="134620"/>
                </a:lnTo>
                <a:lnTo>
                  <a:pt x="1174750" y="122554"/>
                </a:lnTo>
                <a:lnTo>
                  <a:pt x="1155700" y="111760"/>
                </a:lnTo>
                <a:lnTo>
                  <a:pt x="1136650" y="99695"/>
                </a:lnTo>
                <a:lnTo>
                  <a:pt x="1113155" y="88900"/>
                </a:lnTo>
                <a:lnTo>
                  <a:pt x="1090930" y="78104"/>
                </a:lnTo>
                <a:lnTo>
                  <a:pt x="1066800" y="67945"/>
                </a:lnTo>
                <a:lnTo>
                  <a:pt x="1041400" y="59054"/>
                </a:lnTo>
                <a:lnTo>
                  <a:pt x="1014730" y="52070"/>
                </a:lnTo>
                <a:lnTo>
                  <a:pt x="987425" y="42545"/>
                </a:lnTo>
                <a:lnTo>
                  <a:pt x="958850" y="35560"/>
                </a:lnTo>
                <a:lnTo>
                  <a:pt x="929005" y="29210"/>
                </a:lnTo>
                <a:lnTo>
                  <a:pt x="898525" y="22860"/>
                </a:lnTo>
                <a:lnTo>
                  <a:pt x="868680" y="17145"/>
                </a:lnTo>
                <a:lnTo>
                  <a:pt x="836930" y="13970"/>
                </a:lnTo>
                <a:lnTo>
                  <a:pt x="805180" y="8254"/>
                </a:lnTo>
                <a:lnTo>
                  <a:pt x="771525" y="6350"/>
                </a:lnTo>
                <a:lnTo>
                  <a:pt x="738505" y="3810"/>
                </a:lnTo>
                <a:lnTo>
                  <a:pt x="706119" y="1270"/>
                </a:lnTo>
                <a:lnTo>
                  <a:pt x="673100" y="0"/>
                </a:lnTo>
                <a:lnTo>
                  <a:pt x="605155" y="0"/>
                </a:lnTo>
                <a:lnTo>
                  <a:pt x="572134" y="1270"/>
                </a:lnTo>
                <a:lnTo>
                  <a:pt x="539750" y="3810"/>
                </a:lnTo>
                <a:lnTo>
                  <a:pt x="506730" y="6350"/>
                </a:lnTo>
                <a:lnTo>
                  <a:pt x="474980" y="8254"/>
                </a:lnTo>
                <a:lnTo>
                  <a:pt x="441325" y="13970"/>
                </a:lnTo>
                <a:lnTo>
                  <a:pt x="409575" y="17145"/>
                </a:lnTo>
                <a:lnTo>
                  <a:pt x="379730" y="22860"/>
                </a:lnTo>
                <a:lnTo>
                  <a:pt x="349250" y="29210"/>
                </a:lnTo>
                <a:lnTo>
                  <a:pt x="319405" y="35560"/>
                </a:lnTo>
                <a:lnTo>
                  <a:pt x="292100" y="42545"/>
                </a:lnTo>
                <a:lnTo>
                  <a:pt x="263525" y="52070"/>
                </a:lnTo>
                <a:lnTo>
                  <a:pt x="236855" y="59054"/>
                </a:lnTo>
                <a:lnTo>
                  <a:pt x="211455" y="69850"/>
                </a:lnTo>
                <a:lnTo>
                  <a:pt x="187325" y="78104"/>
                </a:lnTo>
                <a:lnTo>
                  <a:pt x="165100" y="88900"/>
                </a:lnTo>
                <a:lnTo>
                  <a:pt x="142875" y="99695"/>
                </a:lnTo>
                <a:lnTo>
                  <a:pt x="122555" y="111760"/>
                </a:lnTo>
                <a:lnTo>
                  <a:pt x="103505" y="122554"/>
                </a:lnTo>
                <a:lnTo>
                  <a:pt x="85725" y="134620"/>
                </a:lnTo>
                <a:lnTo>
                  <a:pt x="70484" y="147320"/>
                </a:lnTo>
                <a:lnTo>
                  <a:pt x="55880" y="160020"/>
                </a:lnTo>
                <a:lnTo>
                  <a:pt x="43180" y="172720"/>
                </a:lnTo>
                <a:lnTo>
                  <a:pt x="31750" y="186054"/>
                </a:lnTo>
                <a:lnTo>
                  <a:pt x="22225" y="198754"/>
                </a:lnTo>
                <a:lnTo>
                  <a:pt x="14605" y="213360"/>
                </a:lnTo>
                <a:lnTo>
                  <a:pt x="8255" y="226695"/>
                </a:lnTo>
                <a:lnTo>
                  <a:pt x="5080" y="241300"/>
                </a:lnTo>
                <a:lnTo>
                  <a:pt x="634" y="255270"/>
                </a:lnTo>
                <a:lnTo>
                  <a:pt x="634" y="26860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61210" y="2561590"/>
            <a:ext cx="1920239" cy="581660"/>
          </a:xfrm>
          <a:custGeom>
            <a:avLst/>
            <a:gdLst/>
            <a:ahLst/>
            <a:cxnLst/>
            <a:rect l="l" t="t" r="r" b="b"/>
            <a:pathLst>
              <a:path w="1920239" h="581660">
                <a:moveTo>
                  <a:pt x="0" y="290830"/>
                </a:moveTo>
                <a:lnTo>
                  <a:pt x="634" y="306070"/>
                </a:lnTo>
                <a:lnTo>
                  <a:pt x="4444" y="321310"/>
                </a:lnTo>
                <a:lnTo>
                  <a:pt x="10794" y="336550"/>
                </a:lnTo>
                <a:lnTo>
                  <a:pt x="19684" y="351155"/>
                </a:lnTo>
                <a:lnTo>
                  <a:pt x="32384" y="365760"/>
                </a:lnTo>
                <a:lnTo>
                  <a:pt x="46354" y="381000"/>
                </a:lnTo>
                <a:lnTo>
                  <a:pt x="63500" y="394970"/>
                </a:lnTo>
                <a:lnTo>
                  <a:pt x="82550" y="408305"/>
                </a:lnTo>
                <a:lnTo>
                  <a:pt x="103504" y="422910"/>
                </a:lnTo>
                <a:lnTo>
                  <a:pt x="127634" y="436880"/>
                </a:lnTo>
                <a:lnTo>
                  <a:pt x="154304" y="449580"/>
                </a:lnTo>
                <a:lnTo>
                  <a:pt x="182244" y="462280"/>
                </a:lnTo>
                <a:lnTo>
                  <a:pt x="212725" y="473710"/>
                </a:lnTo>
                <a:lnTo>
                  <a:pt x="245744" y="486410"/>
                </a:lnTo>
                <a:lnTo>
                  <a:pt x="280034" y="496570"/>
                </a:lnTo>
                <a:lnTo>
                  <a:pt x="317500" y="508000"/>
                </a:lnTo>
                <a:lnTo>
                  <a:pt x="355600" y="516255"/>
                </a:lnTo>
                <a:lnTo>
                  <a:pt x="395604" y="527050"/>
                </a:lnTo>
                <a:lnTo>
                  <a:pt x="436244" y="534670"/>
                </a:lnTo>
                <a:lnTo>
                  <a:pt x="479425" y="543560"/>
                </a:lnTo>
                <a:lnTo>
                  <a:pt x="523875" y="551180"/>
                </a:lnTo>
                <a:lnTo>
                  <a:pt x="569594" y="557530"/>
                </a:lnTo>
                <a:lnTo>
                  <a:pt x="615950" y="562610"/>
                </a:lnTo>
                <a:lnTo>
                  <a:pt x="663575" y="567055"/>
                </a:lnTo>
                <a:lnTo>
                  <a:pt x="711200" y="572770"/>
                </a:lnTo>
                <a:lnTo>
                  <a:pt x="760094" y="575310"/>
                </a:lnTo>
                <a:lnTo>
                  <a:pt x="809625" y="579120"/>
                </a:lnTo>
                <a:lnTo>
                  <a:pt x="859154" y="579755"/>
                </a:lnTo>
                <a:lnTo>
                  <a:pt x="909319" y="581660"/>
                </a:lnTo>
                <a:lnTo>
                  <a:pt x="1010919" y="581660"/>
                </a:lnTo>
                <a:lnTo>
                  <a:pt x="1060450" y="579755"/>
                </a:lnTo>
                <a:lnTo>
                  <a:pt x="1109345" y="579120"/>
                </a:lnTo>
                <a:lnTo>
                  <a:pt x="1158875" y="575310"/>
                </a:lnTo>
                <a:lnTo>
                  <a:pt x="1208404" y="572770"/>
                </a:lnTo>
                <a:lnTo>
                  <a:pt x="1257300" y="567055"/>
                </a:lnTo>
                <a:lnTo>
                  <a:pt x="1304289" y="562610"/>
                </a:lnTo>
                <a:lnTo>
                  <a:pt x="1350644" y="557530"/>
                </a:lnTo>
                <a:lnTo>
                  <a:pt x="1395094" y="551180"/>
                </a:lnTo>
                <a:lnTo>
                  <a:pt x="1439544" y="543560"/>
                </a:lnTo>
                <a:lnTo>
                  <a:pt x="1483360" y="534670"/>
                </a:lnTo>
                <a:lnTo>
                  <a:pt x="1524635" y="527050"/>
                </a:lnTo>
                <a:lnTo>
                  <a:pt x="1564639" y="516255"/>
                </a:lnTo>
                <a:lnTo>
                  <a:pt x="1602739" y="508000"/>
                </a:lnTo>
                <a:lnTo>
                  <a:pt x="1638935" y="496570"/>
                </a:lnTo>
                <a:lnTo>
                  <a:pt x="1673860" y="486410"/>
                </a:lnTo>
                <a:lnTo>
                  <a:pt x="1706244" y="473710"/>
                </a:lnTo>
                <a:lnTo>
                  <a:pt x="1737360" y="462280"/>
                </a:lnTo>
                <a:lnTo>
                  <a:pt x="1765935" y="449580"/>
                </a:lnTo>
                <a:lnTo>
                  <a:pt x="1791335" y="436880"/>
                </a:lnTo>
                <a:lnTo>
                  <a:pt x="1816100" y="422910"/>
                </a:lnTo>
                <a:lnTo>
                  <a:pt x="1837689" y="408305"/>
                </a:lnTo>
                <a:lnTo>
                  <a:pt x="1856739" y="394970"/>
                </a:lnTo>
                <a:lnTo>
                  <a:pt x="1873250" y="381000"/>
                </a:lnTo>
                <a:lnTo>
                  <a:pt x="1888489" y="365760"/>
                </a:lnTo>
                <a:lnTo>
                  <a:pt x="1899285" y="351155"/>
                </a:lnTo>
                <a:lnTo>
                  <a:pt x="1908810" y="336550"/>
                </a:lnTo>
                <a:lnTo>
                  <a:pt x="1915160" y="321310"/>
                </a:lnTo>
                <a:lnTo>
                  <a:pt x="1918335" y="306070"/>
                </a:lnTo>
                <a:lnTo>
                  <a:pt x="1920239" y="290830"/>
                </a:lnTo>
                <a:lnTo>
                  <a:pt x="1918335" y="274955"/>
                </a:lnTo>
                <a:lnTo>
                  <a:pt x="1915160" y="260350"/>
                </a:lnTo>
                <a:lnTo>
                  <a:pt x="1908810" y="245110"/>
                </a:lnTo>
                <a:lnTo>
                  <a:pt x="1899285" y="230505"/>
                </a:lnTo>
                <a:lnTo>
                  <a:pt x="1886585" y="215900"/>
                </a:lnTo>
                <a:lnTo>
                  <a:pt x="1873250" y="200660"/>
                </a:lnTo>
                <a:lnTo>
                  <a:pt x="1856739" y="186055"/>
                </a:lnTo>
                <a:lnTo>
                  <a:pt x="1837689" y="172720"/>
                </a:lnTo>
                <a:lnTo>
                  <a:pt x="1816100" y="158750"/>
                </a:lnTo>
                <a:lnTo>
                  <a:pt x="1791335" y="146050"/>
                </a:lnTo>
                <a:lnTo>
                  <a:pt x="1765300" y="132080"/>
                </a:lnTo>
                <a:lnTo>
                  <a:pt x="1737360" y="120650"/>
                </a:lnTo>
                <a:lnTo>
                  <a:pt x="1705610" y="107950"/>
                </a:lnTo>
                <a:lnTo>
                  <a:pt x="1673860" y="96520"/>
                </a:lnTo>
                <a:lnTo>
                  <a:pt x="1638935" y="84455"/>
                </a:lnTo>
                <a:lnTo>
                  <a:pt x="1602739" y="74930"/>
                </a:lnTo>
                <a:lnTo>
                  <a:pt x="1564639" y="64770"/>
                </a:lnTo>
                <a:lnTo>
                  <a:pt x="1524635" y="55880"/>
                </a:lnTo>
                <a:lnTo>
                  <a:pt x="1483360" y="46355"/>
                </a:lnTo>
                <a:lnTo>
                  <a:pt x="1439544" y="39370"/>
                </a:lnTo>
                <a:lnTo>
                  <a:pt x="1395094" y="31750"/>
                </a:lnTo>
                <a:lnTo>
                  <a:pt x="1350644" y="25400"/>
                </a:lnTo>
                <a:lnTo>
                  <a:pt x="1304289" y="19050"/>
                </a:lnTo>
                <a:lnTo>
                  <a:pt x="1257300" y="13970"/>
                </a:lnTo>
                <a:lnTo>
                  <a:pt x="1208404" y="10160"/>
                </a:lnTo>
                <a:lnTo>
                  <a:pt x="1158875" y="6350"/>
                </a:lnTo>
                <a:lnTo>
                  <a:pt x="1111250" y="3810"/>
                </a:lnTo>
                <a:lnTo>
                  <a:pt x="1060450" y="1270"/>
                </a:lnTo>
                <a:lnTo>
                  <a:pt x="1010919" y="0"/>
                </a:lnTo>
                <a:lnTo>
                  <a:pt x="911225" y="0"/>
                </a:lnTo>
                <a:lnTo>
                  <a:pt x="863600" y="1270"/>
                </a:lnTo>
                <a:lnTo>
                  <a:pt x="814704" y="3810"/>
                </a:lnTo>
                <a:lnTo>
                  <a:pt x="766444" y="6350"/>
                </a:lnTo>
                <a:lnTo>
                  <a:pt x="719454" y="10160"/>
                </a:lnTo>
                <a:lnTo>
                  <a:pt x="673100" y="13970"/>
                </a:lnTo>
                <a:lnTo>
                  <a:pt x="626744" y="17780"/>
                </a:lnTo>
                <a:lnTo>
                  <a:pt x="581025" y="24130"/>
                </a:lnTo>
                <a:lnTo>
                  <a:pt x="536575" y="30480"/>
                </a:lnTo>
                <a:lnTo>
                  <a:pt x="493394" y="36830"/>
                </a:lnTo>
                <a:lnTo>
                  <a:pt x="451484" y="44450"/>
                </a:lnTo>
                <a:lnTo>
                  <a:pt x="410844" y="52070"/>
                </a:lnTo>
                <a:lnTo>
                  <a:pt x="371475" y="60960"/>
                </a:lnTo>
                <a:lnTo>
                  <a:pt x="334644" y="69850"/>
                </a:lnTo>
                <a:lnTo>
                  <a:pt x="298450" y="80010"/>
                </a:lnTo>
                <a:lnTo>
                  <a:pt x="263525" y="90805"/>
                </a:lnTo>
                <a:lnTo>
                  <a:pt x="230504" y="101600"/>
                </a:lnTo>
                <a:lnTo>
                  <a:pt x="200025" y="113030"/>
                </a:lnTo>
                <a:lnTo>
                  <a:pt x="172084" y="124460"/>
                </a:lnTo>
                <a:lnTo>
                  <a:pt x="146050" y="137160"/>
                </a:lnTo>
                <a:lnTo>
                  <a:pt x="120650" y="149860"/>
                </a:lnTo>
                <a:lnTo>
                  <a:pt x="97154" y="163830"/>
                </a:lnTo>
                <a:lnTo>
                  <a:pt x="76834" y="176530"/>
                </a:lnTo>
                <a:lnTo>
                  <a:pt x="59054" y="190500"/>
                </a:lnTo>
                <a:lnTo>
                  <a:pt x="44450" y="204470"/>
                </a:lnTo>
                <a:lnTo>
                  <a:pt x="29844" y="217805"/>
                </a:lnTo>
                <a:lnTo>
                  <a:pt x="19684" y="232410"/>
                </a:lnTo>
                <a:lnTo>
                  <a:pt x="10794" y="247650"/>
                </a:lnTo>
                <a:lnTo>
                  <a:pt x="4444" y="261620"/>
                </a:lnTo>
                <a:lnTo>
                  <a:pt x="634" y="276860"/>
                </a:lnTo>
                <a:lnTo>
                  <a:pt x="0" y="29083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20110" y="2658110"/>
            <a:ext cx="2868929" cy="692150"/>
          </a:xfrm>
          <a:custGeom>
            <a:avLst/>
            <a:gdLst/>
            <a:ahLst/>
            <a:cxnLst/>
            <a:rect l="l" t="t" r="r" b="b"/>
            <a:pathLst>
              <a:path w="2868929" h="692150">
                <a:moveTo>
                  <a:pt x="0" y="345439"/>
                </a:moveTo>
                <a:lnTo>
                  <a:pt x="1904" y="362585"/>
                </a:lnTo>
                <a:lnTo>
                  <a:pt x="8254" y="381635"/>
                </a:lnTo>
                <a:lnTo>
                  <a:pt x="17144" y="400050"/>
                </a:lnTo>
                <a:lnTo>
                  <a:pt x="31750" y="417194"/>
                </a:lnTo>
                <a:lnTo>
                  <a:pt x="48894" y="435610"/>
                </a:lnTo>
                <a:lnTo>
                  <a:pt x="70485" y="452754"/>
                </a:lnTo>
                <a:lnTo>
                  <a:pt x="95885" y="469900"/>
                </a:lnTo>
                <a:lnTo>
                  <a:pt x="124460" y="486410"/>
                </a:lnTo>
                <a:lnTo>
                  <a:pt x="156844" y="502285"/>
                </a:lnTo>
                <a:lnTo>
                  <a:pt x="192404" y="518794"/>
                </a:lnTo>
                <a:lnTo>
                  <a:pt x="232410" y="534035"/>
                </a:lnTo>
                <a:lnTo>
                  <a:pt x="273685" y="549910"/>
                </a:lnTo>
                <a:lnTo>
                  <a:pt x="319404" y="563244"/>
                </a:lnTo>
                <a:lnTo>
                  <a:pt x="368300" y="577850"/>
                </a:lnTo>
                <a:lnTo>
                  <a:pt x="419735" y="590550"/>
                </a:lnTo>
                <a:lnTo>
                  <a:pt x="474344" y="603250"/>
                </a:lnTo>
                <a:lnTo>
                  <a:pt x="531494" y="614044"/>
                </a:lnTo>
                <a:lnTo>
                  <a:pt x="591185" y="626110"/>
                </a:lnTo>
                <a:lnTo>
                  <a:pt x="654050" y="635635"/>
                </a:lnTo>
                <a:lnTo>
                  <a:pt x="717550" y="645794"/>
                </a:lnTo>
                <a:lnTo>
                  <a:pt x="782954" y="654050"/>
                </a:lnTo>
                <a:lnTo>
                  <a:pt x="851535" y="662304"/>
                </a:lnTo>
                <a:lnTo>
                  <a:pt x="920750" y="668654"/>
                </a:lnTo>
                <a:lnTo>
                  <a:pt x="991235" y="675004"/>
                </a:lnTo>
                <a:lnTo>
                  <a:pt x="1064260" y="680085"/>
                </a:lnTo>
                <a:lnTo>
                  <a:pt x="1136650" y="683894"/>
                </a:lnTo>
                <a:lnTo>
                  <a:pt x="1210310" y="687704"/>
                </a:lnTo>
                <a:lnTo>
                  <a:pt x="1284604" y="690244"/>
                </a:lnTo>
                <a:lnTo>
                  <a:pt x="1359535" y="692150"/>
                </a:lnTo>
                <a:lnTo>
                  <a:pt x="1509394" y="692150"/>
                </a:lnTo>
                <a:lnTo>
                  <a:pt x="1584960" y="690244"/>
                </a:lnTo>
                <a:lnTo>
                  <a:pt x="1657985" y="687704"/>
                </a:lnTo>
                <a:lnTo>
                  <a:pt x="1733550" y="685800"/>
                </a:lnTo>
                <a:lnTo>
                  <a:pt x="1805939" y="680085"/>
                </a:lnTo>
                <a:lnTo>
                  <a:pt x="1877694" y="675004"/>
                </a:lnTo>
                <a:lnTo>
                  <a:pt x="1949450" y="668654"/>
                </a:lnTo>
                <a:lnTo>
                  <a:pt x="2017394" y="662304"/>
                </a:lnTo>
                <a:lnTo>
                  <a:pt x="2086610" y="654685"/>
                </a:lnTo>
                <a:lnTo>
                  <a:pt x="2150744" y="645794"/>
                </a:lnTo>
                <a:lnTo>
                  <a:pt x="2216150" y="636904"/>
                </a:lnTo>
                <a:lnTo>
                  <a:pt x="2277744" y="626110"/>
                </a:lnTo>
                <a:lnTo>
                  <a:pt x="2336800" y="615950"/>
                </a:lnTo>
                <a:lnTo>
                  <a:pt x="2394585" y="603250"/>
                </a:lnTo>
                <a:lnTo>
                  <a:pt x="2448560" y="591185"/>
                </a:lnTo>
                <a:lnTo>
                  <a:pt x="2499994" y="577850"/>
                </a:lnTo>
                <a:lnTo>
                  <a:pt x="2548890" y="563244"/>
                </a:lnTo>
                <a:lnTo>
                  <a:pt x="2594610" y="549910"/>
                </a:lnTo>
                <a:lnTo>
                  <a:pt x="2637790" y="534035"/>
                </a:lnTo>
                <a:lnTo>
                  <a:pt x="2677160" y="518794"/>
                </a:lnTo>
                <a:lnTo>
                  <a:pt x="2712085" y="502285"/>
                </a:lnTo>
                <a:lnTo>
                  <a:pt x="2745740" y="487044"/>
                </a:lnTo>
                <a:lnTo>
                  <a:pt x="2773679" y="469900"/>
                </a:lnTo>
                <a:lnTo>
                  <a:pt x="2799079" y="452754"/>
                </a:lnTo>
                <a:lnTo>
                  <a:pt x="2820035" y="435610"/>
                </a:lnTo>
                <a:lnTo>
                  <a:pt x="2837179" y="417194"/>
                </a:lnTo>
                <a:lnTo>
                  <a:pt x="2851150" y="400050"/>
                </a:lnTo>
                <a:lnTo>
                  <a:pt x="2861310" y="381635"/>
                </a:lnTo>
                <a:lnTo>
                  <a:pt x="2867660" y="363854"/>
                </a:lnTo>
                <a:lnTo>
                  <a:pt x="2868929" y="346710"/>
                </a:lnTo>
                <a:lnTo>
                  <a:pt x="2867660" y="327660"/>
                </a:lnTo>
                <a:lnTo>
                  <a:pt x="2861310" y="309244"/>
                </a:lnTo>
                <a:lnTo>
                  <a:pt x="2851150" y="292100"/>
                </a:lnTo>
                <a:lnTo>
                  <a:pt x="2837179" y="273685"/>
                </a:lnTo>
                <a:lnTo>
                  <a:pt x="2820035" y="255904"/>
                </a:lnTo>
                <a:lnTo>
                  <a:pt x="2799079" y="238760"/>
                </a:lnTo>
                <a:lnTo>
                  <a:pt x="2773679" y="222250"/>
                </a:lnTo>
                <a:lnTo>
                  <a:pt x="2745740" y="203835"/>
                </a:lnTo>
                <a:lnTo>
                  <a:pt x="2712085" y="188594"/>
                </a:lnTo>
                <a:lnTo>
                  <a:pt x="2677160" y="172085"/>
                </a:lnTo>
                <a:lnTo>
                  <a:pt x="2637790" y="156844"/>
                </a:lnTo>
                <a:lnTo>
                  <a:pt x="2594610" y="141604"/>
                </a:lnTo>
                <a:lnTo>
                  <a:pt x="2548890" y="127635"/>
                </a:lnTo>
                <a:lnTo>
                  <a:pt x="2499994" y="114300"/>
                </a:lnTo>
                <a:lnTo>
                  <a:pt x="2448560" y="99694"/>
                </a:lnTo>
                <a:lnTo>
                  <a:pt x="2394585" y="88900"/>
                </a:lnTo>
                <a:lnTo>
                  <a:pt x="2336800" y="76200"/>
                </a:lnTo>
                <a:lnTo>
                  <a:pt x="2277744" y="65404"/>
                </a:lnTo>
                <a:lnTo>
                  <a:pt x="2216150" y="54610"/>
                </a:lnTo>
                <a:lnTo>
                  <a:pt x="2150744" y="45085"/>
                </a:lnTo>
                <a:lnTo>
                  <a:pt x="2086610" y="36194"/>
                </a:lnTo>
                <a:lnTo>
                  <a:pt x="2017394" y="29210"/>
                </a:lnTo>
                <a:lnTo>
                  <a:pt x="1949450" y="22860"/>
                </a:lnTo>
                <a:lnTo>
                  <a:pt x="1877694" y="16510"/>
                </a:lnTo>
                <a:lnTo>
                  <a:pt x="1805939" y="10794"/>
                </a:lnTo>
                <a:lnTo>
                  <a:pt x="1733550" y="6350"/>
                </a:lnTo>
                <a:lnTo>
                  <a:pt x="1657985" y="3810"/>
                </a:lnTo>
                <a:lnTo>
                  <a:pt x="1584960" y="635"/>
                </a:lnTo>
                <a:lnTo>
                  <a:pt x="1509394" y="0"/>
                </a:lnTo>
                <a:lnTo>
                  <a:pt x="1359535" y="0"/>
                </a:lnTo>
                <a:lnTo>
                  <a:pt x="1284604" y="635"/>
                </a:lnTo>
                <a:lnTo>
                  <a:pt x="1210310" y="3810"/>
                </a:lnTo>
                <a:lnTo>
                  <a:pt x="1136650" y="6350"/>
                </a:lnTo>
                <a:lnTo>
                  <a:pt x="1064260" y="10794"/>
                </a:lnTo>
                <a:lnTo>
                  <a:pt x="991235" y="16510"/>
                </a:lnTo>
                <a:lnTo>
                  <a:pt x="920750" y="22860"/>
                </a:lnTo>
                <a:lnTo>
                  <a:pt x="851535" y="29210"/>
                </a:lnTo>
                <a:lnTo>
                  <a:pt x="782954" y="36194"/>
                </a:lnTo>
                <a:lnTo>
                  <a:pt x="717550" y="45085"/>
                </a:lnTo>
                <a:lnTo>
                  <a:pt x="654050" y="54610"/>
                </a:lnTo>
                <a:lnTo>
                  <a:pt x="591185" y="65404"/>
                </a:lnTo>
                <a:lnTo>
                  <a:pt x="531494" y="76200"/>
                </a:lnTo>
                <a:lnTo>
                  <a:pt x="474344" y="88900"/>
                </a:lnTo>
                <a:lnTo>
                  <a:pt x="419735" y="99694"/>
                </a:lnTo>
                <a:lnTo>
                  <a:pt x="368300" y="114300"/>
                </a:lnTo>
                <a:lnTo>
                  <a:pt x="319404" y="127635"/>
                </a:lnTo>
                <a:lnTo>
                  <a:pt x="273685" y="141604"/>
                </a:lnTo>
                <a:lnTo>
                  <a:pt x="232410" y="156844"/>
                </a:lnTo>
                <a:lnTo>
                  <a:pt x="192404" y="172085"/>
                </a:lnTo>
                <a:lnTo>
                  <a:pt x="156844" y="188594"/>
                </a:lnTo>
                <a:lnTo>
                  <a:pt x="124460" y="203835"/>
                </a:lnTo>
                <a:lnTo>
                  <a:pt x="95885" y="222250"/>
                </a:lnTo>
                <a:lnTo>
                  <a:pt x="70485" y="238760"/>
                </a:lnTo>
                <a:lnTo>
                  <a:pt x="48894" y="255904"/>
                </a:lnTo>
                <a:lnTo>
                  <a:pt x="31750" y="273685"/>
                </a:lnTo>
                <a:lnTo>
                  <a:pt x="17144" y="292100"/>
                </a:lnTo>
                <a:lnTo>
                  <a:pt x="8254" y="309244"/>
                </a:lnTo>
                <a:lnTo>
                  <a:pt x="1904" y="327660"/>
                </a:lnTo>
                <a:lnTo>
                  <a:pt x="0" y="345439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45100" y="1944370"/>
            <a:ext cx="1841500" cy="520700"/>
          </a:xfrm>
          <a:custGeom>
            <a:avLst/>
            <a:gdLst/>
            <a:ahLst/>
            <a:cxnLst/>
            <a:rect l="l" t="t" r="r" b="b"/>
            <a:pathLst>
              <a:path w="1841500" h="520700">
                <a:moveTo>
                  <a:pt x="0" y="260350"/>
                </a:moveTo>
                <a:lnTo>
                  <a:pt x="1270" y="273050"/>
                </a:lnTo>
                <a:lnTo>
                  <a:pt x="4445" y="286384"/>
                </a:lnTo>
                <a:lnTo>
                  <a:pt x="10795" y="300354"/>
                </a:lnTo>
                <a:lnTo>
                  <a:pt x="20320" y="313054"/>
                </a:lnTo>
                <a:lnTo>
                  <a:pt x="29845" y="327025"/>
                </a:lnTo>
                <a:lnTo>
                  <a:pt x="44450" y="339725"/>
                </a:lnTo>
                <a:lnTo>
                  <a:pt x="60960" y="352425"/>
                </a:lnTo>
                <a:lnTo>
                  <a:pt x="78104" y="365125"/>
                </a:lnTo>
                <a:lnTo>
                  <a:pt x="99695" y="377825"/>
                </a:lnTo>
                <a:lnTo>
                  <a:pt x="122554" y="389254"/>
                </a:lnTo>
                <a:lnTo>
                  <a:pt x="147954" y="400684"/>
                </a:lnTo>
                <a:lnTo>
                  <a:pt x="175260" y="412750"/>
                </a:lnTo>
                <a:lnTo>
                  <a:pt x="204470" y="423544"/>
                </a:lnTo>
                <a:lnTo>
                  <a:pt x="236220" y="433704"/>
                </a:lnTo>
                <a:lnTo>
                  <a:pt x="268604" y="444500"/>
                </a:lnTo>
                <a:lnTo>
                  <a:pt x="304800" y="452754"/>
                </a:lnTo>
                <a:lnTo>
                  <a:pt x="340995" y="461644"/>
                </a:lnTo>
                <a:lnTo>
                  <a:pt x="379095" y="469900"/>
                </a:lnTo>
                <a:lnTo>
                  <a:pt x="419100" y="476884"/>
                </a:lnTo>
                <a:lnTo>
                  <a:pt x="459104" y="484504"/>
                </a:lnTo>
                <a:lnTo>
                  <a:pt x="502920" y="490854"/>
                </a:lnTo>
                <a:lnTo>
                  <a:pt x="546100" y="497204"/>
                </a:lnTo>
                <a:lnTo>
                  <a:pt x="590550" y="502284"/>
                </a:lnTo>
                <a:lnTo>
                  <a:pt x="636270" y="508000"/>
                </a:lnTo>
                <a:lnTo>
                  <a:pt x="681354" y="511175"/>
                </a:lnTo>
                <a:lnTo>
                  <a:pt x="728345" y="514350"/>
                </a:lnTo>
                <a:lnTo>
                  <a:pt x="775970" y="516254"/>
                </a:lnTo>
                <a:lnTo>
                  <a:pt x="823595" y="517525"/>
                </a:lnTo>
                <a:lnTo>
                  <a:pt x="871854" y="518794"/>
                </a:lnTo>
                <a:lnTo>
                  <a:pt x="920750" y="520700"/>
                </a:lnTo>
                <a:lnTo>
                  <a:pt x="969010" y="518794"/>
                </a:lnTo>
                <a:lnTo>
                  <a:pt x="1016000" y="517525"/>
                </a:lnTo>
                <a:lnTo>
                  <a:pt x="1064260" y="516254"/>
                </a:lnTo>
                <a:lnTo>
                  <a:pt x="1111250" y="514350"/>
                </a:lnTo>
                <a:lnTo>
                  <a:pt x="1157604" y="511175"/>
                </a:lnTo>
                <a:lnTo>
                  <a:pt x="1204595" y="508000"/>
                </a:lnTo>
                <a:lnTo>
                  <a:pt x="1249045" y="502284"/>
                </a:lnTo>
                <a:lnTo>
                  <a:pt x="1293495" y="497204"/>
                </a:lnTo>
                <a:lnTo>
                  <a:pt x="1337945" y="490854"/>
                </a:lnTo>
                <a:lnTo>
                  <a:pt x="1380490" y="484504"/>
                </a:lnTo>
                <a:lnTo>
                  <a:pt x="1420495" y="476884"/>
                </a:lnTo>
                <a:lnTo>
                  <a:pt x="1461770" y="469900"/>
                </a:lnTo>
                <a:lnTo>
                  <a:pt x="1499870" y="461644"/>
                </a:lnTo>
                <a:lnTo>
                  <a:pt x="1536700" y="452754"/>
                </a:lnTo>
                <a:lnTo>
                  <a:pt x="1570990" y="444500"/>
                </a:lnTo>
                <a:lnTo>
                  <a:pt x="1603375" y="433704"/>
                </a:lnTo>
                <a:lnTo>
                  <a:pt x="1635125" y="423544"/>
                </a:lnTo>
                <a:lnTo>
                  <a:pt x="1664970" y="412750"/>
                </a:lnTo>
                <a:lnTo>
                  <a:pt x="1691640" y="400684"/>
                </a:lnTo>
                <a:lnTo>
                  <a:pt x="1717040" y="389254"/>
                </a:lnTo>
                <a:lnTo>
                  <a:pt x="1739900" y="377825"/>
                </a:lnTo>
                <a:lnTo>
                  <a:pt x="1761490" y="365125"/>
                </a:lnTo>
                <a:lnTo>
                  <a:pt x="1779270" y="352425"/>
                </a:lnTo>
                <a:lnTo>
                  <a:pt x="1795145" y="339725"/>
                </a:lnTo>
                <a:lnTo>
                  <a:pt x="1809750" y="327025"/>
                </a:lnTo>
                <a:lnTo>
                  <a:pt x="1820545" y="313054"/>
                </a:lnTo>
                <a:lnTo>
                  <a:pt x="1830070" y="300354"/>
                </a:lnTo>
                <a:lnTo>
                  <a:pt x="1835150" y="286384"/>
                </a:lnTo>
                <a:lnTo>
                  <a:pt x="1838325" y="273050"/>
                </a:lnTo>
                <a:lnTo>
                  <a:pt x="1839595" y="260350"/>
                </a:lnTo>
                <a:lnTo>
                  <a:pt x="1841500" y="260350"/>
                </a:lnTo>
                <a:lnTo>
                  <a:pt x="1839595" y="245744"/>
                </a:lnTo>
                <a:lnTo>
                  <a:pt x="1836420" y="231775"/>
                </a:lnTo>
                <a:lnTo>
                  <a:pt x="1830070" y="219075"/>
                </a:lnTo>
                <a:lnTo>
                  <a:pt x="1820545" y="205104"/>
                </a:lnTo>
                <a:lnTo>
                  <a:pt x="1809750" y="192404"/>
                </a:lnTo>
                <a:lnTo>
                  <a:pt x="1795145" y="178434"/>
                </a:lnTo>
                <a:lnTo>
                  <a:pt x="1779270" y="165734"/>
                </a:lnTo>
                <a:lnTo>
                  <a:pt x="1761490" y="153034"/>
                </a:lnTo>
                <a:lnTo>
                  <a:pt x="1739900" y="141604"/>
                </a:lnTo>
                <a:lnTo>
                  <a:pt x="1717040" y="128904"/>
                </a:lnTo>
                <a:lnTo>
                  <a:pt x="1691640" y="117475"/>
                </a:lnTo>
                <a:lnTo>
                  <a:pt x="1664970" y="106044"/>
                </a:lnTo>
                <a:lnTo>
                  <a:pt x="1635125" y="95884"/>
                </a:lnTo>
                <a:lnTo>
                  <a:pt x="1603375" y="85725"/>
                </a:lnTo>
                <a:lnTo>
                  <a:pt x="1570990" y="76200"/>
                </a:lnTo>
                <a:lnTo>
                  <a:pt x="1536700" y="65404"/>
                </a:lnTo>
                <a:lnTo>
                  <a:pt x="1499870" y="57784"/>
                </a:lnTo>
                <a:lnTo>
                  <a:pt x="1461770" y="48894"/>
                </a:lnTo>
                <a:lnTo>
                  <a:pt x="1420495" y="41275"/>
                </a:lnTo>
                <a:lnTo>
                  <a:pt x="1380490" y="33654"/>
                </a:lnTo>
                <a:lnTo>
                  <a:pt x="1337945" y="27304"/>
                </a:lnTo>
                <a:lnTo>
                  <a:pt x="1293495" y="22225"/>
                </a:lnTo>
                <a:lnTo>
                  <a:pt x="1250950" y="17144"/>
                </a:lnTo>
                <a:lnTo>
                  <a:pt x="1204595" y="12700"/>
                </a:lnTo>
                <a:lnTo>
                  <a:pt x="1157604" y="8254"/>
                </a:lnTo>
                <a:lnTo>
                  <a:pt x="1111250" y="6350"/>
                </a:lnTo>
                <a:lnTo>
                  <a:pt x="1064260" y="3175"/>
                </a:lnTo>
                <a:lnTo>
                  <a:pt x="1017270" y="634"/>
                </a:lnTo>
                <a:lnTo>
                  <a:pt x="969010" y="0"/>
                </a:lnTo>
                <a:lnTo>
                  <a:pt x="873760" y="0"/>
                </a:lnTo>
                <a:lnTo>
                  <a:pt x="826770" y="634"/>
                </a:lnTo>
                <a:lnTo>
                  <a:pt x="781050" y="1904"/>
                </a:lnTo>
                <a:lnTo>
                  <a:pt x="734695" y="4444"/>
                </a:lnTo>
                <a:lnTo>
                  <a:pt x="689610" y="8254"/>
                </a:lnTo>
                <a:lnTo>
                  <a:pt x="645160" y="10794"/>
                </a:lnTo>
                <a:lnTo>
                  <a:pt x="600710" y="15875"/>
                </a:lnTo>
                <a:lnTo>
                  <a:pt x="556895" y="20954"/>
                </a:lnTo>
                <a:lnTo>
                  <a:pt x="514350" y="26034"/>
                </a:lnTo>
                <a:lnTo>
                  <a:pt x="473710" y="32384"/>
                </a:lnTo>
                <a:lnTo>
                  <a:pt x="433070" y="38734"/>
                </a:lnTo>
                <a:lnTo>
                  <a:pt x="393700" y="46354"/>
                </a:lnTo>
                <a:lnTo>
                  <a:pt x="356870" y="53975"/>
                </a:lnTo>
                <a:lnTo>
                  <a:pt x="319404" y="61594"/>
                </a:lnTo>
                <a:lnTo>
                  <a:pt x="285750" y="70484"/>
                </a:lnTo>
                <a:lnTo>
                  <a:pt x="252095" y="80644"/>
                </a:lnTo>
                <a:lnTo>
                  <a:pt x="222250" y="89534"/>
                </a:lnTo>
                <a:lnTo>
                  <a:pt x="191770" y="101600"/>
                </a:lnTo>
                <a:lnTo>
                  <a:pt x="165100" y="111125"/>
                </a:lnTo>
                <a:lnTo>
                  <a:pt x="137795" y="122554"/>
                </a:lnTo>
                <a:lnTo>
                  <a:pt x="115570" y="133350"/>
                </a:lnTo>
                <a:lnTo>
                  <a:pt x="93345" y="146050"/>
                </a:lnTo>
                <a:lnTo>
                  <a:pt x="73660" y="156844"/>
                </a:lnTo>
                <a:lnTo>
                  <a:pt x="57150" y="169544"/>
                </a:lnTo>
                <a:lnTo>
                  <a:pt x="41910" y="182244"/>
                </a:lnTo>
                <a:lnTo>
                  <a:pt x="29210" y="194944"/>
                </a:lnTo>
                <a:lnTo>
                  <a:pt x="19050" y="207644"/>
                </a:lnTo>
                <a:lnTo>
                  <a:pt x="10160" y="220344"/>
                </a:lnTo>
                <a:lnTo>
                  <a:pt x="4445" y="233044"/>
                </a:lnTo>
                <a:lnTo>
                  <a:pt x="1270" y="245744"/>
                </a:lnTo>
                <a:lnTo>
                  <a:pt x="0" y="26035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519420" y="2279650"/>
            <a:ext cx="1825625" cy="518160"/>
          </a:xfrm>
          <a:custGeom>
            <a:avLst/>
            <a:gdLst/>
            <a:ahLst/>
            <a:cxnLst/>
            <a:rect l="l" t="t" r="r" b="b"/>
            <a:pathLst>
              <a:path w="1825625" h="518160">
                <a:moveTo>
                  <a:pt x="29844" y="325754"/>
                </a:moveTo>
                <a:lnTo>
                  <a:pt x="44450" y="338454"/>
                </a:lnTo>
                <a:lnTo>
                  <a:pt x="59054" y="351154"/>
                </a:lnTo>
                <a:lnTo>
                  <a:pt x="78104" y="363854"/>
                </a:lnTo>
                <a:lnTo>
                  <a:pt x="98425" y="375920"/>
                </a:lnTo>
                <a:lnTo>
                  <a:pt x="121284" y="388620"/>
                </a:lnTo>
                <a:lnTo>
                  <a:pt x="146050" y="400050"/>
                </a:lnTo>
                <a:lnTo>
                  <a:pt x="173354" y="410845"/>
                </a:lnTo>
                <a:lnTo>
                  <a:pt x="203200" y="421004"/>
                </a:lnTo>
                <a:lnTo>
                  <a:pt x="233044" y="431800"/>
                </a:lnTo>
                <a:lnTo>
                  <a:pt x="266700" y="441960"/>
                </a:lnTo>
                <a:lnTo>
                  <a:pt x="301625" y="452120"/>
                </a:lnTo>
                <a:lnTo>
                  <a:pt x="337184" y="459104"/>
                </a:lnTo>
                <a:lnTo>
                  <a:pt x="375284" y="467995"/>
                </a:lnTo>
                <a:lnTo>
                  <a:pt x="414654" y="476250"/>
                </a:lnTo>
                <a:lnTo>
                  <a:pt x="455294" y="483870"/>
                </a:lnTo>
                <a:lnTo>
                  <a:pt x="497204" y="490220"/>
                </a:lnTo>
                <a:lnTo>
                  <a:pt x="540384" y="496570"/>
                </a:lnTo>
                <a:lnTo>
                  <a:pt x="584834" y="499745"/>
                </a:lnTo>
                <a:lnTo>
                  <a:pt x="630554" y="505460"/>
                </a:lnTo>
                <a:lnTo>
                  <a:pt x="676275" y="509270"/>
                </a:lnTo>
                <a:lnTo>
                  <a:pt x="721994" y="512445"/>
                </a:lnTo>
                <a:lnTo>
                  <a:pt x="768984" y="515620"/>
                </a:lnTo>
                <a:lnTo>
                  <a:pt x="817244" y="516254"/>
                </a:lnTo>
                <a:lnTo>
                  <a:pt x="864234" y="518160"/>
                </a:lnTo>
                <a:lnTo>
                  <a:pt x="960754" y="518160"/>
                </a:lnTo>
                <a:lnTo>
                  <a:pt x="1007745" y="516254"/>
                </a:lnTo>
                <a:lnTo>
                  <a:pt x="1055370" y="515620"/>
                </a:lnTo>
                <a:lnTo>
                  <a:pt x="1102995" y="512445"/>
                </a:lnTo>
                <a:lnTo>
                  <a:pt x="1149350" y="509270"/>
                </a:lnTo>
                <a:lnTo>
                  <a:pt x="1195070" y="505460"/>
                </a:lnTo>
                <a:lnTo>
                  <a:pt x="1240154" y="499745"/>
                </a:lnTo>
                <a:lnTo>
                  <a:pt x="1283970" y="496570"/>
                </a:lnTo>
                <a:lnTo>
                  <a:pt x="1327150" y="490220"/>
                </a:lnTo>
                <a:lnTo>
                  <a:pt x="1369695" y="483870"/>
                </a:lnTo>
                <a:lnTo>
                  <a:pt x="1410970" y="476250"/>
                </a:lnTo>
                <a:lnTo>
                  <a:pt x="1449704" y="467995"/>
                </a:lnTo>
                <a:lnTo>
                  <a:pt x="1487804" y="459104"/>
                </a:lnTo>
                <a:lnTo>
                  <a:pt x="1524000" y="452120"/>
                </a:lnTo>
                <a:lnTo>
                  <a:pt x="1558925" y="441960"/>
                </a:lnTo>
                <a:lnTo>
                  <a:pt x="1591945" y="431800"/>
                </a:lnTo>
                <a:lnTo>
                  <a:pt x="1622425" y="421004"/>
                </a:lnTo>
                <a:lnTo>
                  <a:pt x="1652270" y="410845"/>
                </a:lnTo>
                <a:lnTo>
                  <a:pt x="1678304" y="400050"/>
                </a:lnTo>
                <a:lnTo>
                  <a:pt x="1703704" y="388620"/>
                </a:lnTo>
                <a:lnTo>
                  <a:pt x="1727200" y="375920"/>
                </a:lnTo>
                <a:lnTo>
                  <a:pt x="1747520" y="363854"/>
                </a:lnTo>
                <a:lnTo>
                  <a:pt x="1765300" y="351154"/>
                </a:lnTo>
                <a:lnTo>
                  <a:pt x="1781175" y="338454"/>
                </a:lnTo>
                <a:lnTo>
                  <a:pt x="1795145" y="325754"/>
                </a:lnTo>
                <a:lnTo>
                  <a:pt x="1806575" y="312420"/>
                </a:lnTo>
                <a:lnTo>
                  <a:pt x="1816100" y="299720"/>
                </a:lnTo>
                <a:lnTo>
                  <a:pt x="1820545" y="285750"/>
                </a:lnTo>
                <a:lnTo>
                  <a:pt x="1825625" y="271145"/>
                </a:lnTo>
                <a:lnTo>
                  <a:pt x="1825625" y="258445"/>
                </a:lnTo>
                <a:lnTo>
                  <a:pt x="1824354" y="245110"/>
                </a:lnTo>
                <a:lnTo>
                  <a:pt x="1820545" y="230504"/>
                </a:lnTo>
                <a:lnTo>
                  <a:pt x="1814195" y="217804"/>
                </a:lnTo>
                <a:lnTo>
                  <a:pt x="1806575" y="204470"/>
                </a:lnTo>
                <a:lnTo>
                  <a:pt x="1795145" y="191770"/>
                </a:lnTo>
                <a:lnTo>
                  <a:pt x="1781175" y="177800"/>
                </a:lnTo>
                <a:lnTo>
                  <a:pt x="1765300" y="166370"/>
                </a:lnTo>
                <a:lnTo>
                  <a:pt x="1747520" y="153670"/>
                </a:lnTo>
                <a:lnTo>
                  <a:pt x="1727200" y="140970"/>
                </a:lnTo>
                <a:lnTo>
                  <a:pt x="1703704" y="128904"/>
                </a:lnTo>
                <a:lnTo>
                  <a:pt x="1678304" y="118110"/>
                </a:lnTo>
                <a:lnTo>
                  <a:pt x="1652270" y="106045"/>
                </a:lnTo>
                <a:lnTo>
                  <a:pt x="1622425" y="95250"/>
                </a:lnTo>
                <a:lnTo>
                  <a:pt x="1590675" y="84454"/>
                </a:lnTo>
                <a:lnTo>
                  <a:pt x="1557654" y="74295"/>
                </a:lnTo>
                <a:lnTo>
                  <a:pt x="1524000" y="65404"/>
                </a:lnTo>
                <a:lnTo>
                  <a:pt x="1487170" y="57150"/>
                </a:lnTo>
                <a:lnTo>
                  <a:pt x="1449704" y="48260"/>
                </a:lnTo>
                <a:lnTo>
                  <a:pt x="1410970" y="40004"/>
                </a:lnTo>
                <a:lnTo>
                  <a:pt x="1368425" y="33654"/>
                </a:lnTo>
                <a:lnTo>
                  <a:pt x="1327150" y="27304"/>
                </a:lnTo>
                <a:lnTo>
                  <a:pt x="1283970" y="20954"/>
                </a:lnTo>
                <a:lnTo>
                  <a:pt x="1240154" y="16510"/>
                </a:lnTo>
                <a:lnTo>
                  <a:pt x="1195070" y="12700"/>
                </a:lnTo>
                <a:lnTo>
                  <a:pt x="1149350" y="8254"/>
                </a:lnTo>
                <a:lnTo>
                  <a:pt x="1102995" y="4445"/>
                </a:lnTo>
                <a:lnTo>
                  <a:pt x="1056004" y="1904"/>
                </a:lnTo>
                <a:lnTo>
                  <a:pt x="1007745" y="1270"/>
                </a:lnTo>
                <a:lnTo>
                  <a:pt x="960754" y="0"/>
                </a:lnTo>
                <a:lnTo>
                  <a:pt x="866775" y="0"/>
                </a:lnTo>
                <a:lnTo>
                  <a:pt x="819784" y="1270"/>
                </a:lnTo>
                <a:lnTo>
                  <a:pt x="774700" y="1904"/>
                </a:lnTo>
                <a:lnTo>
                  <a:pt x="728344" y="4445"/>
                </a:lnTo>
                <a:lnTo>
                  <a:pt x="683894" y="7620"/>
                </a:lnTo>
                <a:lnTo>
                  <a:pt x="639444" y="10795"/>
                </a:lnTo>
                <a:lnTo>
                  <a:pt x="594994" y="14604"/>
                </a:lnTo>
                <a:lnTo>
                  <a:pt x="552450" y="20320"/>
                </a:lnTo>
                <a:lnTo>
                  <a:pt x="509904" y="26670"/>
                </a:lnTo>
                <a:lnTo>
                  <a:pt x="469900" y="31750"/>
                </a:lnTo>
                <a:lnTo>
                  <a:pt x="429894" y="39370"/>
                </a:lnTo>
                <a:lnTo>
                  <a:pt x="390525" y="45720"/>
                </a:lnTo>
                <a:lnTo>
                  <a:pt x="353694" y="52704"/>
                </a:lnTo>
                <a:lnTo>
                  <a:pt x="317500" y="61595"/>
                </a:lnTo>
                <a:lnTo>
                  <a:pt x="282575" y="71120"/>
                </a:lnTo>
                <a:lnTo>
                  <a:pt x="250825" y="80010"/>
                </a:lnTo>
                <a:lnTo>
                  <a:pt x="219075" y="90170"/>
                </a:lnTo>
                <a:lnTo>
                  <a:pt x="190500" y="99695"/>
                </a:lnTo>
                <a:lnTo>
                  <a:pt x="161925" y="109854"/>
                </a:lnTo>
                <a:lnTo>
                  <a:pt x="137794" y="121920"/>
                </a:lnTo>
                <a:lnTo>
                  <a:pt x="114300" y="133350"/>
                </a:lnTo>
                <a:lnTo>
                  <a:pt x="92075" y="144145"/>
                </a:lnTo>
                <a:lnTo>
                  <a:pt x="73025" y="156210"/>
                </a:lnTo>
                <a:lnTo>
                  <a:pt x="57150" y="168910"/>
                </a:lnTo>
                <a:lnTo>
                  <a:pt x="41275" y="181610"/>
                </a:lnTo>
                <a:lnTo>
                  <a:pt x="28575" y="194310"/>
                </a:lnTo>
                <a:lnTo>
                  <a:pt x="19050" y="207010"/>
                </a:lnTo>
                <a:lnTo>
                  <a:pt x="9525" y="219710"/>
                </a:lnTo>
                <a:lnTo>
                  <a:pt x="4444" y="232410"/>
                </a:lnTo>
                <a:lnTo>
                  <a:pt x="634" y="245745"/>
                </a:lnTo>
                <a:lnTo>
                  <a:pt x="0" y="258445"/>
                </a:lnTo>
                <a:lnTo>
                  <a:pt x="0" y="271145"/>
                </a:lnTo>
                <a:lnTo>
                  <a:pt x="3175" y="285750"/>
                </a:lnTo>
                <a:lnTo>
                  <a:pt x="9525" y="299720"/>
                </a:lnTo>
                <a:lnTo>
                  <a:pt x="19050" y="312420"/>
                </a:lnTo>
                <a:lnTo>
                  <a:pt x="29844" y="3257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55590" y="2388870"/>
            <a:ext cx="1812289" cy="851534"/>
          </a:xfrm>
          <a:custGeom>
            <a:avLst/>
            <a:gdLst/>
            <a:ahLst/>
            <a:cxnLst/>
            <a:rect l="l" t="t" r="r" b="b"/>
            <a:pathLst>
              <a:path w="1812289" h="851534">
                <a:moveTo>
                  <a:pt x="5080" y="470534"/>
                </a:moveTo>
                <a:lnTo>
                  <a:pt x="19050" y="514350"/>
                </a:lnTo>
                <a:lnTo>
                  <a:pt x="43180" y="556894"/>
                </a:lnTo>
                <a:lnTo>
                  <a:pt x="77470" y="598804"/>
                </a:lnTo>
                <a:lnTo>
                  <a:pt x="120650" y="638175"/>
                </a:lnTo>
                <a:lnTo>
                  <a:pt x="172720" y="676275"/>
                </a:lnTo>
                <a:lnTo>
                  <a:pt x="232410" y="711200"/>
                </a:lnTo>
                <a:lnTo>
                  <a:pt x="299720" y="742950"/>
                </a:lnTo>
                <a:lnTo>
                  <a:pt x="373380" y="770254"/>
                </a:lnTo>
                <a:lnTo>
                  <a:pt x="412750" y="782954"/>
                </a:lnTo>
                <a:lnTo>
                  <a:pt x="452120" y="794384"/>
                </a:lnTo>
                <a:lnTo>
                  <a:pt x="494030" y="804544"/>
                </a:lnTo>
                <a:lnTo>
                  <a:pt x="537210" y="814704"/>
                </a:lnTo>
                <a:lnTo>
                  <a:pt x="581660" y="823594"/>
                </a:lnTo>
                <a:lnTo>
                  <a:pt x="626110" y="831850"/>
                </a:lnTo>
                <a:lnTo>
                  <a:pt x="670560" y="838200"/>
                </a:lnTo>
                <a:lnTo>
                  <a:pt x="717550" y="842644"/>
                </a:lnTo>
                <a:lnTo>
                  <a:pt x="763905" y="846454"/>
                </a:lnTo>
                <a:lnTo>
                  <a:pt x="811530" y="848994"/>
                </a:lnTo>
                <a:lnTo>
                  <a:pt x="858520" y="850900"/>
                </a:lnTo>
                <a:lnTo>
                  <a:pt x="905510" y="851534"/>
                </a:lnTo>
                <a:lnTo>
                  <a:pt x="953770" y="850900"/>
                </a:lnTo>
                <a:lnTo>
                  <a:pt x="1000760" y="848994"/>
                </a:lnTo>
                <a:lnTo>
                  <a:pt x="1047750" y="846454"/>
                </a:lnTo>
                <a:lnTo>
                  <a:pt x="1094105" y="842644"/>
                </a:lnTo>
                <a:lnTo>
                  <a:pt x="1140460" y="838200"/>
                </a:lnTo>
                <a:lnTo>
                  <a:pt x="1186180" y="831850"/>
                </a:lnTo>
                <a:lnTo>
                  <a:pt x="1230630" y="823594"/>
                </a:lnTo>
                <a:lnTo>
                  <a:pt x="1275080" y="814704"/>
                </a:lnTo>
                <a:lnTo>
                  <a:pt x="1316989" y="804544"/>
                </a:lnTo>
                <a:lnTo>
                  <a:pt x="1358900" y="794384"/>
                </a:lnTo>
                <a:lnTo>
                  <a:pt x="1399539" y="782954"/>
                </a:lnTo>
                <a:lnTo>
                  <a:pt x="1438910" y="770254"/>
                </a:lnTo>
                <a:lnTo>
                  <a:pt x="1477010" y="756284"/>
                </a:lnTo>
                <a:lnTo>
                  <a:pt x="1511935" y="742950"/>
                </a:lnTo>
                <a:lnTo>
                  <a:pt x="1546860" y="727075"/>
                </a:lnTo>
                <a:lnTo>
                  <a:pt x="1579880" y="711200"/>
                </a:lnTo>
                <a:lnTo>
                  <a:pt x="1610360" y="694054"/>
                </a:lnTo>
                <a:lnTo>
                  <a:pt x="1638935" y="676275"/>
                </a:lnTo>
                <a:lnTo>
                  <a:pt x="1666239" y="657225"/>
                </a:lnTo>
                <a:lnTo>
                  <a:pt x="1691639" y="638175"/>
                </a:lnTo>
                <a:lnTo>
                  <a:pt x="1713230" y="619125"/>
                </a:lnTo>
                <a:lnTo>
                  <a:pt x="1733550" y="598804"/>
                </a:lnTo>
                <a:lnTo>
                  <a:pt x="1752600" y="578484"/>
                </a:lnTo>
                <a:lnTo>
                  <a:pt x="1767839" y="556894"/>
                </a:lnTo>
                <a:lnTo>
                  <a:pt x="1781810" y="535304"/>
                </a:lnTo>
                <a:lnTo>
                  <a:pt x="1791335" y="514350"/>
                </a:lnTo>
                <a:lnTo>
                  <a:pt x="1800860" y="492125"/>
                </a:lnTo>
                <a:lnTo>
                  <a:pt x="1807210" y="470534"/>
                </a:lnTo>
                <a:lnTo>
                  <a:pt x="1810385" y="447675"/>
                </a:lnTo>
                <a:lnTo>
                  <a:pt x="1812289" y="425450"/>
                </a:lnTo>
                <a:lnTo>
                  <a:pt x="1810385" y="403225"/>
                </a:lnTo>
                <a:lnTo>
                  <a:pt x="1807210" y="381000"/>
                </a:lnTo>
                <a:lnTo>
                  <a:pt x="1800860" y="358775"/>
                </a:lnTo>
                <a:lnTo>
                  <a:pt x="1791335" y="337184"/>
                </a:lnTo>
                <a:lnTo>
                  <a:pt x="1781810" y="315594"/>
                </a:lnTo>
                <a:lnTo>
                  <a:pt x="1767839" y="294004"/>
                </a:lnTo>
                <a:lnTo>
                  <a:pt x="1751330" y="273050"/>
                </a:lnTo>
                <a:lnTo>
                  <a:pt x="1733550" y="252094"/>
                </a:lnTo>
                <a:lnTo>
                  <a:pt x="1713230" y="231775"/>
                </a:lnTo>
                <a:lnTo>
                  <a:pt x="1689735" y="212725"/>
                </a:lnTo>
                <a:lnTo>
                  <a:pt x="1666239" y="193675"/>
                </a:lnTo>
                <a:lnTo>
                  <a:pt x="1638935" y="174625"/>
                </a:lnTo>
                <a:lnTo>
                  <a:pt x="1610360" y="156844"/>
                </a:lnTo>
                <a:lnTo>
                  <a:pt x="1579880" y="140334"/>
                </a:lnTo>
                <a:lnTo>
                  <a:pt x="1546860" y="123825"/>
                </a:lnTo>
                <a:lnTo>
                  <a:pt x="1511935" y="108584"/>
                </a:lnTo>
                <a:lnTo>
                  <a:pt x="1475739" y="95250"/>
                </a:lnTo>
                <a:lnTo>
                  <a:pt x="1438910" y="80644"/>
                </a:lnTo>
                <a:lnTo>
                  <a:pt x="1399539" y="67944"/>
                </a:lnTo>
                <a:lnTo>
                  <a:pt x="1358900" y="57150"/>
                </a:lnTo>
                <a:lnTo>
                  <a:pt x="1316989" y="46354"/>
                </a:lnTo>
                <a:lnTo>
                  <a:pt x="1275080" y="36194"/>
                </a:lnTo>
                <a:lnTo>
                  <a:pt x="1230630" y="27304"/>
                </a:lnTo>
                <a:lnTo>
                  <a:pt x="1186180" y="20954"/>
                </a:lnTo>
                <a:lnTo>
                  <a:pt x="1140460" y="13334"/>
                </a:lnTo>
                <a:lnTo>
                  <a:pt x="1094105" y="8254"/>
                </a:lnTo>
                <a:lnTo>
                  <a:pt x="1047750" y="4444"/>
                </a:lnTo>
                <a:lnTo>
                  <a:pt x="1000760" y="1904"/>
                </a:lnTo>
                <a:lnTo>
                  <a:pt x="953770" y="634"/>
                </a:lnTo>
                <a:lnTo>
                  <a:pt x="906780" y="0"/>
                </a:lnTo>
                <a:lnTo>
                  <a:pt x="858520" y="634"/>
                </a:lnTo>
                <a:lnTo>
                  <a:pt x="811530" y="1904"/>
                </a:lnTo>
                <a:lnTo>
                  <a:pt x="763905" y="4444"/>
                </a:lnTo>
                <a:lnTo>
                  <a:pt x="717550" y="8254"/>
                </a:lnTo>
                <a:lnTo>
                  <a:pt x="671830" y="13334"/>
                </a:lnTo>
                <a:lnTo>
                  <a:pt x="626110" y="20954"/>
                </a:lnTo>
                <a:lnTo>
                  <a:pt x="581660" y="27304"/>
                </a:lnTo>
                <a:lnTo>
                  <a:pt x="537210" y="36194"/>
                </a:lnTo>
                <a:lnTo>
                  <a:pt x="495300" y="46354"/>
                </a:lnTo>
                <a:lnTo>
                  <a:pt x="452755" y="57150"/>
                </a:lnTo>
                <a:lnTo>
                  <a:pt x="412750" y="67944"/>
                </a:lnTo>
                <a:lnTo>
                  <a:pt x="373380" y="80644"/>
                </a:lnTo>
                <a:lnTo>
                  <a:pt x="336550" y="95250"/>
                </a:lnTo>
                <a:lnTo>
                  <a:pt x="299720" y="108584"/>
                </a:lnTo>
                <a:lnTo>
                  <a:pt x="265430" y="123825"/>
                </a:lnTo>
                <a:lnTo>
                  <a:pt x="232410" y="140334"/>
                </a:lnTo>
                <a:lnTo>
                  <a:pt x="201930" y="158750"/>
                </a:lnTo>
                <a:lnTo>
                  <a:pt x="172720" y="174625"/>
                </a:lnTo>
                <a:lnTo>
                  <a:pt x="146050" y="193675"/>
                </a:lnTo>
                <a:lnTo>
                  <a:pt x="121920" y="212725"/>
                </a:lnTo>
                <a:lnTo>
                  <a:pt x="99060" y="231775"/>
                </a:lnTo>
                <a:lnTo>
                  <a:pt x="78105" y="252094"/>
                </a:lnTo>
                <a:lnTo>
                  <a:pt x="59055" y="273684"/>
                </a:lnTo>
                <a:lnTo>
                  <a:pt x="44450" y="294004"/>
                </a:lnTo>
                <a:lnTo>
                  <a:pt x="30480" y="315594"/>
                </a:lnTo>
                <a:lnTo>
                  <a:pt x="20320" y="337184"/>
                </a:lnTo>
                <a:lnTo>
                  <a:pt x="11430" y="358775"/>
                </a:lnTo>
                <a:lnTo>
                  <a:pt x="5080" y="381634"/>
                </a:lnTo>
                <a:lnTo>
                  <a:pt x="1270" y="403225"/>
                </a:lnTo>
                <a:lnTo>
                  <a:pt x="0" y="426084"/>
                </a:lnTo>
                <a:lnTo>
                  <a:pt x="0" y="447675"/>
                </a:lnTo>
                <a:lnTo>
                  <a:pt x="5080" y="4705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06370" y="2131060"/>
            <a:ext cx="3677920" cy="852804"/>
          </a:xfrm>
          <a:custGeom>
            <a:avLst/>
            <a:gdLst/>
            <a:ahLst/>
            <a:cxnLst/>
            <a:rect l="l" t="t" r="r" b="b"/>
            <a:pathLst>
              <a:path w="3677920" h="852804">
                <a:moveTo>
                  <a:pt x="0" y="426719"/>
                </a:moveTo>
                <a:lnTo>
                  <a:pt x="10160" y="470535"/>
                </a:lnTo>
                <a:lnTo>
                  <a:pt x="40640" y="514985"/>
                </a:lnTo>
                <a:lnTo>
                  <a:pt x="89535" y="558164"/>
                </a:lnTo>
                <a:lnTo>
                  <a:pt x="121285" y="579754"/>
                </a:lnTo>
                <a:lnTo>
                  <a:pt x="158750" y="600075"/>
                </a:lnTo>
                <a:lnTo>
                  <a:pt x="200660" y="620394"/>
                </a:lnTo>
                <a:lnTo>
                  <a:pt x="246380" y="639444"/>
                </a:lnTo>
                <a:lnTo>
                  <a:pt x="297180" y="658494"/>
                </a:lnTo>
                <a:lnTo>
                  <a:pt x="351790" y="677544"/>
                </a:lnTo>
                <a:lnTo>
                  <a:pt x="410210" y="695325"/>
                </a:lnTo>
                <a:lnTo>
                  <a:pt x="472440" y="711835"/>
                </a:lnTo>
                <a:lnTo>
                  <a:pt x="538480" y="728344"/>
                </a:lnTo>
                <a:lnTo>
                  <a:pt x="608330" y="743585"/>
                </a:lnTo>
                <a:lnTo>
                  <a:pt x="681990" y="758825"/>
                </a:lnTo>
                <a:lnTo>
                  <a:pt x="758190" y="771525"/>
                </a:lnTo>
                <a:lnTo>
                  <a:pt x="836930" y="784225"/>
                </a:lnTo>
                <a:lnTo>
                  <a:pt x="919480" y="795654"/>
                </a:lnTo>
                <a:lnTo>
                  <a:pt x="1004569" y="807085"/>
                </a:lnTo>
                <a:lnTo>
                  <a:pt x="1090930" y="815975"/>
                </a:lnTo>
                <a:lnTo>
                  <a:pt x="1179830" y="824864"/>
                </a:lnTo>
                <a:lnTo>
                  <a:pt x="1271270" y="832485"/>
                </a:lnTo>
                <a:lnTo>
                  <a:pt x="1362075" y="838835"/>
                </a:lnTo>
                <a:lnTo>
                  <a:pt x="1456690" y="843914"/>
                </a:lnTo>
                <a:lnTo>
                  <a:pt x="1551940" y="847725"/>
                </a:lnTo>
                <a:lnTo>
                  <a:pt x="1647190" y="851535"/>
                </a:lnTo>
                <a:lnTo>
                  <a:pt x="1742440" y="852804"/>
                </a:lnTo>
                <a:lnTo>
                  <a:pt x="1935480" y="852804"/>
                </a:lnTo>
                <a:lnTo>
                  <a:pt x="2030730" y="851535"/>
                </a:lnTo>
                <a:lnTo>
                  <a:pt x="2127250" y="847725"/>
                </a:lnTo>
                <a:lnTo>
                  <a:pt x="2221230" y="843914"/>
                </a:lnTo>
                <a:lnTo>
                  <a:pt x="2314575" y="838835"/>
                </a:lnTo>
                <a:lnTo>
                  <a:pt x="2406650" y="832485"/>
                </a:lnTo>
                <a:lnTo>
                  <a:pt x="2498090" y="824864"/>
                </a:lnTo>
                <a:lnTo>
                  <a:pt x="2586990" y="815975"/>
                </a:lnTo>
                <a:lnTo>
                  <a:pt x="2673350" y="807085"/>
                </a:lnTo>
                <a:lnTo>
                  <a:pt x="2758440" y="795654"/>
                </a:lnTo>
                <a:lnTo>
                  <a:pt x="2840990" y="784225"/>
                </a:lnTo>
                <a:lnTo>
                  <a:pt x="2919730" y="771525"/>
                </a:lnTo>
                <a:lnTo>
                  <a:pt x="2995930" y="758825"/>
                </a:lnTo>
                <a:lnTo>
                  <a:pt x="3069590" y="743585"/>
                </a:lnTo>
                <a:lnTo>
                  <a:pt x="3139440" y="728344"/>
                </a:lnTo>
                <a:lnTo>
                  <a:pt x="3205480" y="711835"/>
                </a:lnTo>
                <a:lnTo>
                  <a:pt x="3267075" y="695325"/>
                </a:lnTo>
                <a:lnTo>
                  <a:pt x="3326129" y="677544"/>
                </a:lnTo>
                <a:lnTo>
                  <a:pt x="3380740" y="658494"/>
                </a:lnTo>
                <a:lnTo>
                  <a:pt x="3431540" y="639444"/>
                </a:lnTo>
                <a:lnTo>
                  <a:pt x="3476625" y="620394"/>
                </a:lnTo>
                <a:lnTo>
                  <a:pt x="3519170" y="600075"/>
                </a:lnTo>
                <a:lnTo>
                  <a:pt x="3556000" y="579754"/>
                </a:lnTo>
                <a:lnTo>
                  <a:pt x="3587750" y="558164"/>
                </a:lnTo>
                <a:lnTo>
                  <a:pt x="3637279" y="514985"/>
                </a:lnTo>
                <a:lnTo>
                  <a:pt x="3667125" y="470535"/>
                </a:lnTo>
                <a:lnTo>
                  <a:pt x="3677920" y="426085"/>
                </a:lnTo>
                <a:lnTo>
                  <a:pt x="3675379" y="405129"/>
                </a:lnTo>
                <a:lnTo>
                  <a:pt x="3654425" y="360679"/>
                </a:lnTo>
                <a:lnTo>
                  <a:pt x="3615690" y="316229"/>
                </a:lnTo>
                <a:lnTo>
                  <a:pt x="3556000" y="273685"/>
                </a:lnTo>
                <a:lnTo>
                  <a:pt x="3519170" y="254000"/>
                </a:lnTo>
                <a:lnTo>
                  <a:pt x="3476625" y="233679"/>
                </a:lnTo>
                <a:lnTo>
                  <a:pt x="3431540" y="213360"/>
                </a:lnTo>
                <a:lnTo>
                  <a:pt x="3380740" y="194310"/>
                </a:lnTo>
                <a:lnTo>
                  <a:pt x="3326129" y="176529"/>
                </a:lnTo>
                <a:lnTo>
                  <a:pt x="3267075" y="158750"/>
                </a:lnTo>
                <a:lnTo>
                  <a:pt x="3205480" y="142239"/>
                </a:lnTo>
                <a:lnTo>
                  <a:pt x="3139440" y="125729"/>
                </a:lnTo>
                <a:lnTo>
                  <a:pt x="3069590" y="110489"/>
                </a:lnTo>
                <a:lnTo>
                  <a:pt x="2995930" y="95250"/>
                </a:lnTo>
                <a:lnTo>
                  <a:pt x="2919730" y="81279"/>
                </a:lnTo>
                <a:lnTo>
                  <a:pt x="2840990" y="69850"/>
                </a:lnTo>
                <a:lnTo>
                  <a:pt x="2758440" y="57150"/>
                </a:lnTo>
                <a:lnTo>
                  <a:pt x="2673350" y="46989"/>
                </a:lnTo>
                <a:lnTo>
                  <a:pt x="2586990" y="36829"/>
                </a:lnTo>
                <a:lnTo>
                  <a:pt x="2498090" y="29210"/>
                </a:lnTo>
                <a:lnTo>
                  <a:pt x="2407920" y="21589"/>
                </a:lnTo>
                <a:lnTo>
                  <a:pt x="2314575" y="15239"/>
                </a:lnTo>
                <a:lnTo>
                  <a:pt x="2221230" y="10160"/>
                </a:lnTo>
                <a:lnTo>
                  <a:pt x="2127250" y="6350"/>
                </a:lnTo>
                <a:lnTo>
                  <a:pt x="2032000" y="2539"/>
                </a:lnTo>
                <a:lnTo>
                  <a:pt x="1935480" y="635"/>
                </a:lnTo>
                <a:lnTo>
                  <a:pt x="1838325" y="0"/>
                </a:lnTo>
                <a:lnTo>
                  <a:pt x="1746250" y="635"/>
                </a:lnTo>
                <a:lnTo>
                  <a:pt x="1653540" y="2539"/>
                </a:lnTo>
                <a:lnTo>
                  <a:pt x="1560830" y="5079"/>
                </a:lnTo>
                <a:lnTo>
                  <a:pt x="1469390" y="8889"/>
                </a:lnTo>
                <a:lnTo>
                  <a:pt x="1377950" y="13335"/>
                </a:lnTo>
                <a:lnTo>
                  <a:pt x="1289050" y="19685"/>
                </a:lnTo>
                <a:lnTo>
                  <a:pt x="1200150" y="26035"/>
                </a:lnTo>
                <a:lnTo>
                  <a:pt x="1113790" y="35560"/>
                </a:lnTo>
                <a:lnTo>
                  <a:pt x="1028700" y="44450"/>
                </a:lnTo>
                <a:lnTo>
                  <a:pt x="946150" y="54610"/>
                </a:lnTo>
                <a:lnTo>
                  <a:pt x="866140" y="64135"/>
                </a:lnTo>
                <a:lnTo>
                  <a:pt x="788669" y="76835"/>
                </a:lnTo>
                <a:lnTo>
                  <a:pt x="713740" y="89535"/>
                </a:lnTo>
                <a:lnTo>
                  <a:pt x="641350" y="102235"/>
                </a:lnTo>
                <a:lnTo>
                  <a:pt x="571500" y="118110"/>
                </a:lnTo>
                <a:lnTo>
                  <a:pt x="505460" y="133350"/>
                </a:lnTo>
                <a:lnTo>
                  <a:pt x="443230" y="149860"/>
                </a:lnTo>
                <a:lnTo>
                  <a:pt x="384810" y="165735"/>
                </a:lnTo>
                <a:lnTo>
                  <a:pt x="328930" y="184150"/>
                </a:lnTo>
                <a:lnTo>
                  <a:pt x="278130" y="201929"/>
                </a:lnTo>
                <a:lnTo>
                  <a:pt x="231140" y="220979"/>
                </a:lnTo>
                <a:lnTo>
                  <a:pt x="187960" y="240029"/>
                </a:lnTo>
                <a:lnTo>
                  <a:pt x="148590" y="259079"/>
                </a:lnTo>
                <a:lnTo>
                  <a:pt x="114300" y="279400"/>
                </a:lnTo>
                <a:lnTo>
                  <a:pt x="83185" y="299085"/>
                </a:lnTo>
                <a:lnTo>
                  <a:pt x="57785" y="320039"/>
                </a:lnTo>
                <a:lnTo>
                  <a:pt x="21590" y="362585"/>
                </a:lnTo>
                <a:lnTo>
                  <a:pt x="2540" y="406400"/>
                </a:lnTo>
                <a:lnTo>
                  <a:pt x="0" y="426719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666490" y="1752600"/>
            <a:ext cx="2354580" cy="334010"/>
          </a:xfrm>
          <a:custGeom>
            <a:avLst/>
            <a:gdLst/>
            <a:ahLst/>
            <a:cxnLst/>
            <a:rect l="l" t="t" r="r" b="b"/>
            <a:pathLst>
              <a:path w="2354580" h="334010">
                <a:moveTo>
                  <a:pt x="0" y="230504"/>
                </a:moveTo>
                <a:lnTo>
                  <a:pt x="1187450" y="334010"/>
                </a:lnTo>
                <a:lnTo>
                  <a:pt x="2354580" y="213995"/>
                </a:lnTo>
                <a:lnTo>
                  <a:pt x="2290445" y="176529"/>
                </a:lnTo>
                <a:lnTo>
                  <a:pt x="2252980" y="159385"/>
                </a:lnTo>
                <a:lnTo>
                  <a:pt x="2211705" y="142239"/>
                </a:lnTo>
                <a:lnTo>
                  <a:pt x="2166620" y="126364"/>
                </a:lnTo>
                <a:lnTo>
                  <a:pt x="2118360" y="111125"/>
                </a:lnTo>
                <a:lnTo>
                  <a:pt x="2066925" y="96520"/>
                </a:lnTo>
                <a:lnTo>
                  <a:pt x="2012314" y="82550"/>
                </a:lnTo>
                <a:lnTo>
                  <a:pt x="1955164" y="69850"/>
                </a:lnTo>
                <a:lnTo>
                  <a:pt x="1895475" y="58420"/>
                </a:lnTo>
                <a:lnTo>
                  <a:pt x="1833245" y="47625"/>
                </a:lnTo>
                <a:lnTo>
                  <a:pt x="1768475" y="38100"/>
                </a:lnTo>
                <a:lnTo>
                  <a:pt x="1701800" y="29210"/>
                </a:lnTo>
                <a:lnTo>
                  <a:pt x="1632585" y="21589"/>
                </a:lnTo>
                <a:lnTo>
                  <a:pt x="1562100" y="15239"/>
                </a:lnTo>
                <a:lnTo>
                  <a:pt x="1489710" y="9525"/>
                </a:lnTo>
                <a:lnTo>
                  <a:pt x="1416050" y="5079"/>
                </a:lnTo>
                <a:lnTo>
                  <a:pt x="1340485" y="1904"/>
                </a:lnTo>
                <a:lnTo>
                  <a:pt x="1264285" y="0"/>
                </a:lnTo>
                <a:lnTo>
                  <a:pt x="1187450" y="0"/>
                </a:lnTo>
                <a:lnTo>
                  <a:pt x="1106170" y="635"/>
                </a:lnTo>
                <a:lnTo>
                  <a:pt x="1026795" y="2539"/>
                </a:lnTo>
                <a:lnTo>
                  <a:pt x="948689" y="5714"/>
                </a:lnTo>
                <a:lnTo>
                  <a:pt x="871855" y="10160"/>
                </a:lnTo>
                <a:lnTo>
                  <a:pt x="796925" y="16510"/>
                </a:lnTo>
                <a:lnTo>
                  <a:pt x="723900" y="23495"/>
                </a:lnTo>
                <a:lnTo>
                  <a:pt x="652780" y="31750"/>
                </a:lnTo>
                <a:lnTo>
                  <a:pt x="583564" y="41275"/>
                </a:lnTo>
                <a:lnTo>
                  <a:pt x="517525" y="51435"/>
                </a:lnTo>
                <a:lnTo>
                  <a:pt x="453389" y="63500"/>
                </a:lnTo>
                <a:lnTo>
                  <a:pt x="392430" y="76200"/>
                </a:lnTo>
                <a:lnTo>
                  <a:pt x="334010" y="89535"/>
                </a:lnTo>
                <a:lnTo>
                  <a:pt x="279400" y="104139"/>
                </a:lnTo>
                <a:lnTo>
                  <a:pt x="227964" y="120014"/>
                </a:lnTo>
                <a:lnTo>
                  <a:pt x="179705" y="136525"/>
                </a:lnTo>
                <a:lnTo>
                  <a:pt x="135889" y="153670"/>
                </a:lnTo>
                <a:lnTo>
                  <a:pt x="95250" y="172085"/>
                </a:lnTo>
                <a:lnTo>
                  <a:pt x="59055" y="190500"/>
                </a:lnTo>
                <a:lnTo>
                  <a:pt x="27305" y="210185"/>
                </a:lnTo>
                <a:lnTo>
                  <a:pt x="0" y="23050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683000" y="1765300"/>
            <a:ext cx="2321560" cy="321945"/>
          </a:xfrm>
          <a:custGeom>
            <a:avLst/>
            <a:gdLst/>
            <a:ahLst/>
            <a:cxnLst/>
            <a:rect l="l" t="t" r="r" b="b"/>
            <a:pathLst>
              <a:path w="2321560" h="321945">
                <a:moveTo>
                  <a:pt x="0" y="219710"/>
                </a:moveTo>
                <a:lnTo>
                  <a:pt x="1172210" y="321945"/>
                </a:lnTo>
                <a:lnTo>
                  <a:pt x="2321560" y="204470"/>
                </a:lnTo>
                <a:lnTo>
                  <a:pt x="2257425" y="168275"/>
                </a:lnTo>
                <a:lnTo>
                  <a:pt x="2220595" y="151764"/>
                </a:lnTo>
                <a:lnTo>
                  <a:pt x="2179320" y="135889"/>
                </a:lnTo>
                <a:lnTo>
                  <a:pt x="2134870" y="120014"/>
                </a:lnTo>
                <a:lnTo>
                  <a:pt x="2087245" y="105410"/>
                </a:lnTo>
                <a:lnTo>
                  <a:pt x="2036445" y="92075"/>
                </a:lnTo>
                <a:lnTo>
                  <a:pt x="1983104" y="78739"/>
                </a:lnTo>
                <a:lnTo>
                  <a:pt x="1926589" y="66675"/>
                </a:lnTo>
                <a:lnTo>
                  <a:pt x="1867535" y="55879"/>
                </a:lnTo>
                <a:lnTo>
                  <a:pt x="1805939" y="45720"/>
                </a:lnTo>
                <a:lnTo>
                  <a:pt x="1742439" y="36195"/>
                </a:lnTo>
                <a:lnTo>
                  <a:pt x="1677035" y="27939"/>
                </a:lnTo>
                <a:lnTo>
                  <a:pt x="1609089" y="20320"/>
                </a:lnTo>
                <a:lnTo>
                  <a:pt x="1539875" y="14604"/>
                </a:lnTo>
                <a:lnTo>
                  <a:pt x="1468754" y="8889"/>
                </a:lnTo>
                <a:lnTo>
                  <a:pt x="1396364" y="5079"/>
                </a:lnTo>
                <a:lnTo>
                  <a:pt x="1322704" y="1904"/>
                </a:lnTo>
                <a:lnTo>
                  <a:pt x="1247775" y="0"/>
                </a:lnTo>
                <a:lnTo>
                  <a:pt x="1172210" y="0"/>
                </a:lnTo>
                <a:lnTo>
                  <a:pt x="1092835" y="635"/>
                </a:lnTo>
                <a:lnTo>
                  <a:pt x="1014095" y="2539"/>
                </a:lnTo>
                <a:lnTo>
                  <a:pt x="937260" y="5714"/>
                </a:lnTo>
                <a:lnTo>
                  <a:pt x="861695" y="10160"/>
                </a:lnTo>
                <a:lnTo>
                  <a:pt x="788035" y="15875"/>
                </a:lnTo>
                <a:lnTo>
                  <a:pt x="715645" y="22225"/>
                </a:lnTo>
                <a:lnTo>
                  <a:pt x="645795" y="30479"/>
                </a:lnTo>
                <a:lnTo>
                  <a:pt x="577850" y="39370"/>
                </a:lnTo>
                <a:lnTo>
                  <a:pt x="512445" y="49529"/>
                </a:lnTo>
                <a:lnTo>
                  <a:pt x="449579" y="60325"/>
                </a:lnTo>
                <a:lnTo>
                  <a:pt x="389254" y="72389"/>
                </a:lnTo>
                <a:lnTo>
                  <a:pt x="332104" y="85725"/>
                </a:lnTo>
                <a:lnTo>
                  <a:pt x="277495" y="99695"/>
                </a:lnTo>
                <a:lnTo>
                  <a:pt x="226695" y="114300"/>
                </a:lnTo>
                <a:lnTo>
                  <a:pt x="179070" y="130175"/>
                </a:lnTo>
                <a:lnTo>
                  <a:pt x="135254" y="146050"/>
                </a:lnTo>
                <a:lnTo>
                  <a:pt x="95250" y="163829"/>
                </a:lnTo>
                <a:lnTo>
                  <a:pt x="59054" y="181610"/>
                </a:lnTo>
                <a:lnTo>
                  <a:pt x="27304" y="200025"/>
                </a:lnTo>
                <a:lnTo>
                  <a:pt x="0" y="21971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83000" y="1765300"/>
            <a:ext cx="2321560" cy="219710"/>
          </a:xfrm>
          <a:custGeom>
            <a:avLst/>
            <a:gdLst/>
            <a:ahLst/>
            <a:cxnLst/>
            <a:rect l="l" t="t" r="r" b="b"/>
            <a:pathLst>
              <a:path w="2321560" h="219710">
                <a:moveTo>
                  <a:pt x="0" y="219710"/>
                </a:moveTo>
                <a:lnTo>
                  <a:pt x="59054" y="181610"/>
                </a:lnTo>
                <a:lnTo>
                  <a:pt x="95250" y="163829"/>
                </a:lnTo>
                <a:lnTo>
                  <a:pt x="135254" y="146050"/>
                </a:lnTo>
                <a:lnTo>
                  <a:pt x="179070" y="130175"/>
                </a:lnTo>
                <a:lnTo>
                  <a:pt x="226695" y="114300"/>
                </a:lnTo>
                <a:lnTo>
                  <a:pt x="277495" y="99695"/>
                </a:lnTo>
                <a:lnTo>
                  <a:pt x="332104" y="85725"/>
                </a:lnTo>
                <a:lnTo>
                  <a:pt x="389254" y="72389"/>
                </a:lnTo>
                <a:lnTo>
                  <a:pt x="449579" y="60325"/>
                </a:lnTo>
                <a:lnTo>
                  <a:pt x="512445" y="49529"/>
                </a:lnTo>
                <a:lnTo>
                  <a:pt x="577850" y="39370"/>
                </a:lnTo>
                <a:lnTo>
                  <a:pt x="645795" y="30479"/>
                </a:lnTo>
                <a:lnTo>
                  <a:pt x="715645" y="22225"/>
                </a:lnTo>
                <a:lnTo>
                  <a:pt x="788035" y="15875"/>
                </a:lnTo>
                <a:lnTo>
                  <a:pt x="861695" y="10160"/>
                </a:lnTo>
                <a:lnTo>
                  <a:pt x="937260" y="5714"/>
                </a:lnTo>
                <a:lnTo>
                  <a:pt x="1014095" y="2539"/>
                </a:lnTo>
                <a:lnTo>
                  <a:pt x="1092835" y="635"/>
                </a:lnTo>
                <a:lnTo>
                  <a:pt x="1172210" y="0"/>
                </a:lnTo>
                <a:lnTo>
                  <a:pt x="1247775" y="0"/>
                </a:lnTo>
                <a:lnTo>
                  <a:pt x="1322704" y="1904"/>
                </a:lnTo>
                <a:lnTo>
                  <a:pt x="1396364" y="5079"/>
                </a:lnTo>
                <a:lnTo>
                  <a:pt x="1468754" y="8889"/>
                </a:lnTo>
                <a:lnTo>
                  <a:pt x="1539875" y="14604"/>
                </a:lnTo>
                <a:lnTo>
                  <a:pt x="1609089" y="20320"/>
                </a:lnTo>
                <a:lnTo>
                  <a:pt x="1677035" y="27939"/>
                </a:lnTo>
                <a:lnTo>
                  <a:pt x="1742439" y="36195"/>
                </a:lnTo>
                <a:lnTo>
                  <a:pt x="1805939" y="45720"/>
                </a:lnTo>
                <a:lnTo>
                  <a:pt x="1867535" y="55879"/>
                </a:lnTo>
                <a:lnTo>
                  <a:pt x="1926589" y="66675"/>
                </a:lnTo>
                <a:lnTo>
                  <a:pt x="1983104" y="78739"/>
                </a:lnTo>
                <a:lnTo>
                  <a:pt x="2036445" y="92075"/>
                </a:lnTo>
                <a:lnTo>
                  <a:pt x="2087245" y="105410"/>
                </a:lnTo>
                <a:lnTo>
                  <a:pt x="2134870" y="120014"/>
                </a:lnTo>
                <a:lnTo>
                  <a:pt x="2179320" y="135889"/>
                </a:lnTo>
                <a:lnTo>
                  <a:pt x="2220595" y="151764"/>
                </a:lnTo>
                <a:lnTo>
                  <a:pt x="2257425" y="168275"/>
                </a:lnTo>
                <a:lnTo>
                  <a:pt x="2291715" y="186054"/>
                </a:lnTo>
                <a:lnTo>
                  <a:pt x="2321560" y="20447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46630" y="1925320"/>
            <a:ext cx="1456690" cy="401954"/>
          </a:xfrm>
          <a:custGeom>
            <a:avLst/>
            <a:gdLst/>
            <a:ahLst/>
            <a:cxnLst/>
            <a:rect l="l" t="t" r="r" b="b"/>
            <a:pathLst>
              <a:path w="1456690" h="401954">
                <a:moveTo>
                  <a:pt x="19050" y="401954"/>
                </a:moveTo>
                <a:lnTo>
                  <a:pt x="952500" y="333375"/>
                </a:lnTo>
                <a:lnTo>
                  <a:pt x="1456690" y="50800"/>
                </a:lnTo>
                <a:lnTo>
                  <a:pt x="1433830" y="45719"/>
                </a:lnTo>
                <a:lnTo>
                  <a:pt x="1410334" y="41275"/>
                </a:lnTo>
                <a:lnTo>
                  <a:pt x="1386840" y="36829"/>
                </a:lnTo>
                <a:lnTo>
                  <a:pt x="1362709" y="32384"/>
                </a:lnTo>
                <a:lnTo>
                  <a:pt x="1338580" y="28575"/>
                </a:lnTo>
                <a:lnTo>
                  <a:pt x="1314449" y="24764"/>
                </a:lnTo>
                <a:lnTo>
                  <a:pt x="1289684" y="21589"/>
                </a:lnTo>
                <a:lnTo>
                  <a:pt x="1264920" y="18414"/>
                </a:lnTo>
                <a:lnTo>
                  <a:pt x="1239520" y="15239"/>
                </a:lnTo>
                <a:lnTo>
                  <a:pt x="1214120" y="12700"/>
                </a:lnTo>
                <a:lnTo>
                  <a:pt x="1188720" y="10159"/>
                </a:lnTo>
                <a:lnTo>
                  <a:pt x="1162684" y="8254"/>
                </a:lnTo>
                <a:lnTo>
                  <a:pt x="1137284" y="6350"/>
                </a:lnTo>
                <a:lnTo>
                  <a:pt x="1111249" y="4444"/>
                </a:lnTo>
                <a:lnTo>
                  <a:pt x="1084580" y="3175"/>
                </a:lnTo>
                <a:lnTo>
                  <a:pt x="1058545" y="1904"/>
                </a:lnTo>
                <a:lnTo>
                  <a:pt x="1031874" y="634"/>
                </a:lnTo>
                <a:lnTo>
                  <a:pt x="1005205" y="0"/>
                </a:lnTo>
                <a:lnTo>
                  <a:pt x="952500" y="0"/>
                </a:lnTo>
                <a:lnTo>
                  <a:pt x="873759" y="634"/>
                </a:lnTo>
                <a:lnTo>
                  <a:pt x="797559" y="3809"/>
                </a:lnTo>
                <a:lnTo>
                  <a:pt x="723264" y="9525"/>
                </a:lnTo>
                <a:lnTo>
                  <a:pt x="650875" y="16509"/>
                </a:lnTo>
                <a:lnTo>
                  <a:pt x="581025" y="26034"/>
                </a:lnTo>
                <a:lnTo>
                  <a:pt x="513714" y="36829"/>
                </a:lnTo>
                <a:lnTo>
                  <a:pt x="450214" y="49529"/>
                </a:lnTo>
                <a:lnTo>
                  <a:pt x="389255" y="64134"/>
                </a:lnTo>
                <a:lnTo>
                  <a:pt x="332105" y="80009"/>
                </a:lnTo>
                <a:lnTo>
                  <a:pt x="278130" y="97789"/>
                </a:lnTo>
                <a:lnTo>
                  <a:pt x="228600" y="116204"/>
                </a:lnTo>
                <a:lnTo>
                  <a:pt x="182880" y="136525"/>
                </a:lnTo>
                <a:lnTo>
                  <a:pt x="142239" y="158114"/>
                </a:lnTo>
                <a:lnTo>
                  <a:pt x="106044" y="180339"/>
                </a:lnTo>
                <a:lnTo>
                  <a:pt x="74294" y="203834"/>
                </a:lnTo>
                <a:lnTo>
                  <a:pt x="48259" y="227964"/>
                </a:lnTo>
                <a:lnTo>
                  <a:pt x="12064" y="279400"/>
                </a:lnTo>
                <a:lnTo>
                  <a:pt x="0" y="333375"/>
                </a:lnTo>
                <a:lnTo>
                  <a:pt x="0" y="340994"/>
                </a:lnTo>
                <a:lnTo>
                  <a:pt x="1269" y="353694"/>
                </a:lnTo>
                <a:lnTo>
                  <a:pt x="3809" y="365759"/>
                </a:lnTo>
                <a:lnTo>
                  <a:pt x="7619" y="378459"/>
                </a:lnTo>
                <a:lnTo>
                  <a:pt x="12700" y="390525"/>
                </a:lnTo>
                <a:lnTo>
                  <a:pt x="19050" y="4019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59330" y="1938020"/>
            <a:ext cx="1430020" cy="387984"/>
          </a:xfrm>
          <a:custGeom>
            <a:avLst/>
            <a:gdLst/>
            <a:ahLst/>
            <a:cxnLst/>
            <a:rect l="l" t="t" r="r" b="b"/>
            <a:pathLst>
              <a:path w="1430020" h="387984">
                <a:moveTo>
                  <a:pt x="19684" y="387984"/>
                </a:moveTo>
                <a:lnTo>
                  <a:pt x="939800" y="320675"/>
                </a:lnTo>
                <a:lnTo>
                  <a:pt x="1430020" y="46354"/>
                </a:lnTo>
                <a:lnTo>
                  <a:pt x="1407159" y="41909"/>
                </a:lnTo>
                <a:lnTo>
                  <a:pt x="1384934" y="38100"/>
                </a:lnTo>
                <a:lnTo>
                  <a:pt x="1362074" y="33654"/>
                </a:lnTo>
                <a:lnTo>
                  <a:pt x="1338580" y="29844"/>
                </a:lnTo>
                <a:lnTo>
                  <a:pt x="1315084" y="26669"/>
                </a:lnTo>
                <a:lnTo>
                  <a:pt x="1291590" y="22859"/>
                </a:lnTo>
                <a:lnTo>
                  <a:pt x="1267459" y="19684"/>
                </a:lnTo>
                <a:lnTo>
                  <a:pt x="1243330" y="17144"/>
                </a:lnTo>
                <a:lnTo>
                  <a:pt x="1218565" y="13969"/>
                </a:lnTo>
                <a:lnTo>
                  <a:pt x="1193799" y="12064"/>
                </a:lnTo>
                <a:lnTo>
                  <a:pt x="1169034" y="9525"/>
                </a:lnTo>
                <a:lnTo>
                  <a:pt x="1144270" y="7619"/>
                </a:lnTo>
                <a:lnTo>
                  <a:pt x="1118870" y="5714"/>
                </a:lnTo>
                <a:lnTo>
                  <a:pt x="1093470" y="3809"/>
                </a:lnTo>
                <a:lnTo>
                  <a:pt x="1068070" y="2539"/>
                </a:lnTo>
                <a:lnTo>
                  <a:pt x="1042669" y="1904"/>
                </a:lnTo>
                <a:lnTo>
                  <a:pt x="1017269" y="634"/>
                </a:lnTo>
                <a:lnTo>
                  <a:pt x="991234" y="0"/>
                </a:lnTo>
                <a:lnTo>
                  <a:pt x="939800" y="0"/>
                </a:lnTo>
                <a:lnTo>
                  <a:pt x="862330" y="634"/>
                </a:lnTo>
                <a:lnTo>
                  <a:pt x="786764" y="3809"/>
                </a:lnTo>
                <a:lnTo>
                  <a:pt x="713739" y="8889"/>
                </a:lnTo>
                <a:lnTo>
                  <a:pt x="641984" y="15875"/>
                </a:lnTo>
                <a:lnTo>
                  <a:pt x="573405" y="24764"/>
                </a:lnTo>
                <a:lnTo>
                  <a:pt x="507364" y="35559"/>
                </a:lnTo>
                <a:lnTo>
                  <a:pt x="444500" y="47625"/>
                </a:lnTo>
                <a:lnTo>
                  <a:pt x="384175" y="61594"/>
                </a:lnTo>
                <a:lnTo>
                  <a:pt x="327659" y="76834"/>
                </a:lnTo>
                <a:lnTo>
                  <a:pt x="274955" y="93979"/>
                </a:lnTo>
                <a:lnTo>
                  <a:pt x="226059" y="111759"/>
                </a:lnTo>
                <a:lnTo>
                  <a:pt x="180975" y="130809"/>
                </a:lnTo>
                <a:lnTo>
                  <a:pt x="140334" y="151764"/>
                </a:lnTo>
                <a:lnTo>
                  <a:pt x="104775" y="173354"/>
                </a:lnTo>
                <a:lnTo>
                  <a:pt x="73659" y="195579"/>
                </a:lnTo>
                <a:lnTo>
                  <a:pt x="47625" y="219075"/>
                </a:lnTo>
                <a:lnTo>
                  <a:pt x="12064" y="268604"/>
                </a:lnTo>
                <a:lnTo>
                  <a:pt x="0" y="320675"/>
                </a:lnTo>
                <a:lnTo>
                  <a:pt x="0" y="327659"/>
                </a:lnTo>
                <a:lnTo>
                  <a:pt x="1269" y="339725"/>
                </a:lnTo>
                <a:lnTo>
                  <a:pt x="3809" y="351789"/>
                </a:lnTo>
                <a:lnTo>
                  <a:pt x="7619" y="363854"/>
                </a:lnTo>
                <a:lnTo>
                  <a:pt x="13334" y="375919"/>
                </a:lnTo>
                <a:lnTo>
                  <a:pt x="19684" y="38798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59330" y="1938020"/>
            <a:ext cx="1430020" cy="387984"/>
          </a:xfrm>
          <a:custGeom>
            <a:avLst/>
            <a:gdLst/>
            <a:ahLst/>
            <a:cxnLst/>
            <a:rect l="l" t="t" r="r" b="b"/>
            <a:pathLst>
              <a:path w="1430020" h="387984">
                <a:moveTo>
                  <a:pt x="19684" y="387984"/>
                </a:moveTo>
                <a:lnTo>
                  <a:pt x="3809" y="351789"/>
                </a:lnTo>
                <a:lnTo>
                  <a:pt x="0" y="327659"/>
                </a:lnTo>
                <a:lnTo>
                  <a:pt x="0" y="320675"/>
                </a:lnTo>
                <a:lnTo>
                  <a:pt x="12064" y="268604"/>
                </a:lnTo>
                <a:lnTo>
                  <a:pt x="47625" y="219075"/>
                </a:lnTo>
                <a:lnTo>
                  <a:pt x="73659" y="195579"/>
                </a:lnTo>
                <a:lnTo>
                  <a:pt x="104775" y="173354"/>
                </a:lnTo>
                <a:lnTo>
                  <a:pt x="140334" y="151764"/>
                </a:lnTo>
                <a:lnTo>
                  <a:pt x="180975" y="130809"/>
                </a:lnTo>
                <a:lnTo>
                  <a:pt x="226059" y="111759"/>
                </a:lnTo>
                <a:lnTo>
                  <a:pt x="274955" y="93979"/>
                </a:lnTo>
                <a:lnTo>
                  <a:pt x="327659" y="76834"/>
                </a:lnTo>
                <a:lnTo>
                  <a:pt x="384175" y="61594"/>
                </a:lnTo>
                <a:lnTo>
                  <a:pt x="444500" y="47625"/>
                </a:lnTo>
                <a:lnTo>
                  <a:pt x="507364" y="35559"/>
                </a:lnTo>
                <a:lnTo>
                  <a:pt x="573405" y="24764"/>
                </a:lnTo>
                <a:lnTo>
                  <a:pt x="641984" y="15875"/>
                </a:lnTo>
                <a:lnTo>
                  <a:pt x="713739" y="8889"/>
                </a:lnTo>
                <a:lnTo>
                  <a:pt x="786764" y="3809"/>
                </a:lnTo>
                <a:lnTo>
                  <a:pt x="862330" y="634"/>
                </a:lnTo>
                <a:lnTo>
                  <a:pt x="939800" y="0"/>
                </a:lnTo>
                <a:lnTo>
                  <a:pt x="965200" y="0"/>
                </a:lnTo>
                <a:lnTo>
                  <a:pt x="991234" y="0"/>
                </a:lnTo>
                <a:lnTo>
                  <a:pt x="1017269" y="634"/>
                </a:lnTo>
                <a:lnTo>
                  <a:pt x="1042669" y="1904"/>
                </a:lnTo>
                <a:lnTo>
                  <a:pt x="1068070" y="2539"/>
                </a:lnTo>
                <a:lnTo>
                  <a:pt x="1093470" y="3809"/>
                </a:lnTo>
                <a:lnTo>
                  <a:pt x="1118870" y="5714"/>
                </a:lnTo>
                <a:lnTo>
                  <a:pt x="1144270" y="7619"/>
                </a:lnTo>
                <a:lnTo>
                  <a:pt x="1169034" y="9525"/>
                </a:lnTo>
                <a:lnTo>
                  <a:pt x="1193799" y="12064"/>
                </a:lnTo>
                <a:lnTo>
                  <a:pt x="1218565" y="13969"/>
                </a:lnTo>
                <a:lnTo>
                  <a:pt x="1243330" y="17144"/>
                </a:lnTo>
                <a:lnTo>
                  <a:pt x="1267459" y="19684"/>
                </a:lnTo>
                <a:lnTo>
                  <a:pt x="1291590" y="22859"/>
                </a:lnTo>
                <a:lnTo>
                  <a:pt x="1315084" y="26669"/>
                </a:lnTo>
                <a:lnTo>
                  <a:pt x="1338580" y="29844"/>
                </a:lnTo>
                <a:lnTo>
                  <a:pt x="1362074" y="33654"/>
                </a:lnTo>
                <a:lnTo>
                  <a:pt x="1384934" y="38100"/>
                </a:lnTo>
                <a:lnTo>
                  <a:pt x="1407159" y="41909"/>
                </a:lnTo>
                <a:lnTo>
                  <a:pt x="1430020" y="46354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39620" y="2846070"/>
            <a:ext cx="1465580" cy="311784"/>
          </a:xfrm>
          <a:custGeom>
            <a:avLst/>
            <a:gdLst/>
            <a:ahLst/>
            <a:cxnLst/>
            <a:rect l="l" t="t" r="r" b="b"/>
            <a:pathLst>
              <a:path w="1465580" h="311784">
                <a:moveTo>
                  <a:pt x="1465580" y="274954"/>
                </a:moveTo>
                <a:lnTo>
                  <a:pt x="988060" y="10794"/>
                </a:lnTo>
                <a:lnTo>
                  <a:pt x="0" y="0"/>
                </a:lnTo>
                <a:lnTo>
                  <a:pt x="0" y="10794"/>
                </a:lnTo>
                <a:lnTo>
                  <a:pt x="3175" y="35559"/>
                </a:lnTo>
                <a:lnTo>
                  <a:pt x="28575" y="83819"/>
                </a:lnTo>
                <a:lnTo>
                  <a:pt x="77469" y="128269"/>
                </a:lnTo>
                <a:lnTo>
                  <a:pt x="109855" y="149859"/>
                </a:lnTo>
                <a:lnTo>
                  <a:pt x="147319" y="170179"/>
                </a:lnTo>
                <a:lnTo>
                  <a:pt x="190500" y="189229"/>
                </a:lnTo>
                <a:lnTo>
                  <a:pt x="237490" y="207644"/>
                </a:lnTo>
                <a:lnTo>
                  <a:pt x="288925" y="224789"/>
                </a:lnTo>
                <a:lnTo>
                  <a:pt x="344805" y="240029"/>
                </a:lnTo>
                <a:lnTo>
                  <a:pt x="403860" y="254634"/>
                </a:lnTo>
                <a:lnTo>
                  <a:pt x="467360" y="267334"/>
                </a:lnTo>
                <a:lnTo>
                  <a:pt x="533400" y="279400"/>
                </a:lnTo>
                <a:lnTo>
                  <a:pt x="603250" y="288925"/>
                </a:lnTo>
                <a:lnTo>
                  <a:pt x="675005" y="297179"/>
                </a:lnTo>
                <a:lnTo>
                  <a:pt x="749935" y="303529"/>
                </a:lnTo>
                <a:lnTo>
                  <a:pt x="827405" y="308609"/>
                </a:lnTo>
                <a:lnTo>
                  <a:pt x="906780" y="311150"/>
                </a:lnTo>
                <a:lnTo>
                  <a:pt x="988060" y="311784"/>
                </a:lnTo>
                <a:lnTo>
                  <a:pt x="1037590" y="311784"/>
                </a:lnTo>
                <a:lnTo>
                  <a:pt x="1062355" y="311150"/>
                </a:lnTo>
                <a:lnTo>
                  <a:pt x="1087120" y="310514"/>
                </a:lnTo>
                <a:lnTo>
                  <a:pt x="1111885" y="309879"/>
                </a:lnTo>
                <a:lnTo>
                  <a:pt x="1136650" y="308609"/>
                </a:lnTo>
                <a:lnTo>
                  <a:pt x="1160780" y="307339"/>
                </a:lnTo>
                <a:lnTo>
                  <a:pt x="1185545" y="306069"/>
                </a:lnTo>
                <a:lnTo>
                  <a:pt x="1209675" y="304800"/>
                </a:lnTo>
                <a:lnTo>
                  <a:pt x="1233805" y="302894"/>
                </a:lnTo>
                <a:lnTo>
                  <a:pt x="1257934" y="300989"/>
                </a:lnTo>
                <a:lnTo>
                  <a:pt x="1281430" y="298450"/>
                </a:lnTo>
                <a:lnTo>
                  <a:pt x="1304925" y="296544"/>
                </a:lnTo>
                <a:lnTo>
                  <a:pt x="1328420" y="294004"/>
                </a:lnTo>
                <a:lnTo>
                  <a:pt x="1351915" y="291464"/>
                </a:lnTo>
                <a:lnTo>
                  <a:pt x="1374775" y="288289"/>
                </a:lnTo>
                <a:lnTo>
                  <a:pt x="1397634" y="285114"/>
                </a:lnTo>
                <a:lnTo>
                  <a:pt x="1420495" y="281939"/>
                </a:lnTo>
                <a:lnTo>
                  <a:pt x="1443355" y="278764"/>
                </a:lnTo>
                <a:lnTo>
                  <a:pt x="1465580" y="2749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52320" y="2846070"/>
            <a:ext cx="1435100" cy="298450"/>
          </a:xfrm>
          <a:custGeom>
            <a:avLst/>
            <a:gdLst/>
            <a:ahLst/>
            <a:cxnLst/>
            <a:rect l="l" t="t" r="r" b="b"/>
            <a:pathLst>
              <a:path w="1435100" h="298450">
                <a:moveTo>
                  <a:pt x="1435100" y="263525"/>
                </a:moveTo>
                <a:lnTo>
                  <a:pt x="975360" y="10794"/>
                </a:lnTo>
                <a:lnTo>
                  <a:pt x="0" y="0"/>
                </a:lnTo>
                <a:lnTo>
                  <a:pt x="0" y="10794"/>
                </a:lnTo>
                <a:lnTo>
                  <a:pt x="3175" y="34925"/>
                </a:lnTo>
                <a:lnTo>
                  <a:pt x="27940" y="80009"/>
                </a:lnTo>
                <a:lnTo>
                  <a:pt x="76200" y="123189"/>
                </a:lnTo>
                <a:lnTo>
                  <a:pt x="108585" y="142875"/>
                </a:lnTo>
                <a:lnTo>
                  <a:pt x="146050" y="162559"/>
                </a:lnTo>
                <a:lnTo>
                  <a:pt x="187960" y="180975"/>
                </a:lnTo>
                <a:lnTo>
                  <a:pt x="234315" y="198119"/>
                </a:lnTo>
                <a:lnTo>
                  <a:pt x="285115" y="213994"/>
                </a:lnTo>
                <a:lnTo>
                  <a:pt x="340360" y="229234"/>
                </a:lnTo>
                <a:lnTo>
                  <a:pt x="398780" y="242569"/>
                </a:lnTo>
                <a:lnTo>
                  <a:pt x="461644" y="255269"/>
                </a:lnTo>
                <a:lnTo>
                  <a:pt x="527050" y="266064"/>
                </a:lnTo>
                <a:lnTo>
                  <a:pt x="595630" y="275589"/>
                </a:lnTo>
                <a:lnTo>
                  <a:pt x="666750" y="283209"/>
                </a:lnTo>
                <a:lnTo>
                  <a:pt x="740410" y="289559"/>
                </a:lnTo>
                <a:lnTo>
                  <a:pt x="816610" y="294639"/>
                </a:lnTo>
                <a:lnTo>
                  <a:pt x="895350" y="297179"/>
                </a:lnTo>
                <a:lnTo>
                  <a:pt x="975360" y="298450"/>
                </a:lnTo>
                <a:lnTo>
                  <a:pt x="998855" y="297814"/>
                </a:lnTo>
                <a:lnTo>
                  <a:pt x="1022985" y="297814"/>
                </a:lnTo>
                <a:lnTo>
                  <a:pt x="1047115" y="297179"/>
                </a:lnTo>
                <a:lnTo>
                  <a:pt x="1070610" y="296544"/>
                </a:lnTo>
                <a:lnTo>
                  <a:pt x="1094105" y="295909"/>
                </a:lnTo>
                <a:lnTo>
                  <a:pt x="1118235" y="295275"/>
                </a:lnTo>
                <a:lnTo>
                  <a:pt x="1141730" y="294004"/>
                </a:lnTo>
                <a:lnTo>
                  <a:pt x="1165225" y="292734"/>
                </a:lnTo>
                <a:lnTo>
                  <a:pt x="1188085" y="291464"/>
                </a:lnTo>
                <a:lnTo>
                  <a:pt x="1211580" y="289559"/>
                </a:lnTo>
                <a:lnTo>
                  <a:pt x="1234440" y="287654"/>
                </a:lnTo>
                <a:lnTo>
                  <a:pt x="1257300" y="285750"/>
                </a:lnTo>
                <a:lnTo>
                  <a:pt x="1280159" y="283844"/>
                </a:lnTo>
                <a:lnTo>
                  <a:pt x="1303020" y="281304"/>
                </a:lnTo>
                <a:lnTo>
                  <a:pt x="1325245" y="278764"/>
                </a:lnTo>
                <a:lnTo>
                  <a:pt x="1347470" y="276225"/>
                </a:lnTo>
                <a:lnTo>
                  <a:pt x="1369695" y="273050"/>
                </a:lnTo>
                <a:lnTo>
                  <a:pt x="1391920" y="270509"/>
                </a:lnTo>
                <a:lnTo>
                  <a:pt x="1413509" y="267334"/>
                </a:lnTo>
                <a:lnTo>
                  <a:pt x="1435100" y="26352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52320" y="2846070"/>
            <a:ext cx="1435100" cy="298450"/>
          </a:xfrm>
          <a:custGeom>
            <a:avLst/>
            <a:gdLst/>
            <a:ahLst/>
            <a:cxnLst/>
            <a:rect l="l" t="t" r="r" b="b"/>
            <a:pathLst>
              <a:path w="1435100" h="298450">
                <a:moveTo>
                  <a:pt x="1435100" y="263525"/>
                </a:moveTo>
                <a:lnTo>
                  <a:pt x="1413509" y="267334"/>
                </a:lnTo>
                <a:lnTo>
                  <a:pt x="1391920" y="270509"/>
                </a:lnTo>
                <a:lnTo>
                  <a:pt x="1369695" y="273050"/>
                </a:lnTo>
                <a:lnTo>
                  <a:pt x="1347470" y="276225"/>
                </a:lnTo>
                <a:lnTo>
                  <a:pt x="1325245" y="278764"/>
                </a:lnTo>
                <a:lnTo>
                  <a:pt x="1303020" y="281304"/>
                </a:lnTo>
                <a:lnTo>
                  <a:pt x="1280159" y="283844"/>
                </a:lnTo>
                <a:lnTo>
                  <a:pt x="1257300" y="285750"/>
                </a:lnTo>
                <a:lnTo>
                  <a:pt x="1234440" y="287654"/>
                </a:lnTo>
                <a:lnTo>
                  <a:pt x="1211580" y="289559"/>
                </a:lnTo>
                <a:lnTo>
                  <a:pt x="1188085" y="291464"/>
                </a:lnTo>
                <a:lnTo>
                  <a:pt x="1165225" y="292734"/>
                </a:lnTo>
                <a:lnTo>
                  <a:pt x="1141730" y="294004"/>
                </a:lnTo>
                <a:lnTo>
                  <a:pt x="1118235" y="295275"/>
                </a:lnTo>
                <a:lnTo>
                  <a:pt x="1094105" y="295909"/>
                </a:lnTo>
                <a:lnTo>
                  <a:pt x="1070610" y="296544"/>
                </a:lnTo>
                <a:lnTo>
                  <a:pt x="1047115" y="297179"/>
                </a:lnTo>
                <a:lnTo>
                  <a:pt x="1022985" y="297814"/>
                </a:lnTo>
                <a:lnTo>
                  <a:pt x="998855" y="297814"/>
                </a:lnTo>
                <a:lnTo>
                  <a:pt x="975360" y="298450"/>
                </a:lnTo>
                <a:lnTo>
                  <a:pt x="895350" y="297179"/>
                </a:lnTo>
                <a:lnTo>
                  <a:pt x="816610" y="294639"/>
                </a:lnTo>
                <a:lnTo>
                  <a:pt x="740410" y="289559"/>
                </a:lnTo>
                <a:lnTo>
                  <a:pt x="666750" y="283209"/>
                </a:lnTo>
                <a:lnTo>
                  <a:pt x="595630" y="275589"/>
                </a:lnTo>
                <a:lnTo>
                  <a:pt x="527050" y="266064"/>
                </a:lnTo>
                <a:lnTo>
                  <a:pt x="461644" y="255269"/>
                </a:lnTo>
                <a:lnTo>
                  <a:pt x="398780" y="242569"/>
                </a:lnTo>
                <a:lnTo>
                  <a:pt x="340360" y="229234"/>
                </a:lnTo>
                <a:lnTo>
                  <a:pt x="285115" y="213994"/>
                </a:lnTo>
                <a:lnTo>
                  <a:pt x="234315" y="198119"/>
                </a:lnTo>
                <a:lnTo>
                  <a:pt x="187960" y="180975"/>
                </a:lnTo>
                <a:lnTo>
                  <a:pt x="146050" y="162559"/>
                </a:lnTo>
                <a:lnTo>
                  <a:pt x="108585" y="142875"/>
                </a:lnTo>
                <a:lnTo>
                  <a:pt x="76200" y="123189"/>
                </a:lnTo>
                <a:lnTo>
                  <a:pt x="49530" y="102234"/>
                </a:lnTo>
                <a:lnTo>
                  <a:pt x="12700" y="57784"/>
                </a:lnTo>
                <a:lnTo>
                  <a:pt x="0" y="10794"/>
                </a:lnTo>
                <a:lnTo>
                  <a:pt x="0" y="6984"/>
                </a:lnTo>
                <a:lnTo>
                  <a:pt x="0" y="3175"/>
                </a:ln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05830" y="20872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981700" y="1944370"/>
            <a:ext cx="1111250" cy="385444"/>
          </a:xfrm>
          <a:custGeom>
            <a:avLst/>
            <a:gdLst/>
            <a:ahLst/>
            <a:cxnLst/>
            <a:rect l="l" t="t" r="r" b="b"/>
            <a:pathLst>
              <a:path w="1111250" h="385444">
                <a:moveTo>
                  <a:pt x="996950" y="385444"/>
                </a:moveTo>
                <a:lnTo>
                  <a:pt x="1002665" y="382269"/>
                </a:lnTo>
                <a:lnTo>
                  <a:pt x="1018540" y="374014"/>
                </a:lnTo>
                <a:lnTo>
                  <a:pt x="1033145" y="365125"/>
                </a:lnTo>
                <a:lnTo>
                  <a:pt x="1069340" y="337184"/>
                </a:lnTo>
                <a:lnTo>
                  <a:pt x="1094740" y="308609"/>
                </a:lnTo>
                <a:lnTo>
                  <a:pt x="1109979" y="269875"/>
                </a:lnTo>
                <a:lnTo>
                  <a:pt x="1111250" y="260350"/>
                </a:lnTo>
                <a:lnTo>
                  <a:pt x="1108075" y="238759"/>
                </a:lnTo>
                <a:lnTo>
                  <a:pt x="1083945" y="197484"/>
                </a:lnTo>
                <a:lnTo>
                  <a:pt x="1038859" y="158750"/>
                </a:lnTo>
                <a:lnTo>
                  <a:pt x="1008379" y="140334"/>
                </a:lnTo>
                <a:lnTo>
                  <a:pt x="973454" y="123189"/>
                </a:lnTo>
                <a:lnTo>
                  <a:pt x="933450" y="106679"/>
                </a:lnTo>
                <a:lnTo>
                  <a:pt x="889634" y="90804"/>
                </a:lnTo>
                <a:lnTo>
                  <a:pt x="841375" y="76200"/>
                </a:lnTo>
                <a:lnTo>
                  <a:pt x="789940" y="62229"/>
                </a:lnTo>
                <a:lnTo>
                  <a:pt x="734059" y="50164"/>
                </a:lnTo>
                <a:lnTo>
                  <a:pt x="675640" y="38734"/>
                </a:lnTo>
                <a:lnTo>
                  <a:pt x="613409" y="28575"/>
                </a:lnTo>
                <a:lnTo>
                  <a:pt x="548640" y="20319"/>
                </a:lnTo>
                <a:lnTo>
                  <a:pt x="481329" y="12700"/>
                </a:lnTo>
                <a:lnTo>
                  <a:pt x="411479" y="6984"/>
                </a:lnTo>
                <a:lnTo>
                  <a:pt x="339725" y="3175"/>
                </a:lnTo>
                <a:lnTo>
                  <a:pt x="266064" y="634"/>
                </a:lnTo>
                <a:lnTo>
                  <a:pt x="190500" y="0"/>
                </a:lnTo>
                <a:lnTo>
                  <a:pt x="126364" y="0"/>
                </a:lnTo>
                <a:lnTo>
                  <a:pt x="113664" y="634"/>
                </a:lnTo>
                <a:lnTo>
                  <a:pt x="100964" y="634"/>
                </a:lnTo>
                <a:lnTo>
                  <a:pt x="88264" y="1269"/>
                </a:lnTo>
                <a:lnTo>
                  <a:pt x="75564" y="1269"/>
                </a:lnTo>
                <a:lnTo>
                  <a:pt x="62864" y="1904"/>
                </a:lnTo>
                <a:lnTo>
                  <a:pt x="50164" y="2539"/>
                </a:lnTo>
                <a:lnTo>
                  <a:pt x="37464" y="2539"/>
                </a:lnTo>
                <a:lnTo>
                  <a:pt x="24764" y="3175"/>
                </a:lnTo>
                <a:lnTo>
                  <a:pt x="12064" y="3809"/>
                </a:lnTo>
                <a:lnTo>
                  <a:pt x="0" y="4444"/>
                </a:lnTo>
                <a:lnTo>
                  <a:pt x="190500" y="260350"/>
                </a:lnTo>
                <a:lnTo>
                  <a:pt x="996950" y="38544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989320" y="1957070"/>
            <a:ext cx="1089025" cy="368934"/>
          </a:xfrm>
          <a:custGeom>
            <a:avLst/>
            <a:gdLst/>
            <a:ahLst/>
            <a:cxnLst/>
            <a:rect l="l" t="t" r="r" b="b"/>
            <a:pathLst>
              <a:path w="1089025" h="368934">
                <a:moveTo>
                  <a:pt x="968375" y="368934"/>
                </a:moveTo>
                <a:lnTo>
                  <a:pt x="977264" y="365125"/>
                </a:lnTo>
                <a:lnTo>
                  <a:pt x="993775" y="356869"/>
                </a:lnTo>
                <a:lnTo>
                  <a:pt x="1008379" y="347979"/>
                </a:lnTo>
                <a:lnTo>
                  <a:pt x="1022350" y="339725"/>
                </a:lnTo>
                <a:lnTo>
                  <a:pt x="1056004" y="312419"/>
                </a:lnTo>
                <a:lnTo>
                  <a:pt x="1078229" y="284479"/>
                </a:lnTo>
                <a:lnTo>
                  <a:pt x="1089025" y="247650"/>
                </a:lnTo>
                <a:lnTo>
                  <a:pt x="1086484" y="226694"/>
                </a:lnTo>
                <a:lnTo>
                  <a:pt x="1062989" y="187959"/>
                </a:lnTo>
                <a:lnTo>
                  <a:pt x="1017904" y="150494"/>
                </a:lnTo>
                <a:lnTo>
                  <a:pt x="988059" y="133350"/>
                </a:lnTo>
                <a:lnTo>
                  <a:pt x="953134" y="116839"/>
                </a:lnTo>
                <a:lnTo>
                  <a:pt x="914400" y="100964"/>
                </a:lnTo>
                <a:lnTo>
                  <a:pt x="870584" y="85725"/>
                </a:lnTo>
                <a:lnTo>
                  <a:pt x="823595" y="72389"/>
                </a:lnTo>
                <a:lnTo>
                  <a:pt x="772159" y="59054"/>
                </a:lnTo>
                <a:lnTo>
                  <a:pt x="717550" y="47625"/>
                </a:lnTo>
                <a:lnTo>
                  <a:pt x="659764" y="36829"/>
                </a:lnTo>
                <a:lnTo>
                  <a:pt x="598804" y="27304"/>
                </a:lnTo>
                <a:lnTo>
                  <a:pt x="534670" y="19050"/>
                </a:lnTo>
                <a:lnTo>
                  <a:pt x="468629" y="12064"/>
                </a:lnTo>
                <a:lnTo>
                  <a:pt x="399414" y="6984"/>
                </a:lnTo>
                <a:lnTo>
                  <a:pt x="328929" y="3175"/>
                </a:lnTo>
                <a:lnTo>
                  <a:pt x="255904" y="634"/>
                </a:lnTo>
                <a:lnTo>
                  <a:pt x="180975" y="0"/>
                </a:lnTo>
                <a:lnTo>
                  <a:pt x="113664" y="0"/>
                </a:lnTo>
                <a:lnTo>
                  <a:pt x="100964" y="634"/>
                </a:lnTo>
                <a:lnTo>
                  <a:pt x="88264" y="634"/>
                </a:lnTo>
                <a:lnTo>
                  <a:pt x="75564" y="1269"/>
                </a:lnTo>
                <a:lnTo>
                  <a:pt x="62864" y="1904"/>
                </a:lnTo>
                <a:lnTo>
                  <a:pt x="50164" y="1904"/>
                </a:lnTo>
                <a:lnTo>
                  <a:pt x="37464" y="2539"/>
                </a:lnTo>
                <a:lnTo>
                  <a:pt x="24764" y="3175"/>
                </a:lnTo>
                <a:lnTo>
                  <a:pt x="12064" y="3809"/>
                </a:lnTo>
                <a:lnTo>
                  <a:pt x="0" y="4444"/>
                </a:lnTo>
                <a:lnTo>
                  <a:pt x="180975" y="247650"/>
                </a:lnTo>
                <a:lnTo>
                  <a:pt x="968375" y="3689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89320" y="1957070"/>
            <a:ext cx="1089025" cy="368934"/>
          </a:xfrm>
          <a:custGeom>
            <a:avLst/>
            <a:gdLst/>
            <a:ahLst/>
            <a:cxnLst/>
            <a:rect l="l" t="t" r="r" b="b"/>
            <a:pathLst>
              <a:path w="1089025" h="368934">
                <a:moveTo>
                  <a:pt x="0" y="4444"/>
                </a:moveTo>
                <a:lnTo>
                  <a:pt x="12064" y="3809"/>
                </a:lnTo>
                <a:lnTo>
                  <a:pt x="24764" y="3175"/>
                </a:lnTo>
                <a:lnTo>
                  <a:pt x="37464" y="2539"/>
                </a:lnTo>
                <a:lnTo>
                  <a:pt x="50164" y="1904"/>
                </a:lnTo>
                <a:lnTo>
                  <a:pt x="62864" y="1904"/>
                </a:lnTo>
                <a:lnTo>
                  <a:pt x="75564" y="1269"/>
                </a:lnTo>
                <a:lnTo>
                  <a:pt x="88264" y="634"/>
                </a:lnTo>
                <a:lnTo>
                  <a:pt x="100964" y="634"/>
                </a:lnTo>
                <a:lnTo>
                  <a:pt x="113664" y="0"/>
                </a:lnTo>
                <a:lnTo>
                  <a:pt x="180975" y="0"/>
                </a:lnTo>
                <a:lnTo>
                  <a:pt x="255904" y="634"/>
                </a:lnTo>
                <a:lnTo>
                  <a:pt x="328929" y="3175"/>
                </a:lnTo>
                <a:lnTo>
                  <a:pt x="399414" y="6984"/>
                </a:lnTo>
                <a:lnTo>
                  <a:pt x="468629" y="12064"/>
                </a:lnTo>
                <a:lnTo>
                  <a:pt x="534670" y="19050"/>
                </a:lnTo>
                <a:lnTo>
                  <a:pt x="598804" y="27304"/>
                </a:lnTo>
                <a:lnTo>
                  <a:pt x="659764" y="36829"/>
                </a:lnTo>
                <a:lnTo>
                  <a:pt x="717550" y="47625"/>
                </a:lnTo>
                <a:lnTo>
                  <a:pt x="772159" y="59054"/>
                </a:lnTo>
                <a:lnTo>
                  <a:pt x="823595" y="72389"/>
                </a:lnTo>
                <a:lnTo>
                  <a:pt x="870584" y="85725"/>
                </a:lnTo>
                <a:lnTo>
                  <a:pt x="914400" y="100964"/>
                </a:lnTo>
                <a:lnTo>
                  <a:pt x="953134" y="116839"/>
                </a:lnTo>
                <a:lnTo>
                  <a:pt x="988059" y="133350"/>
                </a:lnTo>
                <a:lnTo>
                  <a:pt x="1017904" y="150494"/>
                </a:lnTo>
                <a:lnTo>
                  <a:pt x="1043304" y="168909"/>
                </a:lnTo>
                <a:lnTo>
                  <a:pt x="1077595" y="207009"/>
                </a:lnTo>
                <a:lnTo>
                  <a:pt x="1089025" y="247650"/>
                </a:lnTo>
                <a:lnTo>
                  <a:pt x="1088389" y="256539"/>
                </a:lnTo>
                <a:lnTo>
                  <a:pt x="1078229" y="284479"/>
                </a:lnTo>
                <a:lnTo>
                  <a:pt x="1056004" y="312419"/>
                </a:lnTo>
                <a:lnTo>
                  <a:pt x="1035050" y="330834"/>
                </a:lnTo>
                <a:lnTo>
                  <a:pt x="1008379" y="347979"/>
                </a:lnTo>
                <a:lnTo>
                  <a:pt x="993775" y="356869"/>
                </a:lnTo>
                <a:lnTo>
                  <a:pt x="977264" y="365125"/>
                </a:lnTo>
                <a:lnTo>
                  <a:pt x="968375" y="368934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078980" y="2326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96660" y="2330450"/>
            <a:ext cx="1057910" cy="379095"/>
          </a:xfrm>
          <a:custGeom>
            <a:avLst/>
            <a:gdLst/>
            <a:ahLst/>
            <a:cxnLst/>
            <a:rect l="l" t="t" r="r" b="b"/>
            <a:pathLst>
              <a:path w="1057910" h="379095">
                <a:moveTo>
                  <a:pt x="665480" y="0"/>
                </a:moveTo>
                <a:lnTo>
                  <a:pt x="0" y="217804"/>
                </a:lnTo>
                <a:lnTo>
                  <a:pt x="868680" y="379095"/>
                </a:lnTo>
                <a:lnTo>
                  <a:pt x="878839" y="375285"/>
                </a:lnTo>
                <a:lnTo>
                  <a:pt x="897255" y="367664"/>
                </a:lnTo>
                <a:lnTo>
                  <a:pt x="913764" y="360679"/>
                </a:lnTo>
                <a:lnTo>
                  <a:pt x="930274" y="353060"/>
                </a:lnTo>
                <a:lnTo>
                  <a:pt x="945514" y="344804"/>
                </a:lnTo>
                <a:lnTo>
                  <a:pt x="959485" y="337185"/>
                </a:lnTo>
                <a:lnTo>
                  <a:pt x="972819" y="329564"/>
                </a:lnTo>
                <a:lnTo>
                  <a:pt x="985519" y="321310"/>
                </a:lnTo>
                <a:lnTo>
                  <a:pt x="996314" y="313054"/>
                </a:lnTo>
                <a:lnTo>
                  <a:pt x="1007110" y="304800"/>
                </a:lnTo>
                <a:lnTo>
                  <a:pt x="1016635" y="296545"/>
                </a:lnTo>
                <a:lnTo>
                  <a:pt x="1024889" y="288289"/>
                </a:lnTo>
                <a:lnTo>
                  <a:pt x="1032510" y="279400"/>
                </a:lnTo>
                <a:lnTo>
                  <a:pt x="1039494" y="271145"/>
                </a:lnTo>
                <a:lnTo>
                  <a:pt x="1044574" y="262254"/>
                </a:lnTo>
                <a:lnTo>
                  <a:pt x="1049655" y="253364"/>
                </a:lnTo>
                <a:lnTo>
                  <a:pt x="1052830" y="244475"/>
                </a:lnTo>
                <a:lnTo>
                  <a:pt x="1055369" y="236220"/>
                </a:lnTo>
                <a:lnTo>
                  <a:pt x="1057274" y="227329"/>
                </a:lnTo>
                <a:lnTo>
                  <a:pt x="1057910" y="217804"/>
                </a:lnTo>
                <a:lnTo>
                  <a:pt x="1056639" y="205104"/>
                </a:lnTo>
                <a:lnTo>
                  <a:pt x="1053464" y="193039"/>
                </a:lnTo>
                <a:lnTo>
                  <a:pt x="1047749" y="180339"/>
                </a:lnTo>
                <a:lnTo>
                  <a:pt x="1040764" y="167639"/>
                </a:lnTo>
                <a:lnTo>
                  <a:pt x="1031239" y="155575"/>
                </a:lnTo>
                <a:lnTo>
                  <a:pt x="1019810" y="143510"/>
                </a:lnTo>
                <a:lnTo>
                  <a:pt x="1006474" y="131445"/>
                </a:lnTo>
                <a:lnTo>
                  <a:pt x="990599" y="120014"/>
                </a:lnTo>
                <a:lnTo>
                  <a:pt x="973455" y="108585"/>
                </a:lnTo>
                <a:lnTo>
                  <a:pt x="954405" y="97154"/>
                </a:lnTo>
                <a:lnTo>
                  <a:pt x="933449" y="85725"/>
                </a:lnTo>
                <a:lnTo>
                  <a:pt x="910589" y="74929"/>
                </a:lnTo>
                <a:lnTo>
                  <a:pt x="885824" y="64770"/>
                </a:lnTo>
                <a:lnTo>
                  <a:pt x="859155" y="54610"/>
                </a:lnTo>
                <a:lnTo>
                  <a:pt x="831214" y="44450"/>
                </a:lnTo>
                <a:lnTo>
                  <a:pt x="801369" y="34925"/>
                </a:lnTo>
                <a:lnTo>
                  <a:pt x="769619" y="25400"/>
                </a:lnTo>
                <a:lnTo>
                  <a:pt x="736599" y="16510"/>
                </a:lnTo>
                <a:lnTo>
                  <a:pt x="701674" y="7620"/>
                </a:lnTo>
                <a:lnTo>
                  <a:pt x="665480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295390" y="2336800"/>
            <a:ext cx="1046480" cy="369570"/>
          </a:xfrm>
          <a:custGeom>
            <a:avLst/>
            <a:gdLst/>
            <a:ahLst/>
            <a:cxnLst/>
            <a:rect l="l" t="t" r="r" b="b"/>
            <a:pathLst>
              <a:path w="1046480" h="369570">
                <a:moveTo>
                  <a:pt x="645160" y="0"/>
                </a:moveTo>
                <a:lnTo>
                  <a:pt x="0" y="211454"/>
                </a:lnTo>
                <a:lnTo>
                  <a:pt x="849630" y="369570"/>
                </a:lnTo>
                <a:lnTo>
                  <a:pt x="865505" y="363220"/>
                </a:lnTo>
                <a:lnTo>
                  <a:pt x="883919" y="356235"/>
                </a:lnTo>
                <a:lnTo>
                  <a:pt x="901064" y="349250"/>
                </a:lnTo>
                <a:lnTo>
                  <a:pt x="916939" y="341629"/>
                </a:lnTo>
                <a:lnTo>
                  <a:pt x="932814" y="334010"/>
                </a:lnTo>
                <a:lnTo>
                  <a:pt x="946785" y="326389"/>
                </a:lnTo>
                <a:lnTo>
                  <a:pt x="960119" y="318770"/>
                </a:lnTo>
                <a:lnTo>
                  <a:pt x="972819" y="311150"/>
                </a:lnTo>
                <a:lnTo>
                  <a:pt x="984250" y="302895"/>
                </a:lnTo>
                <a:lnTo>
                  <a:pt x="995044" y="294639"/>
                </a:lnTo>
                <a:lnTo>
                  <a:pt x="1004569" y="287020"/>
                </a:lnTo>
                <a:lnTo>
                  <a:pt x="1021080" y="270510"/>
                </a:lnTo>
                <a:lnTo>
                  <a:pt x="1033144" y="254000"/>
                </a:lnTo>
                <a:lnTo>
                  <a:pt x="1041400" y="236854"/>
                </a:lnTo>
                <a:lnTo>
                  <a:pt x="1045844" y="220345"/>
                </a:lnTo>
                <a:lnTo>
                  <a:pt x="1046480" y="211454"/>
                </a:lnTo>
                <a:lnTo>
                  <a:pt x="1045210" y="199389"/>
                </a:lnTo>
                <a:lnTo>
                  <a:pt x="1042035" y="187325"/>
                </a:lnTo>
                <a:lnTo>
                  <a:pt x="1036319" y="175260"/>
                </a:lnTo>
                <a:lnTo>
                  <a:pt x="1028700" y="163195"/>
                </a:lnTo>
                <a:lnTo>
                  <a:pt x="1019175" y="151129"/>
                </a:lnTo>
                <a:lnTo>
                  <a:pt x="1007110" y="139064"/>
                </a:lnTo>
                <a:lnTo>
                  <a:pt x="993775" y="127635"/>
                </a:lnTo>
                <a:lnTo>
                  <a:pt x="977900" y="116204"/>
                </a:lnTo>
                <a:lnTo>
                  <a:pt x="960119" y="104775"/>
                </a:lnTo>
                <a:lnTo>
                  <a:pt x="940435" y="93979"/>
                </a:lnTo>
                <a:lnTo>
                  <a:pt x="918844" y="83185"/>
                </a:lnTo>
                <a:lnTo>
                  <a:pt x="895350" y="72389"/>
                </a:lnTo>
                <a:lnTo>
                  <a:pt x="869950" y="62229"/>
                </a:lnTo>
                <a:lnTo>
                  <a:pt x="843280" y="52070"/>
                </a:lnTo>
                <a:lnTo>
                  <a:pt x="814069" y="42545"/>
                </a:lnTo>
                <a:lnTo>
                  <a:pt x="783589" y="33020"/>
                </a:lnTo>
                <a:lnTo>
                  <a:pt x="751205" y="24129"/>
                </a:lnTo>
                <a:lnTo>
                  <a:pt x="717550" y="15875"/>
                </a:lnTo>
                <a:lnTo>
                  <a:pt x="681989" y="7620"/>
                </a:lnTo>
                <a:lnTo>
                  <a:pt x="645160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40550" y="2336800"/>
            <a:ext cx="401320" cy="369570"/>
          </a:xfrm>
          <a:custGeom>
            <a:avLst/>
            <a:gdLst/>
            <a:ahLst/>
            <a:cxnLst/>
            <a:rect l="l" t="t" r="r" b="b"/>
            <a:pathLst>
              <a:path w="401320" h="369570">
                <a:moveTo>
                  <a:pt x="0" y="0"/>
                </a:moveTo>
                <a:lnTo>
                  <a:pt x="36829" y="7620"/>
                </a:lnTo>
                <a:lnTo>
                  <a:pt x="72390" y="15875"/>
                </a:lnTo>
                <a:lnTo>
                  <a:pt x="106045" y="24129"/>
                </a:lnTo>
                <a:lnTo>
                  <a:pt x="138429" y="33020"/>
                </a:lnTo>
                <a:lnTo>
                  <a:pt x="168909" y="42545"/>
                </a:lnTo>
                <a:lnTo>
                  <a:pt x="198120" y="52070"/>
                </a:lnTo>
                <a:lnTo>
                  <a:pt x="224790" y="62229"/>
                </a:lnTo>
                <a:lnTo>
                  <a:pt x="250190" y="72389"/>
                </a:lnTo>
                <a:lnTo>
                  <a:pt x="273684" y="83185"/>
                </a:lnTo>
                <a:lnTo>
                  <a:pt x="295275" y="93979"/>
                </a:lnTo>
                <a:lnTo>
                  <a:pt x="314959" y="104775"/>
                </a:lnTo>
                <a:lnTo>
                  <a:pt x="332740" y="116204"/>
                </a:lnTo>
                <a:lnTo>
                  <a:pt x="348615" y="127635"/>
                </a:lnTo>
                <a:lnTo>
                  <a:pt x="361950" y="139064"/>
                </a:lnTo>
                <a:lnTo>
                  <a:pt x="374015" y="151129"/>
                </a:lnTo>
                <a:lnTo>
                  <a:pt x="383540" y="163195"/>
                </a:lnTo>
                <a:lnTo>
                  <a:pt x="391159" y="175260"/>
                </a:lnTo>
                <a:lnTo>
                  <a:pt x="400050" y="199389"/>
                </a:lnTo>
                <a:lnTo>
                  <a:pt x="401320" y="211454"/>
                </a:lnTo>
                <a:lnTo>
                  <a:pt x="400684" y="220345"/>
                </a:lnTo>
                <a:lnTo>
                  <a:pt x="396240" y="236854"/>
                </a:lnTo>
                <a:lnTo>
                  <a:pt x="387984" y="254000"/>
                </a:lnTo>
                <a:lnTo>
                  <a:pt x="375920" y="270510"/>
                </a:lnTo>
                <a:lnTo>
                  <a:pt x="359409" y="287020"/>
                </a:lnTo>
                <a:lnTo>
                  <a:pt x="339090" y="302895"/>
                </a:lnTo>
                <a:lnTo>
                  <a:pt x="327659" y="311150"/>
                </a:lnTo>
                <a:lnTo>
                  <a:pt x="314959" y="318770"/>
                </a:lnTo>
                <a:lnTo>
                  <a:pt x="301625" y="326389"/>
                </a:lnTo>
                <a:lnTo>
                  <a:pt x="287654" y="334010"/>
                </a:lnTo>
                <a:lnTo>
                  <a:pt x="271779" y="341629"/>
                </a:lnTo>
                <a:lnTo>
                  <a:pt x="255904" y="349250"/>
                </a:lnTo>
                <a:lnTo>
                  <a:pt x="238759" y="356235"/>
                </a:lnTo>
                <a:lnTo>
                  <a:pt x="220345" y="363220"/>
                </a:lnTo>
                <a:lnTo>
                  <a:pt x="204470" y="36957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949950" y="2712720"/>
            <a:ext cx="1239520" cy="548004"/>
          </a:xfrm>
          <a:custGeom>
            <a:avLst/>
            <a:gdLst/>
            <a:ahLst/>
            <a:cxnLst/>
            <a:rect l="l" t="t" r="r" b="b"/>
            <a:pathLst>
              <a:path w="1239520" h="548004">
                <a:moveTo>
                  <a:pt x="1202690" y="0"/>
                </a:moveTo>
                <a:lnTo>
                  <a:pt x="304800" y="118744"/>
                </a:lnTo>
                <a:lnTo>
                  <a:pt x="0" y="525144"/>
                </a:lnTo>
                <a:lnTo>
                  <a:pt x="14604" y="527684"/>
                </a:lnTo>
                <a:lnTo>
                  <a:pt x="29210" y="529589"/>
                </a:lnTo>
                <a:lnTo>
                  <a:pt x="43814" y="531494"/>
                </a:lnTo>
                <a:lnTo>
                  <a:pt x="59054" y="533400"/>
                </a:lnTo>
                <a:lnTo>
                  <a:pt x="73660" y="535304"/>
                </a:lnTo>
                <a:lnTo>
                  <a:pt x="88900" y="537209"/>
                </a:lnTo>
                <a:lnTo>
                  <a:pt x="104139" y="538479"/>
                </a:lnTo>
                <a:lnTo>
                  <a:pt x="119379" y="540384"/>
                </a:lnTo>
                <a:lnTo>
                  <a:pt x="134620" y="541654"/>
                </a:lnTo>
                <a:lnTo>
                  <a:pt x="149860" y="542925"/>
                </a:lnTo>
                <a:lnTo>
                  <a:pt x="165100" y="543559"/>
                </a:lnTo>
                <a:lnTo>
                  <a:pt x="180339" y="544829"/>
                </a:lnTo>
                <a:lnTo>
                  <a:pt x="195579" y="545464"/>
                </a:lnTo>
                <a:lnTo>
                  <a:pt x="211454" y="546100"/>
                </a:lnTo>
                <a:lnTo>
                  <a:pt x="226695" y="546734"/>
                </a:lnTo>
                <a:lnTo>
                  <a:pt x="241935" y="547369"/>
                </a:lnTo>
                <a:lnTo>
                  <a:pt x="257810" y="548004"/>
                </a:lnTo>
                <a:lnTo>
                  <a:pt x="304800" y="548004"/>
                </a:lnTo>
                <a:lnTo>
                  <a:pt x="381000" y="546734"/>
                </a:lnTo>
                <a:lnTo>
                  <a:pt x="456564" y="542925"/>
                </a:lnTo>
                <a:lnTo>
                  <a:pt x="529589" y="535939"/>
                </a:lnTo>
                <a:lnTo>
                  <a:pt x="600075" y="526414"/>
                </a:lnTo>
                <a:lnTo>
                  <a:pt x="668654" y="514350"/>
                </a:lnTo>
                <a:lnTo>
                  <a:pt x="734059" y="500379"/>
                </a:lnTo>
                <a:lnTo>
                  <a:pt x="796925" y="483869"/>
                </a:lnTo>
                <a:lnTo>
                  <a:pt x="856615" y="465454"/>
                </a:lnTo>
                <a:lnTo>
                  <a:pt x="913129" y="445134"/>
                </a:lnTo>
                <a:lnTo>
                  <a:pt x="965834" y="422909"/>
                </a:lnTo>
                <a:lnTo>
                  <a:pt x="1014729" y="398779"/>
                </a:lnTo>
                <a:lnTo>
                  <a:pt x="1059179" y="372744"/>
                </a:lnTo>
                <a:lnTo>
                  <a:pt x="1099184" y="345439"/>
                </a:lnTo>
                <a:lnTo>
                  <a:pt x="1134745" y="316229"/>
                </a:lnTo>
                <a:lnTo>
                  <a:pt x="1165859" y="286384"/>
                </a:lnTo>
                <a:lnTo>
                  <a:pt x="1191895" y="254634"/>
                </a:lnTo>
                <a:lnTo>
                  <a:pt x="1212215" y="222250"/>
                </a:lnTo>
                <a:lnTo>
                  <a:pt x="1226820" y="188594"/>
                </a:lnTo>
                <a:lnTo>
                  <a:pt x="1236345" y="154304"/>
                </a:lnTo>
                <a:lnTo>
                  <a:pt x="1239520" y="118744"/>
                </a:lnTo>
                <a:lnTo>
                  <a:pt x="1238884" y="108584"/>
                </a:lnTo>
                <a:lnTo>
                  <a:pt x="1237615" y="96519"/>
                </a:lnTo>
                <a:lnTo>
                  <a:pt x="1236345" y="83819"/>
                </a:lnTo>
                <a:lnTo>
                  <a:pt x="1233170" y="71754"/>
                </a:lnTo>
                <a:lnTo>
                  <a:pt x="1229995" y="59689"/>
                </a:lnTo>
                <a:lnTo>
                  <a:pt x="1226184" y="46989"/>
                </a:lnTo>
                <a:lnTo>
                  <a:pt x="1221104" y="34925"/>
                </a:lnTo>
                <a:lnTo>
                  <a:pt x="1215390" y="23494"/>
                </a:lnTo>
                <a:lnTo>
                  <a:pt x="1209675" y="11429"/>
                </a:lnTo>
                <a:lnTo>
                  <a:pt x="1202690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957570" y="2713990"/>
            <a:ext cx="1219200" cy="535305"/>
          </a:xfrm>
          <a:custGeom>
            <a:avLst/>
            <a:gdLst/>
            <a:ahLst/>
            <a:cxnLst/>
            <a:rect l="l" t="t" r="r" b="b"/>
            <a:pathLst>
              <a:path w="1219200" h="535305">
                <a:moveTo>
                  <a:pt x="1182370" y="0"/>
                </a:moveTo>
                <a:lnTo>
                  <a:pt x="296544" y="118110"/>
                </a:lnTo>
                <a:lnTo>
                  <a:pt x="0" y="513080"/>
                </a:lnTo>
                <a:lnTo>
                  <a:pt x="13969" y="514985"/>
                </a:lnTo>
                <a:lnTo>
                  <a:pt x="28575" y="516889"/>
                </a:lnTo>
                <a:lnTo>
                  <a:pt x="43179" y="518795"/>
                </a:lnTo>
                <a:lnTo>
                  <a:pt x="57784" y="520700"/>
                </a:lnTo>
                <a:lnTo>
                  <a:pt x="72389" y="522605"/>
                </a:lnTo>
                <a:lnTo>
                  <a:pt x="86994" y="523875"/>
                </a:lnTo>
                <a:lnTo>
                  <a:pt x="101600" y="525780"/>
                </a:lnTo>
                <a:lnTo>
                  <a:pt x="116839" y="527050"/>
                </a:lnTo>
                <a:lnTo>
                  <a:pt x="131444" y="528320"/>
                </a:lnTo>
                <a:lnTo>
                  <a:pt x="146050" y="529589"/>
                </a:lnTo>
                <a:lnTo>
                  <a:pt x="161289" y="530225"/>
                </a:lnTo>
                <a:lnTo>
                  <a:pt x="176529" y="531495"/>
                </a:lnTo>
                <a:lnTo>
                  <a:pt x="191134" y="532130"/>
                </a:lnTo>
                <a:lnTo>
                  <a:pt x="206375" y="532764"/>
                </a:lnTo>
                <a:lnTo>
                  <a:pt x="221614" y="533400"/>
                </a:lnTo>
                <a:lnTo>
                  <a:pt x="236854" y="534035"/>
                </a:lnTo>
                <a:lnTo>
                  <a:pt x="251459" y="534670"/>
                </a:lnTo>
                <a:lnTo>
                  <a:pt x="266700" y="535305"/>
                </a:lnTo>
                <a:lnTo>
                  <a:pt x="296544" y="535305"/>
                </a:lnTo>
                <a:lnTo>
                  <a:pt x="372744" y="534035"/>
                </a:lnTo>
                <a:lnTo>
                  <a:pt x="446404" y="530225"/>
                </a:lnTo>
                <a:lnTo>
                  <a:pt x="518159" y="523239"/>
                </a:lnTo>
                <a:lnTo>
                  <a:pt x="588009" y="514350"/>
                </a:lnTo>
                <a:lnTo>
                  <a:pt x="655954" y="502920"/>
                </a:lnTo>
                <a:lnTo>
                  <a:pt x="720725" y="488950"/>
                </a:lnTo>
                <a:lnTo>
                  <a:pt x="782320" y="473075"/>
                </a:lnTo>
                <a:lnTo>
                  <a:pt x="841375" y="454660"/>
                </a:lnTo>
                <a:lnTo>
                  <a:pt x="896620" y="434975"/>
                </a:lnTo>
                <a:lnTo>
                  <a:pt x="948689" y="412750"/>
                </a:lnTo>
                <a:lnTo>
                  <a:pt x="996950" y="389255"/>
                </a:lnTo>
                <a:lnTo>
                  <a:pt x="1040764" y="363855"/>
                </a:lnTo>
                <a:lnTo>
                  <a:pt x="1080770" y="337185"/>
                </a:lnTo>
                <a:lnTo>
                  <a:pt x="1115695" y="309245"/>
                </a:lnTo>
                <a:lnTo>
                  <a:pt x="1146175" y="280035"/>
                </a:lnTo>
                <a:lnTo>
                  <a:pt x="1171575" y="249555"/>
                </a:lnTo>
                <a:lnTo>
                  <a:pt x="1191895" y="217805"/>
                </a:lnTo>
                <a:lnTo>
                  <a:pt x="1206500" y="185420"/>
                </a:lnTo>
                <a:lnTo>
                  <a:pt x="1216025" y="151764"/>
                </a:lnTo>
                <a:lnTo>
                  <a:pt x="1219200" y="118110"/>
                </a:lnTo>
                <a:lnTo>
                  <a:pt x="1218564" y="108585"/>
                </a:lnTo>
                <a:lnTo>
                  <a:pt x="1217929" y="96520"/>
                </a:lnTo>
                <a:lnTo>
                  <a:pt x="1216025" y="84455"/>
                </a:lnTo>
                <a:lnTo>
                  <a:pt x="1213484" y="72389"/>
                </a:lnTo>
                <a:lnTo>
                  <a:pt x="1210309" y="59689"/>
                </a:lnTo>
                <a:lnTo>
                  <a:pt x="1205864" y="47625"/>
                </a:lnTo>
                <a:lnTo>
                  <a:pt x="1200784" y="35560"/>
                </a:lnTo>
                <a:lnTo>
                  <a:pt x="1195704" y="23495"/>
                </a:lnTo>
                <a:lnTo>
                  <a:pt x="1189354" y="11430"/>
                </a:lnTo>
                <a:lnTo>
                  <a:pt x="1182370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957570" y="2713990"/>
            <a:ext cx="1219200" cy="535305"/>
          </a:xfrm>
          <a:custGeom>
            <a:avLst/>
            <a:gdLst/>
            <a:ahLst/>
            <a:cxnLst/>
            <a:rect l="l" t="t" r="r" b="b"/>
            <a:pathLst>
              <a:path w="1219200" h="535305">
                <a:moveTo>
                  <a:pt x="1182370" y="0"/>
                </a:moveTo>
                <a:lnTo>
                  <a:pt x="1189354" y="11430"/>
                </a:lnTo>
                <a:lnTo>
                  <a:pt x="1195704" y="23495"/>
                </a:lnTo>
                <a:lnTo>
                  <a:pt x="1200784" y="35560"/>
                </a:lnTo>
                <a:lnTo>
                  <a:pt x="1205864" y="47625"/>
                </a:lnTo>
                <a:lnTo>
                  <a:pt x="1210309" y="59689"/>
                </a:lnTo>
                <a:lnTo>
                  <a:pt x="1213484" y="72389"/>
                </a:lnTo>
                <a:lnTo>
                  <a:pt x="1216025" y="84455"/>
                </a:lnTo>
                <a:lnTo>
                  <a:pt x="1217929" y="96520"/>
                </a:lnTo>
                <a:lnTo>
                  <a:pt x="1218564" y="108585"/>
                </a:lnTo>
                <a:lnTo>
                  <a:pt x="1219200" y="118110"/>
                </a:lnTo>
                <a:lnTo>
                  <a:pt x="1216025" y="151764"/>
                </a:lnTo>
                <a:lnTo>
                  <a:pt x="1206500" y="185420"/>
                </a:lnTo>
                <a:lnTo>
                  <a:pt x="1191895" y="217805"/>
                </a:lnTo>
                <a:lnTo>
                  <a:pt x="1171575" y="249555"/>
                </a:lnTo>
                <a:lnTo>
                  <a:pt x="1146175" y="280035"/>
                </a:lnTo>
                <a:lnTo>
                  <a:pt x="1115695" y="309245"/>
                </a:lnTo>
                <a:lnTo>
                  <a:pt x="1080770" y="337185"/>
                </a:lnTo>
                <a:lnTo>
                  <a:pt x="1040764" y="363855"/>
                </a:lnTo>
                <a:lnTo>
                  <a:pt x="996950" y="389255"/>
                </a:lnTo>
                <a:lnTo>
                  <a:pt x="948689" y="412750"/>
                </a:lnTo>
                <a:lnTo>
                  <a:pt x="896620" y="434975"/>
                </a:lnTo>
                <a:lnTo>
                  <a:pt x="841375" y="454660"/>
                </a:lnTo>
                <a:lnTo>
                  <a:pt x="782320" y="473075"/>
                </a:lnTo>
                <a:lnTo>
                  <a:pt x="720725" y="488950"/>
                </a:lnTo>
                <a:lnTo>
                  <a:pt x="655954" y="502920"/>
                </a:lnTo>
                <a:lnTo>
                  <a:pt x="588009" y="514350"/>
                </a:lnTo>
                <a:lnTo>
                  <a:pt x="518159" y="523239"/>
                </a:lnTo>
                <a:lnTo>
                  <a:pt x="446404" y="530225"/>
                </a:lnTo>
                <a:lnTo>
                  <a:pt x="372744" y="534035"/>
                </a:lnTo>
                <a:lnTo>
                  <a:pt x="296544" y="535305"/>
                </a:lnTo>
                <a:lnTo>
                  <a:pt x="281939" y="535305"/>
                </a:lnTo>
                <a:lnTo>
                  <a:pt x="266700" y="535305"/>
                </a:lnTo>
                <a:lnTo>
                  <a:pt x="251459" y="534670"/>
                </a:lnTo>
                <a:lnTo>
                  <a:pt x="236854" y="534035"/>
                </a:lnTo>
                <a:lnTo>
                  <a:pt x="221614" y="533400"/>
                </a:lnTo>
                <a:lnTo>
                  <a:pt x="206375" y="532764"/>
                </a:lnTo>
                <a:lnTo>
                  <a:pt x="191134" y="532130"/>
                </a:lnTo>
                <a:lnTo>
                  <a:pt x="176529" y="531495"/>
                </a:lnTo>
                <a:lnTo>
                  <a:pt x="161289" y="530225"/>
                </a:lnTo>
                <a:lnTo>
                  <a:pt x="146050" y="529589"/>
                </a:lnTo>
                <a:lnTo>
                  <a:pt x="131444" y="528320"/>
                </a:lnTo>
                <a:lnTo>
                  <a:pt x="116839" y="527050"/>
                </a:lnTo>
                <a:lnTo>
                  <a:pt x="101600" y="525780"/>
                </a:lnTo>
                <a:lnTo>
                  <a:pt x="86994" y="523875"/>
                </a:lnTo>
                <a:lnTo>
                  <a:pt x="72389" y="522605"/>
                </a:lnTo>
                <a:lnTo>
                  <a:pt x="57784" y="520700"/>
                </a:lnTo>
                <a:lnTo>
                  <a:pt x="43179" y="518795"/>
                </a:lnTo>
                <a:lnTo>
                  <a:pt x="28575" y="516889"/>
                </a:lnTo>
                <a:lnTo>
                  <a:pt x="13969" y="514985"/>
                </a:lnTo>
                <a:lnTo>
                  <a:pt x="0" y="51308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052320" y="2846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668780" y="2324100"/>
            <a:ext cx="671830" cy="528320"/>
          </a:xfrm>
          <a:custGeom>
            <a:avLst/>
            <a:gdLst/>
            <a:ahLst/>
            <a:cxnLst/>
            <a:rect l="l" t="t" r="r" b="b"/>
            <a:pathLst>
              <a:path w="671830" h="528320">
                <a:moveTo>
                  <a:pt x="400050" y="528320"/>
                </a:moveTo>
                <a:lnTo>
                  <a:pt x="671830" y="274954"/>
                </a:lnTo>
                <a:lnTo>
                  <a:pt x="625475" y="0"/>
                </a:lnTo>
                <a:lnTo>
                  <a:pt x="573405" y="1904"/>
                </a:lnTo>
                <a:lnTo>
                  <a:pt x="522605" y="5714"/>
                </a:lnTo>
                <a:lnTo>
                  <a:pt x="473075" y="10795"/>
                </a:lnTo>
                <a:lnTo>
                  <a:pt x="424814" y="17779"/>
                </a:lnTo>
                <a:lnTo>
                  <a:pt x="379094" y="26035"/>
                </a:lnTo>
                <a:lnTo>
                  <a:pt x="334644" y="35560"/>
                </a:lnTo>
                <a:lnTo>
                  <a:pt x="292734" y="46354"/>
                </a:lnTo>
                <a:lnTo>
                  <a:pt x="252730" y="58420"/>
                </a:lnTo>
                <a:lnTo>
                  <a:pt x="215264" y="71754"/>
                </a:lnTo>
                <a:lnTo>
                  <a:pt x="180339" y="86360"/>
                </a:lnTo>
                <a:lnTo>
                  <a:pt x="147955" y="101600"/>
                </a:lnTo>
                <a:lnTo>
                  <a:pt x="118109" y="117475"/>
                </a:lnTo>
                <a:lnTo>
                  <a:pt x="91439" y="135254"/>
                </a:lnTo>
                <a:lnTo>
                  <a:pt x="67944" y="153035"/>
                </a:lnTo>
                <a:lnTo>
                  <a:pt x="47625" y="172085"/>
                </a:lnTo>
                <a:lnTo>
                  <a:pt x="31114" y="191135"/>
                </a:lnTo>
                <a:lnTo>
                  <a:pt x="17144" y="211454"/>
                </a:lnTo>
                <a:lnTo>
                  <a:pt x="7619" y="232410"/>
                </a:lnTo>
                <a:lnTo>
                  <a:pt x="1905" y="253364"/>
                </a:lnTo>
                <a:lnTo>
                  <a:pt x="0" y="274954"/>
                </a:lnTo>
                <a:lnTo>
                  <a:pt x="634" y="291464"/>
                </a:lnTo>
                <a:lnTo>
                  <a:pt x="10159" y="323850"/>
                </a:lnTo>
                <a:lnTo>
                  <a:pt x="27939" y="354329"/>
                </a:lnTo>
                <a:lnTo>
                  <a:pt x="53975" y="384175"/>
                </a:lnTo>
                <a:lnTo>
                  <a:pt x="70484" y="398779"/>
                </a:lnTo>
                <a:lnTo>
                  <a:pt x="88264" y="412750"/>
                </a:lnTo>
                <a:lnTo>
                  <a:pt x="107950" y="426085"/>
                </a:lnTo>
                <a:lnTo>
                  <a:pt x="130175" y="438785"/>
                </a:lnTo>
                <a:lnTo>
                  <a:pt x="153669" y="451485"/>
                </a:lnTo>
                <a:lnTo>
                  <a:pt x="179069" y="462914"/>
                </a:lnTo>
                <a:lnTo>
                  <a:pt x="205739" y="474345"/>
                </a:lnTo>
                <a:lnTo>
                  <a:pt x="234314" y="485139"/>
                </a:lnTo>
                <a:lnTo>
                  <a:pt x="264794" y="495300"/>
                </a:lnTo>
                <a:lnTo>
                  <a:pt x="295909" y="504189"/>
                </a:lnTo>
                <a:lnTo>
                  <a:pt x="329564" y="513079"/>
                </a:lnTo>
                <a:lnTo>
                  <a:pt x="363855" y="520700"/>
                </a:lnTo>
                <a:lnTo>
                  <a:pt x="400050" y="52832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680210" y="2336800"/>
            <a:ext cx="660400" cy="503554"/>
          </a:xfrm>
          <a:custGeom>
            <a:avLst/>
            <a:gdLst/>
            <a:ahLst/>
            <a:cxnLst/>
            <a:rect l="l" t="t" r="r" b="b"/>
            <a:pathLst>
              <a:path w="660400" h="503554">
                <a:moveTo>
                  <a:pt x="398144" y="503554"/>
                </a:moveTo>
                <a:lnTo>
                  <a:pt x="660400" y="262254"/>
                </a:lnTo>
                <a:lnTo>
                  <a:pt x="616584" y="0"/>
                </a:lnTo>
                <a:lnTo>
                  <a:pt x="565784" y="1904"/>
                </a:lnTo>
                <a:lnTo>
                  <a:pt x="515619" y="5714"/>
                </a:lnTo>
                <a:lnTo>
                  <a:pt x="466725" y="10795"/>
                </a:lnTo>
                <a:lnTo>
                  <a:pt x="419734" y="17145"/>
                </a:lnTo>
                <a:lnTo>
                  <a:pt x="374014" y="24764"/>
                </a:lnTo>
                <a:lnTo>
                  <a:pt x="330834" y="34289"/>
                </a:lnTo>
                <a:lnTo>
                  <a:pt x="288925" y="44450"/>
                </a:lnTo>
                <a:lnTo>
                  <a:pt x="249554" y="55879"/>
                </a:lnTo>
                <a:lnTo>
                  <a:pt x="212725" y="68579"/>
                </a:lnTo>
                <a:lnTo>
                  <a:pt x="178434" y="81914"/>
                </a:lnTo>
                <a:lnTo>
                  <a:pt x="146050" y="96520"/>
                </a:lnTo>
                <a:lnTo>
                  <a:pt x="116839" y="112395"/>
                </a:lnTo>
                <a:lnTo>
                  <a:pt x="90804" y="128904"/>
                </a:lnTo>
                <a:lnTo>
                  <a:pt x="67309" y="146050"/>
                </a:lnTo>
                <a:lnTo>
                  <a:pt x="47625" y="163829"/>
                </a:lnTo>
                <a:lnTo>
                  <a:pt x="30479" y="182245"/>
                </a:lnTo>
                <a:lnTo>
                  <a:pt x="17144" y="201929"/>
                </a:lnTo>
                <a:lnTo>
                  <a:pt x="7619" y="221614"/>
                </a:lnTo>
                <a:lnTo>
                  <a:pt x="1904" y="241935"/>
                </a:lnTo>
                <a:lnTo>
                  <a:pt x="0" y="262254"/>
                </a:lnTo>
                <a:lnTo>
                  <a:pt x="634" y="278129"/>
                </a:lnTo>
                <a:lnTo>
                  <a:pt x="10159" y="308610"/>
                </a:lnTo>
                <a:lnTo>
                  <a:pt x="27939" y="338454"/>
                </a:lnTo>
                <a:lnTo>
                  <a:pt x="54609" y="367029"/>
                </a:lnTo>
                <a:lnTo>
                  <a:pt x="70484" y="380364"/>
                </a:lnTo>
                <a:lnTo>
                  <a:pt x="88900" y="393700"/>
                </a:lnTo>
                <a:lnTo>
                  <a:pt x="108584" y="406400"/>
                </a:lnTo>
                <a:lnTo>
                  <a:pt x="130175" y="419100"/>
                </a:lnTo>
                <a:lnTo>
                  <a:pt x="153669" y="430529"/>
                </a:lnTo>
                <a:lnTo>
                  <a:pt x="179069" y="441960"/>
                </a:lnTo>
                <a:lnTo>
                  <a:pt x="205739" y="452754"/>
                </a:lnTo>
                <a:lnTo>
                  <a:pt x="234314" y="462914"/>
                </a:lnTo>
                <a:lnTo>
                  <a:pt x="264159" y="472439"/>
                </a:lnTo>
                <a:lnTo>
                  <a:pt x="295909" y="481329"/>
                </a:lnTo>
                <a:lnTo>
                  <a:pt x="328929" y="489585"/>
                </a:lnTo>
                <a:lnTo>
                  <a:pt x="363219" y="497204"/>
                </a:lnTo>
                <a:lnTo>
                  <a:pt x="398144" y="50355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80210" y="2336800"/>
            <a:ext cx="616584" cy="503554"/>
          </a:xfrm>
          <a:custGeom>
            <a:avLst/>
            <a:gdLst/>
            <a:ahLst/>
            <a:cxnLst/>
            <a:rect l="l" t="t" r="r" b="b"/>
            <a:pathLst>
              <a:path w="616584" h="503554">
                <a:moveTo>
                  <a:pt x="398144" y="503554"/>
                </a:moveTo>
                <a:lnTo>
                  <a:pt x="363219" y="497204"/>
                </a:lnTo>
                <a:lnTo>
                  <a:pt x="328929" y="489585"/>
                </a:lnTo>
                <a:lnTo>
                  <a:pt x="295909" y="481329"/>
                </a:lnTo>
                <a:lnTo>
                  <a:pt x="264159" y="472439"/>
                </a:lnTo>
                <a:lnTo>
                  <a:pt x="234314" y="462914"/>
                </a:lnTo>
                <a:lnTo>
                  <a:pt x="205739" y="452754"/>
                </a:lnTo>
                <a:lnTo>
                  <a:pt x="179069" y="441960"/>
                </a:lnTo>
                <a:lnTo>
                  <a:pt x="153669" y="430529"/>
                </a:lnTo>
                <a:lnTo>
                  <a:pt x="130175" y="419100"/>
                </a:lnTo>
                <a:lnTo>
                  <a:pt x="108584" y="406400"/>
                </a:lnTo>
                <a:lnTo>
                  <a:pt x="88900" y="393700"/>
                </a:lnTo>
                <a:lnTo>
                  <a:pt x="70484" y="380364"/>
                </a:lnTo>
                <a:lnTo>
                  <a:pt x="54609" y="367029"/>
                </a:lnTo>
                <a:lnTo>
                  <a:pt x="40004" y="352425"/>
                </a:lnTo>
                <a:lnTo>
                  <a:pt x="17779" y="323850"/>
                </a:lnTo>
                <a:lnTo>
                  <a:pt x="4444" y="293370"/>
                </a:lnTo>
                <a:lnTo>
                  <a:pt x="0" y="262254"/>
                </a:lnTo>
                <a:lnTo>
                  <a:pt x="1904" y="241935"/>
                </a:lnTo>
                <a:lnTo>
                  <a:pt x="7619" y="221614"/>
                </a:lnTo>
                <a:lnTo>
                  <a:pt x="17144" y="201929"/>
                </a:lnTo>
                <a:lnTo>
                  <a:pt x="30479" y="182245"/>
                </a:lnTo>
                <a:lnTo>
                  <a:pt x="47625" y="163829"/>
                </a:lnTo>
                <a:lnTo>
                  <a:pt x="67309" y="146050"/>
                </a:lnTo>
                <a:lnTo>
                  <a:pt x="90804" y="128904"/>
                </a:lnTo>
                <a:lnTo>
                  <a:pt x="116839" y="112395"/>
                </a:lnTo>
                <a:lnTo>
                  <a:pt x="146050" y="96520"/>
                </a:lnTo>
                <a:lnTo>
                  <a:pt x="178434" y="81914"/>
                </a:lnTo>
                <a:lnTo>
                  <a:pt x="212725" y="68579"/>
                </a:lnTo>
                <a:lnTo>
                  <a:pt x="249554" y="55879"/>
                </a:lnTo>
                <a:lnTo>
                  <a:pt x="288925" y="44450"/>
                </a:lnTo>
                <a:lnTo>
                  <a:pt x="330834" y="34289"/>
                </a:lnTo>
                <a:lnTo>
                  <a:pt x="374014" y="24764"/>
                </a:lnTo>
                <a:lnTo>
                  <a:pt x="419734" y="17145"/>
                </a:lnTo>
                <a:lnTo>
                  <a:pt x="466725" y="10795"/>
                </a:lnTo>
                <a:lnTo>
                  <a:pt x="515619" y="5714"/>
                </a:lnTo>
                <a:lnTo>
                  <a:pt x="565784" y="1904"/>
                </a:lnTo>
                <a:lnTo>
                  <a:pt x="616584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487420" y="31445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51860" y="3042920"/>
            <a:ext cx="2550160" cy="319404"/>
          </a:xfrm>
          <a:custGeom>
            <a:avLst/>
            <a:gdLst/>
            <a:ahLst/>
            <a:cxnLst/>
            <a:rect l="l" t="t" r="r" b="b"/>
            <a:pathLst>
              <a:path w="2550160" h="319404">
                <a:moveTo>
                  <a:pt x="2550160" y="178434"/>
                </a:moveTo>
                <a:lnTo>
                  <a:pt x="1381760" y="0"/>
                </a:lnTo>
                <a:lnTo>
                  <a:pt x="0" y="59054"/>
                </a:lnTo>
                <a:lnTo>
                  <a:pt x="50800" y="103504"/>
                </a:lnTo>
                <a:lnTo>
                  <a:pt x="86360" y="124459"/>
                </a:lnTo>
                <a:lnTo>
                  <a:pt x="127635" y="144779"/>
                </a:lnTo>
                <a:lnTo>
                  <a:pt x="174625" y="164464"/>
                </a:lnTo>
                <a:lnTo>
                  <a:pt x="226694" y="182879"/>
                </a:lnTo>
                <a:lnTo>
                  <a:pt x="284479" y="200025"/>
                </a:lnTo>
                <a:lnTo>
                  <a:pt x="346710" y="216534"/>
                </a:lnTo>
                <a:lnTo>
                  <a:pt x="414019" y="232409"/>
                </a:lnTo>
                <a:lnTo>
                  <a:pt x="485139" y="247014"/>
                </a:lnTo>
                <a:lnTo>
                  <a:pt x="560704" y="259714"/>
                </a:lnTo>
                <a:lnTo>
                  <a:pt x="640079" y="271779"/>
                </a:lnTo>
                <a:lnTo>
                  <a:pt x="723264" y="282575"/>
                </a:lnTo>
                <a:lnTo>
                  <a:pt x="809625" y="292100"/>
                </a:lnTo>
                <a:lnTo>
                  <a:pt x="899160" y="300354"/>
                </a:lnTo>
                <a:lnTo>
                  <a:pt x="991235" y="307339"/>
                </a:lnTo>
                <a:lnTo>
                  <a:pt x="1085850" y="312419"/>
                </a:lnTo>
                <a:lnTo>
                  <a:pt x="1182369" y="316229"/>
                </a:lnTo>
                <a:lnTo>
                  <a:pt x="1280794" y="318769"/>
                </a:lnTo>
                <a:lnTo>
                  <a:pt x="1381760" y="319404"/>
                </a:lnTo>
                <a:lnTo>
                  <a:pt x="1451610" y="319404"/>
                </a:lnTo>
                <a:lnTo>
                  <a:pt x="1520825" y="318134"/>
                </a:lnTo>
                <a:lnTo>
                  <a:pt x="1590039" y="316229"/>
                </a:lnTo>
                <a:lnTo>
                  <a:pt x="1657985" y="313689"/>
                </a:lnTo>
                <a:lnTo>
                  <a:pt x="1724660" y="309879"/>
                </a:lnTo>
                <a:lnTo>
                  <a:pt x="1791335" y="306069"/>
                </a:lnTo>
                <a:lnTo>
                  <a:pt x="1856104" y="300989"/>
                </a:lnTo>
                <a:lnTo>
                  <a:pt x="1919604" y="295909"/>
                </a:lnTo>
                <a:lnTo>
                  <a:pt x="1982469" y="289559"/>
                </a:lnTo>
                <a:lnTo>
                  <a:pt x="2043429" y="282575"/>
                </a:lnTo>
                <a:lnTo>
                  <a:pt x="2102485" y="274954"/>
                </a:lnTo>
                <a:lnTo>
                  <a:pt x="2160269" y="266700"/>
                </a:lnTo>
                <a:lnTo>
                  <a:pt x="2216785" y="257809"/>
                </a:lnTo>
                <a:lnTo>
                  <a:pt x="2270760" y="248284"/>
                </a:lnTo>
                <a:lnTo>
                  <a:pt x="2322829" y="238125"/>
                </a:lnTo>
                <a:lnTo>
                  <a:pt x="2372994" y="227329"/>
                </a:lnTo>
                <a:lnTo>
                  <a:pt x="2420619" y="216534"/>
                </a:lnTo>
                <a:lnTo>
                  <a:pt x="2466340" y="204469"/>
                </a:lnTo>
                <a:lnTo>
                  <a:pt x="2509519" y="191769"/>
                </a:lnTo>
                <a:lnTo>
                  <a:pt x="2550160" y="1784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467100" y="3042920"/>
            <a:ext cx="2512695" cy="306704"/>
          </a:xfrm>
          <a:custGeom>
            <a:avLst/>
            <a:gdLst/>
            <a:ahLst/>
            <a:cxnLst/>
            <a:rect l="l" t="t" r="r" b="b"/>
            <a:pathLst>
              <a:path w="2512695" h="306704">
                <a:moveTo>
                  <a:pt x="2512695" y="174625"/>
                </a:moveTo>
                <a:lnTo>
                  <a:pt x="1366520" y="0"/>
                </a:lnTo>
                <a:lnTo>
                  <a:pt x="0" y="59054"/>
                </a:lnTo>
                <a:lnTo>
                  <a:pt x="51435" y="101600"/>
                </a:lnTo>
                <a:lnTo>
                  <a:pt x="86995" y="121284"/>
                </a:lnTo>
                <a:lnTo>
                  <a:pt x="127635" y="140969"/>
                </a:lnTo>
                <a:lnTo>
                  <a:pt x="174625" y="159384"/>
                </a:lnTo>
                <a:lnTo>
                  <a:pt x="226695" y="176529"/>
                </a:lnTo>
                <a:lnTo>
                  <a:pt x="283210" y="193675"/>
                </a:lnTo>
                <a:lnTo>
                  <a:pt x="345439" y="208914"/>
                </a:lnTo>
                <a:lnTo>
                  <a:pt x="411479" y="223519"/>
                </a:lnTo>
                <a:lnTo>
                  <a:pt x="482600" y="237489"/>
                </a:lnTo>
                <a:lnTo>
                  <a:pt x="556895" y="250189"/>
                </a:lnTo>
                <a:lnTo>
                  <a:pt x="635635" y="261619"/>
                </a:lnTo>
                <a:lnTo>
                  <a:pt x="717550" y="271779"/>
                </a:lnTo>
                <a:lnTo>
                  <a:pt x="802639" y="280669"/>
                </a:lnTo>
                <a:lnTo>
                  <a:pt x="890904" y="288925"/>
                </a:lnTo>
                <a:lnTo>
                  <a:pt x="981710" y="295275"/>
                </a:lnTo>
                <a:lnTo>
                  <a:pt x="1074420" y="300354"/>
                </a:lnTo>
                <a:lnTo>
                  <a:pt x="1170304" y="304164"/>
                </a:lnTo>
                <a:lnTo>
                  <a:pt x="1267460" y="306069"/>
                </a:lnTo>
                <a:lnTo>
                  <a:pt x="1366520" y="306704"/>
                </a:lnTo>
                <a:lnTo>
                  <a:pt x="1434464" y="306704"/>
                </a:lnTo>
                <a:lnTo>
                  <a:pt x="1502410" y="305434"/>
                </a:lnTo>
                <a:lnTo>
                  <a:pt x="1569720" y="303529"/>
                </a:lnTo>
                <a:lnTo>
                  <a:pt x="1636395" y="300989"/>
                </a:lnTo>
                <a:lnTo>
                  <a:pt x="1702435" y="297814"/>
                </a:lnTo>
                <a:lnTo>
                  <a:pt x="1767204" y="294004"/>
                </a:lnTo>
                <a:lnTo>
                  <a:pt x="1830704" y="289559"/>
                </a:lnTo>
                <a:lnTo>
                  <a:pt x="1892935" y="284479"/>
                </a:lnTo>
                <a:lnTo>
                  <a:pt x="1953895" y="278129"/>
                </a:lnTo>
                <a:lnTo>
                  <a:pt x="2013585" y="271779"/>
                </a:lnTo>
                <a:lnTo>
                  <a:pt x="2072004" y="264794"/>
                </a:lnTo>
                <a:lnTo>
                  <a:pt x="2129154" y="257175"/>
                </a:lnTo>
                <a:lnTo>
                  <a:pt x="2183765" y="248919"/>
                </a:lnTo>
                <a:lnTo>
                  <a:pt x="2237104" y="240029"/>
                </a:lnTo>
                <a:lnTo>
                  <a:pt x="2288540" y="230504"/>
                </a:lnTo>
                <a:lnTo>
                  <a:pt x="2338070" y="220344"/>
                </a:lnTo>
                <a:lnTo>
                  <a:pt x="2385060" y="209550"/>
                </a:lnTo>
                <a:lnTo>
                  <a:pt x="2430145" y="198754"/>
                </a:lnTo>
                <a:lnTo>
                  <a:pt x="2472690" y="187325"/>
                </a:lnTo>
                <a:lnTo>
                  <a:pt x="2512695" y="17462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467100" y="3102610"/>
            <a:ext cx="2512695" cy="247650"/>
          </a:xfrm>
          <a:custGeom>
            <a:avLst/>
            <a:gdLst/>
            <a:ahLst/>
            <a:cxnLst/>
            <a:rect l="l" t="t" r="r" b="b"/>
            <a:pathLst>
              <a:path w="2512695" h="247650">
                <a:moveTo>
                  <a:pt x="2512695" y="114935"/>
                </a:moveTo>
                <a:lnTo>
                  <a:pt x="2472690" y="127635"/>
                </a:lnTo>
                <a:lnTo>
                  <a:pt x="2430145" y="139064"/>
                </a:lnTo>
                <a:lnTo>
                  <a:pt x="2385060" y="149860"/>
                </a:lnTo>
                <a:lnTo>
                  <a:pt x="2338070" y="160654"/>
                </a:lnTo>
                <a:lnTo>
                  <a:pt x="2288540" y="170814"/>
                </a:lnTo>
                <a:lnTo>
                  <a:pt x="2237104" y="180339"/>
                </a:lnTo>
                <a:lnTo>
                  <a:pt x="2183765" y="189229"/>
                </a:lnTo>
                <a:lnTo>
                  <a:pt x="2129154" y="197485"/>
                </a:lnTo>
                <a:lnTo>
                  <a:pt x="2072004" y="205104"/>
                </a:lnTo>
                <a:lnTo>
                  <a:pt x="2013585" y="212089"/>
                </a:lnTo>
                <a:lnTo>
                  <a:pt x="1953895" y="218439"/>
                </a:lnTo>
                <a:lnTo>
                  <a:pt x="1892935" y="224789"/>
                </a:lnTo>
                <a:lnTo>
                  <a:pt x="1830704" y="229869"/>
                </a:lnTo>
                <a:lnTo>
                  <a:pt x="1767204" y="234314"/>
                </a:lnTo>
                <a:lnTo>
                  <a:pt x="1702435" y="238125"/>
                </a:lnTo>
                <a:lnTo>
                  <a:pt x="1636395" y="241300"/>
                </a:lnTo>
                <a:lnTo>
                  <a:pt x="1569720" y="243839"/>
                </a:lnTo>
                <a:lnTo>
                  <a:pt x="1502410" y="245744"/>
                </a:lnTo>
                <a:lnTo>
                  <a:pt x="1434464" y="247014"/>
                </a:lnTo>
                <a:lnTo>
                  <a:pt x="1366520" y="247650"/>
                </a:lnTo>
                <a:lnTo>
                  <a:pt x="1267460" y="246379"/>
                </a:lnTo>
                <a:lnTo>
                  <a:pt x="1170304" y="244475"/>
                </a:lnTo>
                <a:lnTo>
                  <a:pt x="1074420" y="240664"/>
                </a:lnTo>
                <a:lnTo>
                  <a:pt x="981710" y="235585"/>
                </a:lnTo>
                <a:lnTo>
                  <a:pt x="890904" y="229235"/>
                </a:lnTo>
                <a:lnTo>
                  <a:pt x="802639" y="220979"/>
                </a:lnTo>
                <a:lnTo>
                  <a:pt x="717550" y="212089"/>
                </a:lnTo>
                <a:lnTo>
                  <a:pt x="635635" y="201929"/>
                </a:lnTo>
                <a:lnTo>
                  <a:pt x="556895" y="190500"/>
                </a:lnTo>
                <a:lnTo>
                  <a:pt x="482600" y="177800"/>
                </a:lnTo>
                <a:lnTo>
                  <a:pt x="411479" y="163829"/>
                </a:lnTo>
                <a:lnTo>
                  <a:pt x="345439" y="149225"/>
                </a:lnTo>
                <a:lnTo>
                  <a:pt x="283210" y="133985"/>
                </a:lnTo>
                <a:lnTo>
                  <a:pt x="226695" y="116839"/>
                </a:lnTo>
                <a:lnTo>
                  <a:pt x="174625" y="99694"/>
                </a:lnTo>
                <a:lnTo>
                  <a:pt x="127635" y="81279"/>
                </a:lnTo>
                <a:lnTo>
                  <a:pt x="86995" y="61594"/>
                </a:lnTo>
                <a:lnTo>
                  <a:pt x="51435" y="41910"/>
                </a:lnTo>
                <a:lnTo>
                  <a:pt x="22225" y="20954"/>
                </a:ln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3420" y="3451859"/>
            <a:ext cx="3260090" cy="1959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285240" y="3916679"/>
            <a:ext cx="2114550" cy="1046480"/>
          </a:xfrm>
          <a:custGeom>
            <a:avLst/>
            <a:gdLst/>
            <a:ahLst/>
            <a:cxnLst/>
            <a:rect l="l" t="t" r="r" b="b"/>
            <a:pathLst>
              <a:path w="2114550" h="1046479">
                <a:moveTo>
                  <a:pt x="2114550" y="523240"/>
                </a:moveTo>
                <a:lnTo>
                  <a:pt x="2113915" y="508635"/>
                </a:lnTo>
                <a:lnTo>
                  <a:pt x="2112645" y="494665"/>
                </a:lnTo>
                <a:lnTo>
                  <a:pt x="2111375" y="480695"/>
                </a:lnTo>
                <a:lnTo>
                  <a:pt x="2108835" y="467360"/>
                </a:lnTo>
                <a:lnTo>
                  <a:pt x="2105660" y="453390"/>
                </a:lnTo>
                <a:lnTo>
                  <a:pt x="2101850" y="440055"/>
                </a:lnTo>
                <a:lnTo>
                  <a:pt x="2097405" y="426720"/>
                </a:lnTo>
                <a:lnTo>
                  <a:pt x="2092325" y="414020"/>
                </a:lnTo>
                <a:lnTo>
                  <a:pt x="2086610" y="400685"/>
                </a:lnTo>
                <a:lnTo>
                  <a:pt x="2079625" y="387985"/>
                </a:lnTo>
                <a:lnTo>
                  <a:pt x="2072639" y="374650"/>
                </a:lnTo>
                <a:lnTo>
                  <a:pt x="2064385" y="361950"/>
                </a:lnTo>
                <a:lnTo>
                  <a:pt x="2055495" y="349250"/>
                </a:lnTo>
                <a:lnTo>
                  <a:pt x="2045970" y="336550"/>
                </a:lnTo>
                <a:lnTo>
                  <a:pt x="2035810" y="323850"/>
                </a:lnTo>
                <a:lnTo>
                  <a:pt x="2025014" y="311785"/>
                </a:lnTo>
                <a:lnTo>
                  <a:pt x="2012950" y="299085"/>
                </a:lnTo>
                <a:lnTo>
                  <a:pt x="2000885" y="286385"/>
                </a:lnTo>
                <a:lnTo>
                  <a:pt x="1987550" y="273685"/>
                </a:lnTo>
                <a:lnTo>
                  <a:pt x="1973580" y="261620"/>
                </a:lnTo>
                <a:lnTo>
                  <a:pt x="1958339" y="248920"/>
                </a:lnTo>
                <a:lnTo>
                  <a:pt x="1943100" y="237490"/>
                </a:lnTo>
                <a:lnTo>
                  <a:pt x="1927860" y="225425"/>
                </a:lnTo>
                <a:lnTo>
                  <a:pt x="1911350" y="213995"/>
                </a:lnTo>
                <a:lnTo>
                  <a:pt x="1895475" y="203200"/>
                </a:lnTo>
                <a:lnTo>
                  <a:pt x="1878329" y="192405"/>
                </a:lnTo>
                <a:lnTo>
                  <a:pt x="1861185" y="182245"/>
                </a:lnTo>
                <a:lnTo>
                  <a:pt x="1843404" y="172085"/>
                </a:lnTo>
                <a:lnTo>
                  <a:pt x="1824989" y="161925"/>
                </a:lnTo>
                <a:lnTo>
                  <a:pt x="1805939" y="152400"/>
                </a:lnTo>
                <a:lnTo>
                  <a:pt x="1786889" y="143510"/>
                </a:lnTo>
                <a:lnTo>
                  <a:pt x="1767204" y="133985"/>
                </a:lnTo>
                <a:lnTo>
                  <a:pt x="1746885" y="125095"/>
                </a:lnTo>
                <a:lnTo>
                  <a:pt x="1725295" y="116840"/>
                </a:lnTo>
                <a:lnTo>
                  <a:pt x="1703704" y="107950"/>
                </a:lnTo>
                <a:lnTo>
                  <a:pt x="1681479" y="100330"/>
                </a:lnTo>
                <a:lnTo>
                  <a:pt x="1658620" y="92075"/>
                </a:lnTo>
                <a:lnTo>
                  <a:pt x="1635125" y="84455"/>
                </a:lnTo>
                <a:lnTo>
                  <a:pt x="1610995" y="76835"/>
                </a:lnTo>
                <a:lnTo>
                  <a:pt x="1586230" y="69850"/>
                </a:lnTo>
                <a:lnTo>
                  <a:pt x="1560830" y="62865"/>
                </a:lnTo>
                <a:lnTo>
                  <a:pt x="1535430" y="55880"/>
                </a:lnTo>
                <a:lnTo>
                  <a:pt x="1510030" y="50165"/>
                </a:lnTo>
                <a:lnTo>
                  <a:pt x="1484630" y="44450"/>
                </a:lnTo>
                <a:lnTo>
                  <a:pt x="1459230" y="38735"/>
                </a:lnTo>
                <a:lnTo>
                  <a:pt x="1433830" y="33655"/>
                </a:lnTo>
                <a:lnTo>
                  <a:pt x="1408430" y="29210"/>
                </a:lnTo>
                <a:lnTo>
                  <a:pt x="1383030" y="24765"/>
                </a:lnTo>
                <a:lnTo>
                  <a:pt x="1356995" y="20955"/>
                </a:lnTo>
                <a:lnTo>
                  <a:pt x="1330960" y="17145"/>
                </a:lnTo>
                <a:lnTo>
                  <a:pt x="1304924" y="13970"/>
                </a:lnTo>
                <a:lnTo>
                  <a:pt x="1278890" y="10795"/>
                </a:lnTo>
                <a:lnTo>
                  <a:pt x="1252220" y="8255"/>
                </a:lnTo>
                <a:lnTo>
                  <a:pt x="1225549" y="5715"/>
                </a:lnTo>
                <a:lnTo>
                  <a:pt x="1198245" y="3810"/>
                </a:lnTo>
                <a:lnTo>
                  <a:pt x="1170940" y="2540"/>
                </a:lnTo>
                <a:lnTo>
                  <a:pt x="1142999" y="1270"/>
                </a:lnTo>
                <a:lnTo>
                  <a:pt x="1115060" y="635"/>
                </a:lnTo>
                <a:lnTo>
                  <a:pt x="1086485" y="0"/>
                </a:lnTo>
                <a:lnTo>
                  <a:pt x="1028699" y="0"/>
                </a:lnTo>
                <a:lnTo>
                  <a:pt x="999490" y="635"/>
                </a:lnTo>
                <a:lnTo>
                  <a:pt x="971549" y="1270"/>
                </a:lnTo>
                <a:lnTo>
                  <a:pt x="943610" y="2540"/>
                </a:lnTo>
                <a:lnTo>
                  <a:pt x="916304" y="3810"/>
                </a:lnTo>
                <a:lnTo>
                  <a:pt x="888999" y="5715"/>
                </a:lnTo>
                <a:lnTo>
                  <a:pt x="862329" y="8255"/>
                </a:lnTo>
                <a:lnTo>
                  <a:pt x="835660" y="10795"/>
                </a:lnTo>
                <a:lnTo>
                  <a:pt x="808990" y="13970"/>
                </a:lnTo>
                <a:lnTo>
                  <a:pt x="782954" y="17145"/>
                </a:lnTo>
                <a:lnTo>
                  <a:pt x="756920" y="20955"/>
                </a:lnTo>
                <a:lnTo>
                  <a:pt x="731520" y="24765"/>
                </a:lnTo>
                <a:lnTo>
                  <a:pt x="705485" y="29210"/>
                </a:lnTo>
                <a:lnTo>
                  <a:pt x="680085" y="33655"/>
                </a:lnTo>
                <a:lnTo>
                  <a:pt x="655320" y="38735"/>
                </a:lnTo>
                <a:lnTo>
                  <a:pt x="629920" y="44450"/>
                </a:lnTo>
                <a:lnTo>
                  <a:pt x="604520" y="50165"/>
                </a:lnTo>
                <a:lnTo>
                  <a:pt x="579754" y="55880"/>
                </a:lnTo>
                <a:lnTo>
                  <a:pt x="554354" y="62865"/>
                </a:lnTo>
                <a:lnTo>
                  <a:pt x="529590" y="69850"/>
                </a:lnTo>
                <a:lnTo>
                  <a:pt x="504190" y="76835"/>
                </a:lnTo>
                <a:lnTo>
                  <a:pt x="480059" y="84455"/>
                </a:lnTo>
                <a:lnTo>
                  <a:pt x="456565" y="92075"/>
                </a:lnTo>
                <a:lnTo>
                  <a:pt x="433704" y="100330"/>
                </a:lnTo>
                <a:lnTo>
                  <a:pt x="410845" y="107950"/>
                </a:lnTo>
                <a:lnTo>
                  <a:pt x="389254" y="116840"/>
                </a:lnTo>
                <a:lnTo>
                  <a:pt x="368299" y="125095"/>
                </a:lnTo>
                <a:lnTo>
                  <a:pt x="347979" y="133985"/>
                </a:lnTo>
                <a:lnTo>
                  <a:pt x="327659" y="143510"/>
                </a:lnTo>
                <a:lnTo>
                  <a:pt x="308609" y="152400"/>
                </a:lnTo>
                <a:lnTo>
                  <a:pt x="289559" y="161925"/>
                </a:lnTo>
                <a:lnTo>
                  <a:pt x="271144" y="172085"/>
                </a:lnTo>
                <a:lnTo>
                  <a:pt x="253365" y="182245"/>
                </a:lnTo>
                <a:lnTo>
                  <a:pt x="236219" y="192405"/>
                </a:lnTo>
                <a:lnTo>
                  <a:pt x="219709" y="203200"/>
                </a:lnTo>
                <a:lnTo>
                  <a:pt x="203200" y="213995"/>
                </a:lnTo>
                <a:lnTo>
                  <a:pt x="187325" y="225425"/>
                </a:lnTo>
                <a:lnTo>
                  <a:pt x="171450" y="237490"/>
                </a:lnTo>
                <a:lnTo>
                  <a:pt x="156844" y="248920"/>
                </a:lnTo>
                <a:lnTo>
                  <a:pt x="142240" y="261620"/>
                </a:lnTo>
                <a:lnTo>
                  <a:pt x="127634" y="273685"/>
                </a:lnTo>
                <a:lnTo>
                  <a:pt x="114300" y="286385"/>
                </a:lnTo>
                <a:lnTo>
                  <a:pt x="101600" y="299085"/>
                </a:lnTo>
                <a:lnTo>
                  <a:pt x="89534" y="311785"/>
                </a:lnTo>
                <a:lnTo>
                  <a:pt x="78740" y="323850"/>
                </a:lnTo>
                <a:lnTo>
                  <a:pt x="67944" y="336550"/>
                </a:lnTo>
                <a:lnTo>
                  <a:pt x="58419" y="349250"/>
                </a:lnTo>
                <a:lnTo>
                  <a:pt x="49529" y="361950"/>
                </a:lnTo>
                <a:lnTo>
                  <a:pt x="41275" y="374650"/>
                </a:lnTo>
                <a:lnTo>
                  <a:pt x="34290" y="387985"/>
                </a:lnTo>
                <a:lnTo>
                  <a:pt x="27304" y="400685"/>
                </a:lnTo>
                <a:lnTo>
                  <a:pt x="21590" y="414020"/>
                </a:lnTo>
                <a:lnTo>
                  <a:pt x="16509" y="426720"/>
                </a:lnTo>
                <a:lnTo>
                  <a:pt x="12065" y="440055"/>
                </a:lnTo>
                <a:lnTo>
                  <a:pt x="8254" y="453390"/>
                </a:lnTo>
                <a:lnTo>
                  <a:pt x="5079" y="467360"/>
                </a:lnTo>
                <a:lnTo>
                  <a:pt x="2540" y="480695"/>
                </a:lnTo>
                <a:lnTo>
                  <a:pt x="1269" y="494665"/>
                </a:lnTo>
                <a:lnTo>
                  <a:pt x="0" y="508635"/>
                </a:lnTo>
                <a:lnTo>
                  <a:pt x="0" y="537210"/>
                </a:lnTo>
                <a:lnTo>
                  <a:pt x="1269" y="551180"/>
                </a:lnTo>
                <a:lnTo>
                  <a:pt x="2540" y="565150"/>
                </a:lnTo>
                <a:lnTo>
                  <a:pt x="5079" y="579120"/>
                </a:lnTo>
                <a:lnTo>
                  <a:pt x="8254" y="593090"/>
                </a:lnTo>
                <a:lnTo>
                  <a:pt x="12065" y="606425"/>
                </a:lnTo>
                <a:lnTo>
                  <a:pt x="16509" y="619760"/>
                </a:lnTo>
                <a:lnTo>
                  <a:pt x="21590" y="633095"/>
                </a:lnTo>
                <a:lnTo>
                  <a:pt x="27304" y="645795"/>
                </a:lnTo>
                <a:lnTo>
                  <a:pt x="34290" y="659130"/>
                </a:lnTo>
                <a:lnTo>
                  <a:pt x="41275" y="671830"/>
                </a:lnTo>
                <a:lnTo>
                  <a:pt x="49529" y="684530"/>
                </a:lnTo>
                <a:lnTo>
                  <a:pt x="58419" y="697230"/>
                </a:lnTo>
                <a:lnTo>
                  <a:pt x="67944" y="709930"/>
                </a:lnTo>
                <a:lnTo>
                  <a:pt x="78740" y="722630"/>
                </a:lnTo>
                <a:lnTo>
                  <a:pt x="89534" y="734695"/>
                </a:lnTo>
                <a:lnTo>
                  <a:pt x="101600" y="747395"/>
                </a:lnTo>
                <a:lnTo>
                  <a:pt x="114300" y="759460"/>
                </a:lnTo>
                <a:lnTo>
                  <a:pt x="127634" y="772160"/>
                </a:lnTo>
                <a:lnTo>
                  <a:pt x="142240" y="784860"/>
                </a:lnTo>
                <a:lnTo>
                  <a:pt x="156844" y="796925"/>
                </a:lnTo>
                <a:lnTo>
                  <a:pt x="171450" y="808990"/>
                </a:lnTo>
                <a:lnTo>
                  <a:pt x="187325" y="820420"/>
                </a:lnTo>
                <a:lnTo>
                  <a:pt x="203200" y="831850"/>
                </a:lnTo>
                <a:lnTo>
                  <a:pt x="219709" y="843280"/>
                </a:lnTo>
                <a:lnTo>
                  <a:pt x="236219" y="854075"/>
                </a:lnTo>
                <a:lnTo>
                  <a:pt x="253365" y="864235"/>
                </a:lnTo>
                <a:lnTo>
                  <a:pt x="271144" y="874395"/>
                </a:lnTo>
                <a:lnTo>
                  <a:pt x="289559" y="883920"/>
                </a:lnTo>
                <a:lnTo>
                  <a:pt x="308609" y="894080"/>
                </a:lnTo>
                <a:lnTo>
                  <a:pt x="327659" y="902970"/>
                </a:lnTo>
                <a:lnTo>
                  <a:pt x="347979" y="911860"/>
                </a:lnTo>
                <a:lnTo>
                  <a:pt x="368299" y="920750"/>
                </a:lnTo>
                <a:lnTo>
                  <a:pt x="389254" y="929640"/>
                </a:lnTo>
                <a:lnTo>
                  <a:pt x="410845" y="937895"/>
                </a:lnTo>
                <a:lnTo>
                  <a:pt x="433704" y="946150"/>
                </a:lnTo>
                <a:lnTo>
                  <a:pt x="456565" y="953770"/>
                </a:lnTo>
                <a:lnTo>
                  <a:pt x="480059" y="961390"/>
                </a:lnTo>
                <a:lnTo>
                  <a:pt x="504190" y="969010"/>
                </a:lnTo>
                <a:lnTo>
                  <a:pt x="529590" y="976630"/>
                </a:lnTo>
                <a:lnTo>
                  <a:pt x="554354" y="983615"/>
                </a:lnTo>
                <a:lnTo>
                  <a:pt x="579754" y="989965"/>
                </a:lnTo>
                <a:lnTo>
                  <a:pt x="604520" y="996315"/>
                </a:lnTo>
                <a:lnTo>
                  <a:pt x="629920" y="1002030"/>
                </a:lnTo>
                <a:lnTo>
                  <a:pt x="655320" y="1007745"/>
                </a:lnTo>
                <a:lnTo>
                  <a:pt x="680085" y="1012825"/>
                </a:lnTo>
                <a:lnTo>
                  <a:pt x="705485" y="1017270"/>
                </a:lnTo>
                <a:lnTo>
                  <a:pt x="731520" y="1021715"/>
                </a:lnTo>
                <a:lnTo>
                  <a:pt x="756920" y="1025525"/>
                </a:lnTo>
                <a:lnTo>
                  <a:pt x="782954" y="1029335"/>
                </a:lnTo>
                <a:lnTo>
                  <a:pt x="808990" y="1032510"/>
                </a:lnTo>
                <a:lnTo>
                  <a:pt x="835660" y="1035685"/>
                </a:lnTo>
                <a:lnTo>
                  <a:pt x="862329" y="1038225"/>
                </a:lnTo>
                <a:lnTo>
                  <a:pt x="888999" y="1040130"/>
                </a:lnTo>
                <a:lnTo>
                  <a:pt x="916304" y="1042035"/>
                </a:lnTo>
                <a:lnTo>
                  <a:pt x="943610" y="1043305"/>
                </a:lnTo>
                <a:lnTo>
                  <a:pt x="971549" y="1044575"/>
                </a:lnTo>
                <a:lnTo>
                  <a:pt x="999490" y="1045210"/>
                </a:lnTo>
                <a:lnTo>
                  <a:pt x="1028699" y="1045845"/>
                </a:lnTo>
                <a:lnTo>
                  <a:pt x="1057910" y="1046480"/>
                </a:lnTo>
                <a:lnTo>
                  <a:pt x="1086485" y="1045845"/>
                </a:lnTo>
                <a:lnTo>
                  <a:pt x="1115060" y="1045210"/>
                </a:lnTo>
                <a:lnTo>
                  <a:pt x="1142999" y="1044575"/>
                </a:lnTo>
                <a:lnTo>
                  <a:pt x="1170940" y="1043305"/>
                </a:lnTo>
                <a:lnTo>
                  <a:pt x="1198245" y="1042035"/>
                </a:lnTo>
                <a:lnTo>
                  <a:pt x="1225549" y="1040130"/>
                </a:lnTo>
                <a:lnTo>
                  <a:pt x="1252220" y="1038225"/>
                </a:lnTo>
                <a:lnTo>
                  <a:pt x="1278890" y="1035685"/>
                </a:lnTo>
                <a:lnTo>
                  <a:pt x="1304924" y="1032510"/>
                </a:lnTo>
                <a:lnTo>
                  <a:pt x="1330960" y="1029335"/>
                </a:lnTo>
                <a:lnTo>
                  <a:pt x="1356995" y="1025525"/>
                </a:lnTo>
                <a:lnTo>
                  <a:pt x="1383030" y="1021715"/>
                </a:lnTo>
                <a:lnTo>
                  <a:pt x="1408430" y="1017270"/>
                </a:lnTo>
                <a:lnTo>
                  <a:pt x="1433830" y="1012825"/>
                </a:lnTo>
                <a:lnTo>
                  <a:pt x="1459230" y="1007745"/>
                </a:lnTo>
                <a:lnTo>
                  <a:pt x="1484630" y="1002030"/>
                </a:lnTo>
                <a:lnTo>
                  <a:pt x="1510030" y="996315"/>
                </a:lnTo>
                <a:lnTo>
                  <a:pt x="1535430" y="989965"/>
                </a:lnTo>
                <a:lnTo>
                  <a:pt x="1560830" y="983615"/>
                </a:lnTo>
                <a:lnTo>
                  <a:pt x="1586230" y="976630"/>
                </a:lnTo>
                <a:lnTo>
                  <a:pt x="1610995" y="969010"/>
                </a:lnTo>
                <a:lnTo>
                  <a:pt x="1635125" y="961390"/>
                </a:lnTo>
                <a:lnTo>
                  <a:pt x="1658620" y="953770"/>
                </a:lnTo>
                <a:lnTo>
                  <a:pt x="1681479" y="946150"/>
                </a:lnTo>
                <a:lnTo>
                  <a:pt x="1703704" y="937895"/>
                </a:lnTo>
                <a:lnTo>
                  <a:pt x="1725295" y="929640"/>
                </a:lnTo>
                <a:lnTo>
                  <a:pt x="1746885" y="920750"/>
                </a:lnTo>
                <a:lnTo>
                  <a:pt x="1767204" y="911860"/>
                </a:lnTo>
                <a:lnTo>
                  <a:pt x="1786889" y="902970"/>
                </a:lnTo>
                <a:lnTo>
                  <a:pt x="1805939" y="894080"/>
                </a:lnTo>
                <a:lnTo>
                  <a:pt x="1824989" y="883920"/>
                </a:lnTo>
                <a:lnTo>
                  <a:pt x="1843404" y="874395"/>
                </a:lnTo>
                <a:lnTo>
                  <a:pt x="1861185" y="864235"/>
                </a:lnTo>
                <a:lnTo>
                  <a:pt x="1878329" y="854075"/>
                </a:lnTo>
                <a:lnTo>
                  <a:pt x="1895475" y="843280"/>
                </a:lnTo>
                <a:lnTo>
                  <a:pt x="1911350" y="831850"/>
                </a:lnTo>
                <a:lnTo>
                  <a:pt x="1927860" y="820420"/>
                </a:lnTo>
                <a:lnTo>
                  <a:pt x="1943100" y="808990"/>
                </a:lnTo>
                <a:lnTo>
                  <a:pt x="1958339" y="796925"/>
                </a:lnTo>
                <a:lnTo>
                  <a:pt x="1973580" y="784860"/>
                </a:lnTo>
                <a:lnTo>
                  <a:pt x="1987550" y="772160"/>
                </a:lnTo>
                <a:lnTo>
                  <a:pt x="2000885" y="759460"/>
                </a:lnTo>
                <a:lnTo>
                  <a:pt x="2012950" y="747395"/>
                </a:lnTo>
                <a:lnTo>
                  <a:pt x="2025014" y="734695"/>
                </a:lnTo>
                <a:lnTo>
                  <a:pt x="2035810" y="722630"/>
                </a:lnTo>
                <a:lnTo>
                  <a:pt x="2045970" y="709930"/>
                </a:lnTo>
                <a:lnTo>
                  <a:pt x="2055495" y="697230"/>
                </a:lnTo>
                <a:lnTo>
                  <a:pt x="2064385" y="684530"/>
                </a:lnTo>
                <a:lnTo>
                  <a:pt x="2072639" y="671830"/>
                </a:lnTo>
                <a:lnTo>
                  <a:pt x="2079625" y="659130"/>
                </a:lnTo>
                <a:lnTo>
                  <a:pt x="2086610" y="645795"/>
                </a:lnTo>
                <a:lnTo>
                  <a:pt x="2092325" y="633095"/>
                </a:lnTo>
                <a:lnTo>
                  <a:pt x="2097405" y="619760"/>
                </a:lnTo>
                <a:lnTo>
                  <a:pt x="2101850" y="606425"/>
                </a:lnTo>
                <a:lnTo>
                  <a:pt x="2105660" y="593090"/>
                </a:lnTo>
                <a:lnTo>
                  <a:pt x="2108835" y="579120"/>
                </a:lnTo>
                <a:lnTo>
                  <a:pt x="2111375" y="565150"/>
                </a:lnTo>
                <a:lnTo>
                  <a:pt x="2112645" y="551180"/>
                </a:lnTo>
                <a:lnTo>
                  <a:pt x="2113915" y="537210"/>
                </a:lnTo>
                <a:lnTo>
                  <a:pt x="2114550" y="52324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81355" y="3113404"/>
            <a:ext cx="3289935" cy="2320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80430" y="33502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113020" y="3451859"/>
            <a:ext cx="3260089" cy="19596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704840" y="3916679"/>
            <a:ext cx="2114550" cy="1046480"/>
          </a:xfrm>
          <a:custGeom>
            <a:avLst/>
            <a:gdLst/>
            <a:ahLst/>
            <a:cxnLst/>
            <a:rect l="l" t="t" r="r" b="b"/>
            <a:pathLst>
              <a:path w="2114550" h="1046479">
                <a:moveTo>
                  <a:pt x="2114550" y="523240"/>
                </a:moveTo>
                <a:lnTo>
                  <a:pt x="2113915" y="508635"/>
                </a:lnTo>
                <a:lnTo>
                  <a:pt x="2112644" y="494665"/>
                </a:lnTo>
                <a:lnTo>
                  <a:pt x="2111375" y="480695"/>
                </a:lnTo>
                <a:lnTo>
                  <a:pt x="2108835" y="467360"/>
                </a:lnTo>
                <a:lnTo>
                  <a:pt x="2105660" y="453390"/>
                </a:lnTo>
                <a:lnTo>
                  <a:pt x="2101850" y="440055"/>
                </a:lnTo>
                <a:lnTo>
                  <a:pt x="2097405" y="426720"/>
                </a:lnTo>
                <a:lnTo>
                  <a:pt x="2092325" y="414020"/>
                </a:lnTo>
                <a:lnTo>
                  <a:pt x="2086610" y="400685"/>
                </a:lnTo>
                <a:lnTo>
                  <a:pt x="2079625" y="387985"/>
                </a:lnTo>
                <a:lnTo>
                  <a:pt x="2072639" y="374650"/>
                </a:lnTo>
                <a:lnTo>
                  <a:pt x="2064385" y="361950"/>
                </a:lnTo>
                <a:lnTo>
                  <a:pt x="2055494" y="349250"/>
                </a:lnTo>
                <a:lnTo>
                  <a:pt x="2045969" y="336550"/>
                </a:lnTo>
                <a:lnTo>
                  <a:pt x="2035810" y="323850"/>
                </a:lnTo>
                <a:lnTo>
                  <a:pt x="2025014" y="311785"/>
                </a:lnTo>
                <a:lnTo>
                  <a:pt x="2012950" y="299085"/>
                </a:lnTo>
                <a:lnTo>
                  <a:pt x="2000885" y="286385"/>
                </a:lnTo>
                <a:lnTo>
                  <a:pt x="1987550" y="273685"/>
                </a:lnTo>
                <a:lnTo>
                  <a:pt x="1973580" y="261620"/>
                </a:lnTo>
                <a:lnTo>
                  <a:pt x="1958339" y="248920"/>
                </a:lnTo>
                <a:lnTo>
                  <a:pt x="1943100" y="237490"/>
                </a:lnTo>
                <a:lnTo>
                  <a:pt x="1927860" y="225425"/>
                </a:lnTo>
                <a:lnTo>
                  <a:pt x="1911350" y="213995"/>
                </a:lnTo>
                <a:lnTo>
                  <a:pt x="1895475" y="203200"/>
                </a:lnTo>
                <a:lnTo>
                  <a:pt x="1878330" y="192405"/>
                </a:lnTo>
                <a:lnTo>
                  <a:pt x="1861185" y="182245"/>
                </a:lnTo>
                <a:lnTo>
                  <a:pt x="1843405" y="172085"/>
                </a:lnTo>
                <a:lnTo>
                  <a:pt x="1824989" y="161925"/>
                </a:lnTo>
                <a:lnTo>
                  <a:pt x="1805939" y="152400"/>
                </a:lnTo>
                <a:lnTo>
                  <a:pt x="1786889" y="143510"/>
                </a:lnTo>
                <a:lnTo>
                  <a:pt x="1767205" y="133985"/>
                </a:lnTo>
                <a:lnTo>
                  <a:pt x="1746885" y="125095"/>
                </a:lnTo>
                <a:lnTo>
                  <a:pt x="1725294" y="116840"/>
                </a:lnTo>
                <a:lnTo>
                  <a:pt x="1703705" y="107950"/>
                </a:lnTo>
                <a:lnTo>
                  <a:pt x="1681480" y="100330"/>
                </a:lnTo>
                <a:lnTo>
                  <a:pt x="1658619" y="92075"/>
                </a:lnTo>
                <a:lnTo>
                  <a:pt x="1635125" y="84455"/>
                </a:lnTo>
                <a:lnTo>
                  <a:pt x="1610994" y="76835"/>
                </a:lnTo>
                <a:lnTo>
                  <a:pt x="1586230" y="69850"/>
                </a:lnTo>
                <a:lnTo>
                  <a:pt x="1560830" y="62865"/>
                </a:lnTo>
                <a:lnTo>
                  <a:pt x="1535430" y="55880"/>
                </a:lnTo>
                <a:lnTo>
                  <a:pt x="1510030" y="50165"/>
                </a:lnTo>
                <a:lnTo>
                  <a:pt x="1484630" y="44450"/>
                </a:lnTo>
                <a:lnTo>
                  <a:pt x="1459230" y="38735"/>
                </a:lnTo>
                <a:lnTo>
                  <a:pt x="1433830" y="33655"/>
                </a:lnTo>
                <a:lnTo>
                  <a:pt x="1408430" y="29210"/>
                </a:lnTo>
                <a:lnTo>
                  <a:pt x="1383030" y="24765"/>
                </a:lnTo>
                <a:lnTo>
                  <a:pt x="1356994" y="20955"/>
                </a:lnTo>
                <a:lnTo>
                  <a:pt x="1330960" y="17145"/>
                </a:lnTo>
                <a:lnTo>
                  <a:pt x="1304925" y="13970"/>
                </a:lnTo>
                <a:lnTo>
                  <a:pt x="1278889" y="10795"/>
                </a:lnTo>
                <a:lnTo>
                  <a:pt x="1252219" y="8255"/>
                </a:lnTo>
                <a:lnTo>
                  <a:pt x="1225550" y="5715"/>
                </a:lnTo>
                <a:lnTo>
                  <a:pt x="1198244" y="3810"/>
                </a:lnTo>
                <a:lnTo>
                  <a:pt x="1170939" y="2540"/>
                </a:lnTo>
                <a:lnTo>
                  <a:pt x="1143000" y="1270"/>
                </a:lnTo>
                <a:lnTo>
                  <a:pt x="1115060" y="635"/>
                </a:lnTo>
                <a:lnTo>
                  <a:pt x="1086485" y="0"/>
                </a:lnTo>
                <a:lnTo>
                  <a:pt x="1028700" y="0"/>
                </a:lnTo>
                <a:lnTo>
                  <a:pt x="1000125" y="635"/>
                </a:lnTo>
                <a:lnTo>
                  <a:pt x="972185" y="1270"/>
                </a:lnTo>
                <a:lnTo>
                  <a:pt x="944244" y="2540"/>
                </a:lnTo>
                <a:lnTo>
                  <a:pt x="916939" y="3810"/>
                </a:lnTo>
                <a:lnTo>
                  <a:pt x="889635" y="5715"/>
                </a:lnTo>
                <a:lnTo>
                  <a:pt x="862330" y="8255"/>
                </a:lnTo>
                <a:lnTo>
                  <a:pt x="835660" y="10795"/>
                </a:lnTo>
                <a:lnTo>
                  <a:pt x="809625" y="13970"/>
                </a:lnTo>
                <a:lnTo>
                  <a:pt x="783589" y="17145"/>
                </a:lnTo>
                <a:lnTo>
                  <a:pt x="757555" y="20955"/>
                </a:lnTo>
                <a:lnTo>
                  <a:pt x="731520" y="24765"/>
                </a:lnTo>
                <a:lnTo>
                  <a:pt x="706120" y="29210"/>
                </a:lnTo>
                <a:lnTo>
                  <a:pt x="680720" y="33655"/>
                </a:lnTo>
                <a:lnTo>
                  <a:pt x="655320" y="38735"/>
                </a:lnTo>
                <a:lnTo>
                  <a:pt x="629920" y="44450"/>
                </a:lnTo>
                <a:lnTo>
                  <a:pt x="604520" y="50165"/>
                </a:lnTo>
                <a:lnTo>
                  <a:pt x="579755" y="55880"/>
                </a:lnTo>
                <a:lnTo>
                  <a:pt x="554355" y="62865"/>
                </a:lnTo>
                <a:lnTo>
                  <a:pt x="528955" y="69850"/>
                </a:lnTo>
                <a:lnTo>
                  <a:pt x="504189" y="76835"/>
                </a:lnTo>
                <a:lnTo>
                  <a:pt x="480060" y="84455"/>
                </a:lnTo>
                <a:lnTo>
                  <a:pt x="456564" y="92075"/>
                </a:lnTo>
                <a:lnTo>
                  <a:pt x="433705" y="100330"/>
                </a:lnTo>
                <a:lnTo>
                  <a:pt x="411480" y="107950"/>
                </a:lnTo>
                <a:lnTo>
                  <a:pt x="389889" y="116840"/>
                </a:lnTo>
                <a:lnTo>
                  <a:pt x="368300" y="125095"/>
                </a:lnTo>
                <a:lnTo>
                  <a:pt x="347980" y="133985"/>
                </a:lnTo>
                <a:lnTo>
                  <a:pt x="328295" y="143510"/>
                </a:lnTo>
                <a:lnTo>
                  <a:pt x="308610" y="152400"/>
                </a:lnTo>
                <a:lnTo>
                  <a:pt x="290195" y="161925"/>
                </a:lnTo>
                <a:lnTo>
                  <a:pt x="271780" y="172085"/>
                </a:lnTo>
                <a:lnTo>
                  <a:pt x="254000" y="182245"/>
                </a:lnTo>
                <a:lnTo>
                  <a:pt x="236855" y="192405"/>
                </a:lnTo>
                <a:lnTo>
                  <a:pt x="219710" y="203200"/>
                </a:lnTo>
                <a:lnTo>
                  <a:pt x="203835" y="213995"/>
                </a:lnTo>
                <a:lnTo>
                  <a:pt x="187325" y="225425"/>
                </a:lnTo>
                <a:lnTo>
                  <a:pt x="172085" y="237490"/>
                </a:lnTo>
                <a:lnTo>
                  <a:pt x="156845" y="248920"/>
                </a:lnTo>
                <a:lnTo>
                  <a:pt x="141605" y="261620"/>
                </a:lnTo>
                <a:lnTo>
                  <a:pt x="127635" y="273685"/>
                </a:lnTo>
                <a:lnTo>
                  <a:pt x="114300" y="286385"/>
                </a:lnTo>
                <a:lnTo>
                  <a:pt x="101600" y="299085"/>
                </a:lnTo>
                <a:lnTo>
                  <a:pt x="89535" y="311785"/>
                </a:lnTo>
                <a:lnTo>
                  <a:pt x="78739" y="323850"/>
                </a:lnTo>
                <a:lnTo>
                  <a:pt x="67945" y="336550"/>
                </a:lnTo>
                <a:lnTo>
                  <a:pt x="58420" y="349250"/>
                </a:lnTo>
                <a:lnTo>
                  <a:pt x="49530" y="361950"/>
                </a:lnTo>
                <a:lnTo>
                  <a:pt x="41275" y="374650"/>
                </a:lnTo>
                <a:lnTo>
                  <a:pt x="34289" y="387985"/>
                </a:lnTo>
                <a:lnTo>
                  <a:pt x="27305" y="400685"/>
                </a:lnTo>
                <a:lnTo>
                  <a:pt x="21589" y="414020"/>
                </a:lnTo>
                <a:lnTo>
                  <a:pt x="16510" y="426720"/>
                </a:lnTo>
                <a:lnTo>
                  <a:pt x="12064" y="440055"/>
                </a:lnTo>
                <a:lnTo>
                  <a:pt x="8255" y="453390"/>
                </a:lnTo>
                <a:lnTo>
                  <a:pt x="5080" y="467360"/>
                </a:lnTo>
                <a:lnTo>
                  <a:pt x="2539" y="480695"/>
                </a:lnTo>
                <a:lnTo>
                  <a:pt x="1270" y="494665"/>
                </a:lnTo>
                <a:lnTo>
                  <a:pt x="0" y="508635"/>
                </a:lnTo>
                <a:lnTo>
                  <a:pt x="0" y="537210"/>
                </a:lnTo>
                <a:lnTo>
                  <a:pt x="1270" y="551180"/>
                </a:lnTo>
                <a:lnTo>
                  <a:pt x="2539" y="565150"/>
                </a:lnTo>
                <a:lnTo>
                  <a:pt x="5080" y="579120"/>
                </a:lnTo>
                <a:lnTo>
                  <a:pt x="8255" y="593090"/>
                </a:lnTo>
                <a:lnTo>
                  <a:pt x="12064" y="606425"/>
                </a:lnTo>
                <a:lnTo>
                  <a:pt x="16510" y="619760"/>
                </a:lnTo>
                <a:lnTo>
                  <a:pt x="21589" y="633095"/>
                </a:lnTo>
                <a:lnTo>
                  <a:pt x="27305" y="645795"/>
                </a:lnTo>
                <a:lnTo>
                  <a:pt x="34289" y="659130"/>
                </a:lnTo>
                <a:lnTo>
                  <a:pt x="41275" y="671830"/>
                </a:lnTo>
                <a:lnTo>
                  <a:pt x="49530" y="684530"/>
                </a:lnTo>
                <a:lnTo>
                  <a:pt x="58420" y="697230"/>
                </a:lnTo>
                <a:lnTo>
                  <a:pt x="67945" y="709930"/>
                </a:lnTo>
                <a:lnTo>
                  <a:pt x="78739" y="722630"/>
                </a:lnTo>
                <a:lnTo>
                  <a:pt x="89535" y="734695"/>
                </a:lnTo>
                <a:lnTo>
                  <a:pt x="101600" y="747395"/>
                </a:lnTo>
                <a:lnTo>
                  <a:pt x="114300" y="759460"/>
                </a:lnTo>
                <a:lnTo>
                  <a:pt x="127635" y="772160"/>
                </a:lnTo>
                <a:lnTo>
                  <a:pt x="141605" y="784860"/>
                </a:lnTo>
                <a:lnTo>
                  <a:pt x="156845" y="796925"/>
                </a:lnTo>
                <a:lnTo>
                  <a:pt x="172085" y="808990"/>
                </a:lnTo>
                <a:lnTo>
                  <a:pt x="187325" y="820420"/>
                </a:lnTo>
                <a:lnTo>
                  <a:pt x="203835" y="831850"/>
                </a:lnTo>
                <a:lnTo>
                  <a:pt x="219710" y="843280"/>
                </a:lnTo>
                <a:lnTo>
                  <a:pt x="236855" y="854075"/>
                </a:lnTo>
                <a:lnTo>
                  <a:pt x="254000" y="864235"/>
                </a:lnTo>
                <a:lnTo>
                  <a:pt x="271780" y="874395"/>
                </a:lnTo>
                <a:lnTo>
                  <a:pt x="290195" y="883920"/>
                </a:lnTo>
                <a:lnTo>
                  <a:pt x="308610" y="894080"/>
                </a:lnTo>
                <a:lnTo>
                  <a:pt x="328295" y="902970"/>
                </a:lnTo>
                <a:lnTo>
                  <a:pt x="347980" y="911860"/>
                </a:lnTo>
                <a:lnTo>
                  <a:pt x="368300" y="920750"/>
                </a:lnTo>
                <a:lnTo>
                  <a:pt x="389889" y="929640"/>
                </a:lnTo>
                <a:lnTo>
                  <a:pt x="411480" y="937895"/>
                </a:lnTo>
                <a:lnTo>
                  <a:pt x="433705" y="946150"/>
                </a:lnTo>
                <a:lnTo>
                  <a:pt x="456564" y="953770"/>
                </a:lnTo>
                <a:lnTo>
                  <a:pt x="480060" y="961390"/>
                </a:lnTo>
                <a:lnTo>
                  <a:pt x="504189" y="969010"/>
                </a:lnTo>
                <a:lnTo>
                  <a:pt x="528955" y="976630"/>
                </a:lnTo>
                <a:lnTo>
                  <a:pt x="554355" y="983615"/>
                </a:lnTo>
                <a:lnTo>
                  <a:pt x="579755" y="989965"/>
                </a:lnTo>
                <a:lnTo>
                  <a:pt x="604520" y="996315"/>
                </a:lnTo>
                <a:lnTo>
                  <a:pt x="629920" y="1002030"/>
                </a:lnTo>
                <a:lnTo>
                  <a:pt x="655320" y="1007745"/>
                </a:lnTo>
                <a:lnTo>
                  <a:pt x="680720" y="1012825"/>
                </a:lnTo>
                <a:lnTo>
                  <a:pt x="706120" y="1017270"/>
                </a:lnTo>
                <a:lnTo>
                  <a:pt x="731520" y="1021715"/>
                </a:lnTo>
                <a:lnTo>
                  <a:pt x="757555" y="1025525"/>
                </a:lnTo>
                <a:lnTo>
                  <a:pt x="783589" y="1029335"/>
                </a:lnTo>
                <a:lnTo>
                  <a:pt x="809625" y="1032510"/>
                </a:lnTo>
                <a:lnTo>
                  <a:pt x="835660" y="1035685"/>
                </a:lnTo>
                <a:lnTo>
                  <a:pt x="862330" y="1038225"/>
                </a:lnTo>
                <a:lnTo>
                  <a:pt x="889635" y="1040130"/>
                </a:lnTo>
                <a:lnTo>
                  <a:pt x="916939" y="1042035"/>
                </a:lnTo>
                <a:lnTo>
                  <a:pt x="944244" y="1043305"/>
                </a:lnTo>
                <a:lnTo>
                  <a:pt x="972185" y="1044575"/>
                </a:lnTo>
                <a:lnTo>
                  <a:pt x="1000125" y="1045210"/>
                </a:lnTo>
                <a:lnTo>
                  <a:pt x="1028700" y="1045845"/>
                </a:lnTo>
                <a:lnTo>
                  <a:pt x="1057910" y="1046480"/>
                </a:lnTo>
                <a:lnTo>
                  <a:pt x="1086485" y="1045845"/>
                </a:lnTo>
                <a:lnTo>
                  <a:pt x="1115060" y="1045210"/>
                </a:lnTo>
                <a:lnTo>
                  <a:pt x="1143000" y="1044575"/>
                </a:lnTo>
                <a:lnTo>
                  <a:pt x="1170939" y="1043305"/>
                </a:lnTo>
                <a:lnTo>
                  <a:pt x="1198244" y="1042035"/>
                </a:lnTo>
                <a:lnTo>
                  <a:pt x="1225550" y="1040130"/>
                </a:lnTo>
                <a:lnTo>
                  <a:pt x="1252219" y="1038225"/>
                </a:lnTo>
                <a:lnTo>
                  <a:pt x="1278889" y="1035685"/>
                </a:lnTo>
                <a:lnTo>
                  <a:pt x="1304925" y="1032510"/>
                </a:lnTo>
                <a:lnTo>
                  <a:pt x="1330960" y="1029335"/>
                </a:lnTo>
                <a:lnTo>
                  <a:pt x="1356994" y="1025525"/>
                </a:lnTo>
                <a:lnTo>
                  <a:pt x="1383030" y="1021715"/>
                </a:lnTo>
                <a:lnTo>
                  <a:pt x="1408430" y="1017270"/>
                </a:lnTo>
                <a:lnTo>
                  <a:pt x="1433830" y="1012825"/>
                </a:lnTo>
                <a:lnTo>
                  <a:pt x="1459230" y="1007745"/>
                </a:lnTo>
                <a:lnTo>
                  <a:pt x="1484630" y="1002030"/>
                </a:lnTo>
                <a:lnTo>
                  <a:pt x="1510030" y="996315"/>
                </a:lnTo>
                <a:lnTo>
                  <a:pt x="1535430" y="989965"/>
                </a:lnTo>
                <a:lnTo>
                  <a:pt x="1560830" y="983615"/>
                </a:lnTo>
                <a:lnTo>
                  <a:pt x="1586230" y="976630"/>
                </a:lnTo>
                <a:lnTo>
                  <a:pt x="1610994" y="969010"/>
                </a:lnTo>
                <a:lnTo>
                  <a:pt x="1635125" y="961390"/>
                </a:lnTo>
                <a:lnTo>
                  <a:pt x="1658619" y="953770"/>
                </a:lnTo>
                <a:lnTo>
                  <a:pt x="1681480" y="946150"/>
                </a:lnTo>
                <a:lnTo>
                  <a:pt x="1703705" y="937895"/>
                </a:lnTo>
                <a:lnTo>
                  <a:pt x="1725294" y="929640"/>
                </a:lnTo>
                <a:lnTo>
                  <a:pt x="1746885" y="920750"/>
                </a:lnTo>
                <a:lnTo>
                  <a:pt x="1767205" y="911860"/>
                </a:lnTo>
                <a:lnTo>
                  <a:pt x="1786889" y="902970"/>
                </a:lnTo>
                <a:lnTo>
                  <a:pt x="1805939" y="894080"/>
                </a:lnTo>
                <a:lnTo>
                  <a:pt x="1824989" y="883920"/>
                </a:lnTo>
                <a:lnTo>
                  <a:pt x="1843405" y="874395"/>
                </a:lnTo>
                <a:lnTo>
                  <a:pt x="1861185" y="864235"/>
                </a:lnTo>
                <a:lnTo>
                  <a:pt x="1878330" y="854075"/>
                </a:lnTo>
                <a:lnTo>
                  <a:pt x="1895475" y="843280"/>
                </a:lnTo>
                <a:lnTo>
                  <a:pt x="1911350" y="831850"/>
                </a:lnTo>
                <a:lnTo>
                  <a:pt x="1927860" y="820420"/>
                </a:lnTo>
                <a:lnTo>
                  <a:pt x="1943100" y="808990"/>
                </a:lnTo>
                <a:lnTo>
                  <a:pt x="1958339" y="796925"/>
                </a:lnTo>
                <a:lnTo>
                  <a:pt x="1973580" y="784860"/>
                </a:lnTo>
                <a:lnTo>
                  <a:pt x="1987550" y="772160"/>
                </a:lnTo>
                <a:lnTo>
                  <a:pt x="2000885" y="759460"/>
                </a:lnTo>
                <a:lnTo>
                  <a:pt x="2012950" y="747395"/>
                </a:lnTo>
                <a:lnTo>
                  <a:pt x="2025014" y="734695"/>
                </a:lnTo>
                <a:lnTo>
                  <a:pt x="2035810" y="722630"/>
                </a:lnTo>
                <a:lnTo>
                  <a:pt x="2045969" y="709930"/>
                </a:lnTo>
                <a:lnTo>
                  <a:pt x="2055494" y="697230"/>
                </a:lnTo>
                <a:lnTo>
                  <a:pt x="2064385" y="684530"/>
                </a:lnTo>
                <a:lnTo>
                  <a:pt x="2072639" y="671830"/>
                </a:lnTo>
                <a:lnTo>
                  <a:pt x="2079625" y="659130"/>
                </a:lnTo>
                <a:lnTo>
                  <a:pt x="2086610" y="645795"/>
                </a:lnTo>
                <a:lnTo>
                  <a:pt x="2092325" y="633095"/>
                </a:lnTo>
                <a:lnTo>
                  <a:pt x="2097405" y="619760"/>
                </a:lnTo>
                <a:lnTo>
                  <a:pt x="2101850" y="606425"/>
                </a:lnTo>
                <a:lnTo>
                  <a:pt x="2105660" y="593090"/>
                </a:lnTo>
                <a:lnTo>
                  <a:pt x="2108835" y="579120"/>
                </a:lnTo>
                <a:lnTo>
                  <a:pt x="2111375" y="565150"/>
                </a:lnTo>
                <a:lnTo>
                  <a:pt x="2112644" y="551180"/>
                </a:lnTo>
                <a:lnTo>
                  <a:pt x="2113915" y="537210"/>
                </a:lnTo>
                <a:lnTo>
                  <a:pt x="2114550" y="52324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61100" y="3444240"/>
            <a:ext cx="1353820" cy="410210"/>
          </a:xfrm>
          <a:custGeom>
            <a:avLst/>
            <a:gdLst/>
            <a:ahLst/>
            <a:cxnLst/>
            <a:rect l="l" t="t" r="r" b="b"/>
            <a:pathLst>
              <a:path w="1353820" h="410210">
                <a:moveTo>
                  <a:pt x="682625" y="410210"/>
                </a:moveTo>
                <a:lnTo>
                  <a:pt x="1353820" y="264160"/>
                </a:lnTo>
                <a:lnTo>
                  <a:pt x="1339850" y="245110"/>
                </a:lnTo>
                <a:lnTo>
                  <a:pt x="1323975" y="226060"/>
                </a:lnTo>
                <a:lnTo>
                  <a:pt x="1306195" y="208280"/>
                </a:lnTo>
                <a:lnTo>
                  <a:pt x="1289050" y="190500"/>
                </a:lnTo>
                <a:lnTo>
                  <a:pt x="1268095" y="173990"/>
                </a:lnTo>
                <a:lnTo>
                  <a:pt x="1247140" y="156210"/>
                </a:lnTo>
                <a:lnTo>
                  <a:pt x="1223645" y="140970"/>
                </a:lnTo>
                <a:lnTo>
                  <a:pt x="1200150" y="125730"/>
                </a:lnTo>
                <a:lnTo>
                  <a:pt x="1172845" y="111760"/>
                </a:lnTo>
                <a:lnTo>
                  <a:pt x="1146175" y="97155"/>
                </a:lnTo>
                <a:lnTo>
                  <a:pt x="1118870" y="84455"/>
                </a:lnTo>
                <a:lnTo>
                  <a:pt x="1089025" y="71755"/>
                </a:lnTo>
                <a:lnTo>
                  <a:pt x="1058545" y="60960"/>
                </a:lnTo>
                <a:lnTo>
                  <a:pt x="1028700" y="50800"/>
                </a:lnTo>
                <a:lnTo>
                  <a:pt x="995045" y="41910"/>
                </a:lnTo>
                <a:lnTo>
                  <a:pt x="963295" y="33020"/>
                </a:lnTo>
                <a:lnTo>
                  <a:pt x="929640" y="25400"/>
                </a:lnTo>
                <a:lnTo>
                  <a:pt x="895350" y="19050"/>
                </a:lnTo>
                <a:lnTo>
                  <a:pt x="860425" y="12700"/>
                </a:lnTo>
                <a:lnTo>
                  <a:pt x="825500" y="8255"/>
                </a:lnTo>
                <a:lnTo>
                  <a:pt x="789940" y="5080"/>
                </a:lnTo>
                <a:lnTo>
                  <a:pt x="753745" y="1905"/>
                </a:lnTo>
                <a:lnTo>
                  <a:pt x="718820" y="1270"/>
                </a:lnTo>
                <a:lnTo>
                  <a:pt x="681990" y="0"/>
                </a:lnTo>
                <a:lnTo>
                  <a:pt x="645795" y="1270"/>
                </a:lnTo>
                <a:lnTo>
                  <a:pt x="609600" y="1905"/>
                </a:lnTo>
                <a:lnTo>
                  <a:pt x="574040" y="5080"/>
                </a:lnTo>
                <a:lnTo>
                  <a:pt x="537845" y="8255"/>
                </a:lnTo>
                <a:lnTo>
                  <a:pt x="504190" y="13970"/>
                </a:lnTo>
                <a:lnTo>
                  <a:pt x="467995" y="19050"/>
                </a:lnTo>
                <a:lnTo>
                  <a:pt x="434340" y="25400"/>
                </a:lnTo>
                <a:lnTo>
                  <a:pt x="401320" y="33020"/>
                </a:lnTo>
                <a:lnTo>
                  <a:pt x="368300" y="41910"/>
                </a:lnTo>
                <a:lnTo>
                  <a:pt x="336550" y="50800"/>
                </a:lnTo>
                <a:lnTo>
                  <a:pt x="304800" y="62230"/>
                </a:lnTo>
                <a:lnTo>
                  <a:pt x="275590" y="71755"/>
                </a:lnTo>
                <a:lnTo>
                  <a:pt x="245745" y="84455"/>
                </a:lnTo>
                <a:lnTo>
                  <a:pt x="217804" y="97155"/>
                </a:lnTo>
                <a:lnTo>
                  <a:pt x="191770" y="111760"/>
                </a:lnTo>
                <a:lnTo>
                  <a:pt x="165100" y="125730"/>
                </a:lnTo>
                <a:lnTo>
                  <a:pt x="140970" y="140970"/>
                </a:lnTo>
                <a:lnTo>
                  <a:pt x="118110" y="157480"/>
                </a:lnTo>
                <a:lnTo>
                  <a:pt x="96520" y="173990"/>
                </a:lnTo>
                <a:lnTo>
                  <a:pt x="76200" y="190500"/>
                </a:lnTo>
                <a:lnTo>
                  <a:pt x="58420" y="208280"/>
                </a:lnTo>
                <a:lnTo>
                  <a:pt x="40004" y="226060"/>
                </a:lnTo>
                <a:lnTo>
                  <a:pt x="25400" y="245110"/>
                </a:lnTo>
                <a:lnTo>
                  <a:pt x="12700" y="264160"/>
                </a:lnTo>
                <a:lnTo>
                  <a:pt x="0" y="283210"/>
                </a:lnTo>
                <a:lnTo>
                  <a:pt x="682625" y="41021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261100" y="3444240"/>
            <a:ext cx="1353820" cy="283210"/>
          </a:xfrm>
          <a:custGeom>
            <a:avLst/>
            <a:gdLst/>
            <a:ahLst/>
            <a:cxnLst/>
            <a:rect l="l" t="t" r="r" b="b"/>
            <a:pathLst>
              <a:path w="1353820" h="283210">
                <a:moveTo>
                  <a:pt x="1353820" y="264160"/>
                </a:moveTo>
                <a:lnTo>
                  <a:pt x="1339850" y="245110"/>
                </a:lnTo>
                <a:lnTo>
                  <a:pt x="1323975" y="226060"/>
                </a:lnTo>
                <a:lnTo>
                  <a:pt x="1306195" y="208280"/>
                </a:lnTo>
                <a:lnTo>
                  <a:pt x="1289050" y="190500"/>
                </a:lnTo>
                <a:lnTo>
                  <a:pt x="1268095" y="173990"/>
                </a:lnTo>
                <a:lnTo>
                  <a:pt x="1247140" y="156210"/>
                </a:lnTo>
                <a:lnTo>
                  <a:pt x="1223645" y="140970"/>
                </a:lnTo>
                <a:lnTo>
                  <a:pt x="1200150" y="125730"/>
                </a:lnTo>
                <a:lnTo>
                  <a:pt x="1172845" y="111760"/>
                </a:lnTo>
                <a:lnTo>
                  <a:pt x="1146175" y="97155"/>
                </a:lnTo>
                <a:lnTo>
                  <a:pt x="1118870" y="84455"/>
                </a:lnTo>
                <a:lnTo>
                  <a:pt x="1089025" y="71755"/>
                </a:lnTo>
                <a:lnTo>
                  <a:pt x="1058545" y="60960"/>
                </a:lnTo>
                <a:lnTo>
                  <a:pt x="1028700" y="50800"/>
                </a:lnTo>
                <a:lnTo>
                  <a:pt x="995045" y="41910"/>
                </a:lnTo>
                <a:lnTo>
                  <a:pt x="963295" y="33020"/>
                </a:lnTo>
                <a:lnTo>
                  <a:pt x="929640" y="25400"/>
                </a:lnTo>
                <a:lnTo>
                  <a:pt x="895350" y="19050"/>
                </a:lnTo>
                <a:lnTo>
                  <a:pt x="860425" y="12700"/>
                </a:lnTo>
                <a:lnTo>
                  <a:pt x="825500" y="8255"/>
                </a:lnTo>
                <a:lnTo>
                  <a:pt x="789940" y="5080"/>
                </a:lnTo>
                <a:lnTo>
                  <a:pt x="753745" y="1905"/>
                </a:lnTo>
                <a:lnTo>
                  <a:pt x="718820" y="1270"/>
                </a:lnTo>
                <a:lnTo>
                  <a:pt x="681990" y="0"/>
                </a:lnTo>
                <a:lnTo>
                  <a:pt x="645795" y="1270"/>
                </a:lnTo>
                <a:lnTo>
                  <a:pt x="609600" y="1905"/>
                </a:lnTo>
                <a:lnTo>
                  <a:pt x="574040" y="5080"/>
                </a:lnTo>
                <a:lnTo>
                  <a:pt x="537845" y="8255"/>
                </a:lnTo>
                <a:lnTo>
                  <a:pt x="504190" y="13970"/>
                </a:lnTo>
                <a:lnTo>
                  <a:pt x="467995" y="19050"/>
                </a:lnTo>
                <a:lnTo>
                  <a:pt x="434340" y="25400"/>
                </a:lnTo>
                <a:lnTo>
                  <a:pt x="401320" y="33020"/>
                </a:lnTo>
                <a:lnTo>
                  <a:pt x="368300" y="41910"/>
                </a:lnTo>
                <a:lnTo>
                  <a:pt x="336550" y="50800"/>
                </a:lnTo>
                <a:lnTo>
                  <a:pt x="304800" y="62230"/>
                </a:lnTo>
                <a:lnTo>
                  <a:pt x="275590" y="71755"/>
                </a:lnTo>
                <a:lnTo>
                  <a:pt x="245745" y="84455"/>
                </a:lnTo>
                <a:lnTo>
                  <a:pt x="217804" y="97155"/>
                </a:lnTo>
                <a:lnTo>
                  <a:pt x="191770" y="111760"/>
                </a:lnTo>
                <a:lnTo>
                  <a:pt x="165100" y="125730"/>
                </a:lnTo>
                <a:lnTo>
                  <a:pt x="140970" y="140970"/>
                </a:lnTo>
                <a:lnTo>
                  <a:pt x="118110" y="157480"/>
                </a:lnTo>
                <a:lnTo>
                  <a:pt x="96520" y="173990"/>
                </a:lnTo>
                <a:lnTo>
                  <a:pt x="76200" y="190500"/>
                </a:lnTo>
                <a:lnTo>
                  <a:pt x="58420" y="208280"/>
                </a:lnTo>
                <a:lnTo>
                  <a:pt x="40004" y="226060"/>
                </a:lnTo>
                <a:lnTo>
                  <a:pt x="25400" y="245110"/>
                </a:lnTo>
                <a:lnTo>
                  <a:pt x="12700" y="264160"/>
                </a:lnTo>
                <a:lnTo>
                  <a:pt x="0" y="28321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44490" y="3657600"/>
            <a:ext cx="839470" cy="494030"/>
          </a:xfrm>
          <a:custGeom>
            <a:avLst/>
            <a:gdLst/>
            <a:ahLst/>
            <a:cxnLst/>
            <a:rect l="l" t="t" r="r" b="b"/>
            <a:pathLst>
              <a:path w="839470" h="494029">
                <a:moveTo>
                  <a:pt x="548005" y="408305"/>
                </a:moveTo>
                <a:lnTo>
                  <a:pt x="839470" y="62230"/>
                </a:lnTo>
                <a:lnTo>
                  <a:pt x="814705" y="51435"/>
                </a:lnTo>
                <a:lnTo>
                  <a:pt x="791210" y="41910"/>
                </a:lnTo>
                <a:lnTo>
                  <a:pt x="765810" y="32385"/>
                </a:lnTo>
                <a:lnTo>
                  <a:pt x="738505" y="25400"/>
                </a:lnTo>
                <a:lnTo>
                  <a:pt x="713105" y="19050"/>
                </a:lnTo>
                <a:lnTo>
                  <a:pt x="687070" y="12700"/>
                </a:lnTo>
                <a:lnTo>
                  <a:pt x="659130" y="8255"/>
                </a:lnTo>
                <a:lnTo>
                  <a:pt x="632460" y="3810"/>
                </a:lnTo>
                <a:lnTo>
                  <a:pt x="604520" y="1905"/>
                </a:lnTo>
                <a:lnTo>
                  <a:pt x="576580" y="0"/>
                </a:lnTo>
                <a:lnTo>
                  <a:pt x="520700" y="0"/>
                </a:lnTo>
                <a:lnTo>
                  <a:pt x="492760" y="635"/>
                </a:lnTo>
                <a:lnTo>
                  <a:pt x="464820" y="3810"/>
                </a:lnTo>
                <a:lnTo>
                  <a:pt x="438150" y="8255"/>
                </a:lnTo>
                <a:lnTo>
                  <a:pt x="411480" y="12700"/>
                </a:lnTo>
                <a:lnTo>
                  <a:pt x="384810" y="19050"/>
                </a:lnTo>
                <a:lnTo>
                  <a:pt x="357505" y="25400"/>
                </a:lnTo>
                <a:lnTo>
                  <a:pt x="331470" y="32385"/>
                </a:lnTo>
                <a:lnTo>
                  <a:pt x="306070" y="41910"/>
                </a:lnTo>
                <a:lnTo>
                  <a:pt x="281305" y="51435"/>
                </a:lnTo>
                <a:lnTo>
                  <a:pt x="257810" y="62230"/>
                </a:lnTo>
                <a:lnTo>
                  <a:pt x="234950" y="73660"/>
                </a:lnTo>
                <a:lnTo>
                  <a:pt x="211455" y="86360"/>
                </a:lnTo>
                <a:lnTo>
                  <a:pt x="190500" y="99060"/>
                </a:lnTo>
                <a:lnTo>
                  <a:pt x="170180" y="113030"/>
                </a:lnTo>
                <a:lnTo>
                  <a:pt x="149860" y="127635"/>
                </a:lnTo>
                <a:lnTo>
                  <a:pt x="132080" y="143510"/>
                </a:lnTo>
                <a:lnTo>
                  <a:pt x="114300" y="159385"/>
                </a:lnTo>
                <a:lnTo>
                  <a:pt x="97155" y="176530"/>
                </a:lnTo>
                <a:lnTo>
                  <a:pt x="82550" y="194310"/>
                </a:lnTo>
                <a:lnTo>
                  <a:pt x="68580" y="211455"/>
                </a:lnTo>
                <a:lnTo>
                  <a:pt x="55880" y="229235"/>
                </a:lnTo>
                <a:lnTo>
                  <a:pt x="44450" y="248285"/>
                </a:lnTo>
                <a:lnTo>
                  <a:pt x="33655" y="267335"/>
                </a:lnTo>
                <a:lnTo>
                  <a:pt x="25400" y="287655"/>
                </a:lnTo>
                <a:lnTo>
                  <a:pt x="17780" y="308610"/>
                </a:lnTo>
                <a:lnTo>
                  <a:pt x="11430" y="328930"/>
                </a:lnTo>
                <a:lnTo>
                  <a:pt x="6350" y="349250"/>
                </a:lnTo>
                <a:lnTo>
                  <a:pt x="1905" y="368935"/>
                </a:lnTo>
                <a:lnTo>
                  <a:pt x="1270" y="389255"/>
                </a:lnTo>
                <a:lnTo>
                  <a:pt x="0" y="411480"/>
                </a:lnTo>
                <a:lnTo>
                  <a:pt x="1270" y="431800"/>
                </a:lnTo>
                <a:lnTo>
                  <a:pt x="3810" y="451485"/>
                </a:lnTo>
                <a:lnTo>
                  <a:pt x="7620" y="473710"/>
                </a:lnTo>
                <a:lnTo>
                  <a:pt x="12700" y="494030"/>
                </a:lnTo>
                <a:lnTo>
                  <a:pt x="548005" y="40830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444490" y="3657600"/>
            <a:ext cx="839470" cy="494030"/>
          </a:xfrm>
          <a:custGeom>
            <a:avLst/>
            <a:gdLst/>
            <a:ahLst/>
            <a:cxnLst/>
            <a:rect l="l" t="t" r="r" b="b"/>
            <a:pathLst>
              <a:path w="839470" h="494029">
                <a:moveTo>
                  <a:pt x="839470" y="62230"/>
                </a:moveTo>
                <a:lnTo>
                  <a:pt x="814705" y="51435"/>
                </a:lnTo>
                <a:lnTo>
                  <a:pt x="791210" y="41910"/>
                </a:lnTo>
                <a:lnTo>
                  <a:pt x="765810" y="32385"/>
                </a:lnTo>
                <a:lnTo>
                  <a:pt x="738505" y="25400"/>
                </a:lnTo>
                <a:lnTo>
                  <a:pt x="713105" y="19050"/>
                </a:lnTo>
                <a:lnTo>
                  <a:pt x="687070" y="12700"/>
                </a:lnTo>
                <a:lnTo>
                  <a:pt x="659130" y="8255"/>
                </a:lnTo>
                <a:lnTo>
                  <a:pt x="632460" y="3810"/>
                </a:lnTo>
                <a:lnTo>
                  <a:pt x="604520" y="1905"/>
                </a:lnTo>
                <a:lnTo>
                  <a:pt x="576580" y="0"/>
                </a:lnTo>
                <a:lnTo>
                  <a:pt x="548005" y="0"/>
                </a:lnTo>
                <a:lnTo>
                  <a:pt x="520700" y="0"/>
                </a:lnTo>
                <a:lnTo>
                  <a:pt x="492760" y="635"/>
                </a:lnTo>
                <a:lnTo>
                  <a:pt x="464820" y="3810"/>
                </a:lnTo>
                <a:lnTo>
                  <a:pt x="438150" y="8255"/>
                </a:lnTo>
                <a:lnTo>
                  <a:pt x="411480" y="12700"/>
                </a:lnTo>
                <a:lnTo>
                  <a:pt x="384810" y="19050"/>
                </a:lnTo>
                <a:lnTo>
                  <a:pt x="357505" y="25400"/>
                </a:lnTo>
                <a:lnTo>
                  <a:pt x="331470" y="32385"/>
                </a:lnTo>
                <a:lnTo>
                  <a:pt x="306070" y="41910"/>
                </a:lnTo>
                <a:lnTo>
                  <a:pt x="281305" y="51435"/>
                </a:lnTo>
                <a:lnTo>
                  <a:pt x="257810" y="62230"/>
                </a:lnTo>
                <a:lnTo>
                  <a:pt x="234950" y="73660"/>
                </a:lnTo>
                <a:lnTo>
                  <a:pt x="211455" y="86360"/>
                </a:lnTo>
                <a:lnTo>
                  <a:pt x="190500" y="99060"/>
                </a:lnTo>
                <a:lnTo>
                  <a:pt x="170180" y="113030"/>
                </a:lnTo>
                <a:lnTo>
                  <a:pt x="149860" y="127635"/>
                </a:lnTo>
                <a:lnTo>
                  <a:pt x="132080" y="143510"/>
                </a:lnTo>
                <a:lnTo>
                  <a:pt x="114300" y="159385"/>
                </a:lnTo>
                <a:lnTo>
                  <a:pt x="97155" y="176530"/>
                </a:lnTo>
                <a:lnTo>
                  <a:pt x="82550" y="194310"/>
                </a:lnTo>
                <a:lnTo>
                  <a:pt x="68580" y="211455"/>
                </a:lnTo>
                <a:lnTo>
                  <a:pt x="55880" y="229235"/>
                </a:lnTo>
                <a:lnTo>
                  <a:pt x="44450" y="248285"/>
                </a:lnTo>
                <a:lnTo>
                  <a:pt x="33655" y="267335"/>
                </a:lnTo>
                <a:lnTo>
                  <a:pt x="25400" y="287655"/>
                </a:lnTo>
                <a:lnTo>
                  <a:pt x="17780" y="308610"/>
                </a:lnTo>
                <a:lnTo>
                  <a:pt x="11430" y="328930"/>
                </a:lnTo>
                <a:lnTo>
                  <a:pt x="6350" y="349250"/>
                </a:lnTo>
                <a:lnTo>
                  <a:pt x="1905" y="368935"/>
                </a:lnTo>
                <a:lnTo>
                  <a:pt x="1270" y="389255"/>
                </a:lnTo>
                <a:lnTo>
                  <a:pt x="0" y="411480"/>
                </a:lnTo>
                <a:lnTo>
                  <a:pt x="1270" y="431800"/>
                </a:lnTo>
                <a:lnTo>
                  <a:pt x="3810" y="451485"/>
                </a:lnTo>
                <a:lnTo>
                  <a:pt x="7620" y="473710"/>
                </a:lnTo>
                <a:lnTo>
                  <a:pt x="12700" y="49403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326380" y="4785360"/>
            <a:ext cx="843280" cy="381634"/>
          </a:xfrm>
          <a:custGeom>
            <a:avLst/>
            <a:gdLst/>
            <a:ahLst/>
            <a:cxnLst/>
            <a:rect l="l" t="t" r="r" b="b"/>
            <a:pathLst>
              <a:path w="843280" h="381635">
                <a:moveTo>
                  <a:pt x="567690" y="12700"/>
                </a:moveTo>
                <a:lnTo>
                  <a:pt x="0" y="0"/>
                </a:lnTo>
                <a:lnTo>
                  <a:pt x="0" y="17144"/>
                </a:lnTo>
                <a:lnTo>
                  <a:pt x="1270" y="36194"/>
                </a:lnTo>
                <a:lnTo>
                  <a:pt x="7620" y="73025"/>
                </a:lnTo>
                <a:lnTo>
                  <a:pt x="20320" y="109854"/>
                </a:lnTo>
                <a:lnTo>
                  <a:pt x="27940" y="127634"/>
                </a:lnTo>
                <a:lnTo>
                  <a:pt x="38100" y="146050"/>
                </a:lnTo>
                <a:lnTo>
                  <a:pt x="60960" y="178434"/>
                </a:lnTo>
                <a:lnTo>
                  <a:pt x="74930" y="194944"/>
                </a:lnTo>
                <a:lnTo>
                  <a:pt x="88900" y="211454"/>
                </a:lnTo>
                <a:lnTo>
                  <a:pt x="105410" y="226694"/>
                </a:lnTo>
                <a:lnTo>
                  <a:pt x="121920" y="241934"/>
                </a:lnTo>
                <a:lnTo>
                  <a:pt x="140970" y="255904"/>
                </a:lnTo>
                <a:lnTo>
                  <a:pt x="160020" y="268604"/>
                </a:lnTo>
                <a:lnTo>
                  <a:pt x="180340" y="282575"/>
                </a:lnTo>
                <a:lnTo>
                  <a:pt x="201930" y="295275"/>
                </a:lnTo>
                <a:lnTo>
                  <a:pt x="223520" y="306704"/>
                </a:lnTo>
                <a:lnTo>
                  <a:pt x="247650" y="317500"/>
                </a:lnTo>
                <a:lnTo>
                  <a:pt x="270510" y="327025"/>
                </a:lnTo>
                <a:lnTo>
                  <a:pt x="295910" y="336550"/>
                </a:lnTo>
                <a:lnTo>
                  <a:pt x="321310" y="344804"/>
                </a:lnTo>
                <a:lnTo>
                  <a:pt x="346710" y="352425"/>
                </a:lnTo>
                <a:lnTo>
                  <a:pt x="373380" y="360044"/>
                </a:lnTo>
                <a:lnTo>
                  <a:pt x="401320" y="365125"/>
                </a:lnTo>
                <a:lnTo>
                  <a:pt x="427990" y="370204"/>
                </a:lnTo>
                <a:lnTo>
                  <a:pt x="455930" y="374650"/>
                </a:lnTo>
                <a:lnTo>
                  <a:pt x="483870" y="377825"/>
                </a:lnTo>
                <a:lnTo>
                  <a:pt x="513080" y="381000"/>
                </a:lnTo>
                <a:lnTo>
                  <a:pt x="541020" y="381634"/>
                </a:lnTo>
                <a:lnTo>
                  <a:pt x="598170" y="381634"/>
                </a:lnTo>
                <a:lnTo>
                  <a:pt x="626110" y="379094"/>
                </a:lnTo>
                <a:lnTo>
                  <a:pt x="655320" y="376554"/>
                </a:lnTo>
                <a:lnTo>
                  <a:pt x="683260" y="374650"/>
                </a:lnTo>
                <a:lnTo>
                  <a:pt x="711200" y="368934"/>
                </a:lnTo>
                <a:lnTo>
                  <a:pt x="739140" y="365125"/>
                </a:lnTo>
                <a:lnTo>
                  <a:pt x="765810" y="358775"/>
                </a:lnTo>
                <a:lnTo>
                  <a:pt x="791210" y="351154"/>
                </a:lnTo>
                <a:lnTo>
                  <a:pt x="817880" y="343534"/>
                </a:lnTo>
                <a:lnTo>
                  <a:pt x="843280" y="336550"/>
                </a:lnTo>
                <a:lnTo>
                  <a:pt x="567690" y="1270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326380" y="4785360"/>
            <a:ext cx="843280" cy="381634"/>
          </a:xfrm>
          <a:custGeom>
            <a:avLst/>
            <a:gdLst/>
            <a:ahLst/>
            <a:cxnLst/>
            <a:rect l="l" t="t" r="r" b="b"/>
            <a:pathLst>
              <a:path w="843280" h="381635">
                <a:moveTo>
                  <a:pt x="0" y="0"/>
                </a:moveTo>
                <a:lnTo>
                  <a:pt x="0" y="17144"/>
                </a:lnTo>
                <a:lnTo>
                  <a:pt x="1270" y="36194"/>
                </a:lnTo>
                <a:lnTo>
                  <a:pt x="3810" y="53975"/>
                </a:lnTo>
                <a:lnTo>
                  <a:pt x="7620" y="73025"/>
                </a:lnTo>
                <a:lnTo>
                  <a:pt x="12700" y="90804"/>
                </a:lnTo>
                <a:lnTo>
                  <a:pt x="20320" y="109854"/>
                </a:lnTo>
                <a:lnTo>
                  <a:pt x="27940" y="127634"/>
                </a:lnTo>
                <a:lnTo>
                  <a:pt x="38100" y="146050"/>
                </a:lnTo>
                <a:lnTo>
                  <a:pt x="48260" y="161925"/>
                </a:lnTo>
                <a:lnTo>
                  <a:pt x="60960" y="178434"/>
                </a:lnTo>
                <a:lnTo>
                  <a:pt x="74930" y="194944"/>
                </a:lnTo>
                <a:lnTo>
                  <a:pt x="88900" y="211454"/>
                </a:lnTo>
                <a:lnTo>
                  <a:pt x="105410" y="226694"/>
                </a:lnTo>
                <a:lnTo>
                  <a:pt x="121920" y="241934"/>
                </a:lnTo>
                <a:lnTo>
                  <a:pt x="140970" y="255904"/>
                </a:lnTo>
                <a:lnTo>
                  <a:pt x="160020" y="268604"/>
                </a:lnTo>
                <a:lnTo>
                  <a:pt x="180340" y="282575"/>
                </a:lnTo>
                <a:lnTo>
                  <a:pt x="201930" y="295275"/>
                </a:lnTo>
                <a:lnTo>
                  <a:pt x="223520" y="306704"/>
                </a:lnTo>
                <a:lnTo>
                  <a:pt x="247650" y="317500"/>
                </a:lnTo>
                <a:lnTo>
                  <a:pt x="270510" y="327025"/>
                </a:lnTo>
                <a:lnTo>
                  <a:pt x="295910" y="336550"/>
                </a:lnTo>
                <a:lnTo>
                  <a:pt x="321310" y="344804"/>
                </a:lnTo>
                <a:lnTo>
                  <a:pt x="346710" y="352425"/>
                </a:lnTo>
                <a:lnTo>
                  <a:pt x="373380" y="360044"/>
                </a:lnTo>
                <a:lnTo>
                  <a:pt x="401320" y="365125"/>
                </a:lnTo>
                <a:lnTo>
                  <a:pt x="427990" y="370204"/>
                </a:lnTo>
                <a:lnTo>
                  <a:pt x="455930" y="374650"/>
                </a:lnTo>
                <a:lnTo>
                  <a:pt x="483870" y="377825"/>
                </a:lnTo>
                <a:lnTo>
                  <a:pt x="513080" y="381000"/>
                </a:lnTo>
                <a:lnTo>
                  <a:pt x="541020" y="381634"/>
                </a:lnTo>
                <a:lnTo>
                  <a:pt x="570230" y="381634"/>
                </a:lnTo>
                <a:lnTo>
                  <a:pt x="598170" y="381634"/>
                </a:lnTo>
                <a:lnTo>
                  <a:pt x="626110" y="379094"/>
                </a:lnTo>
                <a:lnTo>
                  <a:pt x="655320" y="376554"/>
                </a:lnTo>
                <a:lnTo>
                  <a:pt x="683260" y="374650"/>
                </a:lnTo>
                <a:lnTo>
                  <a:pt x="711200" y="368934"/>
                </a:lnTo>
                <a:lnTo>
                  <a:pt x="739140" y="365125"/>
                </a:lnTo>
                <a:lnTo>
                  <a:pt x="765810" y="358775"/>
                </a:lnTo>
                <a:lnTo>
                  <a:pt x="791210" y="351154"/>
                </a:lnTo>
                <a:lnTo>
                  <a:pt x="817880" y="343534"/>
                </a:lnTo>
                <a:lnTo>
                  <a:pt x="843280" y="33655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592059" y="3680460"/>
            <a:ext cx="638810" cy="473075"/>
          </a:xfrm>
          <a:custGeom>
            <a:avLst/>
            <a:gdLst/>
            <a:ahLst/>
            <a:cxnLst/>
            <a:rect l="l" t="t" r="r" b="b"/>
            <a:pathLst>
              <a:path w="638810" h="473075">
                <a:moveTo>
                  <a:pt x="109220" y="318134"/>
                </a:moveTo>
                <a:lnTo>
                  <a:pt x="572770" y="473075"/>
                </a:lnTo>
                <a:lnTo>
                  <a:pt x="584200" y="457834"/>
                </a:lnTo>
                <a:lnTo>
                  <a:pt x="595630" y="444500"/>
                </a:lnTo>
                <a:lnTo>
                  <a:pt x="605790" y="428625"/>
                </a:lnTo>
                <a:lnTo>
                  <a:pt x="614680" y="413384"/>
                </a:lnTo>
                <a:lnTo>
                  <a:pt x="622300" y="396875"/>
                </a:lnTo>
                <a:lnTo>
                  <a:pt x="627380" y="381634"/>
                </a:lnTo>
                <a:lnTo>
                  <a:pt x="632460" y="365125"/>
                </a:lnTo>
                <a:lnTo>
                  <a:pt x="636270" y="349884"/>
                </a:lnTo>
                <a:lnTo>
                  <a:pt x="637540" y="333375"/>
                </a:lnTo>
                <a:lnTo>
                  <a:pt x="638810" y="317500"/>
                </a:lnTo>
                <a:lnTo>
                  <a:pt x="637540" y="301625"/>
                </a:lnTo>
                <a:lnTo>
                  <a:pt x="635000" y="285750"/>
                </a:lnTo>
                <a:lnTo>
                  <a:pt x="631190" y="268604"/>
                </a:lnTo>
                <a:lnTo>
                  <a:pt x="627380" y="254000"/>
                </a:lnTo>
                <a:lnTo>
                  <a:pt x="621030" y="238125"/>
                </a:lnTo>
                <a:lnTo>
                  <a:pt x="613410" y="222250"/>
                </a:lnTo>
                <a:lnTo>
                  <a:pt x="604520" y="206375"/>
                </a:lnTo>
                <a:lnTo>
                  <a:pt x="594360" y="191134"/>
                </a:lnTo>
                <a:lnTo>
                  <a:pt x="582930" y="177800"/>
                </a:lnTo>
                <a:lnTo>
                  <a:pt x="570230" y="163194"/>
                </a:lnTo>
                <a:lnTo>
                  <a:pt x="557530" y="147954"/>
                </a:lnTo>
                <a:lnTo>
                  <a:pt x="542290" y="135254"/>
                </a:lnTo>
                <a:lnTo>
                  <a:pt x="525780" y="122554"/>
                </a:lnTo>
                <a:lnTo>
                  <a:pt x="509270" y="109854"/>
                </a:lnTo>
                <a:lnTo>
                  <a:pt x="491490" y="98425"/>
                </a:lnTo>
                <a:lnTo>
                  <a:pt x="472440" y="86994"/>
                </a:lnTo>
                <a:lnTo>
                  <a:pt x="452120" y="76200"/>
                </a:lnTo>
                <a:lnTo>
                  <a:pt x="430530" y="65404"/>
                </a:lnTo>
                <a:lnTo>
                  <a:pt x="408940" y="57150"/>
                </a:lnTo>
                <a:lnTo>
                  <a:pt x="386080" y="47625"/>
                </a:lnTo>
                <a:lnTo>
                  <a:pt x="363220" y="38734"/>
                </a:lnTo>
                <a:lnTo>
                  <a:pt x="340360" y="31750"/>
                </a:lnTo>
                <a:lnTo>
                  <a:pt x="314960" y="25400"/>
                </a:lnTo>
                <a:lnTo>
                  <a:pt x="289560" y="19050"/>
                </a:lnTo>
                <a:lnTo>
                  <a:pt x="265430" y="13334"/>
                </a:lnTo>
                <a:lnTo>
                  <a:pt x="238760" y="9525"/>
                </a:lnTo>
                <a:lnTo>
                  <a:pt x="213360" y="6350"/>
                </a:lnTo>
                <a:lnTo>
                  <a:pt x="186690" y="3175"/>
                </a:lnTo>
                <a:lnTo>
                  <a:pt x="160020" y="1904"/>
                </a:lnTo>
                <a:lnTo>
                  <a:pt x="133350" y="0"/>
                </a:lnTo>
                <a:lnTo>
                  <a:pt x="106680" y="0"/>
                </a:lnTo>
                <a:lnTo>
                  <a:pt x="78740" y="634"/>
                </a:lnTo>
                <a:lnTo>
                  <a:pt x="52070" y="1904"/>
                </a:lnTo>
                <a:lnTo>
                  <a:pt x="25400" y="4444"/>
                </a:lnTo>
                <a:lnTo>
                  <a:pt x="0" y="6984"/>
                </a:lnTo>
                <a:lnTo>
                  <a:pt x="109220" y="318134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592059" y="3680460"/>
            <a:ext cx="638810" cy="473075"/>
          </a:xfrm>
          <a:custGeom>
            <a:avLst/>
            <a:gdLst/>
            <a:ahLst/>
            <a:cxnLst/>
            <a:rect l="l" t="t" r="r" b="b"/>
            <a:pathLst>
              <a:path w="638810" h="473075">
                <a:moveTo>
                  <a:pt x="572770" y="473075"/>
                </a:moveTo>
                <a:lnTo>
                  <a:pt x="584200" y="457834"/>
                </a:lnTo>
                <a:lnTo>
                  <a:pt x="595630" y="444500"/>
                </a:lnTo>
                <a:lnTo>
                  <a:pt x="605790" y="428625"/>
                </a:lnTo>
                <a:lnTo>
                  <a:pt x="614680" y="413384"/>
                </a:lnTo>
                <a:lnTo>
                  <a:pt x="622300" y="396875"/>
                </a:lnTo>
                <a:lnTo>
                  <a:pt x="627380" y="381634"/>
                </a:lnTo>
                <a:lnTo>
                  <a:pt x="632460" y="365125"/>
                </a:lnTo>
                <a:lnTo>
                  <a:pt x="636270" y="349884"/>
                </a:lnTo>
                <a:lnTo>
                  <a:pt x="637540" y="333375"/>
                </a:lnTo>
                <a:lnTo>
                  <a:pt x="638810" y="317500"/>
                </a:lnTo>
                <a:lnTo>
                  <a:pt x="637540" y="301625"/>
                </a:lnTo>
                <a:lnTo>
                  <a:pt x="635000" y="285750"/>
                </a:lnTo>
                <a:lnTo>
                  <a:pt x="631190" y="268604"/>
                </a:lnTo>
                <a:lnTo>
                  <a:pt x="627380" y="254000"/>
                </a:lnTo>
                <a:lnTo>
                  <a:pt x="621030" y="238125"/>
                </a:lnTo>
                <a:lnTo>
                  <a:pt x="613410" y="222250"/>
                </a:lnTo>
                <a:lnTo>
                  <a:pt x="604520" y="206375"/>
                </a:lnTo>
                <a:lnTo>
                  <a:pt x="594360" y="191134"/>
                </a:lnTo>
                <a:lnTo>
                  <a:pt x="582930" y="177800"/>
                </a:lnTo>
                <a:lnTo>
                  <a:pt x="570230" y="163194"/>
                </a:lnTo>
                <a:lnTo>
                  <a:pt x="557530" y="147954"/>
                </a:lnTo>
                <a:lnTo>
                  <a:pt x="542290" y="135254"/>
                </a:lnTo>
                <a:lnTo>
                  <a:pt x="525780" y="122554"/>
                </a:lnTo>
                <a:lnTo>
                  <a:pt x="509270" y="109854"/>
                </a:lnTo>
                <a:lnTo>
                  <a:pt x="491490" y="98425"/>
                </a:lnTo>
                <a:lnTo>
                  <a:pt x="472440" y="86994"/>
                </a:lnTo>
                <a:lnTo>
                  <a:pt x="452120" y="76200"/>
                </a:lnTo>
                <a:lnTo>
                  <a:pt x="430530" y="65404"/>
                </a:lnTo>
                <a:lnTo>
                  <a:pt x="408940" y="57150"/>
                </a:lnTo>
                <a:lnTo>
                  <a:pt x="386080" y="47625"/>
                </a:lnTo>
                <a:lnTo>
                  <a:pt x="363220" y="38734"/>
                </a:lnTo>
                <a:lnTo>
                  <a:pt x="340360" y="31750"/>
                </a:lnTo>
                <a:lnTo>
                  <a:pt x="314960" y="25400"/>
                </a:lnTo>
                <a:lnTo>
                  <a:pt x="289560" y="19050"/>
                </a:lnTo>
                <a:lnTo>
                  <a:pt x="265430" y="13334"/>
                </a:lnTo>
                <a:lnTo>
                  <a:pt x="238760" y="9525"/>
                </a:lnTo>
                <a:lnTo>
                  <a:pt x="213360" y="6350"/>
                </a:lnTo>
                <a:lnTo>
                  <a:pt x="186690" y="3175"/>
                </a:lnTo>
                <a:lnTo>
                  <a:pt x="160020" y="1904"/>
                </a:lnTo>
                <a:lnTo>
                  <a:pt x="133350" y="0"/>
                </a:lnTo>
                <a:lnTo>
                  <a:pt x="106680" y="0"/>
                </a:lnTo>
                <a:lnTo>
                  <a:pt x="78740" y="634"/>
                </a:lnTo>
                <a:lnTo>
                  <a:pt x="52070" y="1904"/>
                </a:lnTo>
                <a:lnTo>
                  <a:pt x="25400" y="4444"/>
                </a:lnTo>
                <a:lnTo>
                  <a:pt x="0" y="6984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772400" y="4151629"/>
            <a:ext cx="606425" cy="467359"/>
          </a:xfrm>
          <a:custGeom>
            <a:avLst/>
            <a:gdLst/>
            <a:ahLst/>
            <a:cxnLst/>
            <a:rect l="l" t="t" r="r" b="b"/>
            <a:pathLst>
              <a:path w="606425" h="467359">
                <a:moveTo>
                  <a:pt x="0" y="269240"/>
                </a:moveTo>
                <a:lnTo>
                  <a:pt x="497840" y="467360"/>
                </a:lnTo>
                <a:lnTo>
                  <a:pt x="515620" y="452120"/>
                </a:lnTo>
                <a:lnTo>
                  <a:pt x="530225" y="436880"/>
                </a:lnTo>
                <a:lnTo>
                  <a:pt x="546100" y="421640"/>
                </a:lnTo>
                <a:lnTo>
                  <a:pt x="558800" y="405130"/>
                </a:lnTo>
                <a:lnTo>
                  <a:pt x="569595" y="387350"/>
                </a:lnTo>
                <a:lnTo>
                  <a:pt x="580390" y="370840"/>
                </a:lnTo>
                <a:lnTo>
                  <a:pt x="588645" y="354330"/>
                </a:lnTo>
                <a:lnTo>
                  <a:pt x="594995" y="336550"/>
                </a:lnTo>
                <a:lnTo>
                  <a:pt x="600075" y="318770"/>
                </a:lnTo>
                <a:lnTo>
                  <a:pt x="604520" y="300990"/>
                </a:lnTo>
                <a:lnTo>
                  <a:pt x="606425" y="283210"/>
                </a:lnTo>
                <a:lnTo>
                  <a:pt x="606425" y="265430"/>
                </a:lnTo>
                <a:lnTo>
                  <a:pt x="605790" y="247650"/>
                </a:lnTo>
                <a:lnTo>
                  <a:pt x="603250" y="229870"/>
                </a:lnTo>
                <a:lnTo>
                  <a:pt x="599440" y="212090"/>
                </a:lnTo>
                <a:lnTo>
                  <a:pt x="593090" y="194310"/>
                </a:lnTo>
                <a:lnTo>
                  <a:pt x="585470" y="176530"/>
                </a:lnTo>
                <a:lnTo>
                  <a:pt x="575945" y="160020"/>
                </a:lnTo>
                <a:lnTo>
                  <a:pt x="566420" y="143510"/>
                </a:lnTo>
                <a:lnTo>
                  <a:pt x="553720" y="127000"/>
                </a:lnTo>
                <a:lnTo>
                  <a:pt x="539750" y="110490"/>
                </a:lnTo>
                <a:lnTo>
                  <a:pt x="523875" y="95250"/>
                </a:lnTo>
                <a:lnTo>
                  <a:pt x="508000" y="80010"/>
                </a:lnTo>
                <a:lnTo>
                  <a:pt x="490220" y="64770"/>
                </a:lnTo>
                <a:lnTo>
                  <a:pt x="471170" y="50800"/>
                </a:lnTo>
                <a:lnTo>
                  <a:pt x="450850" y="36830"/>
                </a:lnTo>
                <a:lnTo>
                  <a:pt x="428625" y="24130"/>
                </a:lnTo>
                <a:lnTo>
                  <a:pt x="406400" y="11430"/>
                </a:lnTo>
                <a:lnTo>
                  <a:pt x="382270" y="0"/>
                </a:lnTo>
                <a:lnTo>
                  <a:pt x="0" y="26924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154670" y="4151629"/>
            <a:ext cx="224154" cy="467359"/>
          </a:xfrm>
          <a:custGeom>
            <a:avLst/>
            <a:gdLst/>
            <a:ahLst/>
            <a:cxnLst/>
            <a:rect l="l" t="t" r="r" b="b"/>
            <a:pathLst>
              <a:path w="224154" h="467359">
                <a:moveTo>
                  <a:pt x="115570" y="467360"/>
                </a:moveTo>
                <a:lnTo>
                  <a:pt x="133350" y="452120"/>
                </a:lnTo>
                <a:lnTo>
                  <a:pt x="147954" y="436880"/>
                </a:lnTo>
                <a:lnTo>
                  <a:pt x="163195" y="421640"/>
                </a:lnTo>
                <a:lnTo>
                  <a:pt x="175895" y="405130"/>
                </a:lnTo>
                <a:lnTo>
                  <a:pt x="187325" y="387350"/>
                </a:lnTo>
                <a:lnTo>
                  <a:pt x="198120" y="370840"/>
                </a:lnTo>
                <a:lnTo>
                  <a:pt x="206375" y="354330"/>
                </a:lnTo>
                <a:lnTo>
                  <a:pt x="212725" y="336550"/>
                </a:lnTo>
                <a:lnTo>
                  <a:pt x="217804" y="318770"/>
                </a:lnTo>
                <a:lnTo>
                  <a:pt x="222250" y="300990"/>
                </a:lnTo>
                <a:lnTo>
                  <a:pt x="224154" y="283210"/>
                </a:lnTo>
                <a:lnTo>
                  <a:pt x="224154" y="265430"/>
                </a:lnTo>
                <a:lnTo>
                  <a:pt x="223520" y="247650"/>
                </a:lnTo>
                <a:lnTo>
                  <a:pt x="220345" y="229870"/>
                </a:lnTo>
                <a:lnTo>
                  <a:pt x="217170" y="212090"/>
                </a:lnTo>
                <a:lnTo>
                  <a:pt x="210820" y="194310"/>
                </a:lnTo>
                <a:lnTo>
                  <a:pt x="203200" y="176530"/>
                </a:lnTo>
                <a:lnTo>
                  <a:pt x="193675" y="160020"/>
                </a:lnTo>
                <a:lnTo>
                  <a:pt x="184150" y="143510"/>
                </a:lnTo>
                <a:lnTo>
                  <a:pt x="171450" y="127000"/>
                </a:lnTo>
                <a:lnTo>
                  <a:pt x="156845" y="110490"/>
                </a:lnTo>
                <a:lnTo>
                  <a:pt x="141604" y="95250"/>
                </a:lnTo>
                <a:lnTo>
                  <a:pt x="125095" y="80010"/>
                </a:lnTo>
                <a:lnTo>
                  <a:pt x="107950" y="64770"/>
                </a:lnTo>
                <a:lnTo>
                  <a:pt x="88900" y="50800"/>
                </a:lnTo>
                <a:lnTo>
                  <a:pt x="67945" y="36830"/>
                </a:lnTo>
                <a:lnTo>
                  <a:pt x="46354" y="24130"/>
                </a:lnTo>
                <a:lnTo>
                  <a:pt x="23495" y="11430"/>
                </a:lnTo>
                <a:lnTo>
                  <a:pt x="0" y="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574280" y="4622800"/>
            <a:ext cx="711200" cy="670560"/>
          </a:xfrm>
          <a:custGeom>
            <a:avLst/>
            <a:gdLst/>
            <a:ahLst/>
            <a:cxnLst/>
            <a:rect l="l" t="t" r="r" b="b"/>
            <a:pathLst>
              <a:path w="711200" h="670560">
                <a:moveTo>
                  <a:pt x="173990" y="143510"/>
                </a:moveTo>
                <a:lnTo>
                  <a:pt x="0" y="641350"/>
                </a:lnTo>
                <a:lnTo>
                  <a:pt x="25400" y="650240"/>
                </a:lnTo>
                <a:lnTo>
                  <a:pt x="52070" y="656590"/>
                </a:lnTo>
                <a:lnTo>
                  <a:pt x="78740" y="661669"/>
                </a:lnTo>
                <a:lnTo>
                  <a:pt x="105410" y="666750"/>
                </a:lnTo>
                <a:lnTo>
                  <a:pt x="131445" y="669290"/>
                </a:lnTo>
                <a:lnTo>
                  <a:pt x="160020" y="670560"/>
                </a:lnTo>
                <a:lnTo>
                  <a:pt x="186690" y="670560"/>
                </a:lnTo>
                <a:lnTo>
                  <a:pt x="213360" y="669290"/>
                </a:lnTo>
                <a:lnTo>
                  <a:pt x="241300" y="666750"/>
                </a:lnTo>
                <a:lnTo>
                  <a:pt x="267970" y="662940"/>
                </a:lnTo>
                <a:lnTo>
                  <a:pt x="294640" y="657860"/>
                </a:lnTo>
                <a:lnTo>
                  <a:pt x="321310" y="650240"/>
                </a:lnTo>
                <a:lnTo>
                  <a:pt x="346710" y="641985"/>
                </a:lnTo>
                <a:lnTo>
                  <a:pt x="372110" y="633730"/>
                </a:lnTo>
                <a:lnTo>
                  <a:pt x="397510" y="622935"/>
                </a:lnTo>
                <a:lnTo>
                  <a:pt x="421640" y="610235"/>
                </a:lnTo>
                <a:lnTo>
                  <a:pt x="445770" y="597535"/>
                </a:lnTo>
                <a:lnTo>
                  <a:pt x="467995" y="584200"/>
                </a:lnTo>
                <a:lnTo>
                  <a:pt x="491490" y="568960"/>
                </a:lnTo>
                <a:lnTo>
                  <a:pt x="512445" y="552450"/>
                </a:lnTo>
                <a:lnTo>
                  <a:pt x="533400" y="534035"/>
                </a:lnTo>
                <a:lnTo>
                  <a:pt x="552450" y="516255"/>
                </a:lnTo>
                <a:lnTo>
                  <a:pt x="572770" y="497205"/>
                </a:lnTo>
                <a:lnTo>
                  <a:pt x="588645" y="476885"/>
                </a:lnTo>
                <a:lnTo>
                  <a:pt x="605790" y="455930"/>
                </a:lnTo>
                <a:lnTo>
                  <a:pt x="622300" y="433705"/>
                </a:lnTo>
                <a:lnTo>
                  <a:pt x="636270" y="411480"/>
                </a:lnTo>
                <a:lnTo>
                  <a:pt x="648970" y="387985"/>
                </a:lnTo>
                <a:lnTo>
                  <a:pt x="661670" y="363855"/>
                </a:lnTo>
                <a:lnTo>
                  <a:pt x="673100" y="340360"/>
                </a:lnTo>
                <a:lnTo>
                  <a:pt x="681990" y="314960"/>
                </a:lnTo>
                <a:lnTo>
                  <a:pt x="689610" y="289560"/>
                </a:lnTo>
                <a:lnTo>
                  <a:pt x="696595" y="264160"/>
                </a:lnTo>
                <a:lnTo>
                  <a:pt x="702310" y="236855"/>
                </a:lnTo>
                <a:lnTo>
                  <a:pt x="707390" y="210185"/>
                </a:lnTo>
                <a:lnTo>
                  <a:pt x="709295" y="184150"/>
                </a:lnTo>
                <a:lnTo>
                  <a:pt x="711200" y="157480"/>
                </a:lnTo>
                <a:lnTo>
                  <a:pt x="711200" y="130810"/>
                </a:lnTo>
                <a:lnTo>
                  <a:pt x="709295" y="103505"/>
                </a:lnTo>
                <a:lnTo>
                  <a:pt x="707390" y="76835"/>
                </a:lnTo>
                <a:lnTo>
                  <a:pt x="702310" y="51435"/>
                </a:lnTo>
                <a:lnTo>
                  <a:pt x="696595" y="25400"/>
                </a:lnTo>
                <a:lnTo>
                  <a:pt x="690245" y="0"/>
                </a:lnTo>
                <a:lnTo>
                  <a:pt x="173990" y="14351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74280" y="4622800"/>
            <a:ext cx="711200" cy="670560"/>
          </a:xfrm>
          <a:custGeom>
            <a:avLst/>
            <a:gdLst/>
            <a:ahLst/>
            <a:cxnLst/>
            <a:rect l="l" t="t" r="r" b="b"/>
            <a:pathLst>
              <a:path w="711200" h="670560">
                <a:moveTo>
                  <a:pt x="0" y="641350"/>
                </a:moveTo>
                <a:lnTo>
                  <a:pt x="25400" y="650240"/>
                </a:lnTo>
                <a:lnTo>
                  <a:pt x="52070" y="656590"/>
                </a:lnTo>
                <a:lnTo>
                  <a:pt x="78740" y="661669"/>
                </a:lnTo>
                <a:lnTo>
                  <a:pt x="105410" y="666750"/>
                </a:lnTo>
                <a:lnTo>
                  <a:pt x="131445" y="669290"/>
                </a:lnTo>
                <a:lnTo>
                  <a:pt x="160020" y="670560"/>
                </a:lnTo>
                <a:lnTo>
                  <a:pt x="186690" y="670560"/>
                </a:lnTo>
                <a:lnTo>
                  <a:pt x="213360" y="669290"/>
                </a:lnTo>
                <a:lnTo>
                  <a:pt x="241300" y="666750"/>
                </a:lnTo>
                <a:lnTo>
                  <a:pt x="267970" y="662940"/>
                </a:lnTo>
                <a:lnTo>
                  <a:pt x="294640" y="657860"/>
                </a:lnTo>
                <a:lnTo>
                  <a:pt x="321310" y="650240"/>
                </a:lnTo>
                <a:lnTo>
                  <a:pt x="346710" y="641985"/>
                </a:lnTo>
                <a:lnTo>
                  <a:pt x="372110" y="633730"/>
                </a:lnTo>
                <a:lnTo>
                  <a:pt x="397510" y="622935"/>
                </a:lnTo>
                <a:lnTo>
                  <a:pt x="421640" y="610235"/>
                </a:lnTo>
                <a:lnTo>
                  <a:pt x="445770" y="597535"/>
                </a:lnTo>
                <a:lnTo>
                  <a:pt x="467995" y="584200"/>
                </a:lnTo>
                <a:lnTo>
                  <a:pt x="491490" y="568960"/>
                </a:lnTo>
                <a:lnTo>
                  <a:pt x="512445" y="552450"/>
                </a:lnTo>
                <a:lnTo>
                  <a:pt x="533400" y="534035"/>
                </a:lnTo>
                <a:lnTo>
                  <a:pt x="552450" y="516255"/>
                </a:lnTo>
                <a:lnTo>
                  <a:pt x="572770" y="497205"/>
                </a:lnTo>
                <a:lnTo>
                  <a:pt x="588645" y="476885"/>
                </a:lnTo>
                <a:lnTo>
                  <a:pt x="605790" y="455930"/>
                </a:lnTo>
                <a:lnTo>
                  <a:pt x="622300" y="433705"/>
                </a:lnTo>
                <a:lnTo>
                  <a:pt x="636270" y="411480"/>
                </a:lnTo>
                <a:lnTo>
                  <a:pt x="648970" y="387985"/>
                </a:lnTo>
                <a:lnTo>
                  <a:pt x="661670" y="363855"/>
                </a:lnTo>
                <a:lnTo>
                  <a:pt x="673100" y="340360"/>
                </a:lnTo>
                <a:lnTo>
                  <a:pt x="681990" y="314960"/>
                </a:lnTo>
                <a:lnTo>
                  <a:pt x="689610" y="289560"/>
                </a:lnTo>
                <a:lnTo>
                  <a:pt x="696595" y="264160"/>
                </a:lnTo>
                <a:lnTo>
                  <a:pt x="702310" y="236855"/>
                </a:lnTo>
                <a:lnTo>
                  <a:pt x="707390" y="210185"/>
                </a:lnTo>
                <a:lnTo>
                  <a:pt x="709295" y="184150"/>
                </a:lnTo>
                <a:lnTo>
                  <a:pt x="711200" y="157480"/>
                </a:lnTo>
                <a:lnTo>
                  <a:pt x="711200" y="130810"/>
                </a:lnTo>
                <a:lnTo>
                  <a:pt x="709295" y="103505"/>
                </a:lnTo>
                <a:lnTo>
                  <a:pt x="707390" y="76835"/>
                </a:lnTo>
                <a:lnTo>
                  <a:pt x="702310" y="51435"/>
                </a:lnTo>
                <a:lnTo>
                  <a:pt x="696595" y="25400"/>
                </a:lnTo>
                <a:lnTo>
                  <a:pt x="690245" y="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113020" y="4146550"/>
            <a:ext cx="387350" cy="646430"/>
          </a:xfrm>
          <a:custGeom>
            <a:avLst/>
            <a:gdLst/>
            <a:ahLst/>
            <a:cxnLst/>
            <a:rect l="l" t="t" r="r" b="b"/>
            <a:pathLst>
              <a:path w="387350" h="646429">
                <a:moveTo>
                  <a:pt x="387350" y="337185"/>
                </a:moveTo>
                <a:lnTo>
                  <a:pt x="360044" y="0"/>
                </a:lnTo>
                <a:lnTo>
                  <a:pt x="340994" y="635"/>
                </a:lnTo>
                <a:lnTo>
                  <a:pt x="321944" y="3810"/>
                </a:lnTo>
                <a:lnTo>
                  <a:pt x="302894" y="6350"/>
                </a:lnTo>
                <a:lnTo>
                  <a:pt x="283844" y="11430"/>
                </a:lnTo>
                <a:lnTo>
                  <a:pt x="264794" y="14605"/>
                </a:lnTo>
                <a:lnTo>
                  <a:pt x="247650" y="20955"/>
                </a:lnTo>
                <a:lnTo>
                  <a:pt x="229234" y="27305"/>
                </a:lnTo>
                <a:lnTo>
                  <a:pt x="211454" y="35560"/>
                </a:lnTo>
                <a:lnTo>
                  <a:pt x="194944" y="43180"/>
                </a:lnTo>
                <a:lnTo>
                  <a:pt x="178434" y="51435"/>
                </a:lnTo>
                <a:lnTo>
                  <a:pt x="161925" y="62230"/>
                </a:lnTo>
                <a:lnTo>
                  <a:pt x="146684" y="71755"/>
                </a:lnTo>
                <a:lnTo>
                  <a:pt x="131444" y="82550"/>
                </a:lnTo>
                <a:lnTo>
                  <a:pt x="117475" y="93980"/>
                </a:lnTo>
                <a:lnTo>
                  <a:pt x="103504" y="106680"/>
                </a:lnTo>
                <a:lnTo>
                  <a:pt x="90804" y="119380"/>
                </a:lnTo>
                <a:lnTo>
                  <a:pt x="78104" y="132080"/>
                </a:lnTo>
                <a:lnTo>
                  <a:pt x="67944" y="146050"/>
                </a:lnTo>
                <a:lnTo>
                  <a:pt x="57150" y="159385"/>
                </a:lnTo>
                <a:lnTo>
                  <a:pt x="47625" y="175260"/>
                </a:lnTo>
                <a:lnTo>
                  <a:pt x="38734" y="190500"/>
                </a:lnTo>
                <a:lnTo>
                  <a:pt x="29844" y="205105"/>
                </a:lnTo>
                <a:lnTo>
                  <a:pt x="23494" y="220980"/>
                </a:lnTo>
                <a:lnTo>
                  <a:pt x="17144" y="236855"/>
                </a:lnTo>
                <a:lnTo>
                  <a:pt x="12700" y="254000"/>
                </a:lnTo>
                <a:lnTo>
                  <a:pt x="6984" y="270510"/>
                </a:lnTo>
                <a:lnTo>
                  <a:pt x="4444" y="286385"/>
                </a:lnTo>
                <a:lnTo>
                  <a:pt x="1904" y="303530"/>
                </a:lnTo>
                <a:lnTo>
                  <a:pt x="634" y="319405"/>
                </a:lnTo>
                <a:lnTo>
                  <a:pt x="0" y="337185"/>
                </a:lnTo>
                <a:lnTo>
                  <a:pt x="634" y="354330"/>
                </a:lnTo>
                <a:lnTo>
                  <a:pt x="1904" y="370205"/>
                </a:lnTo>
                <a:lnTo>
                  <a:pt x="4444" y="387985"/>
                </a:lnTo>
                <a:lnTo>
                  <a:pt x="8254" y="405130"/>
                </a:lnTo>
                <a:lnTo>
                  <a:pt x="12700" y="421005"/>
                </a:lnTo>
                <a:lnTo>
                  <a:pt x="17144" y="438150"/>
                </a:lnTo>
                <a:lnTo>
                  <a:pt x="23494" y="452755"/>
                </a:lnTo>
                <a:lnTo>
                  <a:pt x="29844" y="469900"/>
                </a:lnTo>
                <a:lnTo>
                  <a:pt x="38734" y="484505"/>
                </a:lnTo>
                <a:lnTo>
                  <a:pt x="47625" y="500380"/>
                </a:lnTo>
                <a:lnTo>
                  <a:pt x="57150" y="514350"/>
                </a:lnTo>
                <a:lnTo>
                  <a:pt x="67944" y="527685"/>
                </a:lnTo>
                <a:lnTo>
                  <a:pt x="79375" y="541655"/>
                </a:lnTo>
                <a:lnTo>
                  <a:pt x="90804" y="556260"/>
                </a:lnTo>
                <a:lnTo>
                  <a:pt x="104775" y="568960"/>
                </a:lnTo>
                <a:lnTo>
                  <a:pt x="117475" y="579755"/>
                </a:lnTo>
                <a:lnTo>
                  <a:pt x="131444" y="591185"/>
                </a:lnTo>
                <a:lnTo>
                  <a:pt x="146684" y="603250"/>
                </a:lnTo>
                <a:lnTo>
                  <a:pt x="161925" y="613410"/>
                </a:lnTo>
                <a:lnTo>
                  <a:pt x="178434" y="622300"/>
                </a:lnTo>
                <a:lnTo>
                  <a:pt x="194944" y="630555"/>
                </a:lnTo>
                <a:lnTo>
                  <a:pt x="212725" y="638810"/>
                </a:lnTo>
                <a:lnTo>
                  <a:pt x="229234" y="646430"/>
                </a:lnTo>
                <a:lnTo>
                  <a:pt x="387350" y="337185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113020" y="4146550"/>
            <a:ext cx="360044" cy="646430"/>
          </a:xfrm>
          <a:custGeom>
            <a:avLst/>
            <a:gdLst/>
            <a:ahLst/>
            <a:cxnLst/>
            <a:rect l="l" t="t" r="r" b="b"/>
            <a:pathLst>
              <a:path w="360044" h="646429">
                <a:moveTo>
                  <a:pt x="360044" y="0"/>
                </a:moveTo>
                <a:lnTo>
                  <a:pt x="340994" y="635"/>
                </a:lnTo>
                <a:lnTo>
                  <a:pt x="321944" y="3810"/>
                </a:lnTo>
                <a:lnTo>
                  <a:pt x="302894" y="6350"/>
                </a:lnTo>
                <a:lnTo>
                  <a:pt x="283844" y="11430"/>
                </a:lnTo>
                <a:lnTo>
                  <a:pt x="264794" y="14605"/>
                </a:lnTo>
                <a:lnTo>
                  <a:pt x="247650" y="20955"/>
                </a:lnTo>
                <a:lnTo>
                  <a:pt x="229234" y="27305"/>
                </a:lnTo>
                <a:lnTo>
                  <a:pt x="211454" y="35560"/>
                </a:lnTo>
                <a:lnTo>
                  <a:pt x="194944" y="43180"/>
                </a:lnTo>
                <a:lnTo>
                  <a:pt x="178434" y="51435"/>
                </a:lnTo>
                <a:lnTo>
                  <a:pt x="161925" y="62230"/>
                </a:lnTo>
                <a:lnTo>
                  <a:pt x="146684" y="71755"/>
                </a:lnTo>
                <a:lnTo>
                  <a:pt x="131444" y="82550"/>
                </a:lnTo>
                <a:lnTo>
                  <a:pt x="117475" y="93980"/>
                </a:lnTo>
                <a:lnTo>
                  <a:pt x="103504" y="106680"/>
                </a:lnTo>
                <a:lnTo>
                  <a:pt x="90804" y="119380"/>
                </a:lnTo>
                <a:lnTo>
                  <a:pt x="78104" y="132080"/>
                </a:lnTo>
                <a:lnTo>
                  <a:pt x="67944" y="146050"/>
                </a:lnTo>
                <a:lnTo>
                  <a:pt x="57150" y="159385"/>
                </a:lnTo>
                <a:lnTo>
                  <a:pt x="47625" y="175260"/>
                </a:lnTo>
                <a:lnTo>
                  <a:pt x="38734" y="190500"/>
                </a:lnTo>
                <a:lnTo>
                  <a:pt x="29844" y="205105"/>
                </a:lnTo>
                <a:lnTo>
                  <a:pt x="23494" y="220980"/>
                </a:lnTo>
                <a:lnTo>
                  <a:pt x="17144" y="236855"/>
                </a:lnTo>
                <a:lnTo>
                  <a:pt x="12700" y="254000"/>
                </a:lnTo>
                <a:lnTo>
                  <a:pt x="6984" y="270510"/>
                </a:lnTo>
                <a:lnTo>
                  <a:pt x="4444" y="286385"/>
                </a:lnTo>
                <a:lnTo>
                  <a:pt x="1904" y="303530"/>
                </a:lnTo>
                <a:lnTo>
                  <a:pt x="634" y="319405"/>
                </a:lnTo>
                <a:lnTo>
                  <a:pt x="0" y="337185"/>
                </a:lnTo>
                <a:lnTo>
                  <a:pt x="634" y="354330"/>
                </a:lnTo>
                <a:lnTo>
                  <a:pt x="1904" y="370205"/>
                </a:lnTo>
                <a:lnTo>
                  <a:pt x="4444" y="387985"/>
                </a:lnTo>
                <a:lnTo>
                  <a:pt x="8254" y="405130"/>
                </a:lnTo>
                <a:lnTo>
                  <a:pt x="12700" y="421005"/>
                </a:lnTo>
                <a:lnTo>
                  <a:pt x="17144" y="438150"/>
                </a:lnTo>
                <a:lnTo>
                  <a:pt x="23494" y="452755"/>
                </a:lnTo>
                <a:lnTo>
                  <a:pt x="29844" y="469900"/>
                </a:lnTo>
                <a:lnTo>
                  <a:pt x="38734" y="484505"/>
                </a:lnTo>
                <a:lnTo>
                  <a:pt x="47625" y="500380"/>
                </a:lnTo>
                <a:lnTo>
                  <a:pt x="57150" y="514350"/>
                </a:lnTo>
                <a:lnTo>
                  <a:pt x="67944" y="527685"/>
                </a:lnTo>
                <a:lnTo>
                  <a:pt x="79375" y="541655"/>
                </a:lnTo>
                <a:lnTo>
                  <a:pt x="90804" y="556260"/>
                </a:lnTo>
                <a:lnTo>
                  <a:pt x="104775" y="568960"/>
                </a:lnTo>
                <a:lnTo>
                  <a:pt x="117475" y="579755"/>
                </a:lnTo>
                <a:lnTo>
                  <a:pt x="131444" y="591185"/>
                </a:lnTo>
                <a:lnTo>
                  <a:pt x="146684" y="603250"/>
                </a:lnTo>
                <a:lnTo>
                  <a:pt x="161925" y="613410"/>
                </a:lnTo>
                <a:lnTo>
                  <a:pt x="178434" y="622300"/>
                </a:lnTo>
                <a:lnTo>
                  <a:pt x="194944" y="630555"/>
                </a:lnTo>
                <a:lnTo>
                  <a:pt x="212725" y="638810"/>
                </a:lnTo>
                <a:lnTo>
                  <a:pt x="229234" y="646430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137910" y="5026660"/>
            <a:ext cx="1465580" cy="391794"/>
          </a:xfrm>
          <a:custGeom>
            <a:avLst/>
            <a:gdLst/>
            <a:ahLst/>
            <a:cxnLst/>
            <a:rect l="l" t="t" r="r" b="b"/>
            <a:pathLst>
              <a:path w="1465580" h="391794">
                <a:moveTo>
                  <a:pt x="793114" y="0"/>
                </a:moveTo>
                <a:lnTo>
                  <a:pt x="0" y="73025"/>
                </a:lnTo>
                <a:lnTo>
                  <a:pt x="8254" y="93344"/>
                </a:lnTo>
                <a:lnTo>
                  <a:pt x="19685" y="112394"/>
                </a:lnTo>
                <a:lnTo>
                  <a:pt x="32385" y="130175"/>
                </a:lnTo>
                <a:lnTo>
                  <a:pt x="46354" y="149225"/>
                </a:lnTo>
                <a:lnTo>
                  <a:pt x="63500" y="167004"/>
                </a:lnTo>
                <a:lnTo>
                  <a:pt x="80644" y="184784"/>
                </a:lnTo>
                <a:lnTo>
                  <a:pt x="101600" y="203200"/>
                </a:lnTo>
                <a:lnTo>
                  <a:pt x="122554" y="219074"/>
                </a:lnTo>
                <a:lnTo>
                  <a:pt x="146685" y="234314"/>
                </a:lnTo>
                <a:lnTo>
                  <a:pt x="172085" y="250824"/>
                </a:lnTo>
                <a:lnTo>
                  <a:pt x="198754" y="264794"/>
                </a:lnTo>
                <a:lnTo>
                  <a:pt x="226694" y="280034"/>
                </a:lnTo>
                <a:lnTo>
                  <a:pt x="255904" y="292734"/>
                </a:lnTo>
                <a:lnTo>
                  <a:pt x="287654" y="305434"/>
                </a:lnTo>
                <a:lnTo>
                  <a:pt x="319404" y="316864"/>
                </a:lnTo>
                <a:lnTo>
                  <a:pt x="353060" y="328294"/>
                </a:lnTo>
                <a:lnTo>
                  <a:pt x="387985" y="339724"/>
                </a:lnTo>
                <a:lnTo>
                  <a:pt x="424180" y="348614"/>
                </a:lnTo>
                <a:lnTo>
                  <a:pt x="459105" y="357504"/>
                </a:lnTo>
                <a:lnTo>
                  <a:pt x="497205" y="365124"/>
                </a:lnTo>
                <a:lnTo>
                  <a:pt x="535305" y="371474"/>
                </a:lnTo>
                <a:lnTo>
                  <a:pt x="573405" y="377824"/>
                </a:lnTo>
                <a:lnTo>
                  <a:pt x="613410" y="382904"/>
                </a:lnTo>
                <a:lnTo>
                  <a:pt x="653414" y="385444"/>
                </a:lnTo>
                <a:lnTo>
                  <a:pt x="692785" y="389254"/>
                </a:lnTo>
                <a:lnTo>
                  <a:pt x="734060" y="390524"/>
                </a:lnTo>
                <a:lnTo>
                  <a:pt x="774064" y="391794"/>
                </a:lnTo>
                <a:lnTo>
                  <a:pt x="814705" y="391794"/>
                </a:lnTo>
                <a:lnTo>
                  <a:pt x="855980" y="390524"/>
                </a:lnTo>
                <a:lnTo>
                  <a:pt x="895985" y="389254"/>
                </a:lnTo>
                <a:lnTo>
                  <a:pt x="935355" y="385444"/>
                </a:lnTo>
                <a:lnTo>
                  <a:pt x="976630" y="381634"/>
                </a:lnTo>
                <a:lnTo>
                  <a:pt x="1014730" y="376554"/>
                </a:lnTo>
                <a:lnTo>
                  <a:pt x="1053464" y="371474"/>
                </a:lnTo>
                <a:lnTo>
                  <a:pt x="1091564" y="363854"/>
                </a:lnTo>
                <a:lnTo>
                  <a:pt x="1129030" y="356234"/>
                </a:lnTo>
                <a:lnTo>
                  <a:pt x="1165860" y="348614"/>
                </a:lnTo>
                <a:lnTo>
                  <a:pt x="1200785" y="338454"/>
                </a:lnTo>
                <a:lnTo>
                  <a:pt x="1235710" y="328294"/>
                </a:lnTo>
                <a:lnTo>
                  <a:pt x="1269364" y="316864"/>
                </a:lnTo>
                <a:lnTo>
                  <a:pt x="1301114" y="305434"/>
                </a:lnTo>
                <a:lnTo>
                  <a:pt x="1332230" y="291464"/>
                </a:lnTo>
                <a:lnTo>
                  <a:pt x="1361439" y="278764"/>
                </a:lnTo>
                <a:lnTo>
                  <a:pt x="1390014" y="264794"/>
                </a:lnTo>
                <a:lnTo>
                  <a:pt x="1416685" y="249554"/>
                </a:lnTo>
                <a:lnTo>
                  <a:pt x="1440814" y="234314"/>
                </a:lnTo>
                <a:lnTo>
                  <a:pt x="1465580" y="217804"/>
                </a:lnTo>
                <a:lnTo>
                  <a:pt x="793114" y="0"/>
                </a:lnTo>
                <a:close/>
              </a:path>
            </a:pathLst>
          </a:custGeom>
          <a:solidFill>
            <a:srgbClr val="E6EBE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37910" y="5100320"/>
            <a:ext cx="1465580" cy="318135"/>
          </a:xfrm>
          <a:custGeom>
            <a:avLst/>
            <a:gdLst/>
            <a:ahLst/>
            <a:cxnLst/>
            <a:rect l="l" t="t" r="r" b="b"/>
            <a:pathLst>
              <a:path w="1465580" h="318135">
                <a:moveTo>
                  <a:pt x="0" y="0"/>
                </a:moveTo>
                <a:lnTo>
                  <a:pt x="8254" y="19684"/>
                </a:lnTo>
                <a:lnTo>
                  <a:pt x="19685" y="38734"/>
                </a:lnTo>
                <a:lnTo>
                  <a:pt x="32385" y="56514"/>
                </a:lnTo>
                <a:lnTo>
                  <a:pt x="46354" y="75564"/>
                </a:lnTo>
                <a:lnTo>
                  <a:pt x="63500" y="93344"/>
                </a:lnTo>
                <a:lnTo>
                  <a:pt x="80644" y="111124"/>
                </a:lnTo>
                <a:lnTo>
                  <a:pt x="101600" y="128904"/>
                </a:lnTo>
                <a:lnTo>
                  <a:pt x="122554" y="145414"/>
                </a:lnTo>
                <a:lnTo>
                  <a:pt x="146685" y="160654"/>
                </a:lnTo>
                <a:lnTo>
                  <a:pt x="172085" y="177164"/>
                </a:lnTo>
                <a:lnTo>
                  <a:pt x="198754" y="191134"/>
                </a:lnTo>
                <a:lnTo>
                  <a:pt x="226694" y="206374"/>
                </a:lnTo>
                <a:lnTo>
                  <a:pt x="255904" y="219074"/>
                </a:lnTo>
                <a:lnTo>
                  <a:pt x="287654" y="231774"/>
                </a:lnTo>
                <a:lnTo>
                  <a:pt x="319404" y="243204"/>
                </a:lnTo>
                <a:lnTo>
                  <a:pt x="353060" y="254634"/>
                </a:lnTo>
                <a:lnTo>
                  <a:pt x="387985" y="266064"/>
                </a:lnTo>
                <a:lnTo>
                  <a:pt x="424180" y="274954"/>
                </a:lnTo>
                <a:lnTo>
                  <a:pt x="459105" y="283844"/>
                </a:lnTo>
                <a:lnTo>
                  <a:pt x="497205" y="291464"/>
                </a:lnTo>
                <a:lnTo>
                  <a:pt x="535305" y="297814"/>
                </a:lnTo>
                <a:lnTo>
                  <a:pt x="573405" y="304164"/>
                </a:lnTo>
                <a:lnTo>
                  <a:pt x="613410" y="309244"/>
                </a:lnTo>
                <a:lnTo>
                  <a:pt x="653414" y="311784"/>
                </a:lnTo>
                <a:lnTo>
                  <a:pt x="692785" y="315594"/>
                </a:lnTo>
                <a:lnTo>
                  <a:pt x="734060" y="316864"/>
                </a:lnTo>
                <a:lnTo>
                  <a:pt x="774064" y="318134"/>
                </a:lnTo>
                <a:lnTo>
                  <a:pt x="814705" y="318134"/>
                </a:lnTo>
                <a:lnTo>
                  <a:pt x="855980" y="316864"/>
                </a:lnTo>
                <a:lnTo>
                  <a:pt x="895985" y="315594"/>
                </a:lnTo>
                <a:lnTo>
                  <a:pt x="935355" y="311784"/>
                </a:lnTo>
                <a:lnTo>
                  <a:pt x="976630" y="307974"/>
                </a:lnTo>
                <a:lnTo>
                  <a:pt x="1014730" y="302894"/>
                </a:lnTo>
                <a:lnTo>
                  <a:pt x="1053464" y="297814"/>
                </a:lnTo>
                <a:lnTo>
                  <a:pt x="1091564" y="290194"/>
                </a:lnTo>
                <a:lnTo>
                  <a:pt x="1129030" y="282574"/>
                </a:lnTo>
                <a:lnTo>
                  <a:pt x="1165860" y="274954"/>
                </a:lnTo>
                <a:lnTo>
                  <a:pt x="1200785" y="264794"/>
                </a:lnTo>
                <a:lnTo>
                  <a:pt x="1235710" y="254634"/>
                </a:lnTo>
                <a:lnTo>
                  <a:pt x="1269364" y="243204"/>
                </a:lnTo>
                <a:lnTo>
                  <a:pt x="1301114" y="231774"/>
                </a:lnTo>
                <a:lnTo>
                  <a:pt x="1332230" y="217804"/>
                </a:lnTo>
                <a:lnTo>
                  <a:pt x="1361439" y="205104"/>
                </a:lnTo>
                <a:lnTo>
                  <a:pt x="1390014" y="191134"/>
                </a:lnTo>
                <a:lnTo>
                  <a:pt x="1416685" y="175894"/>
                </a:lnTo>
                <a:lnTo>
                  <a:pt x="1440814" y="160654"/>
                </a:lnTo>
                <a:lnTo>
                  <a:pt x="1465580" y="144144"/>
                </a:lnTo>
              </a:path>
            </a:pathLst>
          </a:custGeom>
          <a:ln w="25518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718810" y="4279900"/>
            <a:ext cx="1981835" cy="0"/>
          </a:xfrm>
          <a:custGeom>
            <a:avLst/>
            <a:gdLst/>
            <a:ahLst/>
            <a:cxnLst/>
            <a:rect l="l" t="t" r="r" b="b"/>
            <a:pathLst>
              <a:path w="1981835">
                <a:moveTo>
                  <a:pt x="0" y="0"/>
                </a:moveTo>
                <a:lnTo>
                  <a:pt x="1981835" y="0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706110" y="4267200"/>
            <a:ext cx="1981835" cy="0"/>
          </a:xfrm>
          <a:custGeom>
            <a:avLst/>
            <a:gdLst/>
            <a:ahLst/>
            <a:cxnLst/>
            <a:rect l="l" t="t" r="r" b="b"/>
            <a:pathLst>
              <a:path w="1981835">
                <a:moveTo>
                  <a:pt x="0" y="0"/>
                </a:moveTo>
                <a:lnTo>
                  <a:pt x="1981835" y="0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853430" y="3117850"/>
            <a:ext cx="1167765" cy="11734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090409" y="4279900"/>
            <a:ext cx="0" cy="268605"/>
          </a:xfrm>
          <a:custGeom>
            <a:avLst/>
            <a:gdLst/>
            <a:ahLst/>
            <a:cxnLst/>
            <a:rect l="l" t="t" r="r" b="b"/>
            <a:pathLst>
              <a:path h="268604">
                <a:moveTo>
                  <a:pt x="0" y="0"/>
                </a:moveTo>
                <a:lnTo>
                  <a:pt x="0" y="268605"/>
                </a:lnTo>
              </a:path>
            </a:pathLst>
          </a:custGeom>
          <a:ln w="255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077709" y="4267200"/>
            <a:ext cx="0" cy="281305"/>
          </a:xfrm>
          <a:custGeom>
            <a:avLst/>
            <a:gdLst/>
            <a:ahLst/>
            <a:cxnLst/>
            <a:rect l="l" t="t" r="r" b="b"/>
            <a:pathLst>
              <a:path h="281304">
                <a:moveTo>
                  <a:pt x="0" y="0"/>
                </a:moveTo>
                <a:lnTo>
                  <a:pt x="0" y="281305"/>
                </a:lnTo>
              </a:path>
            </a:pathLst>
          </a:custGeom>
          <a:ln w="25518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701790" y="4963160"/>
            <a:ext cx="692150" cy="127000"/>
          </a:xfrm>
          <a:custGeom>
            <a:avLst/>
            <a:gdLst/>
            <a:ahLst/>
            <a:cxnLst/>
            <a:rect l="l" t="t" r="r" b="b"/>
            <a:pathLst>
              <a:path w="692150" h="127000">
                <a:moveTo>
                  <a:pt x="0" y="127000"/>
                </a:moveTo>
                <a:lnTo>
                  <a:pt x="692150" y="127000"/>
                </a:lnTo>
                <a:lnTo>
                  <a:pt x="69215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701790" y="4963160"/>
            <a:ext cx="692150" cy="127000"/>
          </a:xfrm>
          <a:custGeom>
            <a:avLst/>
            <a:gdLst/>
            <a:ahLst/>
            <a:cxnLst/>
            <a:rect l="l" t="t" r="r" b="b"/>
            <a:pathLst>
              <a:path w="692150" h="127000">
                <a:moveTo>
                  <a:pt x="0" y="127000"/>
                </a:moveTo>
                <a:lnTo>
                  <a:pt x="692150" y="127000"/>
                </a:lnTo>
                <a:lnTo>
                  <a:pt x="69215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701790" y="4893310"/>
            <a:ext cx="765175" cy="69850"/>
          </a:xfrm>
          <a:custGeom>
            <a:avLst/>
            <a:gdLst/>
            <a:ahLst/>
            <a:cxnLst/>
            <a:rect l="l" t="t" r="r" b="b"/>
            <a:pathLst>
              <a:path w="765175" h="69850">
                <a:moveTo>
                  <a:pt x="0" y="69850"/>
                </a:moveTo>
                <a:lnTo>
                  <a:pt x="692150" y="69850"/>
                </a:lnTo>
                <a:lnTo>
                  <a:pt x="765175" y="0"/>
                </a:lnTo>
                <a:lnTo>
                  <a:pt x="73025" y="0"/>
                </a:lnTo>
                <a:lnTo>
                  <a:pt x="0" y="698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701790" y="4893310"/>
            <a:ext cx="765175" cy="69850"/>
          </a:xfrm>
          <a:custGeom>
            <a:avLst/>
            <a:gdLst/>
            <a:ahLst/>
            <a:cxnLst/>
            <a:rect l="l" t="t" r="r" b="b"/>
            <a:pathLst>
              <a:path w="765175" h="69850">
                <a:moveTo>
                  <a:pt x="0" y="69850"/>
                </a:moveTo>
                <a:lnTo>
                  <a:pt x="692150" y="69850"/>
                </a:lnTo>
                <a:lnTo>
                  <a:pt x="765175" y="0"/>
                </a:lnTo>
                <a:lnTo>
                  <a:pt x="73025" y="0"/>
                </a:lnTo>
                <a:lnTo>
                  <a:pt x="0" y="69850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701790" y="4893310"/>
            <a:ext cx="765175" cy="69850"/>
          </a:xfrm>
          <a:custGeom>
            <a:avLst/>
            <a:gdLst/>
            <a:ahLst/>
            <a:cxnLst/>
            <a:rect l="l" t="t" r="r" b="b"/>
            <a:pathLst>
              <a:path w="765175" h="69850">
                <a:moveTo>
                  <a:pt x="0" y="69850"/>
                </a:moveTo>
                <a:lnTo>
                  <a:pt x="73025" y="0"/>
                </a:lnTo>
                <a:lnTo>
                  <a:pt x="765175" y="0"/>
                </a:lnTo>
                <a:lnTo>
                  <a:pt x="692150" y="69850"/>
                </a:lnTo>
                <a:lnTo>
                  <a:pt x="0" y="69850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188200" y="5002531"/>
            <a:ext cx="165100" cy="38097"/>
          </a:xfrm>
          <a:custGeom>
            <a:avLst/>
            <a:gdLst/>
            <a:ahLst/>
            <a:cxnLst/>
            <a:rect l="l" t="t" r="r" b="b"/>
            <a:pathLst>
              <a:path w="165100" h="38097">
                <a:moveTo>
                  <a:pt x="0" y="38097"/>
                </a:moveTo>
                <a:lnTo>
                  <a:pt x="165100" y="38097"/>
                </a:lnTo>
                <a:lnTo>
                  <a:pt x="165100" y="0"/>
                </a:lnTo>
                <a:lnTo>
                  <a:pt x="0" y="0"/>
                </a:lnTo>
                <a:lnTo>
                  <a:pt x="0" y="380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188200" y="5002531"/>
            <a:ext cx="165100" cy="38097"/>
          </a:xfrm>
          <a:custGeom>
            <a:avLst/>
            <a:gdLst/>
            <a:ahLst/>
            <a:cxnLst/>
            <a:rect l="l" t="t" r="r" b="b"/>
            <a:pathLst>
              <a:path w="165100" h="38097">
                <a:moveTo>
                  <a:pt x="0" y="38097"/>
                </a:moveTo>
                <a:lnTo>
                  <a:pt x="165100" y="38097"/>
                </a:lnTo>
                <a:lnTo>
                  <a:pt x="165100" y="0"/>
                </a:lnTo>
                <a:lnTo>
                  <a:pt x="0" y="0"/>
                </a:lnTo>
                <a:lnTo>
                  <a:pt x="0" y="380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393940" y="4893310"/>
            <a:ext cx="73025" cy="196850"/>
          </a:xfrm>
          <a:custGeom>
            <a:avLst/>
            <a:gdLst/>
            <a:ahLst/>
            <a:cxnLst/>
            <a:rect l="l" t="t" r="r" b="b"/>
            <a:pathLst>
              <a:path w="73025" h="196850">
                <a:moveTo>
                  <a:pt x="0" y="196850"/>
                </a:moveTo>
                <a:lnTo>
                  <a:pt x="73025" y="123825"/>
                </a:lnTo>
                <a:lnTo>
                  <a:pt x="73025" y="0"/>
                </a:lnTo>
                <a:lnTo>
                  <a:pt x="0" y="69850"/>
                </a:lnTo>
                <a:lnTo>
                  <a:pt x="0" y="19685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393940" y="4893310"/>
            <a:ext cx="73025" cy="196850"/>
          </a:xfrm>
          <a:custGeom>
            <a:avLst/>
            <a:gdLst/>
            <a:ahLst/>
            <a:cxnLst/>
            <a:rect l="l" t="t" r="r" b="b"/>
            <a:pathLst>
              <a:path w="73025" h="196850">
                <a:moveTo>
                  <a:pt x="0" y="196850"/>
                </a:moveTo>
                <a:lnTo>
                  <a:pt x="73025" y="123825"/>
                </a:lnTo>
                <a:lnTo>
                  <a:pt x="73025" y="0"/>
                </a:lnTo>
                <a:lnTo>
                  <a:pt x="0" y="69850"/>
                </a:lnTo>
                <a:lnTo>
                  <a:pt x="0" y="19685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393940" y="4893310"/>
            <a:ext cx="73025" cy="196850"/>
          </a:xfrm>
          <a:custGeom>
            <a:avLst/>
            <a:gdLst/>
            <a:ahLst/>
            <a:cxnLst/>
            <a:rect l="l" t="t" r="r" b="b"/>
            <a:pathLst>
              <a:path w="73025" h="196850">
                <a:moveTo>
                  <a:pt x="0" y="196850"/>
                </a:moveTo>
                <a:lnTo>
                  <a:pt x="73025" y="123825"/>
                </a:lnTo>
                <a:lnTo>
                  <a:pt x="73025" y="0"/>
                </a:lnTo>
                <a:lnTo>
                  <a:pt x="0" y="69850"/>
                </a:lnTo>
                <a:lnTo>
                  <a:pt x="0" y="196850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705600" y="5074920"/>
            <a:ext cx="610870" cy="95885"/>
          </a:xfrm>
          <a:custGeom>
            <a:avLst/>
            <a:gdLst/>
            <a:ahLst/>
            <a:cxnLst/>
            <a:rect l="l" t="t" r="r" b="b"/>
            <a:pathLst>
              <a:path w="610870" h="95885">
                <a:moveTo>
                  <a:pt x="0" y="95884"/>
                </a:moveTo>
                <a:lnTo>
                  <a:pt x="533400" y="95884"/>
                </a:lnTo>
                <a:lnTo>
                  <a:pt x="610870" y="0"/>
                </a:lnTo>
                <a:lnTo>
                  <a:pt x="77470" y="0"/>
                </a:lnTo>
                <a:lnTo>
                  <a:pt x="0" y="9588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705600" y="5074920"/>
            <a:ext cx="610870" cy="95885"/>
          </a:xfrm>
          <a:custGeom>
            <a:avLst/>
            <a:gdLst/>
            <a:ahLst/>
            <a:cxnLst/>
            <a:rect l="l" t="t" r="r" b="b"/>
            <a:pathLst>
              <a:path w="610870" h="95885">
                <a:moveTo>
                  <a:pt x="0" y="95884"/>
                </a:moveTo>
                <a:lnTo>
                  <a:pt x="533400" y="95884"/>
                </a:lnTo>
                <a:lnTo>
                  <a:pt x="610870" y="0"/>
                </a:lnTo>
                <a:lnTo>
                  <a:pt x="77470" y="0"/>
                </a:lnTo>
                <a:lnTo>
                  <a:pt x="0" y="9588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705600" y="5074920"/>
            <a:ext cx="610870" cy="95885"/>
          </a:xfrm>
          <a:custGeom>
            <a:avLst/>
            <a:gdLst/>
            <a:ahLst/>
            <a:cxnLst/>
            <a:rect l="l" t="t" r="r" b="b"/>
            <a:pathLst>
              <a:path w="610870" h="95885">
                <a:moveTo>
                  <a:pt x="0" y="95884"/>
                </a:moveTo>
                <a:lnTo>
                  <a:pt x="77470" y="0"/>
                </a:lnTo>
                <a:lnTo>
                  <a:pt x="610870" y="0"/>
                </a:lnTo>
                <a:lnTo>
                  <a:pt x="533400" y="95884"/>
                </a:lnTo>
                <a:lnTo>
                  <a:pt x="0" y="95884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39000" y="5074920"/>
            <a:ext cx="77470" cy="116205"/>
          </a:xfrm>
          <a:custGeom>
            <a:avLst/>
            <a:gdLst/>
            <a:ahLst/>
            <a:cxnLst/>
            <a:rect l="l" t="t" r="r" b="b"/>
            <a:pathLst>
              <a:path w="77470" h="116204">
                <a:moveTo>
                  <a:pt x="0" y="116204"/>
                </a:moveTo>
                <a:lnTo>
                  <a:pt x="77470" y="33654"/>
                </a:lnTo>
                <a:lnTo>
                  <a:pt x="77470" y="0"/>
                </a:lnTo>
                <a:lnTo>
                  <a:pt x="0" y="95884"/>
                </a:lnTo>
                <a:lnTo>
                  <a:pt x="0" y="11620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239000" y="5074920"/>
            <a:ext cx="77470" cy="116205"/>
          </a:xfrm>
          <a:custGeom>
            <a:avLst/>
            <a:gdLst/>
            <a:ahLst/>
            <a:cxnLst/>
            <a:rect l="l" t="t" r="r" b="b"/>
            <a:pathLst>
              <a:path w="77470" h="116204">
                <a:moveTo>
                  <a:pt x="0" y="116204"/>
                </a:moveTo>
                <a:lnTo>
                  <a:pt x="77470" y="33654"/>
                </a:lnTo>
                <a:lnTo>
                  <a:pt x="77470" y="0"/>
                </a:lnTo>
                <a:lnTo>
                  <a:pt x="0" y="95884"/>
                </a:lnTo>
                <a:lnTo>
                  <a:pt x="0" y="11620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239000" y="5074920"/>
            <a:ext cx="77470" cy="116205"/>
          </a:xfrm>
          <a:custGeom>
            <a:avLst/>
            <a:gdLst/>
            <a:ahLst/>
            <a:cxnLst/>
            <a:rect l="l" t="t" r="r" b="b"/>
            <a:pathLst>
              <a:path w="77470" h="116204">
                <a:moveTo>
                  <a:pt x="0" y="116204"/>
                </a:moveTo>
                <a:lnTo>
                  <a:pt x="77470" y="33654"/>
                </a:lnTo>
                <a:lnTo>
                  <a:pt x="77470" y="0"/>
                </a:lnTo>
                <a:lnTo>
                  <a:pt x="0" y="95884"/>
                </a:lnTo>
                <a:lnTo>
                  <a:pt x="0" y="116204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705600" y="5181600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2159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705600" y="5181600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0" y="0"/>
                </a:moveTo>
                <a:lnTo>
                  <a:pt x="533400" y="0"/>
                </a:lnTo>
              </a:path>
            </a:pathLst>
          </a:custGeom>
          <a:ln w="21590">
            <a:solidFill>
              <a:srgbClr val="B6B6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699250" y="5181600"/>
            <a:ext cx="545465" cy="0"/>
          </a:xfrm>
          <a:custGeom>
            <a:avLst/>
            <a:gdLst/>
            <a:ahLst/>
            <a:cxnLst/>
            <a:rect l="l" t="t" r="r" b="b"/>
            <a:pathLst>
              <a:path w="545465">
                <a:moveTo>
                  <a:pt x="0" y="0"/>
                </a:moveTo>
                <a:lnTo>
                  <a:pt x="545465" y="0"/>
                </a:lnTo>
              </a:path>
            </a:pathLst>
          </a:custGeom>
          <a:ln w="34169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805930" y="4893310"/>
            <a:ext cx="549910" cy="53975"/>
          </a:xfrm>
          <a:custGeom>
            <a:avLst/>
            <a:gdLst/>
            <a:ahLst/>
            <a:cxnLst/>
            <a:rect l="l" t="t" r="r" b="b"/>
            <a:pathLst>
              <a:path w="549910" h="53975">
                <a:moveTo>
                  <a:pt x="0" y="53975"/>
                </a:moveTo>
                <a:lnTo>
                  <a:pt x="495300" y="53975"/>
                </a:lnTo>
                <a:lnTo>
                  <a:pt x="549910" y="0"/>
                </a:lnTo>
                <a:lnTo>
                  <a:pt x="58420" y="0"/>
                </a:lnTo>
                <a:lnTo>
                  <a:pt x="0" y="53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805930" y="4893310"/>
            <a:ext cx="549910" cy="53975"/>
          </a:xfrm>
          <a:custGeom>
            <a:avLst/>
            <a:gdLst/>
            <a:ahLst/>
            <a:cxnLst/>
            <a:rect l="l" t="t" r="r" b="b"/>
            <a:pathLst>
              <a:path w="549910" h="53975">
                <a:moveTo>
                  <a:pt x="0" y="53975"/>
                </a:moveTo>
                <a:lnTo>
                  <a:pt x="495300" y="53975"/>
                </a:lnTo>
                <a:lnTo>
                  <a:pt x="549910" y="0"/>
                </a:lnTo>
                <a:lnTo>
                  <a:pt x="58420" y="0"/>
                </a:lnTo>
                <a:lnTo>
                  <a:pt x="0" y="53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805930" y="4893310"/>
            <a:ext cx="549910" cy="53975"/>
          </a:xfrm>
          <a:custGeom>
            <a:avLst/>
            <a:gdLst/>
            <a:ahLst/>
            <a:cxnLst/>
            <a:rect l="l" t="t" r="r" b="b"/>
            <a:pathLst>
              <a:path w="549910" h="53975">
                <a:moveTo>
                  <a:pt x="0" y="53975"/>
                </a:moveTo>
                <a:lnTo>
                  <a:pt x="58420" y="0"/>
                </a:lnTo>
                <a:lnTo>
                  <a:pt x="549910" y="0"/>
                </a:lnTo>
                <a:lnTo>
                  <a:pt x="495300" y="53975"/>
                </a:lnTo>
                <a:lnTo>
                  <a:pt x="0" y="53975"/>
                </a:lnTo>
                <a:close/>
              </a:path>
            </a:pathLst>
          </a:custGeom>
          <a:ln w="125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802120" y="4499610"/>
            <a:ext cx="546100" cy="48894"/>
          </a:xfrm>
          <a:custGeom>
            <a:avLst/>
            <a:gdLst/>
            <a:ahLst/>
            <a:cxnLst/>
            <a:rect l="l" t="t" r="r" b="b"/>
            <a:pathLst>
              <a:path w="546100" h="48894">
                <a:moveTo>
                  <a:pt x="0" y="48894"/>
                </a:moveTo>
                <a:lnTo>
                  <a:pt x="490854" y="48894"/>
                </a:lnTo>
                <a:lnTo>
                  <a:pt x="546100" y="0"/>
                </a:lnTo>
                <a:lnTo>
                  <a:pt x="53975" y="0"/>
                </a:lnTo>
                <a:lnTo>
                  <a:pt x="0" y="4889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802120" y="4499610"/>
            <a:ext cx="546100" cy="48894"/>
          </a:xfrm>
          <a:custGeom>
            <a:avLst/>
            <a:gdLst/>
            <a:ahLst/>
            <a:cxnLst/>
            <a:rect l="l" t="t" r="r" b="b"/>
            <a:pathLst>
              <a:path w="546100" h="48894">
                <a:moveTo>
                  <a:pt x="0" y="48894"/>
                </a:moveTo>
                <a:lnTo>
                  <a:pt x="490854" y="48894"/>
                </a:lnTo>
                <a:lnTo>
                  <a:pt x="546100" y="0"/>
                </a:lnTo>
                <a:lnTo>
                  <a:pt x="53975" y="0"/>
                </a:lnTo>
                <a:lnTo>
                  <a:pt x="0" y="48894"/>
                </a:lnTo>
                <a:close/>
              </a:path>
            </a:pathLst>
          </a:custGeom>
          <a:solidFill>
            <a:srgbClr val="C7C7B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802120" y="4499610"/>
            <a:ext cx="546100" cy="48894"/>
          </a:xfrm>
          <a:custGeom>
            <a:avLst/>
            <a:gdLst/>
            <a:ahLst/>
            <a:cxnLst/>
            <a:rect l="l" t="t" r="r" b="b"/>
            <a:pathLst>
              <a:path w="546100" h="48894">
                <a:moveTo>
                  <a:pt x="0" y="48894"/>
                </a:moveTo>
                <a:lnTo>
                  <a:pt x="53975" y="0"/>
                </a:lnTo>
                <a:lnTo>
                  <a:pt x="546100" y="0"/>
                </a:lnTo>
                <a:lnTo>
                  <a:pt x="490854" y="48894"/>
                </a:lnTo>
                <a:lnTo>
                  <a:pt x="0" y="48894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802120" y="4549140"/>
            <a:ext cx="495300" cy="391160"/>
          </a:xfrm>
          <a:custGeom>
            <a:avLst/>
            <a:gdLst/>
            <a:ahLst/>
            <a:cxnLst/>
            <a:rect l="l" t="t" r="r" b="b"/>
            <a:pathLst>
              <a:path w="495300" h="391160">
                <a:moveTo>
                  <a:pt x="0" y="391160"/>
                </a:moveTo>
                <a:lnTo>
                  <a:pt x="495300" y="391160"/>
                </a:lnTo>
                <a:lnTo>
                  <a:pt x="49530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solidFill>
            <a:srgbClr val="B6B6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802120" y="4549140"/>
            <a:ext cx="495300" cy="391160"/>
          </a:xfrm>
          <a:custGeom>
            <a:avLst/>
            <a:gdLst/>
            <a:ahLst/>
            <a:cxnLst/>
            <a:rect l="l" t="t" r="r" b="b"/>
            <a:pathLst>
              <a:path w="495300" h="391160">
                <a:moveTo>
                  <a:pt x="0" y="391160"/>
                </a:moveTo>
                <a:lnTo>
                  <a:pt x="495300" y="391160"/>
                </a:lnTo>
                <a:lnTo>
                  <a:pt x="49530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845300" y="4599940"/>
            <a:ext cx="408940" cy="300989"/>
          </a:xfrm>
          <a:custGeom>
            <a:avLst/>
            <a:gdLst/>
            <a:ahLst/>
            <a:cxnLst/>
            <a:rect l="l" t="t" r="r" b="b"/>
            <a:pathLst>
              <a:path w="408940" h="300989">
                <a:moveTo>
                  <a:pt x="0" y="300989"/>
                </a:moveTo>
                <a:lnTo>
                  <a:pt x="408940" y="300989"/>
                </a:lnTo>
                <a:lnTo>
                  <a:pt x="408940" y="0"/>
                </a:lnTo>
                <a:lnTo>
                  <a:pt x="0" y="0"/>
                </a:lnTo>
                <a:lnTo>
                  <a:pt x="0" y="300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845300" y="4599940"/>
            <a:ext cx="408940" cy="300989"/>
          </a:xfrm>
          <a:custGeom>
            <a:avLst/>
            <a:gdLst/>
            <a:ahLst/>
            <a:cxnLst/>
            <a:rect l="l" t="t" r="r" b="b"/>
            <a:pathLst>
              <a:path w="408940" h="300989">
                <a:moveTo>
                  <a:pt x="0" y="300989"/>
                </a:moveTo>
                <a:lnTo>
                  <a:pt x="408940" y="300989"/>
                </a:lnTo>
                <a:lnTo>
                  <a:pt x="408940" y="0"/>
                </a:lnTo>
                <a:lnTo>
                  <a:pt x="0" y="0"/>
                </a:lnTo>
                <a:lnTo>
                  <a:pt x="0" y="300989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293609" y="4499610"/>
            <a:ext cx="54610" cy="436244"/>
          </a:xfrm>
          <a:custGeom>
            <a:avLst/>
            <a:gdLst/>
            <a:ahLst/>
            <a:cxnLst/>
            <a:rect l="l" t="t" r="r" b="b"/>
            <a:pathLst>
              <a:path w="54610" h="436244">
                <a:moveTo>
                  <a:pt x="0" y="436244"/>
                </a:moveTo>
                <a:lnTo>
                  <a:pt x="54610" y="381634"/>
                </a:lnTo>
                <a:lnTo>
                  <a:pt x="54610" y="0"/>
                </a:lnTo>
                <a:lnTo>
                  <a:pt x="0" y="48894"/>
                </a:lnTo>
                <a:lnTo>
                  <a:pt x="0" y="43624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293609" y="4499610"/>
            <a:ext cx="54610" cy="436244"/>
          </a:xfrm>
          <a:custGeom>
            <a:avLst/>
            <a:gdLst/>
            <a:ahLst/>
            <a:cxnLst/>
            <a:rect l="l" t="t" r="r" b="b"/>
            <a:pathLst>
              <a:path w="54610" h="436244">
                <a:moveTo>
                  <a:pt x="0" y="436244"/>
                </a:moveTo>
                <a:lnTo>
                  <a:pt x="54610" y="381634"/>
                </a:lnTo>
                <a:lnTo>
                  <a:pt x="54610" y="0"/>
                </a:lnTo>
                <a:lnTo>
                  <a:pt x="0" y="48894"/>
                </a:lnTo>
                <a:lnTo>
                  <a:pt x="0" y="43624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7293609" y="4499610"/>
            <a:ext cx="54610" cy="436244"/>
          </a:xfrm>
          <a:custGeom>
            <a:avLst/>
            <a:gdLst/>
            <a:ahLst/>
            <a:cxnLst/>
            <a:rect l="l" t="t" r="r" b="b"/>
            <a:pathLst>
              <a:path w="54610" h="436244">
                <a:moveTo>
                  <a:pt x="0" y="436244"/>
                </a:moveTo>
                <a:lnTo>
                  <a:pt x="54610" y="381634"/>
                </a:lnTo>
                <a:lnTo>
                  <a:pt x="54610" y="0"/>
                </a:lnTo>
                <a:lnTo>
                  <a:pt x="0" y="48894"/>
                </a:lnTo>
                <a:lnTo>
                  <a:pt x="0" y="436244"/>
                </a:lnTo>
                <a:close/>
              </a:path>
            </a:pathLst>
          </a:custGeom>
          <a:ln w="125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683000" y="17653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59330" y="19380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689350" y="23266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89320" y="19570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95390" y="233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341870" y="27063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57570" y="2713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76770" y="32492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80210" y="23368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40610" y="28409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467100" y="30429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6954">
            <a:solidFill>
              <a:srgbClr val="6B8E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949067" y="616485"/>
            <a:ext cx="79277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73551" y="616485"/>
            <a:ext cx="104075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ho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45177" y="616485"/>
            <a:ext cx="141426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óvi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5396" y="3204773"/>
            <a:ext cx="106902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9" dirty="0" smtClean="0">
                <a:latin typeface="Times New Roman"/>
                <a:cs typeface="Times New Roman"/>
              </a:rPr>
              <a:t>R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0" dirty="0" smtClean="0">
                <a:latin typeface="Times New Roman"/>
                <a:cs typeface="Times New Roman"/>
              </a:rPr>
              <a:t>uter</a:t>
            </a:r>
            <a:r>
              <a:rPr sz="2000" b="1" spc="-6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36714" y="3204773"/>
            <a:ext cx="105502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b="1" spc="-4" dirty="0" smtClean="0">
                <a:latin typeface="Times New Roman"/>
                <a:cs typeface="Times New Roman"/>
              </a:rPr>
              <a:t>R</a:t>
            </a:r>
            <a:r>
              <a:rPr sz="2000" b="1" spc="19" dirty="0" smtClean="0">
                <a:latin typeface="Times New Roman"/>
                <a:cs typeface="Times New Roman"/>
              </a:rPr>
              <a:t>o</a:t>
            </a:r>
            <a:r>
              <a:rPr sz="2000" b="1" spc="4" dirty="0" smtClean="0">
                <a:latin typeface="Times New Roman"/>
                <a:cs typeface="Times New Roman"/>
              </a:rPr>
              <a:t>u</a:t>
            </a:r>
            <a:r>
              <a:rPr sz="2000" b="1" spc="0" dirty="0" smtClean="0">
                <a:latin typeface="Times New Roman"/>
                <a:cs typeface="Times New Roman"/>
              </a:rPr>
              <a:t>t</a:t>
            </a:r>
            <a:r>
              <a:rPr sz="2000" b="1" spc="-9" dirty="0" smtClean="0">
                <a:latin typeface="Times New Roman"/>
                <a:cs typeface="Times New Roman"/>
              </a:rPr>
              <a:t>e</a:t>
            </a:r>
            <a:r>
              <a:rPr sz="2000" b="1" spc="0" dirty="0" smtClean="0">
                <a:latin typeface="Times New Roman"/>
                <a:cs typeface="Times New Roman"/>
              </a:rPr>
              <a:t>r</a:t>
            </a:r>
            <a:r>
              <a:rPr sz="2000" b="1" spc="-44" dirty="0" smtClean="0"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93622" y="4336851"/>
            <a:ext cx="2286177" cy="5287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9"/>
              </a:lnSpc>
              <a:spcBef>
                <a:spcPts val="97"/>
              </a:spcBef>
            </a:pPr>
            <a:r>
              <a:rPr sz="1800" spc="-14" dirty="0" smtClean="0">
                <a:latin typeface="Arial"/>
                <a:cs typeface="Arial"/>
              </a:rPr>
              <a:t>S</a:t>
            </a:r>
            <a:r>
              <a:rPr sz="1800" spc="-4" dirty="0" smtClean="0">
                <a:latin typeface="Arial"/>
                <a:cs typeface="Arial"/>
              </a:rPr>
              <a:t>u</a:t>
            </a:r>
            <a:r>
              <a:rPr sz="1800" spc="4" dirty="0" smtClean="0">
                <a:latin typeface="Arial"/>
                <a:cs typeface="Arial"/>
              </a:rPr>
              <a:t>b</a:t>
            </a:r>
            <a:r>
              <a:rPr sz="1800" spc="-14" dirty="0" smtClean="0">
                <a:latin typeface="Arial"/>
                <a:cs typeface="Arial"/>
              </a:rPr>
              <a:t>n</a:t>
            </a:r>
            <a:r>
              <a:rPr sz="1800" spc="0" dirty="0" smtClean="0">
                <a:latin typeface="Arial"/>
                <a:cs typeface="Arial"/>
              </a:rPr>
              <a:t>ets </a:t>
            </a:r>
            <a:r>
              <a:rPr sz="1800" spc="-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0.</a:t>
            </a:r>
            <a:r>
              <a:rPr sz="1800" spc="-4" dirty="0" smtClean="0">
                <a:latin typeface="Arial"/>
                <a:cs typeface="Arial"/>
              </a:rPr>
              <a:t>10</a:t>
            </a:r>
            <a:r>
              <a:rPr sz="1800" spc="0" dirty="0" smtClean="0">
                <a:latin typeface="Arial"/>
                <a:cs typeface="Arial"/>
              </a:rPr>
              <a:t>8.</a:t>
            </a:r>
            <a:r>
              <a:rPr sz="1800" spc="-4" dirty="0" smtClean="0">
                <a:latin typeface="Arial"/>
                <a:cs typeface="Arial"/>
              </a:rPr>
              <a:t>1</a:t>
            </a:r>
            <a:r>
              <a:rPr sz="1800" spc="0" dirty="0" smtClean="0">
                <a:latin typeface="Arial"/>
                <a:cs typeface="Arial"/>
              </a:rPr>
              <a:t>6.0 -</a:t>
            </a:r>
            <a:endParaRPr sz="1800">
              <a:latin typeface="Arial"/>
              <a:cs typeface="Arial"/>
            </a:endParaRPr>
          </a:p>
          <a:p>
            <a:pPr marL="502538" marR="518998" algn="ctr">
              <a:lnSpc>
                <a:spcPct val="95825"/>
              </a:lnSpc>
            </a:pPr>
            <a:r>
              <a:rPr sz="1800" spc="0" dirty="0" smtClean="0">
                <a:latin typeface="Arial"/>
                <a:cs typeface="Arial"/>
              </a:rPr>
              <a:t>1</a:t>
            </a:r>
            <a:r>
              <a:rPr sz="1800" spc="-9" dirty="0" smtClean="0">
                <a:latin typeface="Arial"/>
                <a:cs typeface="Arial"/>
              </a:rPr>
              <a:t>0</a:t>
            </a:r>
            <a:r>
              <a:rPr sz="1800" spc="0" dirty="0" smtClean="0">
                <a:latin typeface="Arial"/>
                <a:cs typeface="Arial"/>
              </a:rPr>
              <a:t>.1</a:t>
            </a:r>
            <a:r>
              <a:rPr sz="1800" spc="-4" dirty="0" smtClean="0">
                <a:latin typeface="Arial"/>
                <a:cs typeface="Arial"/>
              </a:rPr>
              <a:t>0</a:t>
            </a:r>
            <a:r>
              <a:rPr sz="1800" spc="0" dirty="0" smtClean="0">
                <a:latin typeface="Arial"/>
                <a:cs typeface="Arial"/>
              </a:rPr>
              <a:t>8.</a:t>
            </a:r>
            <a:r>
              <a:rPr sz="1800" spc="-4" dirty="0" smtClean="0">
                <a:latin typeface="Arial"/>
                <a:cs typeface="Arial"/>
              </a:rPr>
              <a:t>3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14" dirty="0" smtClean="0">
                <a:latin typeface="Arial"/>
                <a:cs typeface="Arial"/>
              </a:rPr>
              <a:t>.</a:t>
            </a:r>
            <a:r>
              <a:rPr sz="1800" spc="0" dirty="0" smtClean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22670" y="5480181"/>
            <a:ext cx="52771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-14" dirty="0" smtClean="0">
                <a:latin typeface="Arial"/>
                <a:cs typeface="Arial"/>
              </a:rPr>
              <a:t>H</a:t>
            </a:r>
            <a:r>
              <a:rPr sz="1800" spc="0" dirty="0" smtClean="0">
                <a:latin typeface="Arial"/>
                <a:cs typeface="Arial"/>
              </a:rPr>
              <a:t>ost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54546" y="5480181"/>
            <a:ext cx="126509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4" dirty="0" smtClean="0">
                <a:latin typeface="Arial"/>
                <a:cs typeface="Arial"/>
              </a:rPr>
              <a:t>1</a:t>
            </a:r>
            <a:r>
              <a:rPr sz="1800" spc="-14" dirty="0" smtClean="0">
                <a:latin typeface="Arial"/>
                <a:cs typeface="Arial"/>
              </a:rPr>
              <a:t>0</a:t>
            </a:r>
            <a:r>
              <a:rPr sz="1800" spc="0" dirty="0" smtClean="0">
                <a:latin typeface="Arial"/>
                <a:cs typeface="Arial"/>
              </a:rPr>
              <a:t>.1</a:t>
            </a:r>
            <a:r>
              <a:rPr sz="1800" spc="-4" dirty="0" smtClean="0">
                <a:latin typeface="Arial"/>
                <a:cs typeface="Arial"/>
              </a:rPr>
              <a:t>0</a:t>
            </a:r>
            <a:r>
              <a:rPr sz="1800" spc="-14" dirty="0" smtClean="0">
                <a:latin typeface="Arial"/>
                <a:cs typeface="Arial"/>
              </a:rPr>
              <a:t>8</a:t>
            </a:r>
            <a:r>
              <a:rPr sz="1800" spc="29" dirty="0" smtClean="0">
                <a:latin typeface="Arial"/>
                <a:cs typeface="Arial"/>
              </a:rPr>
              <a:t>.</a:t>
            </a:r>
            <a:r>
              <a:rPr sz="1800" spc="-14" dirty="0" smtClean="0">
                <a:latin typeface="Arial"/>
                <a:cs typeface="Arial"/>
              </a:rPr>
              <a:t>1</a:t>
            </a:r>
            <a:r>
              <a:rPr sz="1800" spc="4" dirty="0" smtClean="0">
                <a:latin typeface="Arial"/>
                <a:cs typeface="Arial"/>
              </a:rPr>
              <a:t>6</a:t>
            </a:r>
            <a:r>
              <a:rPr sz="1800" spc="0" dirty="0" smtClean="0">
                <a:latin typeface="Arial"/>
                <a:cs typeface="Arial"/>
              </a:rPr>
              <a:t>.1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6-27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45300" y="4599940"/>
            <a:ext cx="408940" cy="3009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5706110" y="4273550"/>
            <a:ext cx="1377949" cy="275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7084059" y="4273550"/>
            <a:ext cx="616585" cy="275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5706110" y="4549140"/>
            <a:ext cx="1096010" cy="4025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6802120" y="4549140"/>
            <a:ext cx="495300" cy="4025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297420" y="4549140"/>
            <a:ext cx="403225" cy="4025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5706110" y="4951730"/>
            <a:ext cx="995680" cy="138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701790" y="4951730"/>
            <a:ext cx="692150" cy="138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393940" y="4951730"/>
            <a:ext cx="306704" cy="138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4218940" y="4381500"/>
            <a:ext cx="4344035" cy="2183130"/>
          </a:xfrm>
          <a:custGeom>
            <a:avLst/>
            <a:gdLst/>
            <a:ahLst/>
            <a:cxnLst/>
            <a:rect l="l" t="t" r="r" b="b"/>
            <a:pathLst>
              <a:path w="4344035" h="2183129">
                <a:moveTo>
                  <a:pt x="915670" y="227330"/>
                </a:moveTo>
                <a:lnTo>
                  <a:pt x="0" y="1888489"/>
                </a:lnTo>
                <a:lnTo>
                  <a:pt x="4344035" y="2183130"/>
                </a:lnTo>
                <a:lnTo>
                  <a:pt x="3509010" y="0"/>
                </a:lnTo>
                <a:lnTo>
                  <a:pt x="915670" y="227330"/>
                </a:lnTo>
                <a:close/>
              </a:path>
            </a:pathLst>
          </a:custGeom>
          <a:solidFill>
            <a:srgbClr val="D0EA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54600" y="6170930"/>
            <a:ext cx="596900" cy="177800"/>
          </a:xfrm>
          <a:custGeom>
            <a:avLst/>
            <a:gdLst/>
            <a:ahLst/>
            <a:cxnLst/>
            <a:rect l="l" t="t" r="r" b="b"/>
            <a:pathLst>
              <a:path w="596900" h="177800">
                <a:moveTo>
                  <a:pt x="506095" y="10160"/>
                </a:moveTo>
                <a:lnTo>
                  <a:pt x="0" y="157480"/>
                </a:lnTo>
                <a:lnTo>
                  <a:pt x="467360" y="177800"/>
                </a:lnTo>
                <a:lnTo>
                  <a:pt x="596900" y="0"/>
                </a:lnTo>
                <a:lnTo>
                  <a:pt x="506095" y="10160"/>
                </a:lnTo>
                <a:close/>
              </a:path>
            </a:pathLst>
          </a:custGeom>
          <a:solidFill>
            <a:srgbClr val="BBC7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18120" y="6122670"/>
            <a:ext cx="755650" cy="441325"/>
          </a:xfrm>
          <a:custGeom>
            <a:avLst/>
            <a:gdLst/>
            <a:ahLst/>
            <a:cxnLst/>
            <a:rect l="l" t="t" r="r" b="b"/>
            <a:pathLst>
              <a:path w="755650" h="441325">
                <a:moveTo>
                  <a:pt x="596900" y="333374"/>
                </a:moveTo>
                <a:lnTo>
                  <a:pt x="586104" y="323214"/>
                </a:lnTo>
                <a:lnTo>
                  <a:pt x="566420" y="314324"/>
                </a:lnTo>
                <a:lnTo>
                  <a:pt x="555625" y="304164"/>
                </a:lnTo>
                <a:lnTo>
                  <a:pt x="547370" y="294004"/>
                </a:lnTo>
                <a:lnTo>
                  <a:pt x="527050" y="294004"/>
                </a:lnTo>
                <a:lnTo>
                  <a:pt x="516254" y="283844"/>
                </a:lnTo>
                <a:lnTo>
                  <a:pt x="506095" y="274954"/>
                </a:lnTo>
                <a:lnTo>
                  <a:pt x="487045" y="264794"/>
                </a:lnTo>
                <a:lnTo>
                  <a:pt x="477520" y="254634"/>
                </a:lnTo>
                <a:lnTo>
                  <a:pt x="457200" y="244474"/>
                </a:lnTo>
                <a:lnTo>
                  <a:pt x="446404" y="235584"/>
                </a:lnTo>
                <a:lnTo>
                  <a:pt x="426720" y="225424"/>
                </a:lnTo>
                <a:lnTo>
                  <a:pt x="417195" y="215264"/>
                </a:lnTo>
                <a:lnTo>
                  <a:pt x="407670" y="205104"/>
                </a:lnTo>
                <a:lnTo>
                  <a:pt x="387350" y="205104"/>
                </a:lnTo>
                <a:lnTo>
                  <a:pt x="376554" y="196214"/>
                </a:lnTo>
                <a:lnTo>
                  <a:pt x="357504" y="186054"/>
                </a:lnTo>
                <a:lnTo>
                  <a:pt x="347345" y="175894"/>
                </a:lnTo>
                <a:lnTo>
                  <a:pt x="327025" y="165734"/>
                </a:lnTo>
                <a:lnTo>
                  <a:pt x="318770" y="156844"/>
                </a:lnTo>
                <a:lnTo>
                  <a:pt x="298450" y="146684"/>
                </a:lnTo>
                <a:lnTo>
                  <a:pt x="287654" y="136524"/>
                </a:lnTo>
                <a:lnTo>
                  <a:pt x="267970" y="127634"/>
                </a:lnTo>
                <a:lnTo>
                  <a:pt x="258445" y="127634"/>
                </a:lnTo>
                <a:lnTo>
                  <a:pt x="248920" y="117474"/>
                </a:lnTo>
                <a:lnTo>
                  <a:pt x="228600" y="107314"/>
                </a:lnTo>
                <a:lnTo>
                  <a:pt x="217804" y="97154"/>
                </a:lnTo>
                <a:lnTo>
                  <a:pt x="207645" y="86994"/>
                </a:lnTo>
                <a:lnTo>
                  <a:pt x="188595" y="78104"/>
                </a:lnTo>
                <a:lnTo>
                  <a:pt x="179070" y="67944"/>
                </a:lnTo>
                <a:lnTo>
                  <a:pt x="168275" y="67944"/>
                </a:lnTo>
                <a:lnTo>
                  <a:pt x="158750" y="57784"/>
                </a:lnTo>
                <a:lnTo>
                  <a:pt x="137795" y="57784"/>
                </a:lnTo>
                <a:lnTo>
                  <a:pt x="128904" y="47624"/>
                </a:lnTo>
                <a:lnTo>
                  <a:pt x="118745" y="38734"/>
                </a:lnTo>
                <a:lnTo>
                  <a:pt x="109220" y="38734"/>
                </a:lnTo>
                <a:lnTo>
                  <a:pt x="98425" y="28574"/>
                </a:lnTo>
                <a:lnTo>
                  <a:pt x="88900" y="28574"/>
                </a:lnTo>
                <a:lnTo>
                  <a:pt x="79375" y="18414"/>
                </a:lnTo>
                <a:lnTo>
                  <a:pt x="69850" y="18414"/>
                </a:lnTo>
                <a:lnTo>
                  <a:pt x="59054" y="9524"/>
                </a:lnTo>
                <a:lnTo>
                  <a:pt x="0" y="0"/>
                </a:lnTo>
                <a:lnTo>
                  <a:pt x="417195" y="412114"/>
                </a:lnTo>
                <a:lnTo>
                  <a:pt x="755650" y="441324"/>
                </a:lnTo>
                <a:lnTo>
                  <a:pt x="755650" y="432434"/>
                </a:lnTo>
                <a:lnTo>
                  <a:pt x="734695" y="432434"/>
                </a:lnTo>
                <a:lnTo>
                  <a:pt x="725170" y="422274"/>
                </a:lnTo>
                <a:lnTo>
                  <a:pt x="715645" y="412114"/>
                </a:lnTo>
                <a:lnTo>
                  <a:pt x="706120" y="401954"/>
                </a:lnTo>
                <a:lnTo>
                  <a:pt x="695325" y="401954"/>
                </a:lnTo>
                <a:lnTo>
                  <a:pt x="685800" y="393064"/>
                </a:lnTo>
                <a:lnTo>
                  <a:pt x="675004" y="382904"/>
                </a:lnTo>
                <a:lnTo>
                  <a:pt x="664845" y="382904"/>
                </a:lnTo>
                <a:lnTo>
                  <a:pt x="664845" y="372744"/>
                </a:lnTo>
                <a:lnTo>
                  <a:pt x="655320" y="362584"/>
                </a:lnTo>
                <a:lnTo>
                  <a:pt x="636270" y="362584"/>
                </a:lnTo>
                <a:lnTo>
                  <a:pt x="625475" y="353694"/>
                </a:lnTo>
                <a:lnTo>
                  <a:pt x="615950" y="343534"/>
                </a:lnTo>
                <a:lnTo>
                  <a:pt x="605154" y="343534"/>
                </a:lnTo>
                <a:lnTo>
                  <a:pt x="596900" y="333374"/>
                </a:lnTo>
                <a:close/>
              </a:path>
            </a:pathLst>
          </a:custGeom>
          <a:solidFill>
            <a:srgbClr val="BBC7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38320" y="4362450"/>
            <a:ext cx="4135120" cy="1936750"/>
          </a:xfrm>
          <a:custGeom>
            <a:avLst/>
            <a:gdLst/>
            <a:ahLst/>
            <a:cxnLst/>
            <a:rect l="l" t="t" r="r" b="b"/>
            <a:pathLst>
              <a:path w="4135120" h="1936750">
                <a:moveTo>
                  <a:pt x="795654" y="246380"/>
                </a:moveTo>
                <a:lnTo>
                  <a:pt x="0" y="1671320"/>
                </a:lnTo>
                <a:lnTo>
                  <a:pt x="4135120" y="1936750"/>
                </a:lnTo>
                <a:lnTo>
                  <a:pt x="3389629" y="0"/>
                </a:lnTo>
                <a:lnTo>
                  <a:pt x="795654" y="246380"/>
                </a:lnTo>
                <a:close/>
              </a:path>
            </a:pathLst>
          </a:custGeom>
          <a:solidFill>
            <a:srgbClr val="D4EB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67860" y="4352290"/>
            <a:ext cx="3905885" cy="1681480"/>
          </a:xfrm>
          <a:custGeom>
            <a:avLst/>
            <a:gdLst/>
            <a:ahLst/>
            <a:cxnLst/>
            <a:rect l="l" t="t" r="r" b="b"/>
            <a:pathLst>
              <a:path w="3905885" h="1681480">
                <a:moveTo>
                  <a:pt x="666750" y="246380"/>
                </a:moveTo>
                <a:lnTo>
                  <a:pt x="0" y="1455420"/>
                </a:lnTo>
                <a:lnTo>
                  <a:pt x="3905885" y="1681480"/>
                </a:lnTo>
                <a:lnTo>
                  <a:pt x="3249930" y="0"/>
                </a:lnTo>
                <a:lnTo>
                  <a:pt x="666750" y="246380"/>
                </a:lnTo>
                <a:close/>
              </a:path>
            </a:pathLst>
          </a:custGeom>
          <a:solidFill>
            <a:srgbClr val="DFEE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97400" y="4333240"/>
            <a:ext cx="3677920" cy="1435100"/>
          </a:xfrm>
          <a:custGeom>
            <a:avLst/>
            <a:gdLst/>
            <a:ahLst/>
            <a:cxnLst/>
            <a:rect l="l" t="t" r="r" b="b"/>
            <a:pathLst>
              <a:path w="3677920" h="1435100">
                <a:moveTo>
                  <a:pt x="546100" y="265430"/>
                </a:moveTo>
                <a:lnTo>
                  <a:pt x="0" y="1238250"/>
                </a:lnTo>
                <a:lnTo>
                  <a:pt x="3677920" y="1435100"/>
                </a:lnTo>
                <a:lnTo>
                  <a:pt x="3120390" y="0"/>
                </a:lnTo>
                <a:lnTo>
                  <a:pt x="546100" y="265430"/>
                </a:lnTo>
                <a:close/>
              </a:path>
            </a:pathLst>
          </a:custGeom>
          <a:solidFill>
            <a:srgbClr val="E7F4D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726940" y="4323080"/>
            <a:ext cx="3448685" cy="1179830"/>
          </a:xfrm>
          <a:custGeom>
            <a:avLst/>
            <a:gdLst/>
            <a:ahLst/>
            <a:cxnLst/>
            <a:rect l="l" t="t" r="r" b="b"/>
            <a:pathLst>
              <a:path w="3448685" h="1179829">
                <a:moveTo>
                  <a:pt x="416560" y="275590"/>
                </a:moveTo>
                <a:lnTo>
                  <a:pt x="0" y="1012190"/>
                </a:lnTo>
                <a:lnTo>
                  <a:pt x="3448685" y="1179830"/>
                </a:lnTo>
                <a:lnTo>
                  <a:pt x="2981960" y="0"/>
                </a:lnTo>
                <a:lnTo>
                  <a:pt x="416560" y="275590"/>
                </a:lnTo>
                <a:close/>
              </a:path>
            </a:pathLst>
          </a:custGeom>
          <a:solidFill>
            <a:srgbClr val="EEF6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56480" y="4304030"/>
            <a:ext cx="3220720" cy="933450"/>
          </a:xfrm>
          <a:custGeom>
            <a:avLst/>
            <a:gdLst/>
            <a:ahLst/>
            <a:cxnLst/>
            <a:rect l="l" t="t" r="r" b="b"/>
            <a:pathLst>
              <a:path w="3220720" h="933450">
                <a:moveTo>
                  <a:pt x="287020" y="294640"/>
                </a:moveTo>
                <a:lnTo>
                  <a:pt x="0" y="796290"/>
                </a:lnTo>
                <a:lnTo>
                  <a:pt x="3220720" y="933450"/>
                </a:lnTo>
                <a:lnTo>
                  <a:pt x="2852420" y="0"/>
                </a:lnTo>
                <a:lnTo>
                  <a:pt x="287020" y="294640"/>
                </a:lnTo>
                <a:close/>
              </a:path>
            </a:pathLst>
          </a:custGeom>
          <a:solidFill>
            <a:srgbClr val="F8FAD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84750" y="4283710"/>
            <a:ext cx="3002279" cy="687704"/>
          </a:xfrm>
          <a:custGeom>
            <a:avLst/>
            <a:gdLst/>
            <a:ahLst/>
            <a:cxnLst/>
            <a:rect l="l" t="t" r="r" b="b"/>
            <a:pathLst>
              <a:path w="3002279" h="687704">
                <a:moveTo>
                  <a:pt x="158750" y="314325"/>
                </a:moveTo>
                <a:lnTo>
                  <a:pt x="0" y="579754"/>
                </a:lnTo>
                <a:lnTo>
                  <a:pt x="3002279" y="687704"/>
                </a:lnTo>
                <a:lnTo>
                  <a:pt x="2713990" y="0"/>
                </a:lnTo>
                <a:lnTo>
                  <a:pt x="158750" y="314325"/>
                </a:lnTo>
                <a:close/>
              </a:path>
            </a:pathLst>
          </a:custGeom>
          <a:solidFill>
            <a:srgbClr val="FFFF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83481" y="3629342"/>
            <a:ext cx="4225925" cy="2282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3016" y="558573"/>
            <a:ext cx="413206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Cam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4 a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25949" y="558573"/>
            <a:ext cx="116619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6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236" y="1882498"/>
            <a:ext cx="228854" cy="16121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807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5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7724" y="1908406"/>
            <a:ext cx="3959368" cy="1023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Dob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la </a:t>
            </a:r>
            <a:r>
              <a:rPr sz="3200" spc="34" dirty="0" smtClean="0">
                <a:latin typeface="Times New Roman"/>
                <a:cs typeface="Times New Roman"/>
              </a:rPr>
              <a:t>(</a:t>
            </a:r>
            <a:r>
              <a:rPr sz="3200" i="1" spc="4" dirty="0" smtClean="0">
                <a:latin typeface="Times New Roman"/>
                <a:cs typeface="Times New Roman"/>
              </a:rPr>
              <a:t>Du</a:t>
            </a:r>
            <a:r>
              <a:rPr sz="3200" i="1" spc="-4" dirty="0" smtClean="0">
                <a:latin typeface="Times New Roman"/>
                <a:cs typeface="Times New Roman"/>
              </a:rPr>
              <a:t>al</a:t>
            </a:r>
            <a:r>
              <a:rPr sz="3200" i="1" spc="0" dirty="0" smtClean="0">
                <a:latin typeface="Times New Roman"/>
                <a:cs typeface="Times New Roman"/>
              </a:rPr>
              <a:t>-s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ac</a:t>
            </a:r>
            <a:r>
              <a:rPr sz="3200" i="1" spc="39" dirty="0" smtClean="0">
                <a:latin typeface="Times New Roman"/>
                <a:cs typeface="Times New Roman"/>
              </a:rPr>
              <a:t>k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807"/>
              </a:spcBef>
            </a:pP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ú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eles </a:t>
            </a:r>
            <a:r>
              <a:rPr sz="3200" spc="25" dirty="0" smtClean="0">
                <a:latin typeface="Times New Roman"/>
                <a:cs typeface="Times New Roman"/>
              </a:rPr>
              <a:t>(</a:t>
            </a:r>
            <a:r>
              <a:rPr sz="3200" i="1" spc="-169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u</a:t>
            </a:r>
            <a:r>
              <a:rPr sz="3200" i="1" spc="-4" dirty="0" smtClean="0">
                <a:latin typeface="Times New Roman"/>
                <a:cs typeface="Times New Roman"/>
              </a:rPr>
              <a:t>n</a:t>
            </a:r>
            <a:r>
              <a:rPr sz="3200" i="1" spc="4" dirty="0" smtClean="0">
                <a:latin typeface="Times New Roman"/>
                <a:cs typeface="Times New Roman"/>
              </a:rPr>
              <a:t>ne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0" dirty="0" smtClean="0">
                <a:latin typeface="Times New Roman"/>
                <a:cs typeface="Times New Roman"/>
              </a:rPr>
              <a:t>i</a:t>
            </a:r>
            <a:r>
              <a:rPr sz="3200" i="1" spc="-4" dirty="0" smtClean="0">
                <a:latin typeface="Times New Roman"/>
                <a:cs typeface="Times New Roman"/>
              </a:rPr>
              <a:t>n</a:t>
            </a:r>
            <a:r>
              <a:rPr sz="3200" i="1" spc="2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0104" y="3088236"/>
            <a:ext cx="2716809" cy="9184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19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ad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cc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n, </a:t>
            </a:r>
            <a:r>
              <a:rPr sz="3200" spc="4" dirty="0" smtClean="0">
                <a:latin typeface="Times New Roman"/>
                <a:cs typeface="Times New Roman"/>
              </a:rPr>
              <a:t>p.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20319" marR="61036">
              <a:lnSpc>
                <a:spcPct val="95825"/>
              </a:lnSpc>
            </a:pPr>
            <a:r>
              <a:rPr sz="3200" spc="0" dirty="0" smtClean="0">
                <a:latin typeface="Times New Roman"/>
                <a:cs typeface="Times New Roman"/>
              </a:rPr>
              <a:t>(</a:t>
            </a:r>
            <a:r>
              <a:rPr sz="3200" i="1" spc="-175" dirty="0" smtClean="0">
                <a:latin typeface="Times New Roman"/>
                <a:cs typeface="Times New Roman"/>
              </a:rPr>
              <a:t>T</a:t>
            </a:r>
            <a:r>
              <a:rPr sz="3200" i="1" spc="0" dirty="0" smtClean="0">
                <a:latin typeface="Times New Roman"/>
                <a:cs typeface="Times New Roman"/>
              </a:rPr>
              <a:t>ra</a:t>
            </a:r>
            <a:r>
              <a:rPr sz="3200" i="1" spc="14" dirty="0" smtClean="0">
                <a:latin typeface="Times New Roman"/>
                <a:cs typeface="Times New Roman"/>
              </a:rPr>
              <a:t>n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i="1" spc="-14" dirty="0" smtClean="0">
                <a:latin typeface="Times New Roman"/>
                <a:cs typeface="Times New Roman"/>
              </a:rPr>
              <a:t>l</a:t>
            </a:r>
            <a:r>
              <a:rPr sz="3200" i="1" spc="4" dirty="0" smtClean="0">
                <a:latin typeface="Times New Roman"/>
                <a:cs typeface="Times New Roman"/>
              </a:rPr>
              <a:t>a</a:t>
            </a:r>
            <a:r>
              <a:rPr sz="3200" i="1" spc="-4" dirty="0" smtClean="0">
                <a:latin typeface="Times New Roman"/>
                <a:cs typeface="Times New Roman"/>
              </a:rPr>
              <a:t>tio</a:t>
            </a:r>
            <a:r>
              <a:rPr sz="3200" i="1" spc="3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72204" y="3088236"/>
            <a:ext cx="145011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-344" dirty="0" smtClean="0">
                <a:latin typeface="Times New Roman"/>
                <a:cs typeface="Times New Roman"/>
              </a:rPr>
              <a:t>A</a:t>
            </a:r>
            <a:r>
              <a:rPr sz="3200" spc="-300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-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6-28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308" y="1447800"/>
            <a:ext cx="3839935" cy="202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/>
          <p:nvPr/>
        </p:nvSpPr>
        <p:spPr>
          <a:xfrm>
            <a:off x="763016" y="558573"/>
            <a:ext cx="639975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Gu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ía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ara </a:t>
            </a:r>
            <a:r>
              <a:rPr lang="es-CO"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ig</a:t>
            </a:r>
            <a:r>
              <a:rPr sz="4400" spc="1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9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mb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41044" y="142580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0228" y="1451714"/>
            <a:ext cx="370423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mb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be</a:t>
            </a:r>
            <a:r>
              <a:rPr sz="3200" spc="0" dirty="0" smtClean="0">
                <a:latin typeface="Times New Roman"/>
                <a:cs typeface="Times New Roman"/>
              </a:rPr>
              <a:t>rí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90897" y="1451714"/>
            <a:ext cx="56026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06626" y="2017665"/>
            <a:ext cx="2346718" cy="19276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335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or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688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si</a:t>
            </a:r>
            <a:r>
              <a:rPr sz="2800" spc="-4" dirty="0" smtClean="0">
                <a:latin typeface="Times New Roman"/>
                <a:cs typeface="Times New Roman"/>
              </a:rPr>
              <a:t>g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icado</a:t>
            </a:r>
            <a:endParaRPr sz="2800">
              <a:latin typeface="Times New Roman"/>
              <a:cs typeface="Times New Roman"/>
            </a:endParaRPr>
          </a:p>
          <a:p>
            <a:pPr marL="12700" marR="61335">
              <a:lnSpc>
                <a:spcPct val="95825"/>
              </a:lnSpc>
              <a:spcBef>
                <a:spcPts val="850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am</a:t>
            </a:r>
            <a:r>
              <a:rPr sz="2800" spc="0" dirty="0" smtClean="0">
                <a:latin typeface="Times New Roman"/>
                <a:cs typeface="Times New Roman"/>
              </a:rPr>
              <a:t>b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9" dirty="0" smtClean="0">
                <a:latin typeface="Times New Roman"/>
                <a:cs typeface="Times New Roman"/>
              </a:rPr>
              <a:t>g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os</a:t>
            </a:r>
            <a:endParaRPr sz="2800">
              <a:latin typeface="Times New Roman"/>
              <a:cs typeface="Times New Roman"/>
            </a:endParaRPr>
          </a:p>
          <a:p>
            <a:pPr marL="12700" marR="61335">
              <a:lnSpc>
                <a:spcPct val="95825"/>
              </a:lnSpc>
              <a:spcBef>
                <a:spcPts val="836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is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in</a:t>
            </a:r>
            <a:r>
              <a:rPr sz="2800" spc="4" dirty="0" smtClean="0">
                <a:latin typeface="Times New Roman"/>
                <a:cs typeface="Times New Roman"/>
              </a:rPr>
              <a:t>to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80490" y="2024784"/>
            <a:ext cx="198755" cy="235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28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55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41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44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5102" y="4080272"/>
            <a:ext cx="204486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Sin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di</a:t>
            </a:r>
            <a:r>
              <a:rPr sz="2800" spc="0" dirty="0" smtClean="0">
                <a:latin typeface="Times New Roman"/>
                <a:cs typeface="Times New Roman"/>
              </a:rPr>
              <a:t>stinción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61500" y="4080272"/>
            <a:ext cx="78964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9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60189" y="4080272"/>
            <a:ext cx="173504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yús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las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04026" y="4080272"/>
            <a:ext cx="194530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9" dirty="0" smtClean="0">
                <a:latin typeface="Times New Roman"/>
                <a:cs typeface="Times New Roman"/>
              </a:rPr>
              <a:t>ú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1044" y="4594837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8704" y="4620745"/>
            <a:ext cx="2583569" cy="9184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0" dirty="0" smtClean="0">
                <a:latin typeface="Times New Roman"/>
                <a:cs typeface="Times New Roman"/>
              </a:rPr>
              <a:t>itar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om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res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mu</a:t>
            </a:r>
            <a:r>
              <a:rPr sz="3200" spc="4" dirty="0" smtClean="0">
                <a:latin typeface="Times New Roman"/>
                <a:cs typeface="Times New Roman"/>
              </a:rPr>
              <a:t>nes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7564" y="4620745"/>
            <a:ext cx="356604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co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ct</a:t>
            </a:r>
            <a:r>
              <a:rPr sz="3200" spc="-1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m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6626" y="5670058"/>
            <a:ext cx="527537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uio</a:t>
            </a:r>
            <a:r>
              <a:rPr sz="2800" spc="0" dirty="0" smtClean="0">
                <a:latin typeface="Times New Roman"/>
                <a:cs typeface="Times New Roman"/>
              </a:rPr>
              <a:t>nes,</a:t>
            </a:r>
            <a:r>
              <a:rPr sz="2800" spc="-11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br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9" dirty="0" smtClean="0">
                <a:latin typeface="Times New Roman"/>
                <a:cs typeface="Times New Roman"/>
              </a:rPr>
              <a:t>y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108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ste</a:t>
            </a:r>
            <a:r>
              <a:rPr sz="2800" spc="4" dirty="0" smtClean="0">
                <a:latin typeface="Times New Roman"/>
                <a:cs typeface="Times New Roman"/>
              </a:rPr>
              <a:t>ris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61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0490" y="5677177"/>
            <a:ext cx="198755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6-29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88924" y="401601"/>
            <a:ext cx="7170309" cy="1875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4538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DNS 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 N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i="1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me Sy</a:t>
            </a:r>
            <a:r>
              <a:rPr sz="4400" i="1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i="1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</a:t>
            </a:r>
            <a:r>
              <a:rPr sz="4400" i="1" spc="5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1772168">
              <a:lnSpc>
                <a:spcPct val="119791"/>
              </a:lnSpc>
              <a:spcBef>
                <a:spcPts val="152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ap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om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IP </a:t>
            </a: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opo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no</a:t>
            </a: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j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rár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cos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40" y="1229845"/>
            <a:ext cx="228854" cy="10209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8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25626" y="2407301"/>
            <a:ext cx="434310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j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:</a:t>
            </a:r>
            <a:r>
              <a:rPr sz="2800" spc="-5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j</a:t>
            </a:r>
            <a:r>
              <a:rPr sz="2800" spc="1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dag.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o.</a:t>
            </a:r>
            <a:r>
              <a:rPr sz="2800" spc="9" dirty="0" smtClean="0">
                <a:latin typeface="Times New Roman"/>
                <a:cs typeface="Times New Roman"/>
              </a:rPr>
              <a:t>g</a:t>
            </a:r>
            <a:r>
              <a:rPr sz="2800" spc="4" dirty="0" smtClean="0">
                <a:latin typeface="Times New Roman"/>
                <a:cs typeface="Times New Roman"/>
              </a:rPr>
              <a:t>ryd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.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29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9540" y="2414420"/>
            <a:ext cx="198755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740" y="2921866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400" y="2947774"/>
            <a:ext cx="7747693" cy="24827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Un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DN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ase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da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9754"/>
              </a:lnSpc>
            </a:pPr>
            <a:r>
              <a:rPr sz="3200" spc="4" dirty="0" smtClean="0">
                <a:latin typeface="Times New Roman"/>
                <a:cs typeface="Times New Roman"/>
              </a:rPr>
              <a:t>reg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r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rso </a:t>
            </a:r>
            <a:r>
              <a:rPr sz="3200" spc="9" dirty="0" smtClean="0">
                <a:latin typeface="Times New Roman"/>
                <a:cs typeface="Times New Roman"/>
              </a:rPr>
              <a:t>(</a:t>
            </a:r>
            <a:r>
              <a:rPr sz="3200" spc="0" dirty="0" smtClean="0">
                <a:latin typeface="Times New Roman"/>
                <a:cs typeface="Times New Roman"/>
              </a:rPr>
              <a:t>RRs)</a:t>
            </a:r>
            <a:r>
              <a:rPr sz="3200" spc="-1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ma</a:t>
            </a:r>
            <a:r>
              <a:rPr sz="3200" spc="0" dirty="0" smtClean="0">
                <a:latin typeface="Times New Roman"/>
                <a:cs typeface="Times New Roman"/>
              </a:rPr>
              <a:t>pe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no</a:t>
            </a: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re 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rec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la </a:t>
            </a:r>
            <a:r>
              <a:rPr sz="3200" spc="-4" dirty="0" smtClean="0">
                <a:latin typeface="Times New Roman"/>
                <a:cs typeface="Times New Roman"/>
              </a:rPr>
              <a:t>“</a:t>
            </a:r>
            <a:r>
              <a:rPr sz="3200" spc="4" dirty="0" smtClean="0">
                <a:latin typeface="Times New Roman"/>
                <a:cs typeface="Times New Roman"/>
              </a:rPr>
              <a:t>zo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da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”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el </a:t>
            </a:r>
            <a:r>
              <a:rPr sz="3200" spc="4" dirty="0" smtClean="0">
                <a:latin typeface="Times New Roman"/>
                <a:cs typeface="Times New Roman"/>
              </a:rPr>
              <a:t>se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  <a:p>
            <a:pPr marL="14223" marR="57398">
              <a:lnSpc>
                <a:spcPct val="95825"/>
              </a:lnSpc>
              <a:spcBef>
                <a:spcPts val="819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lien</a:t>
            </a:r>
            <a:r>
              <a:rPr sz="3200" spc="4" dirty="0" smtClean="0">
                <a:latin typeface="Times New Roman"/>
                <a:cs typeface="Times New Roman"/>
              </a:rPr>
              <a:t>t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on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ltan al s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4972281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25626" y="5562565"/>
            <a:ext cx="7088885" cy="118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6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UD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-16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to</a:t>
            </a:r>
            <a:r>
              <a:rPr sz="2800" spc="-58" dirty="0" smtClean="0">
                <a:latin typeface="Times New Roman"/>
                <a:cs typeface="Times New Roman"/>
              </a:rPr>
              <a:t> </a:t>
            </a:r>
            <a:r>
              <a:rPr sz="2800" spc="-9" dirty="0" smtClean="0">
                <a:latin typeface="Times New Roman"/>
                <a:cs typeface="Times New Roman"/>
              </a:rPr>
              <a:t>5</a:t>
            </a:r>
            <a:r>
              <a:rPr sz="2800" spc="0" dirty="0" smtClean="0">
                <a:latin typeface="Times New Roman"/>
                <a:cs typeface="Times New Roman"/>
              </a:rPr>
              <a:t>3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ltas</a:t>
            </a:r>
            <a:r>
              <a:rPr sz="2800" spc="-6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4" dirty="0" smtClean="0">
                <a:latin typeface="Times New Roman"/>
                <a:cs typeface="Times New Roman"/>
              </a:rPr>
              <a:t>pu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690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123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TC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-120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to</a:t>
            </a:r>
            <a:r>
              <a:rPr sz="2800" spc="-7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5</a:t>
            </a:r>
            <a:r>
              <a:rPr sz="2800" spc="0" dirty="0" smtClean="0">
                <a:latin typeface="Times New Roman"/>
                <a:cs typeface="Times New Roman"/>
              </a:rPr>
              <a:t>3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0" dirty="0" smtClean="0">
                <a:latin typeface="Times New Roman"/>
                <a:cs typeface="Times New Roman"/>
              </a:rPr>
              <a:t>an</a:t>
            </a:r>
            <a:r>
              <a:rPr sz="2800" spc="4" dirty="0" smtClean="0">
                <a:latin typeface="Times New Roman"/>
                <a:cs typeface="Times New Roman"/>
              </a:rPr>
              <a:t>sf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enc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6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z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nas</a:t>
            </a:r>
            <a:endParaRPr sz="2800">
              <a:latin typeface="Times New Roman"/>
              <a:cs typeface="Times New Roman"/>
            </a:endParaRPr>
          </a:p>
          <a:p>
            <a:pPr marR="12700" algn="r">
              <a:lnSpc>
                <a:spcPct val="95825"/>
              </a:lnSpc>
              <a:spcBef>
                <a:spcPts val="220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6-30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9540" y="5569684"/>
            <a:ext cx="198755" cy="8075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31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612140" y="227865"/>
            <a:ext cx="5916625" cy="1253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3896">
              <a:lnSpc>
                <a:spcPts val="4595"/>
              </a:lnSpc>
              <a:spcBef>
                <a:spcPts val="229"/>
              </a:spcBef>
            </a:pPr>
            <a:r>
              <a:rPr sz="4400" spc="-489" dirty="0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tajas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400" spc="-1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elos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st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ct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pa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AN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206842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4028" y="2094334"/>
            <a:ext cx="492604" cy="189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endParaRPr sz="3200">
              <a:latin typeface="Times New Roman"/>
              <a:cs typeface="Times New Roman"/>
            </a:endParaRPr>
          </a:p>
          <a:p>
            <a:pPr marL="222961" marR="61036">
              <a:lnSpc>
                <a:spcPct val="95825"/>
              </a:lnSpc>
              <a:spcBef>
                <a:spcPts val="790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222961" marR="61036">
              <a:lnSpc>
                <a:spcPct val="95825"/>
              </a:lnSpc>
              <a:spcBef>
                <a:spcPts val="1643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222961" marR="61036">
              <a:lnSpc>
                <a:spcPct val="95825"/>
              </a:lnSpc>
              <a:spcBef>
                <a:spcPts val="1629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01924" y="2094334"/>
            <a:ext cx="6324867" cy="3947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3370"/>
              </a:lnSpc>
              <a:spcBef>
                <a:spcPts val="168"/>
              </a:spcBef>
            </a:pPr>
            <a:r>
              <a:rPr sz="3200" spc="14" dirty="0" smtClean="0">
                <a:latin typeface="Times New Roman"/>
                <a:cs typeface="Times New Roman"/>
              </a:rPr>
              <a:t>h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s fá</a:t>
            </a:r>
            <a:r>
              <a:rPr sz="3200" spc="-4" dirty="0" smtClean="0">
                <a:latin typeface="Times New Roman"/>
                <a:cs typeface="Times New Roman"/>
              </a:rPr>
              <a:t>cil:</a:t>
            </a:r>
            <a:endParaRPr sz="3200" dirty="0">
              <a:latin typeface="Times New Roman"/>
              <a:cs typeface="Times New Roman"/>
            </a:endParaRPr>
          </a:p>
          <a:p>
            <a:pPr marL="41201" marR="48635">
              <a:lnSpc>
                <a:spcPct val="95825"/>
              </a:lnSpc>
              <a:spcBef>
                <a:spcPts val="641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er</a:t>
            </a:r>
            <a:r>
              <a:rPr sz="2800" spc="-11" dirty="0" smtClean="0">
                <a:latin typeface="Times New Roman"/>
                <a:cs typeface="Times New Roman"/>
              </a:rPr>
              <a:t> 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8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endParaRPr sz="2800" dirty="0">
              <a:latin typeface="Times New Roman"/>
              <a:cs typeface="Times New Roman"/>
            </a:endParaRPr>
          </a:p>
          <a:p>
            <a:pPr marL="41201" marR="48635">
              <a:lnSpc>
                <a:spcPct val="95825"/>
              </a:lnSpc>
              <a:spcBef>
                <a:spcPts val="838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8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ft</a:t>
            </a:r>
            <a:r>
              <a:rPr sz="2800" spc="-14" dirty="0" smtClean="0">
                <a:latin typeface="Times New Roman"/>
                <a:cs typeface="Times New Roman"/>
              </a:rPr>
              <a:t>w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g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9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6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2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ed</a:t>
            </a:r>
            <a:endParaRPr sz="2800" dirty="0">
              <a:latin typeface="Times New Roman"/>
              <a:cs typeface="Times New Roman"/>
            </a:endParaRPr>
          </a:p>
          <a:p>
            <a:pPr marL="38153" indent="-1523">
              <a:lnSpc>
                <a:spcPct val="100041"/>
              </a:lnSpc>
              <a:spcBef>
                <a:spcPts val="824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er</a:t>
            </a:r>
            <a:r>
              <a:rPr sz="2800" spc="-6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4" dirty="0" smtClean="0">
                <a:latin typeface="Times New Roman"/>
                <a:cs typeface="Times New Roman"/>
              </a:rPr>
              <a:t>po</a:t>
            </a:r>
            <a:r>
              <a:rPr sz="2800" spc="-9" dirty="0" smtClean="0">
                <a:latin typeface="Times New Roman"/>
                <a:cs typeface="Times New Roman"/>
              </a:rPr>
              <a:t>s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ti</a:t>
            </a:r>
            <a:r>
              <a:rPr sz="2800" spc="-4" dirty="0" smtClean="0">
                <a:latin typeface="Times New Roman"/>
                <a:cs typeface="Times New Roman"/>
              </a:rPr>
              <a:t>v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0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-26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t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z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2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á</a:t>
            </a:r>
            <a:r>
              <a:rPr sz="2800" spc="0" dirty="0" smtClean="0">
                <a:latin typeface="Times New Roman"/>
                <a:cs typeface="Times New Roman"/>
              </a:rPr>
              <a:t>li</a:t>
            </a:r>
            <a:r>
              <a:rPr sz="2800" spc="1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is </a:t>
            </a:r>
            <a:r>
              <a:rPr sz="2800" spc="4" dirty="0" smtClean="0">
                <a:latin typeface="Times New Roman"/>
                <a:cs typeface="Times New Roman"/>
              </a:rPr>
              <a:t>pr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to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  <a:p>
            <a:pPr marL="41201" marR="48635">
              <a:lnSpc>
                <a:spcPct val="95825"/>
              </a:lnSpc>
              <a:spcBef>
                <a:spcPts val="702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u</a:t>
            </a:r>
            <a:r>
              <a:rPr sz="2800" spc="-9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ir</a:t>
            </a:r>
            <a:r>
              <a:rPr sz="2800" spc="-5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las</a:t>
            </a:r>
            <a:r>
              <a:rPr sz="2800" spc="1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me</a:t>
            </a:r>
            <a:r>
              <a:rPr sz="2800" spc="0" dirty="0" smtClean="0">
                <a:latin typeface="Times New Roman"/>
                <a:cs typeface="Times New Roman"/>
              </a:rPr>
              <a:t>tas</a:t>
            </a:r>
            <a:r>
              <a:rPr sz="2800" spc="-11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-9" dirty="0" smtClean="0">
                <a:latin typeface="Times New Roman"/>
                <a:cs typeface="Times New Roman"/>
              </a:rPr>
              <a:t>l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d</a:t>
            </a:r>
            <a:r>
              <a:rPr sz="2800" spc="-3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u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endParaRPr sz="2800" dirty="0">
              <a:latin typeface="Times New Roman"/>
              <a:cs typeface="Times New Roman"/>
            </a:endParaRPr>
          </a:p>
          <a:p>
            <a:pPr marL="41201" marR="48635">
              <a:lnSpc>
                <a:spcPct val="95825"/>
              </a:lnSpc>
              <a:spcBef>
                <a:spcPts val="836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iseñar</a:t>
            </a:r>
            <a:r>
              <a:rPr sz="2800" spc="-86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filtr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28" dirty="0" smtClean="0">
                <a:latin typeface="Times New Roman"/>
                <a:cs typeface="Times New Roman"/>
              </a:rPr>
              <a:t> </a:t>
            </a:r>
            <a:r>
              <a:rPr sz="2800" i="1" spc="4" dirty="0" smtClean="0">
                <a:latin typeface="Times New Roman"/>
                <a:cs typeface="Times New Roman"/>
              </a:rPr>
              <a:t>fi</a:t>
            </a:r>
            <a:r>
              <a:rPr sz="2800" i="1" spc="-104" dirty="0" smtClean="0">
                <a:latin typeface="Times New Roman"/>
                <a:cs typeface="Times New Roman"/>
              </a:rPr>
              <a:t>r</a:t>
            </a:r>
            <a:r>
              <a:rPr sz="2800" i="1" spc="-4" dirty="0" smtClean="0">
                <a:latin typeface="Times New Roman"/>
                <a:cs typeface="Times New Roman"/>
              </a:rPr>
              <a:t>e</a:t>
            </a:r>
            <a:r>
              <a:rPr sz="2800" i="1" spc="-14" dirty="0" smtClean="0">
                <a:latin typeface="Times New Roman"/>
                <a:cs typeface="Times New Roman"/>
              </a:rPr>
              <a:t>w</a:t>
            </a:r>
            <a:r>
              <a:rPr sz="2800" i="1" spc="0" dirty="0" smtClean="0">
                <a:latin typeface="Times New Roman"/>
                <a:cs typeface="Times New Roman"/>
              </a:rPr>
              <a:t>a</a:t>
            </a:r>
            <a:r>
              <a:rPr sz="2800" i="1" spc="4" dirty="0" smtClean="0">
                <a:latin typeface="Times New Roman"/>
                <a:cs typeface="Times New Roman"/>
              </a:rPr>
              <a:t>l</a:t>
            </a:r>
            <a:r>
              <a:rPr sz="2800" i="1" spc="0" dirty="0" smtClean="0">
                <a:latin typeface="Times New Roman"/>
                <a:cs typeface="Times New Roman"/>
              </a:rPr>
              <a:t>ls</a:t>
            </a:r>
            <a:r>
              <a:rPr sz="2800" i="1" spc="-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ro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endParaRPr sz="2800" dirty="0">
              <a:latin typeface="Times New Roman"/>
              <a:cs typeface="Times New Roman"/>
            </a:endParaRPr>
          </a:p>
          <a:p>
            <a:pPr marL="41201" marR="48635">
              <a:lnSpc>
                <a:spcPct val="95825"/>
              </a:lnSpc>
              <a:spcBef>
                <a:spcPts val="8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-9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entar</a:t>
            </a:r>
            <a:r>
              <a:rPr sz="2800" spc="-7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as</a:t>
            </a:r>
            <a:r>
              <a:rPr sz="2800" spc="-5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14" dirty="0" smtClean="0">
                <a:latin typeface="Times New Roman"/>
                <a:cs typeface="Times New Roman"/>
              </a:rPr>
              <a:t>u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93" dirty="0" smtClean="0">
                <a:latin typeface="Times New Roman"/>
                <a:cs typeface="Times New Roman"/>
              </a:rPr>
              <a:t> </a:t>
            </a:r>
            <a:r>
              <a:rPr sz="2800" spc="29" dirty="0" smtClean="0">
                <a:latin typeface="Times New Roman"/>
                <a:cs typeface="Times New Roman"/>
              </a:rPr>
              <a:t>(</a:t>
            </a:r>
            <a:r>
              <a:rPr sz="2800" i="1" spc="4" dirty="0" smtClean="0">
                <a:latin typeface="Times New Roman"/>
                <a:cs typeface="Times New Roman"/>
              </a:rPr>
              <a:t>su</a:t>
            </a:r>
            <a:r>
              <a:rPr sz="2800" i="1" spc="-4" dirty="0" smtClean="0">
                <a:latin typeface="Times New Roman"/>
                <a:cs typeface="Times New Roman"/>
              </a:rPr>
              <a:t>m</a:t>
            </a:r>
            <a:r>
              <a:rPr sz="2800" i="1" spc="-14" dirty="0" smtClean="0">
                <a:latin typeface="Times New Roman"/>
                <a:cs typeface="Times New Roman"/>
              </a:rPr>
              <a:t>m</a:t>
            </a:r>
            <a:r>
              <a:rPr sz="2800" i="1" spc="19" dirty="0" smtClean="0">
                <a:latin typeface="Times New Roman"/>
                <a:cs typeface="Times New Roman"/>
              </a:rPr>
              <a:t>a</a:t>
            </a:r>
            <a:r>
              <a:rPr sz="2800" i="1" spc="0" dirty="0" smtClean="0">
                <a:latin typeface="Times New Roman"/>
                <a:cs typeface="Times New Roman"/>
              </a:rPr>
              <a:t>ri</a:t>
            </a:r>
            <a:r>
              <a:rPr sz="2800" i="1" spc="9" dirty="0" smtClean="0">
                <a:latin typeface="Times New Roman"/>
                <a:cs typeface="Times New Roman"/>
              </a:rPr>
              <a:t>z</a:t>
            </a:r>
            <a:r>
              <a:rPr sz="2800" i="1" spc="0" dirty="0" smtClean="0">
                <a:latin typeface="Times New Roman"/>
                <a:cs typeface="Times New Roman"/>
              </a:rPr>
              <a:t>e</a:t>
            </a:r>
            <a:r>
              <a:rPr sz="2800" i="1" spc="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41528" y="3687715"/>
            <a:ext cx="41568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290" y="4637047"/>
            <a:ext cx="198755" cy="13237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1528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65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6-3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88083"/>
            <a:ext cx="3505200" cy="140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763016" y="291873"/>
            <a:ext cx="386765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Detal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DNS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2140" y="1222905"/>
            <a:ext cx="254000" cy="11032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•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55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•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1628" y="1248813"/>
            <a:ext cx="4467377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Mode</a:t>
            </a:r>
            <a:r>
              <a:rPr sz="3600" spc="-14" dirty="0" smtClean="0">
                <a:latin typeface="Times New Roman"/>
                <a:cs typeface="Times New Roman"/>
              </a:rPr>
              <a:t>l</a:t>
            </a:r>
            <a:r>
              <a:rPr sz="3600" spc="0" dirty="0" smtClean="0">
                <a:latin typeface="Times New Roman"/>
                <a:cs typeface="Times New Roman"/>
              </a:rPr>
              <a:t>o c</a:t>
            </a:r>
            <a:r>
              <a:rPr sz="3600" spc="-4" dirty="0" smtClean="0">
                <a:latin typeface="Times New Roman"/>
                <a:cs typeface="Times New Roman"/>
              </a:rPr>
              <a:t>l</a:t>
            </a:r>
            <a:r>
              <a:rPr sz="3600" spc="-14" dirty="0" smtClean="0">
                <a:latin typeface="Times New Roman"/>
                <a:cs typeface="Times New Roman"/>
              </a:rPr>
              <a:t>i</a:t>
            </a:r>
            <a:r>
              <a:rPr sz="3600" spc="0" dirty="0" smtClean="0">
                <a:latin typeface="Times New Roman"/>
                <a:cs typeface="Times New Roman"/>
              </a:rPr>
              <a:t>en</a:t>
            </a:r>
            <a:r>
              <a:rPr sz="3600" spc="-14" dirty="0" smtClean="0">
                <a:latin typeface="Times New Roman"/>
                <a:cs typeface="Times New Roman"/>
              </a:rPr>
              <a:t>t</a:t>
            </a:r>
            <a:r>
              <a:rPr sz="3600" spc="0" dirty="0" smtClean="0">
                <a:latin typeface="Times New Roman"/>
                <a:cs typeface="Times New Roman"/>
              </a:rPr>
              <a:t>e/s</a:t>
            </a:r>
            <a:r>
              <a:rPr sz="3600" spc="4" dirty="0" smtClean="0">
                <a:latin typeface="Times New Roman"/>
                <a:cs typeface="Times New Roman"/>
              </a:rPr>
              <a:t>e</a:t>
            </a:r>
            <a:r>
              <a:rPr sz="3600" spc="-9" dirty="0" smtClean="0">
                <a:latin typeface="Times New Roman"/>
                <a:cs typeface="Times New Roman"/>
              </a:rPr>
              <a:t>r</a:t>
            </a:r>
            <a:r>
              <a:rPr sz="3600" spc="0" dirty="0" smtClean="0">
                <a:latin typeface="Times New Roman"/>
                <a:cs typeface="Times New Roman"/>
              </a:rPr>
              <a:t>vidor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0104" y="1875558"/>
            <a:ext cx="500735" cy="22217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 marR="762">
              <a:lnSpc>
                <a:spcPts val="3775"/>
              </a:lnSpc>
              <a:spcBef>
                <a:spcPts val="188"/>
              </a:spcBef>
            </a:pP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l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600" spc="0" dirty="0" smtClean="0">
                <a:latin typeface="Times New Roman"/>
                <a:cs typeface="Times New Roman"/>
              </a:rPr>
              <a:t>IP</a:t>
            </a:r>
            <a:endParaRPr sz="3600">
              <a:latin typeface="Times New Roman"/>
              <a:cs typeface="Times New Roman"/>
            </a:endParaRPr>
          </a:p>
          <a:p>
            <a:pPr marL="224535" marR="68580">
              <a:lnSpc>
                <a:spcPct val="95825"/>
              </a:lnSpc>
              <a:spcBef>
                <a:spcPts val="952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4224" marR="762">
              <a:lnSpc>
                <a:spcPct val="95825"/>
              </a:lnSpc>
              <a:spcBef>
                <a:spcPts val="1521"/>
              </a:spcBef>
            </a:pP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l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42974" y="1875558"/>
            <a:ext cx="4143882" cy="1031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124">
              <a:lnSpc>
                <a:spcPts val="3775"/>
              </a:lnSpc>
              <a:spcBef>
                <a:spcPts val="188"/>
              </a:spcBef>
            </a:pPr>
            <a:r>
              <a:rPr sz="3600" spc="-9" dirty="0" smtClean="0">
                <a:latin typeface="Times New Roman"/>
                <a:cs typeface="Times New Roman"/>
              </a:rPr>
              <a:t>c</a:t>
            </a:r>
            <a:r>
              <a:rPr sz="3600" spc="-14" dirty="0" smtClean="0">
                <a:latin typeface="Times New Roman"/>
                <a:cs typeface="Times New Roman"/>
              </a:rPr>
              <a:t>l</a:t>
            </a:r>
            <a:r>
              <a:rPr sz="3600" spc="4" dirty="0" smtClean="0">
                <a:latin typeface="Times New Roman"/>
                <a:cs typeface="Times New Roman"/>
              </a:rPr>
              <a:t>i</a:t>
            </a:r>
            <a:r>
              <a:rPr sz="3600" spc="0" dirty="0" smtClean="0">
                <a:latin typeface="Times New Roman"/>
                <a:cs typeface="Times New Roman"/>
              </a:rPr>
              <a:t>ente</a:t>
            </a:r>
            <a:r>
              <a:rPr sz="3600" spc="-14" dirty="0" smtClean="0">
                <a:latin typeface="Times New Roman"/>
                <a:cs typeface="Times New Roman"/>
              </a:rPr>
              <a:t> </a:t>
            </a:r>
            <a:r>
              <a:rPr sz="3600" spc="0" dirty="0" smtClean="0">
                <a:latin typeface="Times New Roman"/>
                <a:cs typeface="Times New Roman"/>
              </a:rPr>
              <a:t>es configurado</a:t>
            </a:r>
            <a:endParaRPr sz="3600">
              <a:latin typeface="Times New Roman"/>
              <a:cs typeface="Times New Roman"/>
            </a:endParaRPr>
          </a:p>
          <a:p>
            <a:pPr marL="12700" marR="68579">
              <a:lnSpc>
                <a:spcPct val="95825"/>
              </a:lnSpc>
            </a:pPr>
            <a:r>
              <a:rPr sz="3600" spc="0" dirty="0" smtClean="0">
                <a:latin typeface="Times New Roman"/>
                <a:cs typeface="Times New Roman"/>
              </a:rPr>
              <a:t>del servidor DNS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07177" y="1875558"/>
            <a:ext cx="3010027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con la di</a:t>
            </a:r>
            <a:r>
              <a:rPr sz="3600" spc="-4" dirty="0" smtClean="0">
                <a:latin typeface="Times New Roman"/>
                <a:cs typeface="Times New Roman"/>
              </a:rPr>
              <a:t>r</a:t>
            </a: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cc</a:t>
            </a:r>
            <a:r>
              <a:rPr sz="3600" spc="-4" dirty="0" smtClean="0">
                <a:latin typeface="Times New Roman"/>
                <a:cs typeface="Times New Roman"/>
              </a:rPr>
              <a:t>i</a:t>
            </a:r>
            <a:r>
              <a:rPr sz="3600" spc="0" dirty="0" smtClean="0">
                <a:latin typeface="Times New Roman"/>
                <a:cs typeface="Times New Roman"/>
              </a:rPr>
              <a:t>ón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9738" y="3039468"/>
            <a:ext cx="6149089" cy="1057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94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anu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lm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e, u 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te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v</a:t>
            </a:r>
            <a:r>
              <a:rPr sz="3200" spc="-14" dirty="0" smtClean="0">
                <a:latin typeface="Times New Roman"/>
                <a:cs typeface="Times New Roman"/>
              </a:rPr>
              <a:t>í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9" dirty="0" smtClean="0">
                <a:latin typeface="Times New Roman"/>
                <a:cs typeface="Times New Roman"/>
              </a:rPr>
              <a:t>H</a:t>
            </a:r>
            <a:r>
              <a:rPr sz="3200" spc="0" dirty="0" smtClean="0">
                <a:latin typeface="Times New Roman"/>
                <a:cs typeface="Times New Roman"/>
              </a:rPr>
              <a:t>CP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  <a:spcBef>
                <a:spcPts val="626"/>
              </a:spcBef>
            </a:pPr>
            <a:r>
              <a:rPr sz="3600" i="1" spc="-139" dirty="0" smtClean="0">
                <a:latin typeface="Times New Roman"/>
                <a:cs typeface="Times New Roman"/>
              </a:rPr>
              <a:t>r</a:t>
            </a:r>
            <a:r>
              <a:rPr sz="3600" i="1" spc="0" dirty="0" smtClean="0">
                <a:latin typeface="Times New Roman"/>
                <a:cs typeface="Times New Roman"/>
              </a:rPr>
              <a:t>e</a:t>
            </a:r>
            <a:r>
              <a:rPr sz="3600" i="1" spc="9" dirty="0" smtClean="0">
                <a:latin typeface="Times New Roman"/>
                <a:cs typeface="Times New Roman"/>
              </a:rPr>
              <a:t>s</a:t>
            </a:r>
            <a:r>
              <a:rPr sz="3600" i="1" spc="0" dirty="0" smtClean="0">
                <a:latin typeface="Times New Roman"/>
                <a:cs typeface="Times New Roman"/>
              </a:rPr>
              <a:t>ol</a:t>
            </a:r>
            <a:r>
              <a:rPr sz="3600" i="1" spc="-9" dirty="0" smtClean="0">
                <a:latin typeface="Times New Roman"/>
                <a:cs typeface="Times New Roman"/>
              </a:rPr>
              <a:t>v</a:t>
            </a:r>
            <a:r>
              <a:rPr sz="3600" i="1" spc="0" dirty="0" smtClean="0">
                <a:latin typeface="Times New Roman"/>
                <a:cs typeface="Times New Roman"/>
              </a:rPr>
              <a:t>er</a:t>
            </a:r>
            <a:r>
              <a:rPr sz="3600" i="1" spc="39" dirty="0" smtClean="0">
                <a:latin typeface="Times New Roman"/>
                <a:cs typeface="Times New Roman"/>
              </a:rPr>
              <a:t> </a:t>
            </a:r>
            <a:r>
              <a:rPr sz="3600" spc="0" dirty="0" smtClean="0">
                <a:latin typeface="Times New Roman"/>
                <a:cs typeface="Times New Roman"/>
              </a:rPr>
              <a:t>de </a:t>
            </a:r>
            <a:r>
              <a:rPr sz="3600" spc="4" dirty="0" smtClean="0">
                <a:latin typeface="Times New Roman"/>
                <a:cs typeface="Times New Roman"/>
              </a:rPr>
              <a:t>D</a:t>
            </a:r>
            <a:r>
              <a:rPr sz="3600" spc="0" dirty="0" smtClean="0">
                <a:latin typeface="Times New Roman"/>
                <a:cs typeface="Times New Roman"/>
              </a:rPr>
              <a:t>NS, en </a:t>
            </a:r>
            <a:r>
              <a:rPr sz="3600" spc="-14" dirty="0" smtClean="0">
                <a:latin typeface="Times New Roman"/>
                <a:cs typeface="Times New Roman"/>
              </a:rPr>
              <a:t>l</a:t>
            </a:r>
            <a:r>
              <a:rPr sz="3600" spc="0" dirty="0" smtClean="0">
                <a:latin typeface="Times New Roman"/>
                <a:cs typeface="Times New Roman"/>
              </a:rPr>
              <a:t>a </a:t>
            </a:r>
            <a:r>
              <a:rPr sz="3600" spc="-4" dirty="0" smtClean="0">
                <a:latin typeface="Times New Roman"/>
                <a:cs typeface="Times New Roman"/>
              </a:rPr>
              <a:t>m</a:t>
            </a:r>
            <a:r>
              <a:rPr sz="3600" spc="0" dirty="0" smtClean="0">
                <a:latin typeface="Times New Roman"/>
                <a:cs typeface="Times New Roman"/>
              </a:rPr>
              <a:t>áquina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3582692"/>
            <a:ext cx="25400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•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0104" y="4161812"/>
            <a:ext cx="7700314" cy="1030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spc="0" dirty="0" smtClean="0">
                <a:latin typeface="Times New Roman"/>
                <a:cs typeface="Times New Roman"/>
              </a:rPr>
              <a:t>c</a:t>
            </a:r>
            <a:r>
              <a:rPr sz="3600" spc="-4" dirty="0" smtClean="0">
                <a:latin typeface="Times New Roman"/>
                <a:cs typeface="Times New Roman"/>
              </a:rPr>
              <a:t>li</a:t>
            </a: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n</a:t>
            </a:r>
            <a:r>
              <a:rPr sz="3600" spc="-4" dirty="0" smtClean="0">
                <a:latin typeface="Times New Roman"/>
                <a:cs typeface="Times New Roman"/>
              </a:rPr>
              <a:t>t</a:t>
            </a: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, consu</a:t>
            </a:r>
            <a:r>
              <a:rPr sz="3600" spc="4" dirty="0" smtClean="0">
                <a:latin typeface="Times New Roman"/>
                <a:cs typeface="Times New Roman"/>
              </a:rPr>
              <a:t>l</a:t>
            </a:r>
            <a:r>
              <a:rPr sz="3600" spc="-14" dirty="0" smtClean="0">
                <a:latin typeface="Times New Roman"/>
                <a:cs typeface="Times New Roman"/>
              </a:rPr>
              <a:t>t</a:t>
            </a:r>
            <a:r>
              <a:rPr sz="3600" spc="0" dirty="0" smtClean="0">
                <a:latin typeface="Times New Roman"/>
                <a:cs typeface="Times New Roman"/>
              </a:rPr>
              <a:t>a el </a:t>
            </a:r>
            <a:r>
              <a:rPr sz="3600" spc="4" dirty="0" smtClean="0">
                <a:latin typeface="Times New Roman"/>
                <a:cs typeface="Times New Roman"/>
              </a:rPr>
              <a:t>D</a:t>
            </a:r>
            <a:r>
              <a:rPr sz="3600" spc="0" dirty="0" smtClean="0">
                <a:latin typeface="Times New Roman"/>
                <a:cs typeface="Times New Roman"/>
              </a:rPr>
              <a:t>NS. </a:t>
            </a:r>
            <a:r>
              <a:rPr sz="3600" spc="-14" dirty="0" smtClean="0">
                <a:latin typeface="Times New Roman"/>
                <a:cs typeface="Times New Roman"/>
              </a:rPr>
              <a:t>E</a:t>
            </a:r>
            <a:r>
              <a:rPr sz="3600" spc="0" dirty="0" smtClean="0">
                <a:latin typeface="Times New Roman"/>
                <a:cs typeface="Times New Roman"/>
              </a:rPr>
              <a:t>l c</a:t>
            </a:r>
            <a:r>
              <a:rPr sz="3600" spc="-4" dirty="0" smtClean="0">
                <a:latin typeface="Times New Roman"/>
                <a:cs typeface="Times New Roman"/>
              </a:rPr>
              <a:t>l</a:t>
            </a:r>
            <a:r>
              <a:rPr sz="3600" spc="-14" dirty="0" smtClean="0">
                <a:latin typeface="Times New Roman"/>
                <a:cs typeface="Times New Roman"/>
              </a:rPr>
              <a:t>i</a:t>
            </a:r>
            <a:r>
              <a:rPr sz="3600" spc="0" dirty="0" smtClean="0">
                <a:latin typeface="Times New Roman"/>
                <a:cs typeface="Times New Roman"/>
              </a:rPr>
              <a:t>ente</a:t>
            </a:r>
            <a:r>
              <a:rPr sz="3600" spc="-9" dirty="0" smtClean="0">
                <a:latin typeface="Times New Roman"/>
                <a:cs typeface="Times New Roman"/>
              </a:rPr>
              <a:t> </a:t>
            </a:r>
            <a:r>
              <a:rPr sz="3600" spc="0" dirty="0" smtClean="0">
                <a:latin typeface="Times New Roman"/>
                <a:cs typeface="Times New Roman"/>
              </a:rPr>
              <a:t>puede</a:t>
            </a:r>
            <a:endParaRPr sz="3600">
              <a:latin typeface="Times New Roman"/>
              <a:cs typeface="Times New Roman"/>
            </a:endParaRPr>
          </a:p>
          <a:p>
            <a:pPr marL="12700" marR="68579">
              <a:lnSpc>
                <a:spcPct val="95825"/>
              </a:lnSpc>
            </a:pPr>
            <a:r>
              <a:rPr sz="3600" spc="0" dirty="0" smtClean="0">
                <a:latin typeface="Times New Roman"/>
                <a:cs typeface="Times New Roman"/>
              </a:rPr>
              <a:t>preguntar por</a:t>
            </a:r>
            <a:r>
              <a:rPr sz="3600" spc="-14" dirty="0" smtClean="0">
                <a:latin typeface="Times New Roman"/>
                <a:cs typeface="Times New Roman"/>
              </a:rPr>
              <a:t> </a:t>
            </a:r>
            <a:r>
              <a:rPr sz="3600" spc="0" dirty="0" smtClean="0">
                <a:latin typeface="Times New Roman"/>
                <a:cs typeface="Times New Roman"/>
              </a:rPr>
              <a:t>un una consul</a:t>
            </a:r>
            <a:r>
              <a:rPr sz="3600" spc="-14" dirty="0" smtClean="0">
                <a:latin typeface="Times New Roman"/>
                <a:cs typeface="Times New Roman"/>
              </a:rPr>
              <a:t>t</a:t>
            </a:r>
            <a:r>
              <a:rPr sz="3600" spc="0" dirty="0" smtClean="0">
                <a:latin typeface="Times New Roman"/>
                <a:cs typeface="Times New Roman"/>
              </a:rPr>
              <a:t>a recur</a:t>
            </a:r>
            <a:r>
              <a:rPr sz="3600" spc="4" dirty="0" smtClean="0">
                <a:latin typeface="Times New Roman"/>
                <a:cs typeface="Times New Roman"/>
              </a:rPr>
              <a:t>s</a:t>
            </a:r>
            <a:r>
              <a:rPr sz="3600" spc="-14" dirty="0" smtClean="0">
                <a:latin typeface="Times New Roman"/>
                <a:cs typeface="Times New Roman"/>
              </a:rPr>
              <a:t>i</a:t>
            </a:r>
            <a:r>
              <a:rPr sz="3600" spc="0" dirty="0" smtClean="0">
                <a:latin typeface="Times New Roman"/>
                <a:cs typeface="Times New Roman"/>
              </a:rPr>
              <a:t>v</a:t>
            </a:r>
            <a:r>
              <a:rPr sz="3600" spc="34" dirty="0" smtClean="0">
                <a:latin typeface="Times New Roman"/>
                <a:cs typeface="Times New Roman"/>
              </a:rPr>
              <a:t>a</a:t>
            </a:r>
            <a:r>
              <a:rPr sz="3600" i="1" spc="0" dirty="0" smtClean="0">
                <a:latin typeface="Times New Roman"/>
                <a:cs typeface="Times New Roman"/>
              </a:rPr>
              <a:t>.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6-31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3016" y="291873"/>
            <a:ext cx="7492314" cy="21286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ión en DNS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89788">
              <a:lnSpc>
                <a:spcPct val="99849"/>
              </a:lnSpc>
              <a:spcBef>
                <a:spcPts val="1964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3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91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ofr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41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4" dirty="0" smtClean="0">
                <a:latin typeface="Times New Roman"/>
                <a:cs typeface="Times New Roman"/>
              </a:rPr>
              <a:t>s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ón,</a:t>
            </a:r>
            <a:r>
              <a:rPr sz="2800" spc="-98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0" dirty="0" smtClean="0">
                <a:latin typeface="Times New Roman"/>
                <a:cs typeface="Times New Roman"/>
              </a:rPr>
              <a:t>ue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is</a:t>
            </a:r>
            <a:r>
              <a:rPr sz="2800" spc="4" dirty="0" smtClean="0">
                <a:latin typeface="Times New Roman"/>
                <a:cs typeface="Times New Roman"/>
              </a:rPr>
              <a:t>t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8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éste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h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8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on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ltas</a:t>
            </a:r>
            <a:r>
              <a:rPr sz="2800" spc="-6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su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vez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s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2140" y="1161812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0104" y="2533114"/>
            <a:ext cx="7373264" cy="2050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46049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Cada se</a:t>
            </a:r>
            <a:r>
              <a:rPr sz="2400" spc="4" dirty="0" smtClean="0">
                <a:latin typeface="Times New Roman"/>
                <a:cs typeface="Times New Roman"/>
              </a:rPr>
              <a:t>rv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do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 con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gura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con la di</a:t>
            </a:r>
            <a:r>
              <a:rPr sz="2400" spc="9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ección 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9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uno o</a:t>
            </a:r>
            <a:endParaRPr sz="2400">
              <a:latin typeface="Times New Roman"/>
              <a:cs typeface="Times New Roman"/>
            </a:endParaRPr>
          </a:p>
          <a:p>
            <a:pPr marL="547573" marR="45720">
              <a:lnSpc>
                <a:spcPct val="95825"/>
              </a:lnSpc>
            </a:pPr>
            <a:r>
              <a:rPr sz="2400" spc="-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ás se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vid</a:t>
            </a:r>
            <a:r>
              <a:rPr sz="2400" spc="-4" dirty="0" smtClean="0">
                <a:latin typeface="Times New Roman"/>
                <a:cs typeface="Times New Roman"/>
              </a:rPr>
              <a:t>o</a:t>
            </a:r>
            <a:r>
              <a:rPr sz="2400" spc="9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es </a:t>
            </a:r>
            <a:r>
              <a:rPr sz="2400" spc="-4" dirty="0" smtClean="0">
                <a:latin typeface="Times New Roman"/>
                <a:cs typeface="Times New Roman"/>
              </a:rPr>
              <a:t>D</a:t>
            </a:r>
            <a:r>
              <a:rPr sz="2400" spc="-14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 r</a:t>
            </a:r>
            <a:r>
              <a:rPr sz="2400" spc="4" dirty="0" smtClean="0">
                <a:latin typeface="Times New Roman"/>
                <a:cs typeface="Times New Roman"/>
              </a:rPr>
              <a:t>aíz</a:t>
            </a:r>
            <a:endParaRPr sz="2400">
              <a:latin typeface="Times New Roman"/>
              <a:cs typeface="Times New Roman"/>
            </a:endParaRPr>
          </a:p>
          <a:p>
            <a:pPr marL="12700" marR="304700">
              <a:lnSpc>
                <a:spcPct val="100041"/>
              </a:lnSpc>
              <a:spcBef>
                <a:spcPts val="732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ua</a:t>
            </a:r>
            <a:r>
              <a:rPr sz="2800" spc="4" dirty="0" smtClean="0">
                <a:latin typeface="Times New Roman"/>
                <a:cs typeface="Times New Roman"/>
              </a:rPr>
              <a:t>nd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6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9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ido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9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NS</a:t>
            </a:r>
            <a:r>
              <a:rPr sz="2800" spc="-55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19" dirty="0" smtClean="0">
                <a:latin typeface="Times New Roman"/>
                <a:cs typeface="Times New Roman"/>
              </a:rPr>
              <a:t>b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4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sp</a:t>
            </a:r>
            <a:r>
              <a:rPr sz="2800" spc="0" dirty="0" smtClean="0">
                <a:latin typeface="Times New Roman"/>
                <a:cs typeface="Times New Roman"/>
              </a:rPr>
              <a:t>uesta</a:t>
            </a:r>
            <a:r>
              <a:rPr sz="2800" spc="-61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 </a:t>
            </a:r>
            <a:r>
              <a:rPr sz="2800" spc="4" dirty="0" smtClean="0">
                <a:latin typeface="Times New Roman"/>
                <a:cs typeface="Times New Roman"/>
              </a:rPr>
              <a:t>otr</a:t>
            </a:r>
            <a:r>
              <a:rPr sz="2800" spc="0" dirty="0" smtClean="0">
                <a:latin typeface="Times New Roman"/>
                <a:cs typeface="Times New Roman"/>
              </a:rPr>
              <a:t>o</a:t>
            </a:r>
            <a:r>
              <a:rPr sz="2800" spc="-45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se</a:t>
            </a:r>
            <a:r>
              <a:rPr sz="2800" spc="4" dirty="0" smtClean="0">
                <a:latin typeface="Times New Roman"/>
                <a:cs typeface="Times New Roman"/>
              </a:rPr>
              <a:t>rv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d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-10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-11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19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es</a:t>
            </a:r>
            <a:r>
              <a:rPr sz="2800" spc="14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88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l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1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ente. 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l</a:t>
            </a:r>
            <a:r>
              <a:rPr sz="2800" spc="-14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ser</a:t>
            </a:r>
            <a:r>
              <a:rPr sz="2800" spc="0" dirty="0" smtClean="0">
                <a:latin typeface="Times New Roman"/>
                <a:cs typeface="Times New Roman"/>
              </a:rPr>
              <a:t>v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9" dirty="0" smtClean="0">
                <a:latin typeface="Times New Roman"/>
                <a:cs typeface="Times New Roman"/>
              </a:rPr>
              <a:t>d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r 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-4" dirty="0" smtClean="0">
                <a:latin typeface="Times New Roman"/>
                <a:cs typeface="Times New Roman"/>
              </a:rPr>
              <a:t>m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r</a:t>
            </a:r>
            <a:r>
              <a:rPr sz="2800" spc="-2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9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in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-14" dirty="0" smtClean="0">
                <a:latin typeface="Times New Roman"/>
                <a:cs typeface="Times New Roman"/>
              </a:rPr>
              <a:t>ma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2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96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13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27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19" dirty="0" smtClean="0">
                <a:latin typeface="Times New Roman"/>
                <a:cs typeface="Times New Roman"/>
              </a:rPr>
              <a:t>h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1940" y="2544138"/>
            <a:ext cx="1739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40" y="3323479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73454" y="4696305"/>
            <a:ext cx="6692087" cy="1060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El a</a:t>
            </a:r>
            <a:r>
              <a:rPr sz="2400" spc="9" dirty="0" smtClean="0">
                <a:latin typeface="Times New Roman"/>
                <a:cs typeface="Times New Roman"/>
              </a:rPr>
              <a:t>d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in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ador</a:t>
            </a:r>
            <a:r>
              <a:rPr sz="2400" spc="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la 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 del </a:t>
            </a:r>
            <a:r>
              <a:rPr sz="2400" spc="-4" dirty="0" smtClean="0">
                <a:latin typeface="Times New Roman"/>
                <a:cs typeface="Times New Roman"/>
              </a:rPr>
              <a:t>DN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uto</a:t>
            </a:r>
            <a:r>
              <a:rPr sz="2400" spc="9" dirty="0" smtClean="0">
                <a:latin typeface="Times New Roman"/>
                <a:cs typeface="Times New Roman"/>
              </a:rPr>
              <a:t>r</a:t>
            </a:r>
            <a:r>
              <a:rPr sz="2400" spc="1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z</a:t>
            </a:r>
            <a:r>
              <a:rPr sz="2400" spc="0" dirty="0" smtClean="0">
                <a:latin typeface="Times New Roman"/>
                <a:cs typeface="Times New Roman"/>
              </a:rPr>
              <a:t>ado p</a:t>
            </a:r>
            <a:r>
              <a:rPr sz="2400" spc="-9" dirty="0" smtClean="0">
                <a:latin typeface="Times New Roman"/>
                <a:cs typeface="Times New Roman"/>
              </a:rPr>
              <a:t>a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 un</a:t>
            </a:r>
            <a:endParaRPr sz="2400">
              <a:latin typeface="Times New Roman"/>
              <a:cs typeface="Times New Roman"/>
            </a:endParaRPr>
          </a:p>
          <a:p>
            <a:pPr marL="14224" marR="6811">
              <a:lnSpc>
                <a:spcPct val="99562"/>
              </a:lnSpc>
            </a:pP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9" dirty="0" smtClean="0">
                <a:latin typeface="Times New Roman"/>
                <a:cs typeface="Times New Roman"/>
              </a:rPr>
              <a:t>o</a:t>
            </a:r>
            <a:r>
              <a:rPr sz="2400" spc="-19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1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4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efine el </a:t>
            </a:r>
            <a:r>
              <a:rPr sz="2400" spc="4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er</a:t>
            </a:r>
            <a:r>
              <a:rPr sz="2400" spc="4" dirty="0" smtClean="0">
                <a:latin typeface="Times New Roman"/>
                <a:cs typeface="Times New Roman"/>
              </a:rPr>
              <a:t>í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o de </a:t>
            </a:r>
            <a:r>
              <a:rPr sz="2400" spc="4" dirty="0" smtClean="0">
                <a:latin typeface="Times New Roman"/>
                <a:cs typeface="Times New Roman"/>
              </a:rPr>
              <a:t>v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li</a:t>
            </a:r>
            <a:r>
              <a:rPr sz="2400" spc="0" dirty="0" smtClean="0">
                <a:latin typeface="Times New Roman"/>
                <a:cs typeface="Times New Roman"/>
              </a:rPr>
              <a:t>dez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una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ada en cache de un</a:t>
            </a:r>
            <a:r>
              <a:rPr sz="2400" spc="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serv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dor</a:t>
            </a:r>
            <a:r>
              <a:rPr sz="2400" spc="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no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auto</a:t>
            </a:r>
            <a:r>
              <a:rPr sz="2400" spc="4" dirty="0" smtClean="0">
                <a:latin typeface="Times New Roman"/>
                <a:cs typeface="Times New Roman"/>
              </a:rPr>
              <a:t>ri</a:t>
            </a:r>
            <a:r>
              <a:rPr sz="2400" spc="0" dirty="0" smtClean="0">
                <a:latin typeface="Times New Roman"/>
                <a:cs typeface="Times New Roman"/>
              </a:rPr>
              <a:t>zado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1940" y="4707329"/>
            <a:ext cx="1739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69656" y="5062065"/>
            <a:ext cx="3759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un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6-32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554" y="3930500"/>
            <a:ext cx="3203249" cy="23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bject 14"/>
          <p:cNvSpPr txBox="1"/>
          <p:nvPr/>
        </p:nvSpPr>
        <p:spPr>
          <a:xfrm>
            <a:off x="763016" y="558573"/>
            <a:ext cx="219058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540" y="1833730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2504" y="1859638"/>
            <a:ext cx="7107961" cy="15082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4" dirty="0" smtClean="0">
                <a:latin typeface="Times New Roman"/>
                <a:cs typeface="Times New Roman"/>
              </a:rPr>
              <a:t>un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me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odo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9" dirty="0" smtClean="0">
                <a:latin typeface="Times New Roman"/>
                <a:cs typeface="Times New Roman"/>
              </a:rPr>
              <a:t>g</a:t>
            </a:r>
            <a:r>
              <a:rPr sz="3200" spc="0" dirty="0" smtClean="0">
                <a:latin typeface="Times New Roman"/>
                <a:cs typeface="Times New Roman"/>
              </a:rPr>
              <a:t>ía s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te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0" dirty="0" smtClean="0">
                <a:latin typeface="Times New Roman"/>
                <a:cs typeface="Times New Roman"/>
              </a:rPr>
              <a:t>ática,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ctu</a:t>
            </a:r>
            <a:r>
              <a:rPr sz="3200" spc="-14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y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ce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0" dirty="0" smtClean="0">
                <a:latin typeface="Times New Roman"/>
                <a:cs typeface="Times New Roman"/>
              </a:rPr>
              <a:t>te</a:t>
            </a:r>
            <a:r>
              <a:rPr sz="3200" spc="-14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ra D</a:t>
            </a:r>
            <a:r>
              <a:rPr sz="3200" spc="-4" dirty="0" smtClean="0">
                <a:latin typeface="Times New Roman"/>
                <a:cs typeface="Times New Roman"/>
              </a:rPr>
              <a:t>y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Asi</a:t>
            </a:r>
            <a:r>
              <a:rPr sz="3200" spc="-4" dirty="0" smtClean="0">
                <a:latin typeface="Times New Roman"/>
                <a:cs typeface="Times New Roman"/>
              </a:rPr>
              <a:t>g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r 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cc</a:t>
            </a:r>
            <a:r>
              <a:rPr sz="3200" spc="-4" dirty="0" smtClean="0">
                <a:latin typeface="Times New Roman"/>
                <a:cs typeface="Times New Roman"/>
              </a:rPr>
              <a:t>io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un </a:t>
            </a:r>
            <a:r>
              <a:rPr sz="3200" spc="4" dirty="0" smtClean="0">
                <a:latin typeface="Times New Roman"/>
                <a:cs typeface="Times New Roman"/>
              </a:rPr>
              <a:t>mo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4" dirty="0" smtClean="0">
                <a:latin typeface="Times New Roman"/>
                <a:cs typeface="Times New Roman"/>
              </a:rPr>
              <a:t>j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á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qu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540" y="2909674"/>
            <a:ext cx="228853" cy="10208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8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504" y="3524100"/>
            <a:ext cx="2077779" cy="15071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793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Distr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bu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 la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ap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ia</a:t>
            </a:r>
            <a:r>
              <a:rPr sz="3200" spc="-1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4224">
              <a:lnSpc>
                <a:spcPct val="95825"/>
              </a:lnSpc>
              <a:spcBef>
                <a:spcPts val="95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v</a:t>
            </a:r>
            <a:r>
              <a:rPr sz="3200" spc="0" dirty="0" smtClean="0">
                <a:latin typeface="Times New Roman"/>
                <a:cs typeface="Times New Roman"/>
              </a:rPr>
              <a:t>6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y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á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70047" y="3524100"/>
            <a:ext cx="162295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au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ad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08601" y="3524100"/>
            <a:ext cx="7869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pa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10225" y="3524100"/>
            <a:ext cx="1172740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y</a:t>
            </a:r>
            <a:r>
              <a:rPr sz="3200" spc="0" dirty="0" smtClean="0">
                <a:latin typeface="Times New Roman"/>
                <a:cs typeface="Times New Roman"/>
              </a:rPr>
              <a:t>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97802" y="3524100"/>
            <a:ext cx="126245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uan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76692" y="3524100"/>
            <a:ext cx="60543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540" y="4572993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86811" y="4598901"/>
            <a:ext cx="78629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aq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í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4787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6-33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764540" y="560097"/>
            <a:ext cx="7871064" cy="33673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Direc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15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ú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licas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13588" marR="854394" algn="just">
              <a:lnSpc>
                <a:spcPct val="95825"/>
              </a:lnSpc>
              <a:spcBef>
                <a:spcPts val="214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ol</a:t>
            </a:r>
            <a:r>
              <a:rPr sz="3200" spc="4" dirty="0" smtClean="0">
                <a:latin typeface="Times New Roman"/>
                <a:cs typeface="Times New Roman"/>
              </a:rPr>
              <a:t>ad</a:t>
            </a:r>
            <a:r>
              <a:rPr sz="3200" spc="0" dirty="0" smtClean="0">
                <a:latin typeface="Times New Roman"/>
                <a:cs typeface="Times New Roman"/>
              </a:rPr>
              <a:t>as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or </a:t>
            </a:r>
            <a:r>
              <a:rPr sz="3200" spc="-765" dirty="0" smtClean="0">
                <a:solidFill>
                  <a:srgbClr val="0D29FF"/>
                </a:solidFill>
                <a:latin typeface="Times New Roman"/>
                <a:cs typeface="Times New Roman"/>
              </a:rPr>
              <a:t> </a:t>
            </a:r>
            <a:r>
              <a:rPr sz="3200" u="heavy" spc="0" dirty="0" smtClean="0">
                <a:solidFill>
                  <a:srgbClr val="0D29FF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3200" u="heavy" spc="-9" dirty="0" smtClean="0">
                <a:solidFill>
                  <a:srgbClr val="0D29FF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3200" u="heavy" spc="4" dirty="0" smtClean="0">
                <a:solidFill>
                  <a:srgbClr val="0D29FF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3200" u="heavy" spc="0" dirty="0" smtClean="0">
                <a:solidFill>
                  <a:srgbClr val="0D29FF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3200" spc="19" dirty="0" smtClean="0">
                <a:solidFill>
                  <a:srgbClr val="0D29FF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3200" spc="0" dirty="0" smtClean="0">
                <a:latin typeface="Times New Roman"/>
                <a:cs typeface="Times New Roman"/>
                <a:hlinkClick r:id="rId2"/>
              </a:rPr>
              <a:t>(</a:t>
            </a:r>
            <a:r>
              <a:rPr sz="3200" i="1" spc="-9" dirty="0" smtClean="0">
                <a:latin typeface="Times New Roman"/>
                <a:cs typeface="Times New Roman"/>
                <a:hlinkClick r:id="rId2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n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r</a:t>
            </a:r>
            <a:r>
              <a:rPr sz="3200" i="1" spc="4" dirty="0" smtClean="0">
                <a:latin typeface="Times New Roman"/>
                <a:cs typeface="Times New Roman"/>
              </a:rPr>
              <a:t>n</a:t>
            </a:r>
            <a:r>
              <a:rPr sz="3200" i="1" spc="9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t</a:t>
            </a:r>
            <a:r>
              <a:rPr sz="3200" i="1" spc="-9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Ass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gn</a:t>
            </a:r>
            <a:r>
              <a:rPr sz="3200" i="1" spc="-4" dirty="0" smtClean="0">
                <a:latin typeface="Times New Roman"/>
                <a:cs typeface="Times New Roman"/>
              </a:rPr>
              <a:t>ed</a:t>
            </a:r>
            <a:endParaRPr sz="3200" dirty="0">
              <a:latin typeface="Times New Roman"/>
              <a:cs typeface="Times New Roman"/>
            </a:endParaRPr>
          </a:p>
          <a:p>
            <a:pPr marL="112064" marR="4447076" algn="just">
              <a:lnSpc>
                <a:spcPct val="95825"/>
              </a:lnSpc>
              <a:spcBef>
                <a:spcPts val="150"/>
              </a:spcBef>
            </a:pPr>
            <a:r>
              <a:rPr sz="3200" i="1" spc="0" dirty="0" smtClean="0">
                <a:latin typeface="Times New Roman"/>
                <a:cs typeface="Times New Roman"/>
              </a:rPr>
              <a:t>N</a:t>
            </a:r>
            <a:r>
              <a:rPr sz="3200" i="1" spc="4" dirty="0" smtClean="0">
                <a:latin typeface="Times New Roman"/>
                <a:cs typeface="Times New Roman"/>
              </a:rPr>
              <a:t>u</a:t>
            </a:r>
            <a:r>
              <a:rPr sz="3200" i="1" spc="0" dirty="0" smtClean="0">
                <a:latin typeface="Times New Roman"/>
                <a:cs typeface="Times New Roman"/>
              </a:rPr>
              <a:t>m</a:t>
            </a:r>
            <a:r>
              <a:rPr sz="3200" i="1" spc="4" dirty="0" smtClean="0">
                <a:latin typeface="Times New Roman"/>
                <a:cs typeface="Times New Roman"/>
              </a:rPr>
              <a:t>be</a:t>
            </a:r>
            <a:r>
              <a:rPr sz="3200" i="1" spc="0" dirty="0" smtClean="0">
                <a:latin typeface="Times New Roman"/>
                <a:cs typeface="Times New Roman"/>
              </a:rPr>
              <a:t>rs A</a:t>
            </a:r>
            <a:r>
              <a:rPr sz="3200" i="1" spc="9" dirty="0" smtClean="0">
                <a:latin typeface="Times New Roman"/>
                <a:cs typeface="Times New Roman"/>
              </a:rPr>
              <a:t>u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ho</a:t>
            </a:r>
            <a:r>
              <a:rPr sz="3200" i="1" spc="0" dirty="0" smtClean="0">
                <a:latin typeface="Times New Roman"/>
                <a:cs typeface="Times New Roman"/>
              </a:rPr>
              <a:t>r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39" dirty="0" smtClean="0">
                <a:latin typeface="Times New Roman"/>
                <a:cs typeface="Times New Roman"/>
              </a:rPr>
              <a:t>y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 dirty="0">
              <a:latin typeface="Times New Roman"/>
              <a:cs typeface="Times New Roman"/>
            </a:endParaRPr>
          </a:p>
          <a:p>
            <a:pPr marL="112064" algn="just">
              <a:lnSpc>
                <a:spcPct val="99849"/>
              </a:lnSpc>
              <a:spcBef>
                <a:spcPts val="65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-75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100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uar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8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se</a:t>
            </a:r>
            <a:r>
              <a:rPr sz="3200" spc="8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8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pu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7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g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ar</a:t>
            </a:r>
            <a:r>
              <a:rPr sz="3200" spc="9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di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0" dirty="0" smtClean="0">
                <a:latin typeface="Times New Roman"/>
                <a:cs typeface="Times New Roman"/>
              </a:rPr>
              <a:t>cio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es IP</a:t>
            </a:r>
            <a:r>
              <a:rPr sz="3200" spc="-3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8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t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av</a:t>
            </a:r>
            <a:r>
              <a:rPr sz="3200" spc="4" dirty="0" smtClean="0">
                <a:latin typeface="Times New Roman"/>
                <a:cs typeface="Times New Roman"/>
              </a:rPr>
              <a:t>é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9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8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SP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100" dirty="0" smtClean="0">
                <a:latin typeface="Times New Roman"/>
                <a:cs typeface="Times New Roman"/>
              </a:rPr>
              <a:t> </a:t>
            </a:r>
            <a:r>
              <a:rPr sz="3200" spc="50" dirty="0" smtClean="0">
                <a:latin typeface="Times New Roman"/>
                <a:cs typeface="Times New Roman"/>
              </a:rPr>
              <a:t>(</a:t>
            </a:r>
            <a:r>
              <a:rPr sz="3200" i="1" spc="-9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n</a:t>
            </a:r>
            <a:r>
              <a:rPr sz="3200" i="1" spc="-4" dirty="0" smtClean="0">
                <a:latin typeface="Times New Roman"/>
                <a:cs typeface="Times New Roman"/>
              </a:rPr>
              <a:t>t</a:t>
            </a:r>
            <a:r>
              <a:rPr sz="3200" i="1" spc="4" dirty="0" smtClean="0">
                <a:latin typeface="Times New Roman"/>
                <a:cs typeface="Times New Roman"/>
              </a:rPr>
              <a:t>e</a:t>
            </a:r>
            <a:r>
              <a:rPr sz="3200" i="1" spc="-9" dirty="0" smtClean="0">
                <a:latin typeface="Times New Roman"/>
                <a:cs typeface="Times New Roman"/>
              </a:rPr>
              <a:t>r</a:t>
            </a:r>
            <a:r>
              <a:rPr sz="3200" i="1" spc="-4" dirty="0" smtClean="0">
                <a:latin typeface="Times New Roman"/>
                <a:cs typeface="Times New Roman"/>
              </a:rPr>
              <a:t>n</a:t>
            </a:r>
            <a:r>
              <a:rPr sz="3200" i="1" spc="4" dirty="0" smtClean="0">
                <a:latin typeface="Times New Roman"/>
                <a:cs typeface="Times New Roman"/>
              </a:rPr>
              <a:t>e</a:t>
            </a:r>
            <a:r>
              <a:rPr sz="3200" i="1" spc="0" dirty="0" smtClean="0">
                <a:latin typeface="Times New Roman"/>
                <a:cs typeface="Times New Roman"/>
              </a:rPr>
              <a:t>t</a:t>
            </a:r>
            <a:r>
              <a:rPr sz="3200" i="1" spc="84" dirty="0" smtClean="0">
                <a:latin typeface="Times New Roman"/>
                <a:cs typeface="Times New Roman"/>
              </a:rPr>
              <a:t> </a:t>
            </a:r>
            <a:r>
              <a:rPr sz="3200" i="1" spc="0" dirty="0" smtClean="0">
                <a:latin typeface="Times New Roman"/>
                <a:cs typeface="Times New Roman"/>
              </a:rPr>
              <a:t>se</a:t>
            </a:r>
            <a:r>
              <a:rPr sz="3200" i="1" spc="9" dirty="0" smtClean="0">
                <a:latin typeface="Times New Roman"/>
                <a:cs typeface="Times New Roman"/>
              </a:rPr>
              <a:t>r</a:t>
            </a:r>
            <a:r>
              <a:rPr sz="3200" i="1" spc="0" dirty="0" smtClean="0">
                <a:latin typeface="Times New Roman"/>
                <a:cs typeface="Times New Roman"/>
              </a:rPr>
              <a:t>vice</a:t>
            </a:r>
            <a:r>
              <a:rPr sz="3200" i="1" spc="79" dirty="0" smtClean="0">
                <a:latin typeface="Times New Roman"/>
                <a:cs typeface="Times New Roman"/>
              </a:rPr>
              <a:t> </a:t>
            </a:r>
            <a:r>
              <a:rPr sz="3200" i="1" spc="4" dirty="0" smtClean="0">
                <a:latin typeface="Times New Roman"/>
                <a:cs typeface="Times New Roman"/>
              </a:rPr>
              <a:t>p</a:t>
            </a:r>
            <a:r>
              <a:rPr sz="3200" i="1" spc="-119" dirty="0" smtClean="0">
                <a:latin typeface="Times New Roman"/>
                <a:cs typeface="Times New Roman"/>
              </a:rPr>
              <a:t>r</a:t>
            </a:r>
            <a:r>
              <a:rPr sz="3200" i="1" spc="4" dirty="0" smtClean="0">
                <a:latin typeface="Times New Roman"/>
                <a:cs typeface="Times New Roman"/>
              </a:rPr>
              <a:t>ov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de</a:t>
            </a:r>
            <a:r>
              <a:rPr sz="3200" i="1" spc="-9" dirty="0" smtClean="0">
                <a:latin typeface="Times New Roman"/>
                <a:cs typeface="Times New Roman"/>
              </a:rPr>
              <a:t>r</a:t>
            </a:r>
            <a:r>
              <a:rPr sz="3200" i="1" spc="5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) o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p</a:t>
            </a: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 s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itar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ec</a:t>
            </a:r>
            <a:r>
              <a:rPr sz="3200" spc="-4" dirty="0" smtClean="0">
                <a:latin typeface="Times New Roman"/>
                <a:cs typeface="Times New Roman"/>
              </a:rPr>
              <a:t>ta</a:t>
            </a:r>
            <a:r>
              <a:rPr sz="3200" spc="4" dirty="0" smtClean="0">
                <a:latin typeface="Times New Roman"/>
                <a:cs typeface="Times New Roman"/>
              </a:rPr>
              <a:t>me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458445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495146"/>
            <a:ext cx="22885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020924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3904" y="4046832"/>
            <a:ext cx="4427290" cy="14034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9959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-4" dirty="0" smtClean="0">
                <a:latin typeface="Times New Roman"/>
                <a:cs typeface="Times New Roman"/>
              </a:rPr>
              <a:t>SP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9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bti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oq</a:t>
            </a:r>
            <a:r>
              <a:rPr sz="3200" spc="-4" dirty="0" smtClean="0">
                <a:latin typeface="Times New Roman"/>
                <a:cs typeface="Times New Roman"/>
              </a:rPr>
              <a:t>u</a:t>
            </a:r>
            <a:r>
              <a:rPr sz="3200" spc="0" dirty="0" smtClean="0">
                <a:latin typeface="Times New Roman"/>
                <a:cs typeface="Times New Roman"/>
              </a:rPr>
              <a:t>es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u</a:t>
            </a:r>
            <a:r>
              <a:rPr sz="3200" spc="19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or</a:t>
            </a:r>
            <a:r>
              <a:rPr sz="3200" spc="-4" dirty="0" smtClean="0">
                <a:latin typeface="Times New Roman"/>
                <a:cs typeface="Times New Roman"/>
              </a:rPr>
              <a:t>r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spon</a:t>
            </a:r>
            <a:r>
              <a:rPr sz="3200" spc="9" dirty="0" smtClean="0">
                <a:latin typeface="Times New Roman"/>
                <a:cs typeface="Times New Roman"/>
              </a:rPr>
              <a:t>d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RIR</a:t>
            </a:r>
            <a:endParaRPr sz="3200">
              <a:latin typeface="Times New Roman"/>
              <a:cs typeface="Times New Roman"/>
            </a:endParaRPr>
          </a:p>
          <a:p>
            <a:pPr marL="12700" marR="70098">
              <a:lnSpc>
                <a:spcPct val="95825"/>
              </a:lnSpc>
              <a:spcBef>
                <a:spcPts val="135"/>
              </a:spcBef>
            </a:pPr>
            <a:r>
              <a:rPr sz="3200" i="1" spc="0" dirty="0" smtClean="0">
                <a:latin typeface="Times New Roman"/>
                <a:cs typeface="Times New Roman"/>
              </a:rPr>
              <a:t>R</a:t>
            </a:r>
            <a:r>
              <a:rPr sz="3200" i="1" spc="4" dirty="0" smtClean="0">
                <a:latin typeface="Times New Roman"/>
                <a:cs typeface="Times New Roman"/>
              </a:rPr>
              <a:t>eg</a:t>
            </a:r>
            <a:r>
              <a:rPr sz="3200" i="1" spc="-4" dirty="0" smtClean="0">
                <a:latin typeface="Times New Roman"/>
                <a:cs typeface="Times New Roman"/>
              </a:rPr>
              <a:t>i</a:t>
            </a:r>
            <a:r>
              <a:rPr sz="3200" i="1" spc="0" dirty="0" smtClean="0">
                <a:latin typeface="Times New Roman"/>
                <a:cs typeface="Times New Roman"/>
              </a:rPr>
              <a:t>s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0" dirty="0" smtClean="0">
                <a:latin typeface="Times New Roman"/>
                <a:cs typeface="Times New Roman"/>
              </a:rPr>
              <a:t>r</a:t>
            </a:r>
            <a:r>
              <a:rPr sz="3200" i="1" spc="29" dirty="0" smtClean="0">
                <a:latin typeface="Times New Roman"/>
                <a:cs typeface="Times New Roman"/>
              </a:rPr>
              <a:t>y</a:t>
            </a:r>
            <a:r>
              <a:rPr sz="3200" spc="0" dirty="0" smtClean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96281" y="4046832"/>
            <a:ext cx="3092054" cy="9188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45" marR="61036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de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di</a:t>
            </a:r>
            <a:r>
              <a:rPr sz="3200" spc="4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ci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ne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IP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75" dirty="0" smtClean="0">
                <a:latin typeface="Times New Roman"/>
                <a:cs typeface="Times New Roman"/>
              </a:rPr>
              <a:t>(</a:t>
            </a:r>
            <a:r>
              <a:rPr sz="3200" i="1" spc="0" dirty="0" smtClean="0">
                <a:latin typeface="Times New Roman"/>
                <a:cs typeface="Times New Roman"/>
              </a:rPr>
              <a:t>Re</a:t>
            </a:r>
            <a:r>
              <a:rPr sz="3200" i="1" spc="14" dirty="0" smtClean="0">
                <a:latin typeface="Times New Roman"/>
                <a:cs typeface="Times New Roman"/>
              </a:rPr>
              <a:t>g</a:t>
            </a:r>
            <a:r>
              <a:rPr sz="3200" i="1" spc="-14" dirty="0" smtClean="0">
                <a:latin typeface="Times New Roman"/>
                <a:cs typeface="Times New Roman"/>
              </a:rPr>
              <a:t>i</a:t>
            </a:r>
            <a:r>
              <a:rPr sz="3200" i="1" spc="4" dirty="0" smtClean="0">
                <a:latin typeface="Times New Roman"/>
                <a:cs typeface="Times New Roman"/>
              </a:rPr>
              <a:t>on</a:t>
            </a:r>
            <a:r>
              <a:rPr sz="3200" i="1" spc="-4" dirty="0" smtClean="0">
                <a:latin typeface="Times New Roman"/>
                <a:cs typeface="Times New Roman"/>
              </a:rPr>
              <a:t>a</a:t>
            </a:r>
            <a:r>
              <a:rPr sz="3200" i="1" spc="0" dirty="0" smtClean="0">
                <a:latin typeface="Times New Roman"/>
                <a:cs typeface="Times New Roman"/>
              </a:rPr>
              <a:t>l I</a:t>
            </a:r>
            <a:r>
              <a:rPr sz="3200" i="1" spc="4" dirty="0" smtClean="0">
                <a:latin typeface="Times New Roman"/>
                <a:cs typeface="Times New Roman"/>
              </a:rPr>
              <a:t>n</a:t>
            </a:r>
            <a:r>
              <a:rPr sz="3200" i="1" spc="-14" dirty="0" smtClean="0">
                <a:latin typeface="Times New Roman"/>
                <a:cs typeface="Times New Roman"/>
              </a:rPr>
              <a:t>t</a:t>
            </a:r>
            <a:r>
              <a:rPr sz="3200" i="1" spc="0" dirty="0" smtClean="0">
                <a:latin typeface="Times New Roman"/>
                <a:cs typeface="Times New Roman"/>
              </a:rPr>
              <a:t>er</a:t>
            </a:r>
            <a:r>
              <a:rPr sz="3200" i="1" spc="14" dirty="0" smtClean="0">
                <a:latin typeface="Times New Roman"/>
                <a:cs typeface="Times New Roman"/>
              </a:rPr>
              <a:t>n</a:t>
            </a:r>
            <a:r>
              <a:rPr sz="3200" i="1" spc="0" dirty="0" smtClean="0">
                <a:latin typeface="Times New Roman"/>
                <a:cs typeface="Times New Roman"/>
              </a:rPr>
              <a:t>et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6-4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764540" y="227865"/>
            <a:ext cx="7074411" cy="3445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ad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 Re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ales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marR="48635">
              <a:lnSpc>
                <a:spcPct val="95825"/>
              </a:lnSpc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te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net 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R)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88264">
              <a:lnSpc>
                <a:spcPct val="99274"/>
              </a:lnSpc>
              <a:spcBef>
                <a:spcPts val="3277"/>
              </a:spcBef>
            </a:pP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(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si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aP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ific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w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orkI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for</a:t>
            </a:r>
            <a:r>
              <a:rPr sz="2800" u="heavy" spc="-25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atio</a:t>
            </a:r>
            <a:r>
              <a:rPr sz="2800" u="heavy" spc="9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C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en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tr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2"/>
              </a:rPr>
              <a:t>)</a:t>
            </a:r>
            <a:r>
              <a:rPr sz="2800" spc="0" dirty="0" smtClean="0">
                <a:solidFill>
                  <a:srgbClr val="CCCCFF"/>
                </a:solidFill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R</a:t>
            </a:r>
            <a:r>
              <a:rPr sz="2800" spc="-19" dirty="0" smtClean="0">
                <a:latin typeface="Times New Roman"/>
                <a:cs typeface="Times New Roman"/>
              </a:rPr>
              <a:t>e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0" dirty="0" smtClean="0">
                <a:latin typeface="Times New Roman"/>
                <a:cs typeface="Times New Roman"/>
              </a:rPr>
              <a:t>i</a:t>
            </a:r>
            <a:r>
              <a:rPr sz="2800" spc="4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n</a:t>
            </a:r>
            <a:r>
              <a:rPr sz="2800" spc="-49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si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4" dirty="0" smtClean="0">
                <a:latin typeface="Times New Roman"/>
                <a:cs typeface="Times New Roman"/>
              </a:rPr>
              <a:t>/</a:t>
            </a:r>
            <a:r>
              <a:rPr sz="2800" spc="4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íf</a:t>
            </a:r>
            <a:r>
              <a:rPr sz="2800" spc="0" dirty="0" smtClean="0">
                <a:latin typeface="Times New Roman"/>
                <a:cs typeface="Times New Roman"/>
              </a:rPr>
              <a:t>ico</a:t>
            </a:r>
            <a:endParaRPr sz="2800" dirty="0">
              <a:latin typeface="Times New Roman"/>
              <a:cs typeface="Times New Roman"/>
            </a:endParaRPr>
          </a:p>
          <a:p>
            <a:pPr marL="188264" marR="13343">
              <a:lnSpc>
                <a:spcPct val="95825"/>
              </a:lnSpc>
              <a:spcBef>
                <a:spcPts val="724"/>
              </a:spcBef>
            </a:pP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(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Am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ri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Re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g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is</a:t>
            </a:r>
            <a:r>
              <a:rPr sz="2800" u="heavy" spc="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y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f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Int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2800" u="heavy" spc="29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u</a:t>
            </a:r>
            <a:r>
              <a:rPr sz="2800" u="heavy" spc="-2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b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rs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)</a:t>
            </a:r>
            <a:r>
              <a:rPr sz="2800" spc="177" dirty="0" smtClean="0">
                <a:solidFill>
                  <a:srgbClr val="CCCC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2800" spc="0" dirty="0" smtClean="0">
                <a:latin typeface="Times New Roman"/>
                <a:cs typeface="Times New Roman"/>
                <a:hlinkClick r:id="rId3"/>
              </a:rPr>
              <a:t>–</a:t>
            </a:r>
            <a:endParaRPr sz="2800" dirty="0">
              <a:latin typeface="Times New Roman"/>
              <a:cs typeface="Times New Roman"/>
            </a:endParaRPr>
          </a:p>
          <a:p>
            <a:pPr marL="188264" marR="48635">
              <a:lnSpc>
                <a:spcPct val="95825"/>
              </a:lnSpc>
              <a:spcBef>
                <a:spcPts val="114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te</a:t>
            </a:r>
            <a:r>
              <a:rPr sz="2800" spc="4" dirty="0" smtClean="0">
                <a:latin typeface="Times New Roman"/>
                <a:cs typeface="Times New Roman"/>
              </a:rPr>
              <a:t>a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-14" dirty="0" smtClean="0">
                <a:latin typeface="Times New Roman"/>
                <a:cs typeface="Times New Roman"/>
              </a:rPr>
              <a:t>é</a:t>
            </a:r>
            <a:r>
              <a:rPr sz="2800" spc="1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ica</a:t>
            </a:r>
            <a:r>
              <a:rPr sz="2800" spc="-72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y 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fri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58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b</a:t>
            </a:r>
            <a:r>
              <a:rPr sz="2800" spc="9" dirty="0" smtClean="0">
                <a:latin typeface="Times New Roman"/>
                <a:cs typeface="Times New Roman"/>
              </a:rPr>
              <a:t>s</a:t>
            </a:r>
            <a:r>
              <a:rPr sz="2800" spc="0" dirty="0" smtClean="0">
                <a:latin typeface="Times New Roman"/>
                <a:cs typeface="Times New Roman"/>
              </a:rPr>
              <a:t>ahar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2140" y="1904381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61808" y="1930289"/>
            <a:ext cx="256209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  <a:hlinkClick r:id="rId2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2140" y="2843165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2140" y="3782203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0104" y="3808111"/>
            <a:ext cx="7356294" cy="1170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L</a:t>
            </a:r>
            <a:r>
              <a:rPr sz="2800" u="heavy" spc="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CN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(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eg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o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na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l</a:t>
            </a:r>
            <a:r>
              <a:rPr sz="2800" u="heavy" spc="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L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ti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n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-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800" u="heavy" spc="-25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m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n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an</a:t>
            </a:r>
            <a:r>
              <a:rPr sz="2800" u="heavy" spc="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d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Ca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800" u="heavy" spc="-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i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b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bea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nI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P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</a:pP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d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dr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ss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egi</a:t>
            </a:r>
            <a:r>
              <a:rPr sz="2800" u="heavy" spc="1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2800" u="heavy" spc="-9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ry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4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ts val="2885"/>
              </a:lnSpc>
              <a:spcBef>
                <a:spcPts val="144"/>
              </a:spcBef>
            </a:pPr>
            <a:r>
              <a:rPr sz="4200" spc="0" baseline="1035" dirty="0" smtClean="0">
                <a:latin typeface="Times New Roman"/>
                <a:cs typeface="Times New Roman"/>
              </a:rPr>
              <a:t>–</a:t>
            </a:r>
            <a:r>
              <a:rPr sz="4200" spc="-13" baseline="1035" dirty="0" smtClean="0">
                <a:latin typeface="Times New Roman"/>
                <a:cs typeface="Times New Roman"/>
              </a:rPr>
              <a:t> </a:t>
            </a:r>
            <a:r>
              <a:rPr sz="4200" spc="-4" baseline="1035" dirty="0" smtClean="0">
                <a:latin typeface="Times New Roman"/>
                <a:cs typeface="Times New Roman"/>
              </a:rPr>
              <a:t>A</a:t>
            </a:r>
            <a:r>
              <a:rPr sz="4200" spc="-14" baseline="1035" dirty="0" smtClean="0">
                <a:latin typeface="Times New Roman"/>
                <a:cs typeface="Times New Roman"/>
              </a:rPr>
              <a:t>m</a:t>
            </a:r>
            <a:r>
              <a:rPr sz="4200" spc="-4" baseline="1035" dirty="0" smtClean="0">
                <a:latin typeface="Times New Roman"/>
                <a:cs typeface="Times New Roman"/>
              </a:rPr>
              <a:t>é</a:t>
            </a:r>
            <a:r>
              <a:rPr sz="4200" spc="4" baseline="1035" dirty="0" smtClean="0">
                <a:latin typeface="Times New Roman"/>
                <a:cs typeface="Times New Roman"/>
              </a:rPr>
              <a:t>ri</a:t>
            </a:r>
            <a:r>
              <a:rPr sz="4200" spc="-4" baseline="1035" dirty="0" smtClean="0">
                <a:latin typeface="Times New Roman"/>
                <a:cs typeface="Times New Roman"/>
              </a:rPr>
              <a:t>c</a:t>
            </a:r>
            <a:r>
              <a:rPr sz="4200" spc="0" baseline="1035" dirty="0" smtClean="0">
                <a:latin typeface="Times New Roman"/>
                <a:cs typeface="Times New Roman"/>
              </a:rPr>
              <a:t>a</a:t>
            </a:r>
            <a:r>
              <a:rPr sz="4200" spc="-61" baseline="1035" dirty="0" smtClean="0">
                <a:latin typeface="Times New Roman"/>
                <a:cs typeface="Times New Roman"/>
              </a:rPr>
              <a:t> </a:t>
            </a:r>
            <a:r>
              <a:rPr sz="4200" spc="0" baseline="1035" dirty="0" smtClean="0">
                <a:latin typeface="Times New Roman"/>
                <a:cs typeface="Times New Roman"/>
              </a:rPr>
              <a:t>L</a:t>
            </a:r>
            <a:r>
              <a:rPr sz="4200" spc="-14" baseline="1035" dirty="0" smtClean="0">
                <a:latin typeface="Times New Roman"/>
                <a:cs typeface="Times New Roman"/>
              </a:rPr>
              <a:t>a</a:t>
            </a:r>
            <a:r>
              <a:rPr sz="4200" spc="14" baseline="1035" dirty="0" smtClean="0">
                <a:latin typeface="Times New Roman"/>
                <a:cs typeface="Times New Roman"/>
              </a:rPr>
              <a:t>t</a:t>
            </a:r>
            <a:r>
              <a:rPr sz="4200" spc="0" baseline="1035" dirty="0" smtClean="0">
                <a:latin typeface="Times New Roman"/>
                <a:cs typeface="Times New Roman"/>
              </a:rPr>
              <a:t>i</a:t>
            </a:r>
            <a:r>
              <a:rPr sz="4200" spc="4" baseline="1035" dirty="0" smtClean="0">
                <a:latin typeface="Times New Roman"/>
                <a:cs typeface="Times New Roman"/>
              </a:rPr>
              <a:t>n</a:t>
            </a:r>
            <a:r>
              <a:rPr sz="4200" spc="0" baseline="1035" dirty="0" smtClean="0">
                <a:latin typeface="Times New Roman"/>
                <a:cs typeface="Times New Roman"/>
              </a:rPr>
              <a:t>a</a:t>
            </a:r>
            <a:r>
              <a:rPr sz="4200" spc="-41" baseline="1035" dirty="0" smtClean="0">
                <a:latin typeface="Times New Roman"/>
                <a:cs typeface="Times New Roman"/>
              </a:rPr>
              <a:t> </a:t>
            </a:r>
            <a:r>
              <a:rPr sz="4200" spc="0" baseline="1035" dirty="0" smtClean="0">
                <a:latin typeface="Times New Roman"/>
                <a:cs typeface="Times New Roman"/>
              </a:rPr>
              <a:t>y</a:t>
            </a:r>
            <a:r>
              <a:rPr sz="4200" spc="-13" baseline="1035" dirty="0" smtClean="0">
                <a:latin typeface="Times New Roman"/>
                <a:cs typeface="Times New Roman"/>
              </a:rPr>
              <a:t> </a:t>
            </a:r>
            <a:r>
              <a:rPr sz="4200" spc="4" baseline="1035" dirty="0" smtClean="0">
                <a:latin typeface="Times New Roman"/>
                <a:cs typeface="Times New Roman"/>
              </a:rPr>
              <a:t>a</a:t>
            </a:r>
            <a:r>
              <a:rPr sz="4200" spc="0" baseline="1035" dirty="0" smtClean="0">
                <a:latin typeface="Times New Roman"/>
                <a:cs typeface="Times New Roman"/>
              </a:rPr>
              <a:t>l</a:t>
            </a:r>
            <a:r>
              <a:rPr sz="4200" spc="4" baseline="1035" dirty="0" smtClean="0">
                <a:latin typeface="Times New Roman"/>
                <a:cs typeface="Times New Roman"/>
              </a:rPr>
              <a:t>g</a:t>
            </a:r>
            <a:r>
              <a:rPr sz="4200" spc="14" baseline="1035" dirty="0" smtClean="0">
                <a:latin typeface="Times New Roman"/>
                <a:cs typeface="Times New Roman"/>
              </a:rPr>
              <a:t>u</a:t>
            </a:r>
            <a:r>
              <a:rPr sz="4200" spc="19" baseline="1035" dirty="0" smtClean="0">
                <a:latin typeface="Times New Roman"/>
                <a:cs typeface="Times New Roman"/>
              </a:rPr>
              <a:t>n</a:t>
            </a:r>
            <a:r>
              <a:rPr sz="4200" spc="-4" baseline="1035" dirty="0" smtClean="0">
                <a:latin typeface="Times New Roman"/>
                <a:cs typeface="Times New Roman"/>
              </a:rPr>
              <a:t>a</a:t>
            </a:r>
            <a:r>
              <a:rPr sz="4200" spc="0" baseline="1035" dirty="0" smtClean="0">
                <a:latin typeface="Times New Roman"/>
                <a:cs typeface="Times New Roman"/>
              </a:rPr>
              <a:t>s</a:t>
            </a:r>
            <a:r>
              <a:rPr sz="4200" spc="-83" baseline="1035" dirty="0" smtClean="0">
                <a:latin typeface="Times New Roman"/>
                <a:cs typeface="Times New Roman"/>
              </a:rPr>
              <a:t> </a:t>
            </a:r>
            <a:r>
              <a:rPr sz="4200" spc="4" baseline="1035" dirty="0" smtClean="0">
                <a:latin typeface="Times New Roman"/>
                <a:cs typeface="Times New Roman"/>
              </a:rPr>
              <a:t>isl</a:t>
            </a:r>
            <a:r>
              <a:rPr sz="4200" spc="-14" baseline="1035" dirty="0" smtClean="0">
                <a:latin typeface="Times New Roman"/>
                <a:cs typeface="Times New Roman"/>
              </a:rPr>
              <a:t>a</a:t>
            </a:r>
            <a:r>
              <a:rPr sz="4200" spc="0" baseline="1035" dirty="0" smtClean="0">
                <a:latin typeface="Times New Roman"/>
                <a:cs typeface="Times New Roman"/>
              </a:rPr>
              <a:t>s</a:t>
            </a:r>
            <a:r>
              <a:rPr sz="4200" spc="-21" baseline="1035" dirty="0" smtClean="0">
                <a:latin typeface="Times New Roman"/>
                <a:cs typeface="Times New Roman"/>
              </a:rPr>
              <a:t> </a:t>
            </a:r>
            <a:r>
              <a:rPr sz="4200" spc="0" baseline="1035" dirty="0" smtClean="0">
                <a:latin typeface="Times New Roman"/>
                <a:cs typeface="Times New Roman"/>
              </a:rPr>
              <a:t>del </a:t>
            </a:r>
            <a:r>
              <a:rPr sz="4200" spc="-4" baseline="1035" dirty="0" smtClean="0">
                <a:latin typeface="Times New Roman"/>
                <a:cs typeface="Times New Roman"/>
              </a:rPr>
              <a:t>C</a:t>
            </a:r>
            <a:r>
              <a:rPr sz="4200" spc="-14" baseline="1035" dirty="0" smtClean="0">
                <a:latin typeface="Times New Roman"/>
                <a:cs typeface="Times New Roman"/>
              </a:rPr>
              <a:t>a</a:t>
            </a:r>
            <a:r>
              <a:rPr sz="4200" spc="4" baseline="1035" dirty="0" smtClean="0">
                <a:latin typeface="Times New Roman"/>
                <a:cs typeface="Times New Roman"/>
              </a:rPr>
              <a:t>r</a:t>
            </a:r>
            <a:r>
              <a:rPr sz="4200" spc="0" baseline="1035" dirty="0" smtClean="0">
                <a:latin typeface="Times New Roman"/>
                <a:cs typeface="Times New Roman"/>
              </a:rPr>
              <a:t>i</a:t>
            </a:r>
            <a:r>
              <a:rPr sz="4200" spc="4" baseline="1035" dirty="0" smtClean="0">
                <a:latin typeface="Times New Roman"/>
                <a:cs typeface="Times New Roman"/>
              </a:rPr>
              <a:t>b</a:t>
            </a:r>
            <a:r>
              <a:rPr sz="4200" spc="0" baseline="1035" dirty="0" smtClean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2140" y="5077984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0104" y="5103892"/>
            <a:ext cx="5452491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R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IPE</a:t>
            </a:r>
            <a:r>
              <a:rPr sz="2800" u="heavy" spc="-203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NC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C</a:t>
            </a:r>
            <a:r>
              <a:rPr sz="2800" u="heavy" spc="-177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(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R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és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e</a:t>
            </a:r>
            <a:r>
              <a:rPr sz="2800" u="heavy" spc="-29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a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ux</a:t>
            </a:r>
            <a:r>
              <a:rPr sz="2800" u="heavy" spc="-20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I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P</a:t>
            </a:r>
            <a:r>
              <a:rPr sz="2800" u="heavy" spc="-171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E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ur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o</a:t>
            </a:r>
            <a:r>
              <a:rPr sz="2800" u="heavy" spc="-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pé</a:t>
            </a:r>
            <a:r>
              <a:rPr sz="2800" u="heavy" spc="-1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e</a:t>
            </a:r>
            <a:r>
              <a:rPr sz="2800" u="heavy" spc="19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n</a:t>
            </a:r>
            <a:r>
              <a:rPr sz="2800" u="heavy" spc="4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s</a:t>
            </a:r>
            <a:r>
              <a:rPr sz="2800" u="heavy" spc="0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)</a:t>
            </a:r>
            <a:r>
              <a:rPr sz="2800" spc="477" dirty="0" smtClean="0">
                <a:solidFill>
                  <a:srgbClr val="CCCCFF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800" spc="0" dirty="0" smtClean="0">
                <a:latin typeface="Times New Roman"/>
                <a:cs typeface="Times New Roman"/>
                <a:hlinkClick r:id="rId5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3190" y="5103892"/>
            <a:ext cx="119453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-4" dirty="0" smtClean="0">
                <a:latin typeface="Times New Roman"/>
                <a:cs typeface="Times New Roman"/>
              </a:rPr>
              <a:t>r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0" dirty="0" smtClean="0">
                <a:latin typeface="Times New Roman"/>
                <a:cs typeface="Times New Roman"/>
              </a:rPr>
              <a:t>pa,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45983" y="5103892"/>
            <a:ext cx="335040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0" dirty="0" smtClean="0">
                <a:latin typeface="Times New Roman"/>
                <a:cs typeface="Times New Roman"/>
              </a:rPr>
              <a:t>el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0104" y="5529037"/>
            <a:ext cx="7360107" cy="12232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0" dirty="0" smtClean="0">
                <a:latin typeface="Times New Roman"/>
                <a:cs typeface="Times New Roman"/>
              </a:rPr>
              <a:t>edio</a:t>
            </a:r>
            <a:r>
              <a:rPr sz="2800" spc="16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iente,</a:t>
            </a:r>
            <a:r>
              <a:rPr sz="2800" spc="40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0" dirty="0" smtClean="0">
                <a:latin typeface="Times New Roman"/>
                <a:cs typeface="Times New Roman"/>
              </a:rPr>
              <a:t>sia</a:t>
            </a:r>
            <a:r>
              <a:rPr sz="2800" spc="59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en</a:t>
            </a:r>
            <a:r>
              <a:rPr sz="2800" spc="4" dirty="0" smtClean="0">
                <a:latin typeface="Times New Roman"/>
                <a:cs typeface="Times New Roman"/>
              </a:rPr>
              <a:t>tr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9" dirty="0" smtClean="0">
                <a:latin typeface="Times New Roman"/>
                <a:cs typeface="Times New Roman"/>
              </a:rPr>
              <a:t>l</a:t>
            </a:r>
            <a:r>
              <a:rPr sz="2800" spc="0" dirty="0" smtClean="0">
                <a:latin typeface="Times New Roman"/>
                <a:cs typeface="Times New Roman"/>
              </a:rPr>
              <a:t>,</a:t>
            </a:r>
            <a:r>
              <a:rPr sz="2800" spc="58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p</a:t>
            </a:r>
            <a:r>
              <a:rPr sz="2800" spc="-14" dirty="0" smtClean="0">
                <a:latin typeface="Times New Roman"/>
                <a:cs typeface="Times New Roman"/>
              </a:rPr>
              <a:t>a</a:t>
            </a:r>
            <a:r>
              <a:rPr sz="2800" spc="14" dirty="0" smtClean="0">
                <a:latin typeface="Times New Roman"/>
                <a:cs typeface="Times New Roman"/>
              </a:rPr>
              <a:t>í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49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fri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-4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os</a:t>
            </a:r>
            <a:r>
              <a:rPr sz="2800" spc="27" dirty="0" smtClean="0">
                <a:latin typeface="Times New Roman"/>
                <a:cs typeface="Times New Roman"/>
              </a:rPr>
              <a:t> </a:t>
            </a:r>
            <a:r>
              <a:rPr sz="2800" spc="0" dirty="0" smtClean="0">
                <a:latin typeface="Times New Roman"/>
                <a:cs typeface="Times New Roman"/>
              </a:rPr>
              <a:t>del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800" spc="4" dirty="0" smtClean="0">
                <a:latin typeface="Times New Roman"/>
                <a:cs typeface="Times New Roman"/>
              </a:rPr>
              <a:t>he</a:t>
            </a:r>
            <a:r>
              <a:rPr sz="2800" spc="-25" dirty="0" smtClean="0">
                <a:latin typeface="Times New Roman"/>
                <a:cs typeface="Times New Roman"/>
              </a:rPr>
              <a:t>m</a:t>
            </a:r>
            <a:r>
              <a:rPr sz="2800" spc="4" dirty="0" smtClean="0">
                <a:latin typeface="Times New Roman"/>
                <a:cs typeface="Times New Roman"/>
              </a:rPr>
              <a:t>isf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io</a:t>
            </a:r>
            <a:r>
              <a:rPr sz="2800" spc="-73" dirty="0" smtClean="0">
                <a:latin typeface="Times New Roman"/>
                <a:cs typeface="Times New Roman"/>
              </a:rPr>
              <a:t> </a:t>
            </a:r>
            <a:r>
              <a:rPr sz="2800" spc="9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rte</a:t>
            </a:r>
            <a:endParaRPr sz="2800">
              <a:latin typeface="Times New Roman"/>
              <a:cs typeface="Times New Roman"/>
            </a:endParaRPr>
          </a:p>
          <a:p>
            <a:pPr marR="12700" algn="r">
              <a:lnSpc>
                <a:spcPct val="95825"/>
              </a:lnSpc>
              <a:spcBef>
                <a:spcPts val="1181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2091" y="5262626"/>
            <a:ext cx="6886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520052" y="5262626"/>
            <a:ext cx="6985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912742" y="5262626"/>
            <a:ext cx="6858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297626" y="5262626"/>
            <a:ext cx="7104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764540" y="560097"/>
            <a:ext cx="484701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Direc</a:t>
            </a:r>
            <a:r>
              <a:rPr sz="4400" spc="-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spc="-4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9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adas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4540" y="206842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94028" y="2094334"/>
            <a:ext cx="172662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10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0.0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0</a:t>
            </a:r>
            <a:r>
              <a:rPr sz="3200" spc="-4" dirty="0" smtClean="0">
                <a:latin typeface="Times New Roman"/>
                <a:cs typeface="Times New Roman"/>
              </a:rPr>
              <a:t>/8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27377" y="2667358"/>
            <a:ext cx="416072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10.0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0.0–1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.2</a:t>
            </a:r>
            <a:r>
              <a:rPr sz="3200" spc="-4" dirty="0" smtClean="0">
                <a:latin typeface="Times New Roman"/>
                <a:cs typeface="Times New Roman"/>
              </a:rPr>
              <a:t>55</a:t>
            </a:r>
            <a:r>
              <a:rPr sz="3200" spc="0" dirty="0" smtClean="0">
                <a:latin typeface="Times New Roman"/>
                <a:cs typeface="Times New Roman"/>
              </a:rPr>
              <a:t>.2</a:t>
            </a:r>
            <a:r>
              <a:rPr sz="3200" spc="14" dirty="0" smtClean="0">
                <a:latin typeface="Times New Roman"/>
                <a:cs typeface="Times New Roman"/>
              </a:rPr>
              <a:t>5</a:t>
            </a:r>
            <a:r>
              <a:rPr sz="3200" spc="4" dirty="0" smtClean="0">
                <a:latin typeface="Times New Roman"/>
                <a:cs typeface="Times New Roman"/>
              </a:rPr>
              <a:t>5.</a:t>
            </a:r>
            <a:r>
              <a:rPr sz="3200" spc="-4" dirty="0" smtClean="0">
                <a:latin typeface="Times New Roman"/>
                <a:cs typeface="Times New Roman"/>
              </a:rPr>
              <a:t>255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04290" y="2679418"/>
            <a:ext cx="2235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3274164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4028" y="3300072"/>
            <a:ext cx="233847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17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.16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0.</a:t>
            </a:r>
            <a:r>
              <a:rPr sz="3200" spc="9" dirty="0" smtClean="0">
                <a:latin typeface="Times New Roman"/>
                <a:cs typeface="Times New Roman"/>
              </a:rPr>
              <a:t>0</a:t>
            </a:r>
            <a:r>
              <a:rPr sz="3200" spc="-14" dirty="0" smtClean="0">
                <a:latin typeface="Times New Roman"/>
                <a:cs typeface="Times New Roman"/>
              </a:rPr>
              <a:t>/</a:t>
            </a: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27377" y="3874620"/>
            <a:ext cx="456991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172.1</a:t>
            </a:r>
            <a:r>
              <a:rPr sz="3200" spc="-4" dirty="0" smtClean="0">
                <a:latin typeface="Times New Roman"/>
                <a:cs typeface="Times New Roman"/>
              </a:rPr>
              <a:t>6</a:t>
            </a:r>
            <a:r>
              <a:rPr sz="3200" spc="-9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0.0</a:t>
            </a:r>
            <a:r>
              <a:rPr sz="3200" spc="-4" dirty="0" smtClean="0">
                <a:latin typeface="Times New Roman"/>
                <a:cs typeface="Times New Roman"/>
              </a:rPr>
              <a:t>–</a:t>
            </a:r>
            <a:r>
              <a:rPr sz="3200" spc="4" dirty="0" smtClean="0">
                <a:latin typeface="Times New Roman"/>
                <a:cs typeface="Times New Roman"/>
              </a:rPr>
              <a:t>172</a:t>
            </a:r>
            <a:r>
              <a:rPr sz="3200" spc="-4" dirty="0" smtClean="0">
                <a:latin typeface="Times New Roman"/>
                <a:cs typeface="Times New Roman"/>
              </a:rPr>
              <a:t>.</a:t>
            </a:r>
            <a:r>
              <a:rPr sz="3200" spc="4" dirty="0" smtClean="0">
                <a:latin typeface="Times New Roman"/>
                <a:cs typeface="Times New Roman"/>
              </a:rPr>
              <a:t>31.2</a:t>
            </a:r>
            <a:r>
              <a:rPr sz="3200" spc="-4" dirty="0" smtClean="0">
                <a:latin typeface="Times New Roman"/>
                <a:cs typeface="Times New Roman"/>
              </a:rPr>
              <a:t>5</a:t>
            </a:r>
            <a:r>
              <a:rPr sz="3200" spc="4" dirty="0" smtClean="0">
                <a:latin typeface="Times New Roman"/>
                <a:cs typeface="Times New Roman"/>
              </a:rPr>
              <a:t>5.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5</a:t>
            </a:r>
            <a:r>
              <a:rPr sz="3200" spc="0" dirty="0" smtClean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290" y="3886680"/>
            <a:ext cx="2235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4481553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4028" y="4507461"/>
            <a:ext cx="254269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19</a:t>
            </a:r>
            <a:r>
              <a:rPr sz="3200" spc="-4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.</a:t>
            </a:r>
            <a:r>
              <a:rPr sz="3200" spc="0" dirty="0" smtClean="0">
                <a:latin typeface="Times New Roman"/>
                <a:cs typeface="Times New Roman"/>
              </a:rPr>
              <a:t>16</a:t>
            </a:r>
            <a:r>
              <a:rPr sz="3200" spc="4" dirty="0" smtClean="0">
                <a:latin typeface="Times New Roman"/>
                <a:cs typeface="Times New Roman"/>
              </a:rPr>
              <a:t>8.0.0</a:t>
            </a:r>
            <a:r>
              <a:rPr sz="3200" spc="-14" dirty="0" smtClean="0">
                <a:latin typeface="Times New Roman"/>
                <a:cs typeface="Times New Roman"/>
              </a:rPr>
              <a:t>/</a:t>
            </a:r>
            <a:r>
              <a:rPr sz="3200" spc="4" dirty="0" smtClean="0">
                <a:latin typeface="Times New Roman"/>
                <a:cs typeface="Times New Roman"/>
              </a:rPr>
              <a:t>1</a:t>
            </a:r>
            <a:r>
              <a:rPr sz="3200" spc="0" dirty="0" smtClean="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7377" y="5080485"/>
            <a:ext cx="497873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192.1</a:t>
            </a:r>
            <a:r>
              <a:rPr sz="3200" spc="-4" dirty="0" smtClean="0">
                <a:latin typeface="Times New Roman"/>
                <a:cs typeface="Times New Roman"/>
              </a:rPr>
              <a:t>6</a:t>
            </a:r>
            <a:r>
              <a:rPr sz="3200" spc="4" dirty="0" smtClean="0">
                <a:latin typeface="Times New Roman"/>
                <a:cs typeface="Times New Roman"/>
              </a:rPr>
              <a:t>8.0.</a:t>
            </a:r>
            <a:r>
              <a:rPr sz="3200" spc="-4" dirty="0" smtClean="0">
                <a:latin typeface="Times New Roman"/>
                <a:cs typeface="Times New Roman"/>
              </a:rPr>
              <a:t>0</a:t>
            </a:r>
            <a:r>
              <a:rPr sz="3200" spc="4" dirty="0" smtClean="0">
                <a:latin typeface="Times New Roman"/>
                <a:cs typeface="Times New Roman"/>
              </a:rPr>
              <a:t>–1</a:t>
            </a:r>
            <a:r>
              <a:rPr sz="3200" spc="-4" dirty="0" smtClean="0">
                <a:latin typeface="Times New Roman"/>
                <a:cs typeface="Times New Roman"/>
              </a:rPr>
              <a:t>9</a:t>
            </a:r>
            <a:r>
              <a:rPr sz="3200" spc="9" dirty="0" smtClean="0">
                <a:latin typeface="Times New Roman"/>
                <a:cs typeface="Times New Roman"/>
              </a:rPr>
              <a:t>2</a:t>
            </a:r>
            <a:r>
              <a:rPr sz="3200" spc="4" dirty="0" smtClean="0">
                <a:latin typeface="Times New Roman"/>
                <a:cs typeface="Times New Roman"/>
              </a:rPr>
              <a:t>.16</a:t>
            </a:r>
            <a:r>
              <a:rPr sz="3200" spc="-4" dirty="0" smtClean="0">
                <a:latin typeface="Times New Roman"/>
                <a:cs typeface="Times New Roman"/>
              </a:rPr>
              <a:t>8</a:t>
            </a:r>
            <a:r>
              <a:rPr sz="3200" spc="4" dirty="0" smtClean="0">
                <a:latin typeface="Times New Roman"/>
                <a:cs typeface="Times New Roman"/>
              </a:rPr>
              <a:t>.</a:t>
            </a:r>
            <a:r>
              <a:rPr sz="3200" spc="0" dirty="0" smtClean="0">
                <a:latin typeface="Times New Roman"/>
                <a:cs typeface="Times New Roman"/>
              </a:rPr>
              <a:t>25</a:t>
            </a:r>
            <a:r>
              <a:rPr sz="3200" spc="4" dirty="0" smtClean="0">
                <a:latin typeface="Times New Roman"/>
                <a:cs typeface="Times New Roman"/>
              </a:rPr>
              <a:t>5.2</a:t>
            </a:r>
            <a:r>
              <a:rPr sz="3200" spc="-4" dirty="0" smtClean="0">
                <a:latin typeface="Times New Roman"/>
                <a:cs typeface="Times New Roman"/>
              </a:rPr>
              <a:t>5</a:t>
            </a:r>
            <a:r>
              <a:rPr sz="3200" spc="0" dirty="0" smtClean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290" y="5092545"/>
            <a:ext cx="22351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6-6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438404" y="251761"/>
            <a:ext cx="8075320" cy="11973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0009">
              <a:lnSpc>
                <a:spcPts val="4390"/>
              </a:lnSpc>
              <a:spcBef>
                <a:spcPts val="219"/>
              </a:spcBef>
            </a:pP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200" spc="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it</a:t>
            </a:r>
            <a:r>
              <a:rPr sz="4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os para el </a:t>
            </a:r>
            <a:r>
              <a:rPr sz="42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so de</a:t>
            </a:r>
            <a:endParaRPr sz="42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rec</a:t>
            </a:r>
            <a:r>
              <a:rPr sz="42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ona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ie</a:t>
            </a:r>
            <a:r>
              <a:rPr sz="4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sz="4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át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2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 o din</a:t>
            </a:r>
            <a:r>
              <a:rPr sz="42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á</a:t>
            </a:r>
            <a:r>
              <a:rPr sz="42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mi</a:t>
            </a:r>
            <a:r>
              <a:rPr sz="42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</a:t>
            </a:r>
            <a:endParaRPr sz="42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016" y="1890118"/>
            <a:ext cx="228853" cy="33757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77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66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52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55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2504" y="1916026"/>
            <a:ext cx="6503415" cy="386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El n</a:t>
            </a:r>
            <a:r>
              <a:rPr sz="3200" spc="9" dirty="0" smtClean="0">
                <a:latin typeface="Times New Roman"/>
                <a:cs typeface="Times New Roman"/>
              </a:rPr>
              <a:t>ú</a:t>
            </a:r>
            <a:r>
              <a:rPr sz="3200" spc="0" dirty="0" smtClean="0">
                <a:latin typeface="Times New Roman"/>
                <a:cs typeface="Times New Roman"/>
              </a:rPr>
              <a:t>me</a:t>
            </a:r>
            <a:r>
              <a:rPr sz="3200" spc="4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o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si</a:t>
            </a:r>
            <a:r>
              <a:rPr sz="3200" spc="-1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te</a:t>
            </a:r>
            <a:r>
              <a:rPr sz="3200" spc="9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fi</a:t>
            </a:r>
            <a:r>
              <a:rPr sz="3200" spc="-1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679"/>
              </a:lnSpc>
              <a:spcBef>
                <a:spcPts val="771"/>
              </a:spcBef>
            </a:pPr>
            <a:r>
              <a:rPr sz="3200" spc="0" dirty="0" smtClean="0">
                <a:latin typeface="Times New Roman"/>
                <a:cs typeface="Times New Roman"/>
              </a:rPr>
              <a:t>La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rob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bilid</a:t>
            </a:r>
            <a:r>
              <a:rPr sz="3200" spc="-1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de n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ce</a:t>
            </a:r>
            <a:r>
              <a:rPr sz="3200" spc="-9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itar </a:t>
            </a:r>
            <a:r>
              <a:rPr sz="3200" spc="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o</a:t>
            </a:r>
            <a:r>
              <a:rPr sz="3200" spc="4" dirty="0" smtClean="0">
                <a:latin typeface="Times New Roman"/>
                <a:cs typeface="Times New Roman"/>
              </a:rPr>
              <a:t>mb</a:t>
            </a:r>
            <a:r>
              <a:rPr sz="3200" spc="0" dirty="0" smtClean="0">
                <a:latin typeface="Times New Roman"/>
                <a:cs typeface="Times New Roman"/>
              </a:rPr>
              <a:t>rar 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679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ece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25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ta dis</a:t>
            </a:r>
            <a:r>
              <a:rPr sz="3200" spc="4" dirty="0" smtClean="0">
                <a:latin typeface="Times New Roman"/>
                <a:cs typeface="Times New Roman"/>
              </a:rPr>
              <a:t>po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b</a:t>
            </a:r>
            <a:r>
              <a:rPr sz="3200" spc="-4" dirty="0" smtClean="0">
                <a:latin typeface="Times New Roman"/>
                <a:cs typeface="Times New Roman"/>
              </a:rPr>
              <a:t>il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9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 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679"/>
              </a:lnSpc>
              <a:spcBef>
                <a:spcPts val="964"/>
              </a:spcBef>
            </a:pP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equ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en</a:t>
            </a:r>
            <a:r>
              <a:rPr sz="3200" spc="-4" dirty="0" smtClean="0">
                <a:latin typeface="Times New Roman"/>
                <a:cs typeface="Times New Roman"/>
              </a:rPr>
              <a:t>t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gu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d</a:t>
            </a:r>
            <a:endParaRPr sz="3200">
              <a:latin typeface="Times New Roman"/>
              <a:cs typeface="Times New Roman"/>
            </a:endParaRPr>
          </a:p>
          <a:p>
            <a:pPr marL="12700" marR="57398">
              <a:lnSpc>
                <a:spcPct val="95825"/>
              </a:lnSpc>
              <a:spcBef>
                <a:spcPts val="984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4" dirty="0" smtClean="0">
                <a:latin typeface="Times New Roman"/>
                <a:cs typeface="Times New Roman"/>
              </a:rPr>
              <a:t>egu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25" dirty="0" smtClean="0">
                <a:latin typeface="Times New Roman"/>
                <a:cs typeface="Times New Roman"/>
              </a:rPr>
              <a:t>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is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a a l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-9" dirty="0" smtClean="0">
                <a:latin typeface="Times New Roman"/>
                <a:cs typeface="Times New Roman"/>
              </a:rPr>
              <a:t>r</a:t>
            </a:r>
            <a:r>
              <a:rPr sz="3200" spc="0" dirty="0" smtClean="0">
                <a:latin typeface="Times New Roman"/>
                <a:cs typeface="Times New Roman"/>
              </a:rPr>
              <a:t>ec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on</a:t>
            </a:r>
            <a:r>
              <a:rPr sz="3200" spc="9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  <a:p>
            <a:pPr marL="12700" marR="1222430">
              <a:lnSpc>
                <a:spcPct val="99658"/>
              </a:lnSpc>
              <a:spcBef>
                <a:spcPts val="955"/>
              </a:spcBef>
            </a:pPr>
            <a:r>
              <a:rPr sz="3200" spc="-4" dirty="0" smtClean="0">
                <a:latin typeface="Times New Roman"/>
                <a:cs typeface="Times New Roman"/>
              </a:rPr>
              <a:t>S</a:t>
            </a:r>
            <a:r>
              <a:rPr sz="3200" spc="0" dirty="0" smtClean="0">
                <a:latin typeface="Times New Roman"/>
                <a:cs typeface="Times New Roman"/>
              </a:rPr>
              <a:t>i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 siste</a:t>
            </a:r>
            <a:r>
              <a:rPr sz="3200" spc="9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s fi</a:t>
            </a:r>
            <a:r>
              <a:rPr sz="3200" spc="-14" dirty="0" smtClean="0">
                <a:latin typeface="Times New Roman"/>
                <a:cs typeface="Times New Roman"/>
              </a:rPr>
              <a:t>n</a:t>
            </a:r>
            <a:r>
              <a:rPr sz="3200" spc="4" dirty="0" smtClean="0">
                <a:latin typeface="Times New Roman"/>
                <a:cs typeface="Times New Roman"/>
              </a:rPr>
              <a:t>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 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sitan 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f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4" dirty="0" smtClean="0">
                <a:latin typeface="Times New Roman"/>
                <a:cs typeface="Times New Roman"/>
              </a:rPr>
              <a:t>m</a:t>
            </a:r>
            <a:r>
              <a:rPr sz="3200" spc="-4" dirty="0" smtClean="0">
                <a:latin typeface="Times New Roman"/>
                <a:cs typeface="Times New Roman"/>
              </a:rPr>
              <a:t>ac</a:t>
            </a:r>
            <a:r>
              <a:rPr sz="3200" spc="0" dirty="0" smtClean="0">
                <a:latin typeface="Times New Roman"/>
                <a:cs typeface="Times New Roman"/>
              </a:rPr>
              <a:t>ión</a:t>
            </a:r>
            <a:r>
              <a:rPr sz="3200" spc="14" dirty="0" smtClean="0">
                <a:latin typeface="Times New Roman"/>
                <a:cs typeface="Times New Roman"/>
              </a:rPr>
              <a:t> </a:t>
            </a:r>
            <a:r>
              <a:rPr sz="3200" spc="-4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ona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902" y="5908818"/>
            <a:ext cx="602128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-4" dirty="0" smtClean="0">
                <a:latin typeface="Times New Roman"/>
                <a:cs typeface="Times New Roman"/>
              </a:rPr>
              <a:t>D</a:t>
            </a:r>
            <a:r>
              <a:rPr sz="2800" spc="-14" dirty="0" smtClean="0">
                <a:latin typeface="Times New Roman"/>
                <a:cs typeface="Times New Roman"/>
              </a:rPr>
              <a:t>H</a:t>
            </a:r>
            <a:r>
              <a:rPr sz="2800" spc="-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P</a:t>
            </a:r>
            <a:r>
              <a:rPr sz="2800" spc="-189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p</a:t>
            </a:r>
            <a:r>
              <a:rPr sz="2800" spc="4" dirty="0" smtClean="0">
                <a:latin typeface="Times New Roman"/>
                <a:cs typeface="Times New Roman"/>
              </a:rPr>
              <a:t>rov</a:t>
            </a:r>
            <a:r>
              <a:rPr sz="2800" spc="-14" dirty="0" smtClean="0">
                <a:latin typeface="Times New Roman"/>
                <a:cs typeface="Times New Roman"/>
              </a:rPr>
              <a:t>e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51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má</a:t>
            </a:r>
            <a:r>
              <a:rPr sz="2800" spc="0" dirty="0" smtClean="0">
                <a:latin typeface="Times New Roman"/>
                <a:cs typeface="Times New Roman"/>
              </a:rPr>
              <a:t>s</a:t>
            </a:r>
            <a:r>
              <a:rPr sz="2800" spc="-17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q</a:t>
            </a:r>
            <a:r>
              <a:rPr sz="2800" spc="4" dirty="0" smtClean="0">
                <a:latin typeface="Times New Roman"/>
                <a:cs typeface="Times New Roman"/>
              </a:rPr>
              <a:t>u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60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ó</a:t>
            </a:r>
            <a:r>
              <a:rPr sz="2800" spc="0" dirty="0" smtClean="0">
                <a:latin typeface="Times New Roman"/>
                <a:cs typeface="Times New Roman"/>
              </a:rPr>
              <a:t>lo</a:t>
            </a:r>
            <a:r>
              <a:rPr sz="2800" spc="-46" dirty="0" smtClean="0">
                <a:latin typeface="Times New Roman"/>
                <a:cs typeface="Times New Roman"/>
              </a:rPr>
              <a:t> </a:t>
            </a:r>
            <a:r>
              <a:rPr sz="2800" spc="-4" dirty="0" smtClean="0">
                <a:latin typeface="Times New Roman"/>
                <a:cs typeface="Times New Roman"/>
              </a:rPr>
              <a:t>u</a:t>
            </a:r>
            <a:r>
              <a:rPr sz="2800" spc="19" dirty="0" smtClean="0">
                <a:latin typeface="Times New Roman"/>
                <a:cs typeface="Times New Roman"/>
              </a:rPr>
              <a:t>n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47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dir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c</a:t>
            </a:r>
            <a:r>
              <a:rPr sz="2800" spc="4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ón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2766" y="5915937"/>
            <a:ext cx="198755" cy="292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6-7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870995" y="1830029"/>
            <a:ext cx="7156450" cy="1270"/>
          </a:xfrm>
          <a:custGeom>
            <a:avLst/>
            <a:gdLst/>
            <a:ahLst/>
            <a:cxnLst/>
            <a:rect l="l" t="t" r="r" b="b"/>
            <a:pathLst>
              <a:path w="7156450" h="1270">
                <a:moveTo>
                  <a:pt x="0" y="0"/>
                </a:moveTo>
                <a:lnTo>
                  <a:pt x="7156450" y="1270"/>
                </a:lnTo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92255" y="1786849"/>
            <a:ext cx="85090" cy="85725"/>
          </a:xfrm>
          <a:custGeom>
            <a:avLst/>
            <a:gdLst/>
            <a:ahLst/>
            <a:cxnLst/>
            <a:rect l="l" t="t" r="r" b="b"/>
            <a:pathLst>
              <a:path w="85090" h="85725">
                <a:moveTo>
                  <a:pt x="0" y="42544"/>
                </a:moveTo>
                <a:lnTo>
                  <a:pt x="85090" y="85725"/>
                </a:lnTo>
                <a:lnTo>
                  <a:pt x="85090" y="0"/>
                </a:lnTo>
                <a:lnTo>
                  <a:pt x="0" y="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22364" y="1788119"/>
            <a:ext cx="85090" cy="86360"/>
          </a:xfrm>
          <a:custGeom>
            <a:avLst/>
            <a:gdLst/>
            <a:ahLst/>
            <a:cxnLst/>
            <a:rect l="l" t="t" r="r" b="b"/>
            <a:pathLst>
              <a:path w="85090" h="86360">
                <a:moveTo>
                  <a:pt x="85090" y="43180"/>
                </a:moveTo>
                <a:lnTo>
                  <a:pt x="0" y="0"/>
                </a:lnTo>
                <a:lnTo>
                  <a:pt x="0" y="86360"/>
                </a:lnTo>
                <a:lnTo>
                  <a:pt x="85090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21255" y="1449029"/>
            <a:ext cx="1066800" cy="685800"/>
          </a:xfrm>
          <a:custGeom>
            <a:avLst/>
            <a:gdLst/>
            <a:ahLst/>
            <a:cxnLst/>
            <a:rect l="l" t="t" r="r" b="b"/>
            <a:pathLst>
              <a:path w="1066800" h="685800">
                <a:moveTo>
                  <a:pt x="0" y="685800"/>
                </a:moveTo>
                <a:lnTo>
                  <a:pt x="1066800" y="685800"/>
                </a:lnTo>
                <a:lnTo>
                  <a:pt x="10668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8455" y="2280879"/>
            <a:ext cx="7239000" cy="1371600"/>
          </a:xfrm>
          <a:custGeom>
            <a:avLst/>
            <a:gdLst/>
            <a:ahLst/>
            <a:cxnLst/>
            <a:rect l="l" t="t" r="r" b="b"/>
            <a:pathLst>
              <a:path w="7239000" h="1371600">
                <a:moveTo>
                  <a:pt x="0" y="1371600"/>
                </a:moveTo>
                <a:lnTo>
                  <a:pt x="7239000" y="1371600"/>
                </a:lnTo>
                <a:lnTo>
                  <a:pt x="7239000" y="0"/>
                </a:lnTo>
                <a:lnTo>
                  <a:pt x="0" y="0"/>
                </a:lnTo>
                <a:lnTo>
                  <a:pt x="0" y="13716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64255" y="2280879"/>
            <a:ext cx="1270" cy="1371600"/>
          </a:xfrm>
          <a:custGeom>
            <a:avLst/>
            <a:gdLst/>
            <a:ahLst/>
            <a:cxnLst/>
            <a:rect l="l" t="t" r="r" b="b"/>
            <a:pathLst>
              <a:path w="1270" h="1371600">
                <a:moveTo>
                  <a:pt x="0" y="0"/>
                </a:moveTo>
                <a:lnTo>
                  <a:pt x="1270" y="137160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68455" y="22872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07455" y="365184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0995" y="4039829"/>
            <a:ext cx="4413250" cy="635"/>
          </a:xfrm>
          <a:custGeom>
            <a:avLst/>
            <a:gdLst/>
            <a:ahLst/>
            <a:cxnLst/>
            <a:rect l="l" t="t" r="r" b="b"/>
            <a:pathLst>
              <a:path w="4413250" h="635">
                <a:moveTo>
                  <a:pt x="0" y="0"/>
                </a:moveTo>
                <a:lnTo>
                  <a:pt x="4413250" y="635"/>
                </a:lnTo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2255" y="3997919"/>
            <a:ext cx="85090" cy="85090"/>
          </a:xfrm>
          <a:custGeom>
            <a:avLst/>
            <a:gdLst/>
            <a:ahLst/>
            <a:cxnLst/>
            <a:rect l="l" t="t" r="r" b="b"/>
            <a:pathLst>
              <a:path w="85090" h="85089">
                <a:moveTo>
                  <a:pt x="0" y="41910"/>
                </a:moveTo>
                <a:lnTo>
                  <a:pt x="85090" y="85090"/>
                </a:lnTo>
                <a:lnTo>
                  <a:pt x="85090" y="0"/>
                </a:lnTo>
                <a:lnTo>
                  <a:pt x="0" y="41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79165" y="3997919"/>
            <a:ext cx="84454" cy="86360"/>
          </a:xfrm>
          <a:custGeom>
            <a:avLst/>
            <a:gdLst/>
            <a:ahLst/>
            <a:cxnLst/>
            <a:rect l="l" t="t" r="r" b="b"/>
            <a:pathLst>
              <a:path w="84454" h="86360">
                <a:moveTo>
                  <a:pt x="84454" y="43180"/>
                </a:moveTo>
                <a:lnTo>
                  <a:pt x="0" y="0"/>
                </a:lnTo>
                <a:lnTo>
                  <a:pt x="0" y="86360"/>
                </a:lnTo>
                <a:lnTo>
                  <a:pt x="84454" y="43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68655" y="3735029"/>
            <a:ext cx="1524000" cy="762000"/>
          </a:xfrm>
          <a:custGeom>
            <a:avLst/>
            <a:gdLst/>
            <a:ahLst/>
            <a:cxnLst/>
            <a:rect l="l" t="t" r="r" b="b"/>
            <a:pathLst>
              <a:path w="1524000" h="762000">
                <a:moveTo>
                  <a:pt x="0" y="762000"/>
                </a:moveTo>
                <a:lnTo>
                  <a:pt x="1524000" y="762000"/>
                </a:lnTo>
                <a:lnTo>
                  <a:pt x="15240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24916" y="627153"/>
            <a:ext cx="91693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Las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73098" y="627153"/>
            <a:ext cx="88617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0927" y="627153"/>
            <a:ext cx="144243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400" spc="-9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63892" y="627153"/>
            <a:ext cx="63728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2401" y="627153"/>
            <a:ext cx="91693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80329" y="627153"/>
            <a:ext cx="218917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9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ir</a:t>
            </a: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cci</a:t>
            </a:r>
            <a:r>
              <a:rPr sz="4400" spc="-4" dirty="0" smtClean="0">
                <a:solidFill>
                  <a:srgbClr val="FF0000"/>
                </a:solidFill>
                <a:latin typeface="Times New Roman"/>
                <a:cs typeface="Times New Roman"/>
              </a:rPr>
              <a:t>ó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99908" y="627153"/>
            <a:ext cx="60467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-14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endParaRPr sz="44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3660" y="1727468"/>
            <a:ext cx="32037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19" dirty="0" smtClean="0">
                <a:latin typeface="Times New Roman"/>
                <a:cs typeface="Times New Roman"/>
              </a:rPr>
              <a:t>3</a:t>
            </a:r>
            <a:r>
              <a:rPr sz="2000" spc="0" dirty="0" smtClean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5224" y="1727468"/>
            <a:ext cx="47195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-4" dirty="0" smtClean="0">
                <a:latin typeface="Times New Roman"/>
                <a:cs typeface="Times New Roman"/>
              </a:rPr>
              <a:t>Bit</a:t>
            </a:r>
            <a:r>
              <a:rPr sz="2000" spc="0" dirty="0" smtClean="0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0618" y="3884563"/>
            <a:ext cx="1115898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131" marR="38176">
              <a:lnSpc>
                <a:spcPts val="2145"/>
              </a:lnSpc>
              <a:spcBef>
                <a:spcPts val="107"/>
              </a:spcBef>
            </a:pPr>
            <a:r>
              <a:rPr sz="2000" spc="0" dirty="0" smtClean="0">
                <a:latin typeface="Times New Roman"/>
                <a:cs typeface="Times New Roman"/>
              </a:rPr>
              <a:t>L</a:t>
            </a:r>
            <a:r>
              <a:rPr sz="2000" spc="4" dirty="0" smtClean="0">
                <a:latin typeface="Times New Roman"/>
                <a:cs typeface="Times New Roman"/>
              </a:rPr>
              <a:t>on</a:t>
            </a:r>
            <a:r>
              <a:rPr sz="2000" spc="19" dirty="0" smtClean="0">
                <a:latin typeface="Times New Roman"/>
                <a:cs typeface="Times New Roman"/>
              </a:rPr>
              <a:t>g</a:t>
            </a:r>
            <a:r>
              <a:rPr sz="2000" spc="-4" dirty="0" smtClean="0">
                <a:latin typeface="Times New Roman"/>
                <a:cs typeface="Times New Roman"/>
              </a:rPr>
              <a:t>i</a:t>
            </a:r>
            <a:r>
              <a:rPr sz="2000" spc="-14" dirty="0" smtClean="0">
                <a:latin typeface="Times New Roman"/>
                <a:cs typeface="Times New Roman"/>
              </a:rPr>
              <a:t>t</a:t>
            </a:r>
            <a:r>
              <a:rPr sz="2000" spc="4" dirty="0" smtClean="0">
                <a:latin typeface="Times New Roman"/>
                <a:cs typeface="Times New Roman"/>
              </a:rPr>
              <a:t>u</a:t>
            </a:r>
            <a:r>
              <a:rPr sz="2000" spc="0" dirty="0" smtClean="0">
                <a:latin typeface="Times New Roman"/>
                <a:cs typeface="Times New Roman"/>
              </a:rPr>
              <a:t>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19" dirty="0" smtClean="0">
                <a:latin typeface="Times New Roman"/>
                <a:cs typeface="Times New Roman"/>
              </a:rPr>
              <a:t>d</a:t>
            </a:r>
            <a:r>
              <a:rPr sz="2000" spc="0" dirty="0" smtClean="0">
                <a:latin typeface="Times New Roman"/>
                <a:cs typeface="Times New Roman"/>
              </a:rPr>
              <a:t>el</a:t>
            </a:r>
            <a:r>
              <a:rPr sz="2000" spc="-14" dirty="0" smtClean="0"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Times New Roman"/>
                <a:cs typeface="Times New Roman"/>
              </a:rPr>
              <a:t>p</a:t>
            </a:r>
            <a:r>
              <a:rPr sz="2000" spc="0" dirty="0" smtClean="0">
                <a:latin typeface="Times New Roman"/>
                <a:cs typeface="Times New Roman"/>
              </a:rPr>
              <a:t>re</a:t>
            </a:r>
            <a:r>
              <a:rPr sz="2000" spc="4" dirty="0" smtClean="0">
                <a:latin typeface="Times New Roman"/>
                <a:cs typeface="Times New Roman"/>
              </a:rPr>
              <a:t>f</a:t>
            </a:r>
            <a:r>
              <a:rPr sz="2000" spc="-14" dirty="0" smtClean="0">
                <a:latin typeface="Times New Roman"/>
                <a:cs typeface="Times New Roman"/>
              </a:rPr>
              <a:t>i</a:t>
            </a:r>
            <a:r>
              <a:rPr sz="2000" spc="-4" dirty="0" smtClean="0">
                <a:latin typeface="Times New Roman"/>
                <a:cs typeface="Times New Roman"/>
              </a:rPr>
              <a:t>j</a:t>
            </a:r>
            <a:r>
              <a:rPr sz="2000" spc="0" dirty="0" smtClean="0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8455" y="2280879"/>
            <a:ext cx="7239000" cy="137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38"/>
              </a:spcBef>
            </a:pPr>
            <a:endParaRPr sz="500"/>
          </a:p>
          <a:p>
            <a:pPr marL="1718183">
              <a:lnSpc>
                <a:spcPct val="95825"/>
              </a:lnSpc>
              <a:spcBef>
                <a:spcPts val="3000"/>
              </a:spcBef>
            </a:pPr>
            <a:r>
              <a:rPr sz="2800" spc="4" dirty="0" smtClean="0">
                <a:latin typeface="Times New Roman"/>
                <a:cs typeface="Times New Roman"/>
              </a:rPr>
              <a:t>Pr</a:t>
            </a:r>
            <a:r>
              <a:rPr sz="2800" spc="-4" dirty="0" smtClean="0">
                <a:latin typeface="Times New Roman"/>
                <a:cs typeface="Times New Roman"/>
              </a:rPr>
              <a:t>e</a:t>
            </a:r>
            <a:r>
              <a:rPr sz="2800" spc="4" dirty="0" smtClean="0">
                <a:latin typeface="Times New Roman"/>
                <a:cs typeface="Times New Roman"/>
              </a:rPr>
              <a:t>f</a:t>
            </a:r>
            <a:r>
              <a:rPr sz="2800" spc="0" dirty="0" smtClean="0">
                <a:latin typeface="Times New Roman"/>
                <a:cs typeface="Times New Roman"/>
              </a:rPr>
              <a:t>ijo                             </a:t>
            </a:r>
            <a:r>
              <a:rPr sz="2800" spc="65" dirty="0" smtClean="0">
                <a:latin typeface="Times New Roman"/>
                <a:cs typeface="Times New Roman"/>
              </a:rPr>
              <a:t> </a:t>
            </a:r>
            <a:r>
              <a:rPr sz="2800" spc="-1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do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763016" y="558573"/>
            <a:ext cx="464480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Lon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itud </a:t>
            </a:r>
            <a:r>
              <a:rPr sz="4400" spc="4" dirty="0" smtClean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400" spc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r>
              <a:rPr sz="4400" spc="-19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400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re</a:t>
            </a:r>
            <a:r>
              <a:rPr sz="4400" spc="-4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400" spc="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ijo</a:t>
            </a:r>
            <a:endParaRPr sz="4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4540" y="206080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92504" y="2086714"/>
            <a:ext cx="570036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U</a:t>
            </a:r>
            <a:r>
              <a:rPr sz="3200" spc="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r</a:t>
            </a:r>
            <a:r>
              <a:rPr sz="3200" spc="-4" dirty="0" smtClean="0">
                <a:latin typeface="Times New Roman"/>
                <a:cs typeface="Times New Roman"/>
              </a:rPr>
              <a:t>e</a:t>
            </a:r>
            <a:r>
              <a:rPr sz="3200" spc="9" dirty="0" smtClean="0">
                <a:latin typeface="Times New Roman"/>
                <a:cs typeface="Times New Roman"/>
              </a:rPr>
              <a:t>c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-4" dirty="0" smtClean="0">
                <a:latin typeface="Times New Roman"/>
                <a:cs typeface="Times New Roman"/>
              </a:rPr>
              <a:t>ió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I</a:t>
            </a:r>
            <a:r>
              <a:rPr sz="3200" spc="0" dirty="0" smtClean="0">
                <a:latin typeface="Times New Roman"/>
                <a:cs typeface="Times New Roman"/>
              </a:rPr>
              <a:t>P</a:t>
            </a:r>
            <a:r>
              <a:rPr sz="3200" spc="-129" dirty="0" smtClean="0">
                <a:latin typeface="Times New Roman"/>
                <a:cs typeface="Times New Roman"/>
              </a:rPr>
              <a:t> </a:t>
            </a:r>
            <a:r>
              <a:rPr sz="3200" spc="4" dirty="0" smtClean="0">
                <a:latin typeface="Times New Roman"/>
                <a:cs typeface="Times New Roman"/>
              </a:rPr>
              <a:t>es</a:t>
            </a:r>
            <a:r>
              <a:rPr sz="3200" spc="-14" dirty="0" smtClean="0">
                <a:latin typeface="Times New Roman"/>
                <a:cs typeface="Times New Roman"/>
              </a:rPr>
              <a:t>t</a:t>
            </a:r>
            <a:r>
              <a:rPr sz="3200" spc="0" dirty="0" smtClean="0">
                <a:latin typeface="Times New Roman"/>
                <a:cs typeface="Times New Roman"/>
              </a:rPr>
              <a:t>á</a:t>
            </a:r>
            <a:r>
              <a:rPr sz="3200" spc="9" dirty="0" smtClean="0">
                <a:latin typeface="Times New Roman"/>
                <a:cs typeface="Times New Roman"/>
              </a:rPr>
              <a:t> 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r>
              <a:rPr sz="3200" spc="4" dirty="0" smtClean="0">
                <a:latin typeface="Times New Roman"/>
                <a:cs typeface="Times New Roman"/>
              </a:rPr>
              <a:t>c</a:t>
            </a:r>
            <a:r>
              <a:rPr sz="3200" spc="0" dirty="0" smtClean="0">
                <a:latin typeface="Times New Roman"/>
                <a:cs typeface="Times New Roman"/>
              </a:rPr>
              <a:t>om</a:t>
            </a:r>
            <a:r>
              <a:rPr sz="3200" spc="4" dirty="0" smtClean="0">
                <a:latin typeface="Times New Roman"/>
                <a:cs typeface="Times New Roman"/>
              </a:rPr>
              <a:t>pañ</a:t>
            </a:r>
            <a:r>
              <a:rPr sz="3200" spc="-4" dirty="0" smtClean="0">
                <a:latin typeface="Times New Roman"/>
                <a:cs typeface="Times New Roman"/>
              </a:rPr>
              <a:t>ada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09994" y="2086714"/>
            <a:ext cx="62960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0" dirty="0" smtClean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54646" y="2086714"/>
            <a:ext cx="67426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u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2504" y="2574394"/>
            <a:ext cx="453896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nd</a:t>
            </a:r>
            <a:r>
              <a:rPr sz="3200" spc="-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cc</a:t>
            </a:r>
            <a:r>
              <a:rPr sz="3200" spc="-14" dirty="0" smtClean="0">
                <a:latin typeface="Times New Roman"/>
                <a:cs typeface="Times New Roman"/>
              </a:rPr>
              <a:t>i</a:t>
            </a:r>
            <a:r>
              <a:rPr sz="3200" spc="4" dirty="0" smtClean="0">
                <a:latin typeface="Times New Roman"/>
                <a:cs typeface="Times New Roman"/>
              </a:rPr>
              <a:t>ó</a:t>
            </a:r>
            <a:r>
              <a:rPr sz="3200" spc="0" dirty="0" smtClean="0">
                <a:latin typeface="Times New Roman"/>
                <a:cs typeface="Times New Roman"/>
              </a:rPr>
              <a:t>n </a:t>
            </a:r>
            <a:r>
              <a:rPr sz="3200" spc="4" dirty="0" smtClean="0">
                <a:latin typeface="Times New Roman"/>
                <a:cs typeface="Times New Roman"/>
              </a:rPr>
              <a:t>d</a:t>
            </a:r>
            <a:r>
              <a:rPr sz="3200" spc="0" dirty="0" smtClean="0">
                <a:latin typeface="Times New Roman"/>
                <a:cs typeface="Times New Roman"/>
              </a:rPr>
              <a:t>e la </a:t>
            </a:r>
            <a:r>
              <a:rPr sz="3200" spc="-1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-4" dirty="0" smtClean="0">
                <a:latin typeface="Times New Roman"/>
                <a:cs typeface="Times New Roman"/>
              </a:rPr>
              <a:t>n</a:t>
            </a:r>
            <a:r>
              <a:rPr sz="3200" spc="0" dirty="0" smtClean="0">
                <a:latin typeface="Times New Roman"/>
                <a:cs typeface="Times New Roman"/>
              </a:rPr>
              <a:t>gitud </a:t>
            </a:r>
            <a:r>
              <a:rPr sz="3200" spc="-4" dirty="0" smtClean="0">
                <a:latin typeface="Times New Roman"/>
                <a:cs typeface="Times New Roman"/>
              </a:rPr>
              <a:t>d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0" dirty="0" smtClean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45277" y="2574394"/>
            <a:ext cx="117118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4" dirty="0" smtClean="0">
                <a:latin typeface="Times New Roman"/>
                <a:cs typeface="Times New Roman"/>
              </a:rPr>
              <a:t>pre</a:t>
            </a:r>
            <a:r>
              <a:rPr sz="3200" spc="0" dirty="0" smtClean="0">
                <a:latin typeface="Times New Roman"/>
                <a:cs typeface="Times New Roman"/>
              </a:rPr>
              <a:t>fi</a:t>
            </a:r>
            <a:r>
              <a:rPr sz="3200" spc="-14" dirty="0" smtClean="0">
                <a:latin typeface="Times New Roman"/>
                <a:cs typeface="Times New Roman"/>
              </a:rPr>
              <a:t>j</a:t>
            </a:r>
            <a:r>
              <a:rPr sz="3200" spc="0" dirty="0" smtClean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28902" y="3139075"/>
            <a:ext cx="2855852" cy="8956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24">
              <a:lnSpc>
                <a:spcPts val="2955"/>
              </a:lnSpc>
              <a:spcBef>
                <a:spcPts val="147"/>
              </a:spcBef>
            </a:pPr>
            <a:r>
              <a:rPr sz="2800" spc="-14" dirty="0" smtClean="0">
                <a:latin typeface="Times New Roman"/>
                <a:cs typeface="Times New Roman"/>
              </a:rPr>
              <a:t>M</a:t>
            </a:r>
            <a:r>
              <a:rPr sz="2800" spc="-4" dirty="0" smtClean="0">
                <a:latin typeface="Times New Roman"/>
                <a:cs typeface="Times New Roman"/>
              </a:rPr>
              <a:t>á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-14" dirty="0" smtClean="0">
                <a:latin typeface="Times New Roman"/>
                <a:cs typeface="Times New Roman"/>
              </a:rPr>
              <a:t>c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4" dirty="0" smtClean="0">
                <a:latin typeface="Times New Roman"/>
                <a:cs typeface="Times New Roman"/>
              </a:rPr>
              <a:t>r</a:t>
            </a:r>
            <a:r>
              <a:rPr sz="2800" spc="0" dirty="0" smtClean="0">
                <a:latin typeface="Times New Roman"/>
                <a:cs typeface="Times New Roman"/>
              </a:rPr>
              <a:t>a</a:t>
            </a:r>
            <a:r>
              <a:rPr sz="2800" spc="-54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d</a:t>
            </a:r>
            <a:r>
              <a:rPr sz="2800" spc="0" dirty="0" smtClean="0">
                <a:latin typeface="Times New Roman"/>
                <a:cs typeface="Times New Roman"/>
              </a:rPr>
              <a:t>e</a:t>
            </a:r>
            <a:r>
              <a:rPr sz="2800" spc="-33" dirty="0" smtClean="0">
                <a:latin typeface="Times New Roman"/>
                <a:cs typeface="Times New Roman"/>
              </a:rPr>
              <a:t> </a:t>
            </a:r>
            <a:r>
              <a:rPr sz="2800" spc="4" dirty="0" smtClean="0">
                <a:latin typeface="Times New Roman"/>
                <a:cs typeface="Times New Roman"/>
              </a:rPr>
              <a:t>s</a:t>
            </a:r>
            <a:r>
              <a:rPr sz="2800" spc="19" dirty="0" smtClean="0">
                <a:latin typeface="Times New Roman"/>
                <a:cs typeface="Times New Roman"/>
              </a:rPr>
              <a:t>u</a:t>
            </a:r>
            <a:r>
              <a:rPr sz="2800" spc="4" dirty="0" smtClean="0">
                <a:latin typeface="Times New Roman"/>
                <a:cs typeface="Times New Roman"/>
              </a:rPr>
              <a:t>b-r</a:t>
            </a:r>
            <a:r>
              <a:rPr sz="2800" spc="-14" dirty="0" smtClean="0">
                <a:latin typeface="Times New Roman"/>
                <a:cs typeface="Times New Roman"/>
              </a:rPr>
              <a:t>ed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688"/>
              </a:spcBef>
            </a:pPr>
            <a:r>
              <a:rPr sz="2800" spc="4" dirty="0" smtClean="0">
                <a:latin typeface="Times New Roman"/>
                <a:cs typeface="Times New Roman"/>
              </a:rPr>
              <a:t>/</a:t>
            </a:r>
            <a:r>
              <a:rPr sz="2800" spc="-14" dirty="0" smtClean="0">
                <a:latin typeface="Times New Roman"/>
                <a:cs typeface="Times New Roman"/>
              </a:rPr>
              <a:t>L</a:t>
            </a:r>
            <a:r>
              <a:rPr sz="2800" spc="19" dirty="0" smtClean="0">
                <a:latin typeface="Times New Roman"/>
                <a:cs typeface="Times New Roman"/>
              </a:rPr>
              <a:t>o</a:t>
            </a:r>
            <a:r>
              <a:rPr sz="2800" spc="4" dirty="0" smtClean="0">
                <a:latin typeface="Times New Roman"/>
                <a:cs typeface="Times New Roman"/>
              </a:rPr>
              <a:t>n</a:t>
            </a:r>
            <a:r>
              <a:rPr sz="2800" spc="19" dirty="0" smtClean="0">
                <a:latin typeface="Times New Roman"/>
                <a:cs typeface="Times New Roman"/>
              </a:rPr>
              <a:t>g</a:t>
            </a:r>
            <a:r>
              <a:rPr sz="2800" spc="-9" dirty="0" smtClean="0">
                <a:latin typeface="Times New Roman"/>
                <a:cs typeface="Times New Roman"/>
              </a:rPr>
              <a:t>i</a:t>
            </a:r>
            <a:r>
              <a:rPr sz="2800" spc="0" dirty="0" smtClean="0">
                <a:latin typeface="Times New Roman"/>
                <a:cs typeface="Times New Roman"/>
              </a:rPr>
              <a:t>tud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290" y="3145940"/>
            <a:ext cx="198755" cy="8074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30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40" y="4168752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4028" y="4194660"/>
            <a:ext cx="162389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 smtClean="0">
                <a:latin typeface="Times New Roman"/>
                <a:cs typeface="Times New Roman"/>
              </a:rPr>
              <a:t>E</a:t>
            </a:r>
            <a:r>
              <a:rPr sz="3200" spc="-4" dirty="0" smtClean="0">
                <a:latin typeface="Times New Roman"/>
                <a:cs typeface="Times New Roman"/>
              </a:rPr>
              <a:t>j</a:t>
            </a:r>
            <a:r>
              <a:rPr sz="3200" spc="4" dirty="0" smtClean="0">
                <a:latin typeface="Times New Roman"/>
                <a:cs typeface="Times New Roman"/>
              </a:rPr>
              <a:t>e</a:t>
            </a:r>
            <a:r>
              <a:rPr sz="3200" spc="-9" dirty="0" smtClean="0">
                <a:latin typeface="Times New Roman"/>
                <a:cs typeface="Times New Roman"/>
              </a:rPr>
              <a:t>m</a:t>
            </a:r>
            <a:r>
              <a:rPr sz="3200" spc="4" dirty="0" smtClean="0">
                <a:latin typeface="Times New Roman"/>
                <a:cs typeface="Times New Roman"/>
              </a:rPr>
              <a:t>p</a:t>
            </a:r>
            <a:r>
              <a:rPr sz="3200" spc="-4" dirty="0" smtClean="0">
                <a:latin typeface="Times New Roman"/>
                <a:cs typeface="Times New Roman"/>
              </a:rPr>
              <a:t>l</a:t>
            </a:r>
            <a:r>
              <a:rPr sz="3200" spc="4" dirty="0" smtClean="0">
                <a:latin typeface="Times New Roman"/>
                <a:cs typeface="Times New Roman"/>
              </a:rPr>
              <a:t>o</a:t>
            </a:r>
            <a:r>
              <a:rPr sz="3200" spc="0" dirty="0" smtClean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902" y="4759468"/>
            <a:ext cx="4086275" cy="8956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sz="2800" spc="4" dirty="0" smtClean="0">
                <a:latin typeface="Times New Roman"/>
                <a:cs typeface="Times New Roman"/>
              </a:rPr>
              <a:t>19</a:t>
            </a:r>
            <a:r>
              <a:rPr sz="2800" spc="0" dirty="0" smtClean="0">
                <a:latin typeface="Times New Roman"/>
                <a:cs typeface="Times New Roman"/>
              </a:rPr>
              <a:t>2.</a:t>
            </a:r>
            <a:r>
              <a:rPr sz="2800" spc="9" dirty="0" smtClean="0">
                <a:latin typeface="Times New Roman"/>
                <a:cs typeface="Times New Roman"/>
              </a:rPr>
              <a:t>1</a:t>
            </a:r>
            <a:r>
              <a:rPr sz="2800" spc="19" dirty="0" smtClean="0">
                <a:latin typeface="Times New Roman"/>
                <a:cs typeface="Times New Roman"/>
              </a:rPr>
              <a:t>6</a:t>
            </a:r>
            <a:r>
              <a:rPr sz="2800" spc="0" dirty="0" smtClean="0">
                <a:latin typeface="Times New Roman"/>
                <a:cs typeface="Times New Roman"/>
              </a:rPr>
              <a:t>8</a:t>
            </a:r>
            <a:r>
              <a:rPr sz="2800" spc="-9" dirty="0" smtClean="0">
                <a:latin typeface="Times New Roman"/>
                <a:cs typeface="Times New Roman"/>
              </a:rPr>
              <a:t>.</a:t>
            </a:r>
            <a:r>
              <a:rPr sz="2800" spc="0" dirty="0" smtClean="0">
                <a:latin typeface="Times New Roman"/>
                <a:cs typeface="Times New Roman"/>
              </a:rPr>
              <a:t>1</a:t>
            </a:r>
            <a:r>
              <a:rPr sz="2800" spc="9" dirty="0" smtClean="0">
                <a:latin typeface="Times New Roman"/>
                <a:cs typeface="Times New Roman"/>
              </a:rPr>
              <a:t>0</a:t>
            </a:r>
            <a:r>
              <a:rPr sz="2800" spc="0" dirty="0" smtClean="0">
                <a:latin typeface="Times New Roman"/>
                <a:cs typeface="Times New Roman"/>
              </a:rPr>
              <a:t>.1</a:t>
            </a:r>
            <a:r>
              <a:rPr sz="2800" spc="-146" dirty="0" smtClean="0">
                <a:latin typeface="Times New Roman"/>
                <a:cs typeface="Times New Roman"/>
              </a:rPr>
              <a:t> </a:t>
            </a:r>
            <a:r>
              <a:rPr sz="2800" spc="19" dirty="0" smtClean="0">
                <a:latin typeface="Times New Roman"/>
                <a:cs typeface="Times New Roman"/>
              </a:rPr>
              <a:t>2</a:t>
            </a:r>
            <a:r>
              <a:rPr sz="2800" spc="4" dirty="0" smtClean="0">
                <a:latin typeface="Times New Roman"/>
                <a:cs typeface="Times New Roman"/>
              </a:rPr>
              <a:t>55</a:t>
            </a:r>
            <a:r>
              <a:rPr sz="2800" spc="-14" dirty="0" smtClean="0">
                <a:latin typeface="Times New Roman"/>
                <a:cs typeface="Times New Roman"/>
              </a:rPr>
              <a:t>.</a:t>
            </a:r>
            <a:r>
              <a:rPr sz="2800" spc="19" dirty="0" smtClean="0">
                <a:latin typeface="Times New Roman"/>
                <a:cs typeface="Times New Roman"/>
              </a:rPr>
              <a:t>2</a:t>
            </a:r>
            <a:r>
              <a:rPr sz="2800" spc="0" dirty="0" smtClean="0">
                <a:latin typeface="Times New Roman"/>
                <a:cs typeface="Times New Roman"/>
              </a:rPr>
              <a:t>5</a:t>
            </a:r>
            <a:r>
              <a:rPr sz="2800" spc="9" dirty="0" smtClean="0">
                <a:latin typeface="Times New Roman"/>
                <a:cs typeface="Times New Roman"/>
              </a:rPr>
              <a:t>5</a:t>
            </a:r>
            <a:r>
              <a:rPr sz="2800" spc="0" dirty="0" smtClean="0">
                <a:latin typeface="Times New Roman"/>
                <a:cs typeface="Times New Roman"/>
              </a:rPr>
              <a:t>.25</a:t>
            </a:r>
            <a:r>
              <a:rPr sz="2800" spc="19" dirty="0" smtClean="0">
                <a:latin typeface="Times New Roman"/>
                <a:cs typeface="Times New Roman"/>
              </a:rPr>
              <a:t>5</a:t>
            </a:r>
            <a:r>
              <a:rPr sz="2800" spc="-4" dirty="0" smtClean="0">
                <a:latin typeface="Times New Roman"/>
                <a:cs typeface="Times New Roman"/>
              </a:rPr>
              <a:t>.0</a:t>
            </a:r>
            <a:endParaRPr sz="2800">
              <a:latin typeface="Times New Roman"/>
              <a:cs typeface="Times New Roman"/>
            </a:endParaRPr>
          </a:p>
          <a:p>
            <a:pPr marL="12700" marR="53263">
              <a:lnSpc>
                <a:spcPct val="95825"/>
              </a:lnSpc>
              <a:spcBef>
                <a:spcPts val="688"/>
              </a:spcBef>
            </a:pPr>
            <a:r>
              <a:rPr sz="2800" spc="4" dirty="0" smtClean="0">
                <a:latin typeface="Times New Roman"/>
                <a:cs typeface="Times New Roman"/>
              </a:rPr>
              <a:t>19</a:t>
            </a:r>
            <a:r>
              <a:rPr sz="2800" spc="0" dirty="0" smtClean="0">
                <a:latin typeface="Times New Roman"/>
                <a:cs typeface="Times New Roman"/>
              </a:rPr>
              <a:t>2.</a:t>
            </a:r>
            <a:r>
              <a:rPr sz="2800" spc="9" dirty="0" smtClean="0">
                <a:latin typeface="Times New Roman"/>
                <a:cs typeface="Times New Roman"/>
              </a:rPr>
              <a:t>1</a:t>
            </a:r>
            <a:r>
              <a:rPr sz="2800" spc="19" dirty="0" smtClean="0">
                <a:latin typeface="Times New Roman"/>
                <a:cs typeface="Times New Roman"/>
              </a:rPr>
              <a:t>6</a:t>
            </a:r>
            <a:r>
              <a:rPr sz="2800" spc="0" dirty="0" smtClean="0">
                <a:latin typeface="Times New Roman"/>
                <a:cs typeface="Times New Roman"/>
              </a:rPr>
              <a:t>8</a:t>
            </a:r>
            <a:r>
              <a:rPr sz="2800" spc="-9" dirty="0" smtClean="0">
                <a:latin typeface="Times New Roman"/>
                <a:cs typeface="Times New Roman"/>
              </a:rPr>
              <a:t>.</a:t>
            </a:r>
            <a:r>
              <a:rPr sz="2800" spc="0" dirty="0" smtClean="0">
                <a:latin typeface="Times New Roman"/>
                <a:cs typeface="Times New Roman"/>
              </a:rPr>
              <a:t>1</a:t>
            </a:r>
            <a:r>
              <a:rPr sz="2800" spc="9" dirty="0" smtClean="0">
                <a:latin typeface="Times New Roman"/>
                <a:cs typeface="Times New Roman"/>
              </a:rPr>
              <a:t>0</a:t>
            </a:r>
            <a:r>
              <a:rPr sz="2800" spc="0" dirty="0" smtClean="0">
                <a:latin typeface="Times New Roman"/>
                <a:cs typeface="Times New Roman"/>
              </a:rPr>
              <a:t>.1</a:t>
            </a:r>
            <a:r>
              <a:rPr sz="2800" spc="9" dirty="0" smtClean="0">
                <a:latin typeface="Times New Roman"/>
                <a:cs typeface="Times New Roman"/>
              </a:rPr>
              <a:t>/</a:t>
            </a:r>
            <a:r>
              <a:rPr sz="2800" spc="19" dirty="0" smtClean="0">
                <a:latin typeface="Times New Roman"/>
                <a:cs typeface="Times New Roman"/>
              </a:rPr>
              <a:t>2</a:t>
            </a:r>
            <a:r>
              <a:rPr sz="2800" spc="0" dirty="0" smtClean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290" y="4766587"/>
            <a:ext cx="198755" cy="807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45"/>
              </a:lnSpc>
              <a:spcBef>
                <a:spcPts val="112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528"/>
              </a:spcBef>
            </a:pPr>
            <a:r>
              <a:rPr sz="2100" spc="0" dirty="0" smtClean="0">
                <a:latin typeface="Times New Roman"/>
                <a:cs typeface="Times New Roman"/>
              </a:rPr>
              <a:t>–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70011" y="6498283"/>
            <a:ext cx="3644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Times New Roman"/>
                <a:cs typeface="Times New Roman"/>
              </a:rPr>
              <a:t>6-9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823" y="3167592"/>
            <a:ext cx="35242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</TotalTime>
  <Words>1494</Words>
  <Application>Microsoft Office PowerPoint</Application>
  <PresentationFormat>Presentación en pantalla (4:3)</PresentationFormat>
  <Paragraphs>508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Origen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Jairo Hernández G.</cp:lastModifiedBy>
  <cp:revision>3</cp:revision>
  <dcterms:modified xsi:type="dcterms:W3CDTF">2020-07-30T01:05:43Z</dcterms:modified>
</cp:coreProperties>
</file>