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74" r:id="rId4"/>
    <p:sldId id="271" r:id="rId5"/>
    <p:sldId id="276" r:id="rId6"/>
    <p:sldId id="279" r:id="rId7"/>
    <p:sldId id="261" r:id="rId8"/>
    <p:sldId id="262" r:id="rId9"/>
    <p:sldId id="277" r:id="rId10"/>
    <p:sldId id="280" r:id="rId11"/>
    <p:sldId id="281" r:id="rId12"/>
    <p:sldId id="282" r:id="rId13"/>
    <p:sldId id="283" r:id="rId14"/>
    <p:sldId id="267" r:id="rId15"/>
    <p:sldId id="289" r:id="rId16"/>
    <p:sldId id="290" r:id="rId17"/>
    <p:sldId id="258" r:id="rId18"/>
    <p:sldId id="257" r:id="rId19"/>
    <p:sldId id="259" r:id="rId20"/>
    <p:sldId id="268" r:id="rId21"/>
    <p:sldId id="269" r:id="rId22"/>
    <p:sldId id="270" r:id="rId23"/>
    <p:sldId id="260" r:id="rId24"/>
    <p:sldId id="263" r:id="rId25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95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5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6B8E55-B9AB-403C-ABD8-55A586D7B2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F7304D4-4D48-4C67-BC86-7B3D72C5FC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FF63994-3303-42A6-97D2-14C79E4EE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ADB71-C6DD-46D7-9B49-0852E2F826E3}" type="datetimeFigureOut">
              <a:rPr lang="es-CO" smtClean="0"/>
              <a:t>19/08/2021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27718FB-358D-4BA1-95B4-754404837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CBB0C33-FAB8-4798-BDD8-FC857ECA8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9EAF5-9180-4B3C-95AE-D31922F2ED8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17932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858BD5-69CF-4398-A1BD-9D49EB321A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A699D29-528C-469C-BA59-10F30EBF68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BFC7173-514A-437D-8EA2-F6958CC9AA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ADB71-C6DD-46D7-9B49-0852E2F826E3}" type="datetimeFigureOut">
              <a:rPr lang="es-CO" smtClean="0"/>
              <a:t>19/08/2021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8B4EC3A-2B21-44CD-A7FD-4C5F2188A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209066D-5B33-4FFF-A945-ECA7042A0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9EAF5-9180-4B3C-95AE-D31922F2ED8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71142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87D96DA-4C0A-4672-8E8E-CDF04B7988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6CE30D6-5B4E-4168-912A-EDE151C686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6AE93CF-6DE5-40E4-A695-AEFCA1208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ADB71-C6DD-46D7-9B49-0852E2F826E3}" type="datetimeFigureOut">
              <a:rPr lang="es-CO" smtClean="0"/>
              <a:t>19/08/2021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F3119D1-FED8-4846-94F5-403AC1687B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869C03E-21FE-4B42-8C3A-A38657729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9EAF5-9180-4B3C-95AE-D31922F2ED8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33943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321674-975B-4445-BC1B-A3CA497AF1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EA234F7-4732-4027-83DB-62366A93DA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1EDA479-E1F6-4747-949D-AB32767CB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ADB71-C6DD-46D7-9B49-0852E2F826E3}" type="datetimeFigureOut">
              <a:rPr lang="es-CO" smtClean="0"/>
              <a:t>19/08/2021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5FAC871-3305-4C0F-AA9D-60D365F1F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D618F67-1F10-4FD0-A054-F43FB0486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9EAF5-9180-4B3C-95AE-D31922F2ED8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11354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BB847B-BE38-424F-BDE3-6854BCEA5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5BB211D-CEA7-4BB7-85D7-D20910BD2F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72D4513-EFBA-4413-9908-4B4B3E985A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ADB71-C6DD-46D7-9B49-0852E2F826E3}" type="datetimeFigureOut">
              <a:rPr lang="es-CO" smtClean="0"/>
              <a:t>19/08/2021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90B966C-9FBE-40C5-9AFC-CFC6493BB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4DD7CDC-F7C4-4698-A5EB-6814AF8BC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9EAF5-9180-4B3C-95AE-D31922F2ED8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42820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B26613-F505-47BD-BA48-A23573A94C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9AA39A3-6CDC-4D7C-93E6-2D29EAE4D3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4887E2E-9D4D-4CE6-9129-BF37808203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E044298-BEAF-4535-ACB4-D95F3A22F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ADB71-C6DD-46D7-9B49-0852E2F826E3}" type="datetimeFigureOut">
              <a:rPr lang="es-CO" smtClean="0"/>
              <a:t>19/08/2021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C7566B9-3126-4F0F-9C8E-4C37B45E4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70EE3B1-35E5-4BD6-8265-597FCA10B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9EAF5-9180-4B3C-95AE-D31922F2ED8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65942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DCA7A2-DC0F-4606-8701-259653C671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3B37513-038D-412F-999C-55A9B29011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6751703-9BC4-4352-BC26-0BDBE9BCD1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CF08867-0764-4AC3-9B24-A47BB450D5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3371F06-F6B2-40C5-B85A-98334F26CB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99F24B2-20D4-4F18-BEA1-B0D96B9F9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ADB71-C6DD-46D7-9B49-0852E2F826E3}" type="datetimeFigureOut">
              <a:rPr lang="es-CO" smtClean="0"/>
              <a:t>19/08/2021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5B68E87-4F9F-488E-98EB-40BCACEDC3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FDE63DC-9A57-4615-8941-F345E4468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9EAF5-9180-4B3C-95AE-D31922F2ED8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77933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1B6F68-4959-4FF6-82B3-969B26446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742FFB4-1DCC-4C18-8229-68C11A62F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ADB71-C6DD-46D7-9B49-0852E2F826E3}" type="datetimeFigureOut">
              <a:rPr lang="es-CO" smtClean="0"/>
              <a:t>19/08/2021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A1FF605-354F-42F7-8446-96C94ABEA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79D086F-A005-4557-9022-890C90D1D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9EAF5-9180-4B3C-95AE-D31922F2ED8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29082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B2E8056-0ED3-4FF8-8733-35DDA14423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ADB71-C6DD-46D7-9B49-0852E2F826E3}" type="datetimeFigureOut">
              <a:rPr lang="es-CO" smtClean="0"/>
              <a:t>19/08/2021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1ABCF89-BD8E-40BE-A30F-BE8AB8C39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8658A3C-9FBE-4420-82CF-CF202A5C4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9EAF5-9180-4B3C-95AE-D31922F2ED8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19700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20BE3F-F0A2-401E-A2C3-E4663163C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CAAD3BE-FFF7-445E-85F9-F7592839E2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D3F5B2E-251A-43AA-AC1F-88073C38D3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F9454B3-EA07-45CE-944C-FB379ADEE6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ADB71-C6DD-46D7-9B49-0852E2F826E3}" type="datetimeFigureOut">
              <a:rPr lang="es-CO" smtClean="0"/>
              <a:t>19/08/2021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FF5040C-08B7-4644-97EB-DDA7B5C16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4B20A95-C26C-4EF0-886D-D51E64353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9EAF5-9180-4B3C-95AE-D31922F2ED8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77520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C23F0E-A557-496D-AC43-3A2D31F4E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52BE33D-9174-4672-8FFB-1079176A16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1BD59EF-32C9-4421-809F-F6BA6F12E3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D4934B7-6C73-44F8-9645-610F23E05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ADB71-C6DD-46D7-9B49-0852E2F826E3}" type="datetimeFigureOut">
              <a:rPr lang="es-CO" smtClean="0"/>
              <a:t>19/08/2021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C6E6376-871A-4B82-BD22-1FBDF37B3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5249A1F-35AA-4F50-88C0-880226577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9EAF5-9180-4B3C-95AE-D31922F2ED8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38861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26000CA-BEB1-4B30-A7D7-9CA1F9B30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AA22416-B8C1-4375-A1B1-D749996C8D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D8A5B80-83D1-41DE-AE56-951C9D577B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EADB71-C6DD-46D7-9B49-0852E2F826E3}" type="datetimeFigureOut">
              <a:rPr lang="es-CO" smtClean="0"/>
              <a:t>19/08/2021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41D21C4-7D8C-4A3E-B1ED-0411C579D7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E507E83-99F5-4054-87A3-4E61867059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19EAF5-9180-4B3C-95AE-D31922F2ED8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12748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43265F-571F-4920-A198-B7FFE5E99D4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O" dirty="0"/>
              <a:t>Manejo de Talento Humano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148CDE4-A10D-4E00-9A3E-17AEBF46B1E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183820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BD0756-7C1E-4F05-AFE5-3A30BD9BE9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>
                <a:solidFill>
                  <a:srgbClr val="FF0000"/>
                </a:solidFill>
              </a:rPr>
              <a:t>Fuentes Internas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AD591AA-C2CC-40FD-98C3-818A023D4A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CO" dirty="0"/>
              <a:t>Proporcionan información a la empresa sobre el posible candidato, y se tiene de documentos archivados, como:</a:t>
            </a:r>
          </a:p>
          <a:p>
            <a:pPr>
              <a:buFontTx/>
              <a:buChar char="-"/>
            </a:pPr>
            <a:r>
              <a:rPr lang="es-CO" dirty="0"/>
              <a:t>Solicitudes de empleo (hoja de vida) </a:t>
            </a:r>
          </a:p>
          <a:p>
            <a:pPr>
              <a:buFontTx/>
              <a:buChar char="-"/>
            </a:pPr>
            <a:r>
              <a:rPr lang="es-CO" dirty="0"/>
              <a:t>Estudio documental de candidatos</a:t>
            </a:r>
          </a:p>
          <a:p>
            <a:pPr>
              <a:buFontTx/>
              <a:buChar char="-"/>
            </a:pPr>
            <a:r>
              <a:rPr lang="es-CO" dirty="0"/>
              <a:t>Exámenes de conocimiento y habilidades</a:t>
            </a:r>
          </a:p>
        </p:txBody>
      </p:sp>
    </p:spTree>
    <p:extLst>
      <p:ext uri="{BB962C8B-B14F-4D97-AF65-F5344CB8AC3E}">
        <p14:creationId xmlns:p14="http://schemas.microsoft.com/office/powerpoint/2010/main" val="4403212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2C1E50-CB75-440E-B683-0F5AD4171DE7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/>
          <a:lstStyle/>
          <a:p>
            <a:r>
              <a:rPr lang="es-CO" dirty="0">
                <a:solidFill>
                  <a:srgbClr val="FF0000"/>
                </a:solidFill>
              </a:rPr>
              <a:t>Fuentes externas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F4BAC2F-D289-4330-8B16-BC356274391A}"/>
              </a:ext>
            </a:extLst>
          </p:cNvPr>
          <p:cNvSpPr>
            <a:spLocks noGrp="1"/>
          </p:cNvSpPr>
          <p:nvPr>
            <p:ph idx="1"/>
          </p:nvPr>
        </p:nvSpPr>
        <p:spPr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s-CO" dirty="0"/>
              <a:t>Anuncios publicitarios</a:t>
            </a:r>
          </a:p>
          <a:p>
            <a:r>
              <a:rPr lang="es-CO" dirty="0"/>
              <a:t>Instituciones educativas</a:t>
            </a:r>
          </a:p>
          <a:p>
            <a:r>
              <a:rPr lang="es-CO" dirty="0"/>
              <a:t>Agencias de empleo</a:t>
            </a:r>
          </a:p>
        </p:txBody>
      </p:sp>
    </p:spTree>
    <p:extLst>
      <p:ext uri="{BB962C8B-B14F-4D97-AF65-F5344CB8AC3E}">
        <p14:creationId xmlns:p14="http://schemas.microsoft.com/office/powerpoint/2010/main" val="26963634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F765D0-BD97-4730-B6F4-C24180848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Selección</a:t>
            </a:r>
          </a:p>
        </p:txBody>
      </p:sp>
      <p:pic>
        <p:nvPicPr>
          <p:cNvPr id="25602" name="Picture 2" descr="Reclutamiento y selección de personal │Desarrollo Profesional">
            <a:extLst>
              <a:ext uri="{FF2B5EF4-FFF2-40B4-BE49-F238E27FC236}">
                <a16:creationId xmlns:a16="http://schemas.microsoft.com/office/drawing/2014/main" id="{33357451-32DB-471B-99EC-6C372B8EE28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9977" y="1854449"/>
            <a:ext cx="2667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4" name="Picture 4" descr="Proceso de Selección - Coordinador... - Red de Talento Humano Ecuador |  Facebook">
            <a:extLst>
              <a:ext uri="{FF2B5EF4-FFF2-40B4-BE49-F238E27FC236}">
                <a16:creationId xmlns:a16="http://schemas.microsoft.com/office/drawing/2014/main" id="{0177F277-6912-48DA-AD89-EBA4E12544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621" y="1768724"/>
            <a:ext cx="2543175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6" name="Picture 6" descr="Inicio - Talento Humano">
            <a:extLst>
              <a:ext uri="{FF2B5EF4-FFF2-40B4-BE49-F238E27FC236}">
                <a16:creationId xmlns:a16="http://schemas.microsoft.com/office/drawing/2014/main" id="{913DF479-BA65-4CFC-918B-A18052D105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9677" y="1797298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15347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F82D55-2E9E-43BB-A046-1C0A169CB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135704"/>
          </a:xfr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/>
          <a:p>
            <a:r>
              <a:rPr lang="es-CO" sz="3200" dirty="0">
                <a:solidFill>
                  <a:srgbClr val="FF0000"/>
                </a:solidFill>
              </a:rPr>
              <a:t>Selección.</a:t>
            </a:r>
            <a:r>
              <a:rPr lang="es-CO" sz="3200" dirty="0"/>
              <a:t> Conjunto de pasos mediante la empresa realiza evaluación sobre las características y aptitudes de los candidatos y determina quien cumple los requisitos para ser aceptado. 5 pasos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2A9DCDB-A76C-401C-B44A-09877DF6DC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75401"/>
            <a:ext cx="10515600" cy="3301561"/>
          </a:xfrm>
          <a:blipFill>
            <a:blip r:embed="rId2"/>
            <a:tile tx="0" ty="0" sx="100000" sy="100000" flip="none" algn="tl"/>
          </a:blipFill>
        </p:spPr>
        <p:txBody>
          <a:bodyPr>
            <a:normAutofit fontScale="92500" lnSpcReduction="10000"/>
          </a:bodyPr>
          <a:lstStyle/>
          <a:p>
            <a:r>
              <a:rPr lang="es-CO" dirty="0"/>
              <a:t>El cuestionario de solicitud se usa para conocer el interés del solicitante por obtener el empleo y proporciona la información necesaria para la entrevista inicial.</a:t>
            </a:r>
          </a:p>
          <a:p>
            <a:r>
              <a:rPr lang="es-CO" dirty="0"/>
              <a:t>El segundo paso es la entrevista inicial</a:t>
            </a:r>
          </a:p>
          <a:p>
            <a:r>
              <a:rPr lang="es-CO" dirty="0"/>
              <a:t>Tercer paso las pruebas</a:t>
            </a:r>
          </a:p>
          <a:p>
            <a:r>
              <a:rPr lang="es-CO" dirty="0"/>
              <a:t>Cuarto investigación de antecedentes permite comprobar la veracidad de la información.</a:t>
            </a:r>
          </a:p>
          <a:p>
            <a:r>
              <a:rPr lang="es-CO" dirty="0"/>
              <a:t>Examen </a:t>
            </a:r>
            <a:r>
              <a:rPr lang="es-CO" dirty="0" err="1"/>
              <a:t>fisico</a:t>
            </a:r>
            <a:endParaRPr lang="es-CO" dirty="0"/>
          </a:p>
          <a:p>
            <a:pPr marL="0" indent="0">
              <a:buNone/>
            </a:pP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4651042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Gestión del Talento Humano">
            <a:extLst>
              <a:ext uri="{FF2B5EF4-FFF2-40B4-BE49-F238E27FC236}">
                <a16:creationId xmlns:a16="http://schemas.microsoft.com/office/drawing/2014/main" id="{3B7E5812-460B-4EC0-A909-B8D65C3013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900" y="828675"/>
            <a:ext cx="6934200" cy="520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06512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2F17C9-693D-4802-92F6-92F5ED21C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Inducción</a:t>
            </a:r>
          </a:p>
        </p:txBody>
      </p:sp>
      <p:pic>
        <p:nvPicPr>
          <p:cNvPr id="26626" name="Picture 2" descr="Gestión del Talento Humano">
            <a:extLst>
              <a:ext uri="{FF2B5EF4-FFF2-40B4-BE49-F238E27FC236}">
                <a16:creationId xmlns:a16="http://schemas.microsoft.com/office/drawing/2014/main" id="{6C785001-4542-490E-9294-C2B93BC7C47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57944"/>
            <a:ext cx="10024431" cy="6673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55182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F1FD1F-BDFC-40FD-8083-DEA1C7D67F72}"/>
              </a:ext>
            </a:extLst>
          </p:cNvPr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es-CO" dirty="0"/>
              <a:t>Para una buena inducción se recomienda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672EF33-B654-4477-A425-5569E1B22286}"/>
              </a:ext>
            </a:extLst>
          </p:cNvPr>
          <p:cNvSpPr>
            <a:spLocks noGrp="1"/>
          </p:cNvSpPr>
          <p:nvPr>
            <p:ph idx="1"/>
          </p:nvPr>
        </p:nvSpPr>
        <p:spPr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s-CO" dirty="0"/>
              <a:t>Información general sobre la rutina del trabajo</a:t>
            </a:r>
          </a:p>
          <a:p>
            <a:r>
              <a:rPr lang="es-CO" dirty="0"/>
              <a:t>Repaso de la historia de la empresa: su propósito, sus productos y como el puesto contribuye a sus necesidades.</a:t>
            </a:r>
          </a:p>
          <a:p>
            <a:r>
              <a:rPr lang="es-CO" dirty="0"/>
              <a:t>Una presentación mas detallada, quizá mediante folletos o reglamentos, de las políticas y prestaciones de las cuales gozará el trabajador.</a:t>
            </a:r>
          </a:p>
        </p:txBody>
      </p:sp>
    </p:spTree>
    <p:extLst>
      <p:ext uri="{BB962C8B-B14F-4D97-AF65-F5344CB8AC3E}">
        <p14:creationId xmlns:p14="http://schemas.microsoft.com/office/powerpoint/2010/main" val="9533913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69727A-A95C-4854-96AF-EC5E1433D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7C26ECB-606E-4226-B3E9-675596B5D6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2050" name="Picture 2" descr="Gestión del Talento Humano">
            <a:extLst>
              <a:ext uri="{FF2B5EF4-FFF2-40B4-BE49-F238E27FC236}">
                <a16:creationId xmlns:a16="http://schemas.microsoft.com/office/drawing/2014/main" id="{1922BCE4-C60A-49BA-BFF1-F69227FDEE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900" y="828675"/>
            <a:ext cx="6934200" cy="520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09493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AF0F95-ED17-4C3D-9BE2-4D993AAA0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Planeación del talento humano</a:t>
            </a:r>
          </a:p>
        </p:txBody>
      </p:sp>
      <p:pic>
        <p:nvPicPr>
          <p:cNvPr id="1026" name="Picture 2" descr="Gestión del Talento Humano">
            <a:extLst>
              <a:ext uri="{FF2B5EF4-FFF2-40B4-BE49-F238E27FC236}">
                <a16:creationId xmlns:a16="http://schemas.microsoft.com/office/drawing/2014/main" id="{70B301C6-550C-49CC-AAFC-F538D857304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955" y="208229"/>
            <a:ext cx="9449508" cy="6284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06566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005379-E823-422F-82ED-6A83F299B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3074" name="Picture 2" descr="Gestión del Talento Humano">
            <a:extLst>
              <a:ext uri="{FF2B5EF4-FFF2-40B4-BE49-F238E27FC236}">
                <a16:creationId xmlns:a16="http://schemas.microsoft.com/office/drawing/2014/main" id="{61EF19B6-996D-443C-BA19-6728C7D1018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375" y="365125"/>
            <a:ext cx="10161761" cy="6026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4903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244D96-E6D8-4D4A-9755-3F196197D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896" y="2017666"/>
            <a:ext cx="10613136" cy="684848"/>
          </a:xfrm>
        </p:spPr>
        <p:txBody>
          <a:bodyPr>
            <a:normAutofit fontScale="90000"/>
          </a:bodyPr>
          <a:lstStyle/>
          <a:p>
            <a:r>
              <a:rPr lang="es-CO" dirty="0"/>
              <a:t>Administración del talento humano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D0EC030-6D2E-4442-9508-6BA377D7FB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9432" y="2997034"/>
            <a:ext cx="10515600" cy="2250670"/>
          </a:xfrm>
        </p:spPr>
        <p:txBody>
          <a:bodyPr/>
          <a:lstStyle/>
          <a:p>
            <a:r>
              <a:rPr lang="es-CO" dirty="0"/>
              <a:t>La necesidad de talento humano consiste en anticipar y calcular las necesidades futuras de personal en la empresa.</a:t>
            </a:r>
          </a:p>
          <a:p>
            <a:r>
              <a:rPr lang="es-CO" dirty="0"/>
              <a:t>Debe determinar el número y calificación de personas necesarias para desempeñar deberes específicos en un momento dado.</a:t>
            </a:r>
          </a:p>
        </p:txBody>
      </p:sp>
      <p:pic>
        <p:nvPicPr>
          <p:cNvPr id="20484" name="Picture 4" descr="La digitalización de RRHH: crear un valor real empresarial y una  experiencia única para la gestión del talento | Oracle Aplicaciones Blog">
            <a:extLst>
              <a:ext uri="{FF2B5EF4-FFF2-40B4-BE49-F238E27FC236}">
                <a16:creationId xmlns:a16="http://schemas.microsoft.com/office/drawing/2014/main" id="{98A3A901-EDC7-45EE-8CAB-115C022D82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1120" y="90488"/>
            <a:ext cx="3108198" cy="205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11889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MODULO GESTION DE TALENTO HUMANO Gestión de Talento Humano. - ppt descargar">
            <a:extLst>
              <a:ext uri="{FF2B5EF4-FFF2-40B4-BE49-F238E27FC236}">
                <a16:creationId xmlns:a16="http://schemas.microsoft.com/office/drawing/2014/main" id="{1710F638-01CA-4493-9B98-2C29D0F125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44891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B670DBD5-770C-4383-9F54-5B86E86BD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0277" y="0"/>
            <a:ext cx="9771446" cy="6858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3314" name="Picture 2" descr="Gestión del Talento Humano">
            <a:extLst>
              <a:ext uri="{FF2B5EF4-FFF2-40B4-BE49-F238E27FC236}">
                <a16:creationId xmlns:a16="http://schemas.microsoft.com/office/drawing/2014/main" id="{0E9A9B19-F13D-4157-89AE-00EBB03C6E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68"/>
          <a:stretch/>
        </p:blipFill>
        <p:spPr bwMode="auto">
          <a:xfrm>
            <a:off x="1460597" y="10"/>
            <a:ext cx="9270806" cy="68579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20284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Así están integradas las UTL de los congresistas de Caldas">
            <a:extLst>
              <a:ext uri="{FF2B5EF4-FFF2-40B4-BE49-F238E27FC236}">
                <a16:creationId xmlns:a16="http://schemas.microsoft.com/office/drawing/2014/main" id="{920CE132-5010-45B6-A5F6-10510D51A2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9826" y="0"/>
            <a:ext cx="654565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97738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70391C-E703-4564-828A-445D4765A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098" name="Picture 2" descr="Gestión del Talento Humano">
            <a:extLst>
              <a:ext uri="{FF2B5EF4-FFF2-40B4-BE49-F238E27FC236}">
                <a16:creationId xmlns:a16="http://schemas.microsoft.com/office/drawing/2014/main" id="{5F9D7344-342F-45EC-B6ED-98C445B0046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108" y="1825625"/>
            <a:ext cx="5801784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72130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Gestión del Talento Humano">
            <a:extLst>
              <a:ext uri="{FF2B5EF4-FFF2-40B4-BE49-F238E27FC236}">
                <a16:creationId xmlns:a16="http://schemas.microsoft.com/office/drawing/2014/main" id="{556DB062-145F-4A4B-A6B5-377F0908C4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900" y="828675"/>
            <a:ext cx="6934200" cy="520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95944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Incorporación del talento humano final">
            <a:extLst>
              <a:ext uri="{FF2B5EF4-FFF2-40B4-BE49-F238E27FC236}">
                <a16:creationId xmlns:a16="http://schemas.microsoft.com/office/drawing/2014/main" id="{E7EAA184-7845-4078-934E-9509A693BB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6745" y="1066282"/>
            <a:ext cx="6076950" cy="456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43268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Mandala El Talento Humano">
            <a:extLst>
              <a:ext uri="{FF2B5EF4-FFF2-40B4-BE49-F238E27FC236}">
                <a16:creationId xmlns:a16="http://schemas.microsoft.com/office/drawing/2014/main" id="{5E5A209C-EE11-4CFF-8B10-0C39EC025C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525" y="1147763"/>
            <a:ext cx="6076950" cy="456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41057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5A1A17-2B53-41F6-8DC0-1FFAED20B8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0191"/>
            <a:ext cx="10515600" cy="730497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es-CO" dirty="0"/>
              <a:t>Proceso de contratación</a:t>
            </a:r>
          </a:p>
        </p:txBody>
      </p:sp>
      <p:sp>
        <p:nvSpPr>
          <p:cNvPr id="9" name="Marcador de contenido 8">
            <a:extLst>
              <a:ext uri="{FF2B5EF4-FFF2-40B4-BE49-F238E27FC236}">
                <a16:creationId xmlns:a16="http://schemas.microsoft.com/office/drawing/2014/main" id="{707D0D7B-949D-4DF0-9174-4D1B9CAABA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O" dirty="0"/>
              <a:t>En la contratación se sigue una serie de pasos, que conducen a elegir la persona ideal para el puesto estos son: reclutamiento, selección e inducción.</a:t>
            </a:r>
          </a:p>
          <a:p>
            <a:endParaRPr lang="es-CO" dirty="0"/>
          </a:p>
          <a:p>
            <a:pPr marL="0" indent="0">
              <a:buNone/>
            </a:pPr>
            <a:endParaRPr lang="es-CO" dirty="0"/>
          </a:p>
        </p:txBody>
      </p:sp>
      <p:pic>
        <p:nvPicPr>
          <p:cNvPr id="21512" name="Picture 8" descr="Propuesta para el desarrollo del Talento Humano">
            <a:extLst>
              <a:ext uri="{FF2B5EF4-FFF2-40B4-BE49-F238E27FC236}">
                <a16:creationId xmlns:a16="http://schemas.microsoft.com/office/drawing/2014/main" id="{2C0FECC4-ED75-4D90-ACBC-FDFDC69933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0" y="3283026"/>
            <a:ext cx="5524500" cy="1574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32425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40E96A-EB39-4439-AC8B-E5587B2314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5477" y="282988"/>
            <a:ext cx="10515600" cy="1325563"/>
          </a:xfrm>
        </p:spPr>
        <p:txBody>
          <a:bodyPr/>
          <a:lstStyle/>
          <a:p>
            <a:r>
              <a:rPr lang="es-CO" dirty="0">
                <a:solidFill>
                  <a:srgbClr val="FF0000"/>
                </a:solidFill>
              </a:rPr>
              <a:t>Reclutamiento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80B18D5-1EFB-45B7-BA65-9C175A62BD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56789" y="2717040"/>
            <a:ext cx="1840230" cy="2729635"/>
          </a:xfrm>
        </p:spPr>
        <p:txBody>
          <a:bodyPr/>
          <a:lstStyle/>
          <a:p>
            <a:r>
              <a:rPr lang="es-CO" dirty="0" err="1"/>
              <a:t>jjjj</a:t>
            </a:r>
            <a:endParaRPr lang="es-CO" dirty="0"/>
          </a:p>
        </p:txBody>
      </p:sp>
      <p:pic>
        <p:nvPicPr>
          <p:cNvPr id="24578" name="Picture 2" descr="8 Ejemplos de Selección de Recursos Humanos y Personal Sorprendentes">
            <a:extLst>
              <a:ext uri="{FF2B5EF4-FFF2-40B4-BE49-F238E27FC236}">
                <a16:creationId xmlns:a16="http://schemas.microsoft.com/office/drawing/2014/main" id="{BFA9DE22-1A23-4033-8E8A-2EE6C4F1C0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25625"/>
            <a:ext cx="4427863" cy="4302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0" name="Picture 4" descr="▷ Descubre los 8 pasos del proceso de selección de personal">
            <a:extLst>
              <a:ext uri="{FF2B5EF4-FFF2-40B4-BE49-F238E27FC236}">
                <a16:creationId xmlns:a16="http://schemas.microsoft.com/office/drawing/2014/main" id="{1EC2ED01-06AA-4A2C-B1A7-EF6423FBD4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5210" y="1825625"/>
            <a:ext cx="6320008" cy="4302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48092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Gestión del Talento Humano">
            <a:extLst>
              <a:ext uri="{FF2B5EF4-FFF2-40B4-BE49-F238E27FC236}">
                <a16:creationId xmlns:a16="http://schemas.microsoft.com/office/drawing/2014/main" id="{D808C730-2939-4634-B792-B0D11613FC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900" y="828675"/>
            <a:ext cx="6934200" cy="520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03257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89A2B2-DF62-4998-A6AB-CB1F338D13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4B2605B-55A9-4AE0-AA76-B27EF745B8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6146" name="Picture 2" descr="Gestión del Talento Humano">
            <a:extLst>
              <a:ext uri="{FF2B5EF4-FFF2-40B4-BE49-F238E27FC236}">
                <a16:creationId xmlns:a16="http://schemas.microsoft.com/office/drawing/2014/main" id="{4C2C2BF0-D0F6-41F1-A804-49D756472D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900" y="828675"/>
            <a:ext cx="6934200" cy="520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73045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BFEA66-99B1-4AC5-8D14-06B136E098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s-CO" dirty="0"/>
            </a:br>
            <a:r>
              <a:rPr lang="es-CO" dirty="0">
                <a:solidFill>
                  <a:srgbClr val="FF0000"/>
                </a:solidFill>
              </a:rPr>
              <a:t>Reclutamiento</a:t>
            </a:r>
            <a:br>
              <a:rPr lang="es-CO" dirty="0">
                <a:solidFill>
                  <a:srgbClr val="FF0000"/>
                </a:solidFill>
              </a:rPr>
            </a:br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C53BD8C-3F68-4730-BC68-40C0625AAE49}"/>
              </a:ext>
            </a:extLst>
          </p:cNvPr>
          <p:cNvSpPr>
            <a:spLocks noGrp="1"/>
          </p:cNvSpPr>
          <p:nvPr>
            <p:ph idx="1"/>
          </p:nvPr>
        </p:nvSpPr>
        <p:spPr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s-CO" dirty="0"/>
              <a:t>Es el conjunto de herramientas para atraer y hacer que las personas que cuentan con habilidades, aptitudes y aspiraciones para trabajar encuentren el trabajo mas apropiado a sus capacidades y, de igual manera, la empresa que busque logre encontrarlo.</a:t>
            </a:r>
          </a:p>
          <a:p>
            <a:r>
              <a:rPr lang="es-CO" dirty="0"/>
              <a:t>Existen varias formas de buscar y atraer gente para un determinado puesto.</a:t>
            </a:r>
          </a:p>
          <a:p>
            <a:r>
              <a:rPr lang="es-CO" dirty="0"/>
              <a:t>Fuentes internas</a:t>
            </a:r>
          </a:p>
          <a:p>
            <a:r>
              <a:rPr lang="es-CO" dirty="0"/>
              <a:t>Fuentes externas</a:t>
            </a:r>
          </a:p>
          <a:p>
            <a:pPr marL="0" indent="0">
              <a:buNone/>
            </a:pPr>
            <a:r>
              <a:rPr lang="es-CO" dirty="0"/>
              <a:t>          </a:t>
            </a:r>
          </a:p>
        </p:txBody>
      </p:sp>
    </p:spTree>
    <p:extLst>
      <p:ext uri="{BB962C8B-B14F-4D97-AF65-F5344CB8AC3E}">
        <p14:creationId xmlns:p14="http://schemas.microsoft.com/office/powerpoint/2010/main" val="47992391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335</Words>
  <Application>Microsoft Office PowerPoint</Application>
  <PresentationFormat>Panorámica</PresentationFormat>
  <Paragraphs>36</Paragraphs>
  <Slides>24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Tema de Office</vt:lpstr>
      <vt:lpstr>Manejo de Talento Humano</vt:lpstr>
      <vt:lpstr>Administración del talento humano</vt:lpstr>
      <vt:lpstr>Presentación de PowerPoint</vt:lpstr>
      <vt:lpstr>Presentación de PowerPoint</vt:lpstr>
      <vt:lpstr>Proceso de contratación</vt:lpstr>
      <vt:lpstr>Reclutamiento</vt:lpstr>
      <vt:lpstr>Presentación de PowerPoint</vt:lpstr>
      <vt:lpstr>Presentación de PowerPoint</vt:lpstr>
      <vt:lpstr> Reclutamiento </vt:lpstr>
      <vt:lpstr>Fuentes Internas</vt:lpstr>
      <vt:lpstr>Fuentes externas</vt:lpstr>
      <vt:lpstr>Selección</vt:lpstr>
      <vt:lpstr>Selección. Conjunto de pasos mediante la empresa realiza evaluación sobre las características y aptitudes de los candidatos y determina quien cumple los requisitos para ser aceptado. 5 pasos</vt:lpstr>
      <vt:lpstr>Presentación de PowerPoint</vt:lpstr>
      <vt:lpstr>Inducción</vt:lpstr>
      <vt:lpstr>Para una buena inducción se recomienda</vt:lpstr>
      <vt:lpstr>Presentación de PowerPoint</vt:lpstr>
      <vt:lpstr>Planeación del talento humano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Manejo de Talento Humano</dc:title>
  <dc:creator>mabel moreno</dc:creator>
  <cp:lastModifiedBy>claudia moreno</cp:lastModifiedBy>
  <cp:revision>6</cp:revision>
  <dcterms:created xsi:type="dcterms:W3CDTF">2020-07-23T01:05:20Z</dcterms:created>
  <dcterms:modified xsi:type="dcterms:W3CDTF">2021-08-19T23:50:05Z</dcterms:modified>
</cp:coreProperties>
</file>