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38"/>
  </p:notesMasterIdLst>
  <p:sldIdLst>
    <p:sldId id="256" r:id="rId2"/>
    <p:sldId id="29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54" y="48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3E411-144D-4F78-96FF-3C67656E409D}" type="datetimeFigureOut">
              <a:rPr lang="es-CO" smtClean="0"/>
              <a:t>12/09/2024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51E27-6967-4028-9293-B484E966D0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37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B7C3F878-F5E8-489B-AC8A-64F2A7E22C28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20 Rectángulo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32 Rectángulo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21 Rectángulo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31 Rectángulo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7 Rectángulo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9 Rectángulo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7C3F878-F5E8-489B-AC8A-64F2A7E22C28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1FC063-5EA9-49AF-AFAF-D68C9E82B23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2895600" y="1969201"/>
            <a:ext cx="4633716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180"/>
              </a:lnSpc>
              <a:spcBef>
                <a:spcPts val="209"/>
              </a:spcBef>
            </a:pPr>
            <a:r>
              <a:rPr sz="4000" b="1" spc="-19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000" b="1" spc="-18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p-</a:t>
            </a:r>
            <a:r>
              <a:rPr sz="4000" b="1" spc="-1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b="1" spc="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b="1" spc="-4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000" b="1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1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et</a:t>
            </a:r>
            <a:r>
              <a:rPr sz="4000" b="1" spc="-14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4000" b="1" spc="1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rk</a:t>
            </a:r>
            <a:endParaRPr sz="4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15200" y="1964129"/>
            <a:ext cx="1823262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180"/>
              </a:lnSpc>
              <a:spcBef>
                <a:spcPts val="209"/>
              </a:spcBef>
            </a:pPr>
            <a:r>
              <a:rPr sz="4000" b="1" spc="-1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000" b="1" spc="14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b="1" spc="9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b="1" spc="4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4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19601" y="3359790"/>
            <a:ext cx="2797409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180"/>
              </a:lnSpc>
              <a:spcBef>
                <a:spcPts val="209"/>
              </a:spcBef>
            </a:pPr>
            <a:r>
              <a:rPr sz="4000" spc="-9" dirty="0" err="1">
                <a:solidFill>
                  <a:srgbClr val="002060"/>
                </a:solidFill>
                <a:latin typeface="Times New Roman"/>
                <a:cs typeface="Times New Roman"/>
              </a:rPr>
              <a:t>C</a:t>
            </a:r>
            <a:r>
              <a:rPr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a</a:t>
            </a:r>
            <a:r>
              <a:rPr sz="4000" spc="4" dirty="0" err="1">
                <a:solidFill>
                  <a:srgbClr val="002060"/>
                </a:solidFill>
                <a:latin typeface="Times New Roman"/>
                <a:cs typeface="Times New Roman"/>
              </a:rPr>
              <a:t>pítul</a:t>
            </a:r>
            <a:r>
              <a:rPr sz="4000" dirty="0" err="1">
                <a:solidFill>
                  <a:srgbClr val="002060"/>
                </a:solidFill>
                <a:latin typeface="Times New Roman"/>
                <a:cs typeface="Times New Roman"/>
              </a:rPr>
              <a:t>o</a:t>
            </a:r>
            <a:r>
              <a:rPr sz="4000" spc="-1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s-CO" sz="4000" spc="-19" dirty="0">
                <a:solidFill>
                  <a:srgbClr val="002060"/>
                </a:solidFill>
                <a:latin typeface="Times New Roman"/>
                <a:cs typeface="Times New Roman"/>
              </a:rPr>
              <a:t>2</a:t>
            </a:r>
            <a:endParaRPr sz="4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70549" y="4527339"/>
            <a:ext cx="486128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550"/>
              </a:lnSpc>
              <a:spcBef>
                <a:spcPts val="127"/>
              </a:spcBef>
            </a:pPr>
            <a:r>
              <a:rPr sz="3200" b="1" dirty="0">
                <a:solidFill>
                  <a:srgbClr val="0070C0"/>
                </a:solidFill>
                <a:latin typeface="Times New Roman"/>
                <a:cs typeface="Times New Roman"/>
              </a:rPr>
              <a:t>Aná</a:t>
            </a:r>
            <a:r>
              <a:rPr sz="3200" b="1" spc="4" dirty="0">
                <a:solidFill>
                  <a:srgbClr val="0070C0"/>
                </a:solidFill>
                <a:latin typeface="Times New Roman"/>
                <a:cs typeface="Times New Roman"/>
              </a:rPr>
              <a:t>li</a:t>
            </a:r>
            <a:r>
              <a:rPr sz="3200" b="1" spc="-9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3200" b="1" spc="1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3200" b="1" dirty="0">
                <a:solidFill>
                  <a:srgbClr val="0070C0"/>
                </a:solidFill>
                <a:latin typeface="Times New Roman"/>
                <a:cs typeface="Times New Roman"/>
              </a:rPr>
              <a:t>s de</a:t>
            </a:r>
            <a:r>
              <a:rPr sz="3200" b="1" spc="-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CO" sz="3200" b="1" spc="-4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3200" b="1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200" b="1" spc="9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0070C0"/>
                </a:solidFill>
                <a:latin typeface="Times New Roman"/>
                <a:cs typeface="Times New Roman"/>
              </a:rPr>
              <a:t>as</a:t>
            </a:r>
            <a:r>
              <a:rPr sz="3200" b="1" spc="-1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CO" sz="3200" b="1" spc="-19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32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écn</a:t>
            </a:r>
            <a:r>
              <a:rPr sz="3200" b="1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32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cas</a:t>
            </a:r>
            <a:r>
              <a:rPr lang="es-CO" sz="3200" b="1" dirty="0">
                <a:solidFill>
                  <a:srgbClr val="0070C0"/>
                </a:solidFill>
                <a:latin typeface="Times New Roman"/>
                <a:cs typeface="Times New Roman"/>
              </a:rPr>
              <a:t> y balances</a:t>
            </a:r>
            <a:endParaRPr sz="3200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9478" y="4485993"/>
            <a:ext cx="14018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2550"/>
              </a:lnSpc>
              <a:spcBef>
                <a:spcPts val="127"/>
              </a:spcBef>
            </a:pPr>
            <a:endParaRPr sz="2400" b="1" dirty="0"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6076" y="5973348"/>
            <a:ext cx="3890233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endParaRPr lang="es-ES" sz="1400" dirty="0">
              <a:latin typeface="Times New Roman"/>
              <a:cs typeface="Times New Roman"/>
            </a:endParaRPr>
          </a:p>
          <a:p>
            <a:pPr marL="12700">
              <a:lnSpc>
                <a:spcPts val="1535"/>
              </a:lnSpc>
              <a:spcBef>
                <a:spcPts val="76"/>
              </a:spcBef>
            </a:pPr>
            <a:endParaRPr lang="es-ES" sz="1400" dirty="0">
              <a:latin typeface="Times New Roman"/>
              <a:cs typeface="Times New Roman"/>
            </a:endParaRPr>
          </a:p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4" dirty="0">
                <a:latin typeface="Times New Roman"/>
                <a:cs typeface="Times New Roman"/>
              </a:rPr>
              <a:t>o</a:t>
            </a:r>
            <a:r>
              <a:rPr sz="1400" spc="14" dirty="0">
                <a:latin typeface="Times New Roman"/>
                <a:cs typeface="Times New Roman"/>
              </a:rPr>
              <a:t>p</a:t>
            </a:r>
            <a:r>
              <a:rPr sz="1400" spc="-4" dirty="0">
                <a:latin typeface="Times New Roman"/>
                <a:cs typeface="Times New Roman"/>
              </a:rPr>
              <a:t>y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4" dirty="0">
                <a:latin typeface="Times New Roman"/>
                <a:cs typeface="Times New Roman"/>
              </a:rPr>
              <a:t>igh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4" dirty="0">
                <a:latin typeface="Times New Roman"/>
                <a:cs typeface="Times New Roman"/>
              </a:rPr>
              <a:t> 201</a:t>
            </a:r>
            <a:r>
              <a:rPr lang="es-CO" sz="1400" dirty="0">
                <a:latin typeface="Times New Roman"/>
                <a:cs typeface="Times New Roman"/>
              </a:rPr>
              <a:t>1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</a:t>
            </a:r>
            <a:r>
              <a:rPr sz="1400" spc="4" dirty="0">
                <a:latin typeface="Times New Roman"/>
                <a:cs typeface="Times New Roman"/>
              </a:rPr>
              <a:t>is</a:t>
            </a:r>
            <a:r>
              <a:rPr sz="1400" spc="-9" dirty="0">
                <a:latin typeface="Times New Roman"/>
                <a:cs typeface="Times New Roman"/>
              </a:rPr>
              <a:t>c</a:t>
            </a:r>
            <a:r>
              <a:rPr sz="1400" dirty="0">
                <a:latin typeface="Times New Roman"/>
                <a:cs typeface="Times New Roman"/>
              </a:rPr>
              <a:t>o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spc="9" dirty="0">
                <a:latin typeface="Times New Roman"/>
                <a:cs typeface="Times New Roman"/>
              </a:rPr>
              <a:t>P</a:t>
            </a:r>
            <a:r>
              <a:rPr sz="1400" dirty="0">
                <a:latin typeface="Times New Roman"/>
                <a:cs typeface="Times New Roman"/>
              </a:rPr>
              <a:t>re</a:t>
            </a:r>
            <a:r>
              <a:rPr sz="1400" spc="-4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s</a:t>
            </a:r>
            <a:r>
              <a:rPr sz="1400" spc="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&amp; </a:t>
            </a:r>
            <a:r>
              <a:rPr sz="1400" spc="-4" dirty="0">
                <a:latin typeface="Times New Roman"/>
                <a:cs typeface="Times New Roman"/>
              </a:rPr>
              <a:t>P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4" dirty="0">
                <a:latin typeface="Times New Roman"/>
                <a:cs typeface="Times New Roman"/>
              </a:rPr>
              <a:t>is</a:t>
            </a:r>
            <a:r>
              <a:rPr sz="1400" spc="-9" dirty="0">
                <a:latin typeface="Times New Roman"/>
                <a:cs typeface="Times New Roman"/>
              </a:rPr>
              <a:t>c</a:t>
            </a:r>
            <a:r>
              <a:rPr sz="1400" spc="19" dirty="0">
                <a:latin typeface="Times New Roman"/>
                <a:cs typeface="Times New Roman"/>
              </a:rPr>
              <a:t>i</a:t>
            </a:r>
            <a:r>
              <a:rPr sz="1400" spc="-4" dirty="0">
                <a:latin typeface="Times New Roman"/>
                <a:cs typeface="Times New Roman"/>
              </a:rPr>
              <a:t>l</a:t>
            </a:r>
            <a:r>
              <a:rPr sz="1400" spc="19" dirty="0">
                <a:latin typeface="Times New Roman"/>
                <a:cs typeface="Times New Roman"/>
              </a:rPr>
              <a:t>l</a:t>
            </a:r>
            <a:r>
              <a:rPr sz="1400" dirty="0">
                <a:latin typeface="Times New Roman"/>
                <a:cs typeface="Times New Roman"/>
              </a:rPr>
              <a:t>a </a:t>
            </a:r>
            <a:r>
              <a:rPr sz="1400" spc="-4" dirty="0">
                <a:latin typeface="Times New Roman"/>
                <a:cs typeface="Times New Roman"/>
              </a:rPr>
              <a:t>O</a:t>
            </a:r>
            <a:r>
              <a:rPr sz="1400" spc="19" dirty="0">
                <a:latin typeface="Times New Roman"/>
                <a:cs typeface="Times New Roman"/>
              </a:rPr>
              <a:t>p</a:t>
            </a:r>
            <a:r>
              <a:rPr sz="1400" spc="4" dirty="0">
                <a:latin typeface="Times New Roman"/>
                <a:cs typeface="Times New Roman"/>
              </a:rPr>
              <a:t>p</a:t>
            </a:r>
            <a:r>
              <a:rPr sz="1400" spc="-9" dirty="0">
                <a:latin typeface="Times New Roman"/>
                <a:cs typeface="Times New Roman"/>
              </a:rPr>
              <a:t>e</a:t>
            </a:r>
            <a:r>
              <a:rPr sz="1400" spc="9" dirty="0">
                <a:latin typeface="Times New Roman"/>
                <a:cs typeface="Times New Roman"/>
              </a:rPr>
              <a:t>n</a:t>
            </a:r>
            <a:r>
              <a:rPr sz="1400" spc="4" dirty="0">
                <a:latin typeface="Times New Roman"/>
                <a:cs typeface="Times New Roman"/>
              </a:rPr>
              <a:t>h</a:t>
            </a:r>
            <a:r>
              <a:rPr sz="1400" dirty="0">
                <a:latin typeface="Times New Roman"/>
                <a:cs typeface="Times New Roman"/>
              </a:rPr>
              <a:t>e</a:t>
            </a:r>
            <a:r>
              <a:rPr sz="1400" spc="4" dirty="0">
                <a:latin typeface="Times New Roman"/>
                <a:cs typeface="Times New Roman"/>
              </a:rPr>
              <a:t>i</a:t>
            </a:r>
            <a:r>
              <a:rPr sz="1400" spc="-9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er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5830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038" y="2127278"/>
            <a:ext cx="5103478" cy="236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12"/>
          <p:cNvSpPr txBox="1"/>
          <p:nvPr/>
        </p:nvSpPr>
        <p:spPr>
          <a:xfrm>
            <a:off x="2288540" y="331497"/>
            <a:ext cx="524915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Ren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 la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ed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69384" y="1421891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86376" y="1447800"/>
            <a:ext cx="6957085" cy="916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4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guno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f</a:t>
            </a:r>
            <a:r>
              <a:rPr sz="2800" spc="4" dirty="0">
                <a:latin typeface="Times New Roman"/>
                <a:cs typeface="Times New Roman"/>
              </a:rPr>
              <a:t>ac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mu</a:t>
            </a:r>
            <a:r>
              <a:rPr sz="2800" spc="-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es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r</a:t>
            </a:r>
            <a:r>
              <a:rPr sz="2800" spc="4" dirty="0">
                <a:latin typeface="Times New Roman"/>
                <a:cs typeface="Times New Roman"/>
              </a:rPr>
              <a:t>end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mi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spc="-2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</a:t>
            </a:r>
          </a:p>
          <a:p>
            <a:pPr marL="21844" marR="61036">
              <a:lnSpc>
                <a:spcPct val="95825"/>
              </a:lnSpc>
            </a:pPr>
            <a:r>
              <a:rPr sz="2800" dirty="0">
                <a:latin typeface="Times New Roman"/>
                <a:cs typeface="Times New Roman"/>
              </a:rPr>
              <a:t>so</a:t>
            </a:r>
            <a:r>
              <a:rPr sz="2800" spc="1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28058" y="2474379"/>
            <a:ext cx="256209" cy="3467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88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90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48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36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39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35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96282" y="2494191"/>
            <a:ext cx="5443981" cy="24427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ncho</a:t>
            </a:r>
            <a:r>
              <a:rPr sz="2400" spc="-6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ban</a:t>
            </a:r>
            <a:r>
              <a:rPr sz="2400" spc="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(</a:t>
            </a:r>
            <a:r>
              <a:rPr sz="2400" i="1" spc="29" dirty="0" err="1">
                <a:latin typeface="Times New Roman"/>
                <a:cs typeface="Times New Roman"/>
              </a:rPr>
              <a:t>b</a:t>
            </a:r>
            <a:r>
              <a:rPr sz="2400" i="1" spc="4" dirty="0" err="1">
                <a:latin typeface="Times New Roman"/>
                <a:cs typeface="Times New Roman"/>
              </a:rPr>
              <a:t>a</a:t>
            </a:r>
            <a:r>
              <a:rPr sz="2400" i="1" spc="19" dirty="0" err="1">
                <a:latin typeface="Times New Roman"/>
                <a:cs typeface="Times New Roman"/>
              </a:rPr>
              <a:t>n</a:t>
            </a:r>
            <a:r>
              <a:rPr sz="2400" i="1" spc="4" dirty="0" err="1">
                <a:latin typeface="Times New Roman"/>
                <a:cs typeface="Times New Roman"/>
              </a:rPr>
              <a:t>d</a:t>
            </a:r>
            <a:r>
              <a:rPr sz="2400" i="1" spc="-14" dirty="0" err="1">
                <a:latin typeface="Times New Roman"/>
                <a:cs typeface="Times New Roman"/>
              </a:rPr>
              <a:t>w</a:t>
            </a:r>
            <a:r>
              <a:rPr sz="2400" i="1" dirty="0" err="1">
                <a:latin typeface="Times New Roman"/>
                <a:cs typeface="Times New Roman"/>
              </a:rPr>
              <a:t>ith</a:t>
            </a:r>
            <a:r>
              <a:rPr lang="es-ES" sz="2400" i="1" dirty="0">
                <a:latin typeface="Times New Roman"/>
                <a:cs typeface="Times New Roman"/>
              </a:rPr>
              <a:t> o </a:t>
            </a:r>
            <a:r>
              <a:rPr lang="es-ES" sz="2400" i="1" dirty="0" err="1">
                <a:latin typeface="Times New Roman"/>
                <a:cs typeface="Times New Roman"/>
              </a:rPr>
              <a:t>capacity</a:t>
            </a:r>
            <a:r>
              <a:rPr lang="es-ES" sz="2400" i="1" dirty="0">
                <a:latin typeface="Times New Roman"/>
                <a:cs typeface="Times New Roman"/>
              </a:rPr>
              <a:t>)</a:t>
            </a:r>
            <a:endParaRPr lang="es-CO" sz="2400" dirty="0">
              <a:latin typeface="Times New Roman"/>
              <a:cs typeface="Times New Roman"/>
            </a:endParaRPr>
          </a:p>
          <a:p>
            <a:pPr marL="12700" marR="548842">
              <a:lnSpc>
                <a:spcPts val="3219"/>
              </a:lnSpc>
              <a:spcBef>
                <a:spcPts val="688"/>
              </a:spcBef>
            </a:pPr>
            <a:r>
              <a:rPr lang="es-CO" sz="2400" spc="-14" dirty="0">
                <a:latin typeface="Times New Roman"/>
                <a:cs typeface="Times New Roman"/>
              </a:rPr>
              <a:t>C</a:t>
            </a:r>
            <a:r>
              <a:rPr lang="es-CO" sz="2400" spc="-4" dirty="0">
                <a:latin typeface="Times New Roman"/>
                <a:cs typeface="Times New Roman"/>
              </a:rPr>
              <a:t>a</a:t>
            </a:r>
            <a:r>
              <a:rPr lang="es-CO" sz="2400" spc="4" dirty="0">
                <a:latin typeface="Times New Roman"/>
                <a:cs typeface="Times New Roman"/>
              </a:rPr>
              <a:t>ud</a:t>
            </a:r>
            <a:r>
              <a:rPr lang="es-CO" sz="2400" spc="-14" dirty="0">
                <a:latin typeface="Times New Roman"/>
                <a:cs typeface="Times New Roman"/>
              </a:rPr>
              <a:t>a</a:t>
            </a:r>
            <a:r>
              <a:rPr lang="es-CO" sz="2400" dirty="0">
                <a:latin typeface="Times New Roman"/>
                <a:cs typeface="Times New Roman"/>
              </a:rPr>
              <a:t>l</a:t>
            </a:r>
            <a:r>
              <a:rPr lang="es-CO" sz="2400" spc="-40" dirty="0">
                <a:latin typeface="Times New Roman"/>
                <a:cs typeface="Times New Roman"/>
              </a:rPr>
              <a:t> </a:t>
            </a:r>
            <a:r>
              <a:rPr lang="es-CO" sz="2400" spc="19" dirty="0">
                <a:latin typeface="Times New Roman"/>
                <a:cs typeface="Times New Roman"/>
              </a:rPr>
              <a:t>(</a:t>
            </a:r>
            <a:r>
              <a:rPr lang="es-CO" sz="2400" i="1" spc="4" dirty="0" err="1">
                <a:latin typeface="Times New Roman"/>
                <a:cs typeface="Times New Roman"/>
              </a:rPr>
              <a:t>t</a:t>
            </a:r>
            <a:r>
              <a:rPr lang="es-CO" sz="2400" i="1" spc="19" dirty="0" err="1">
                <a:latin typeface="Times New Roman"/>
                <a:cs typeface="Times New Roman"/>
              </a:rPr>
              <a:t>h</a:t>
            </a:r>
            <a:r>
              <a:rPr lang="es-CO" sz="2400" i="1" spc="-54" dirty="0" err="1">
                <a:latin typeface="Times New Roman"/>
                <a:cs typeface="Times New Roman"/>
              </a:rPr>
              <a:t>ro</a:t>
            </a:r>
            <a:r>
              <a:rPr lang="es-CO" sz="2400" i="1" spc="4" dirty="0" err="1">
                <a:latin typeface="Times New Roman"/>
                <a:cs typeface="Times New Roman"/>
              </a:rPr>
              <a:t>ughp</a:t>
            </a:r>
            <a:r>
              <a:rPr lang="es-CO" sz="2400" i="1" spc="-4" dirty="0" err="1">
                <a:latin typeface="Times New Roman"/>
                <a:cs typeface="Times New Roman"/>
              </a:rPr>
              <a:t>u</a:t>
            </a:r>
            <a:r>
              <a:rPr lang="es-CO" sz="2400" i="1" spc="4" dirty="0" err="1">
                <a:latin typeface="Times New Roman"/>
                <a:cs typeface="Times New Roman"/>
              </a:rPr>
              <a:t>t</a:t>
            </a:r>
            <a:r>
              <a:rPr lang="es-CO" sz="2400" dirty="0">
                <a:latin typeface="Times New Roman"/>
                <a:cs typeface="Times New Roman"/>
              </a:rPr>
              <a:t>) </a:t>
            </a:r>
          </a:p>
          <a:p>
            <a:pPr marL="12700" marR="548842">
              <a:lnSpc>
                <a:spcPts val="3219"/>
              </a:lnSpc>
              <a:spcBef>
                <a:spcPts val="843"/>
              </a:spcBef>
            </a:pPr>
            <a:r>
              <a:rPr sz="2400" spc="-4" dirty="0" err="1">
                <a:latin typeface="Times New Roman"/>
                <a:cs typeface="Times New Roman"/>
              </a:rPr>
              <a:t>U</a:t>
            </a:r>
            <a:r>
              <a:rPr sz="2400" dirty="0" err="1">
                <a:latin typeface="Times New Roman"/>
                <a:cs typeface="Times New Roman"/>
              </a:rPr>
              <a:t>so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5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3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b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da </a:t>
            </a:r>
            <a:endParaRPr sz="2400" dirty="0">
              <a:latin typeface="Times New Roman"/>
              <a:cs typeface="Times New Roman"/>
            </a:endParaRPr>
          </a:p>
          <a:p>
            <a:pPr marL="12700" marR="548842">
              <a:lnSpc>
                <a:spcPts val="3219"/>
              </a:lnSpc>
              <a:spcBef>
                <a:spcPts val="843"/>
              </a:spcBef>
            </a:pP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-19" dirty="0">
                <a:latin typeface="Times New Roman"/>
                <a:cs typeface="Times New Roman"/>
              </a:rPr>
              <a:t>rg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lang="es-MX" sz="2400" dirty="0">
                <a:latin typeface="Times New Roman"/>
                <a:cs typeface="Times New Roman"/>
              </a:rPr>
              <a:t> (</a:t>
            </a:r>
            <a:r>
              <a:rPr lang="es-MX" sz="2400" i="1" dirty="0" err="1">
                <a:latin typeface="Times New Roman"/>
                <a:cs typeface="Times New Roman"/>
              </a:rPr>
              <a:t>Offered</a:t>
            </a:r>
            <a:r>
              <a:rPr lang="es-MX" sz="2400" i="1" dirty="0">
                <a:latin typeface="Times New Roman"/>
                <a:cs typeface="Times New Roman"/>
              </a:rPr>
              <a:t> load</a:t>
            </a:r>
            <a:r>
              <a:rPr lang="es-MX" sz="2400" dirty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863"/>
              </a:spcBef>
            </a:pP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ici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ia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28832" y="2494191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6280" y="5071911"/>
            <a:ext cx="6279387" cy="8955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-14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rd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37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l</a:t>
            </a:r>
            <a:r>
              <a:rPr sz="2400" i="1" spc="4" dirty="0">
                <a:latin typeface="Times New Roman"/>
                <a:cs typeface="Times New Roman"/>
              </a:rPr>
              <a:t>a</a:t>
            </a:r>
            <a:r>
              <a:rPr sz="2400" i="1" dirty="0">
                <a:latin typeface="Times New Roman"/>
                <a:cs typeface="Times New Roman"/>
              </a:rPr>
              <a:t>tenc</a:t>
            </a:r>
            <a:r>
              <a:rPr sz="2400" i="1" spc="-4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9" dirty="0" err="1">
                <a:latin typeface="Times New Roman"/>
                <a:cs typeface="Times New Roman"/>
              </a:rPr>
              <a:t>v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4" dirty="0" err="1">
                <a:latin typeface="Times New Roman"/>
                <a:cs typeface="Times New Roman"/>
              </a:rPr>
              <a:t>ri</a:t>
            </a:r>
            <a:r>
              <a:rPr sz="2400" spc="-4" dirty="0" err="1">
                <a:latin typeface="Times New Roman"/>
                <a:cs typeface="Times New Roman"/>
              </a:rPr>
              <a:t>a</a:t>
            </a:r>
            <a:r>
              <a:rPr sz="2400" spc="-14" dirty="0" err="1">
                <a:latin typeface="Times New Roman"/>
                <a:cs typeface="Times New Roman"/>
              </a:rPr>
              <a:t>c</a:t>
            </a:r>
            <a:r>
              <a:rPr sz="2400" spc="1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ón</a:t>
            </a:r>
            <a:r>
              <a:rPr lang="es-ES" sz="2400" dirty="0">
                <a:latin typeface="Times New Roman"/>
                <a:cs typeface="Times New Roman"/>
              </a:rPr>
              <a:t> del retardo</a:t>
            </a:r>
            <a:endParaRPr sz="2400" dirty="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688"/>
              </a:spcBef>
            </a:pPr>
            <a:r>
              <a:rPr sz="2400" spc="-50" dirty="0">
                <a:latin typeface="Times New Roman"/>
                <a:cs typeface="Times New Roman"/>
              </a:rPr>
              <a:t>T</a:t>
            </a:r>
            <a:r>
              <a:rPr sz="2400" spc="-44" dirty="0">
                <a:latin typeface="Times New Roman"/>
                <a:cs typeface="Times New Roman"/>
              </a:rPr>
              <a:t>i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po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4" dirty="0">
                <a:latin typeface="Times New Roman"/>
                <a:cs typeface="Times New Roman"/>
              </a:rPr>
              <a:t>pu</a:t>
            </a:r>
            <a:r>
              <a:rPr sz="2400" dirty="0">
                <a:latin typeface="Times New Roman"/>
                <a:cs typeface="Times New Roman"/>
              </a:rPr>
              <a:t>esta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91296" y="5066362"/>
            <a:ext cx="101097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29" dirty="0">
                <a:latin typeface="Times New Roman"/>
                <a:cs typeface="Times New Roman"/>
              </a:rPr>
              <a:t>(</a:t>
            </a:r>
            <a:r>
              <a:rPr sz="2800" i="1" spc="4" dirty="0">
                <a:latin typeface="Times New Roman"/>
                <a:cs typeface="Times New Roman"/>
              </a:rPr>
              <a:t>jitt</a:t>
            </a:r>
            <a:r>
              <a:rPr sz="2800" i="1" spc="-4" dirty="0">
                <a:latin typeface="Times New Roman"/>
                <a:cs typeface="Times New Roman"/>
              </a:rPr>
              <a:t>e</a:t>
            </a:r>
            <a:r>
              <a:rPr sz="2800" i="1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bject 88"/>
          <p:cNvSpPr/>
          <p:nvPr/>
        </p:nvSpPr>
        <p:spPr>
          <a:xfrm>
            <a:off x="6614160" y="3561715"/>
            <a:ext cx="130810" cy="53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14160" y="3560445"/>
            <a:ext cx="131444" cy="536574"/>
          </a:xfrm>
          <a:custGeom>
            <a:avLst/>
            <a:gdLst/>
            <a:ahLst/>
            <a:cxnLst/>
            <a:rect l="l" t="t" r="r" b="b"/>
            <a:pathLst>
              <a:path w="131444" h="536575">
                <a:moveTo>
                  <a:pt x="0" y="268604"/>
                </a:moveTo>
                <a:lnTo>
                  <a:pt x="0" y="254634"/>
                </a:lnTo>
                <a:lnTo>
                  <a:pt x="635" y="241299"/>
                </a:lnTo>
                <a:lnTo>
                  <a:pt x="635" y="226694"/>
                </a:lnTo>
                <a:lnTo>
                  <a:pt x="1904" y="212724"/>
                </a:lnTo>
                <a:lnTo>
                  <a:pt x="1904" y="198754"/>
                </a:lnTo>
                <a:lnTo>
                  <a:pt x="3810" y="186054"/>
                </a:lnTo>
                <a:lnTo>
                  <a:pt x="4444" y="172084"/>
                </a:lnTo>
                <a:lnTo>
                  <a:pt x="6350" y="159384"/>
                </a:lnTo>
                <a:lnTo>
                  <a:pt x="6985" y="146684"/>
                </a:lnTo>
                <a:lnTo>
                  <a:pt x="8254" y="133984"/>
                </a:lnTo>
                <a:lnTo>
                  <a:pt x="10794" y="122554"/>
                </a:lnTo>
                <a:lnTo>
                  <a:pt x="12700" y="111124"/>
                </a:lnTo>
                <a:lnTo>
                  <a:pt x="14604" y="99694"/>
                </a:lnTo>
                <a:lnTo>
                  <a:pt x="17144" y="89534"/>
                </a:lnTo>
                <a:lnTo>
                  <a:pt x="19050" y="79374"/>
                </a:lnTo>
                <a:lnTo>
                  <a:pt x="20954" y="69849"/>
                </a:lnTo>
                <a:lnTo>
                  <a:pt x="23494" y="60324"/>
                </a:lnTo>
                <a:lnTo>
                  <a:pt x="27304" y="51434"/>
                </a:lnTo>
                <a:lnTo>
                  <a:pt x="29844" y="44450"/>
                </a:lnTo>
                <a:lnTo>
                  <a:pt x="32385" y="36194"/>
                </a:lnTo>
                <a:lnTo>
                  <a:pt x="36194" y="29844"/>
                </a:lnTo>
                <a:lnTo>
                  <a:pt x="38735" y="23494"/>
                </a:lnTo>
                <a:lnTo>
                  <a:pt x="42544" y="19050"/>
                </a:lnTo>
                <a:lnTo>
                  <a:pt x="45085" y="13334"/>
                </a:lnTo>
                <a:lnTo>
                  <a:pt x="48894" y="10159"/>
                </a:lnTo>
                <a:lnTo>
                  <a:pt x="51435" y="6350"/>
                </a:lnTo>
                <a:lnTo>
                  <a:pt x="55244" y="3809"/>
                </a:lnTo>
                <a:lnTo>
                  <a:pt x="59054" y="1904"/>
                </a:lnTo>
                <a:lnTo>
                  <a:pt x="61594" y="634"/>
                </a:lnTo>
                <a:lnTo>
                  <a:pt x="65404" y="0"/>
                </a:lnTo>
                <a:lnTo>
                  <a:pt x="69850" y="634"/>
                </a:lnTo>
                <a:lnTo>
                  <a:pt x="71754" y="1904"/>
                </a:lnTo>
                <a:lnTo>
                  <a:pt x="76200" y="3809"/>
                </a:lnTo>
                <a:lnTo>
                  <a:pt x="80010" y="6350"/>
                </a:lnTo>
                <a:lnTo>
                  <a:pt x="82550" y="10159"/>
                </a:lnTo>
                <a:lnTo>
                  <a:pt x="86360" y="13334"/>
                </a:lnTo>
                <a:lnTo>
                  <a:pt x="88900" y="17144"/>
                </a:lnTo>
                <a:lnTo>
                  <a:pt x="92710" y="23494"/>
                </a:lnTo>
                <a:lnTo>
                  <a:pt x="95885" y="29209"/>
                </a:lnTo>
                <a:lnTo>
                  <a:pt x="99060" y="36194"/>
                </a:lnTo>
                <a:lnTo>
                  <a:pt x="101600" y="42544"/>
                </a:lnTo>
                <a:lnTo>
                  <a:pt x="103504" y="51434"/>
                </a:lnTo>
                <a:lnTo>
                  <a:pt x="106044" y="60324"/>
                </a:lnTo>
                <a:lnTo>
                  <a:pt x="109854" y="69849"/>
                </a:lnTo>
                <a:lnTo>
                  <a:pt x="112394" y="78104"/>
                </a:lnTo>
                <a:lnTo>
                  <a:pt x="114300" y="88899"/>
                </a:lnTo>
                <a:lnTo>
                  <a:pt x="116204" y="99694"/>
                </a:lnTo>
                <a:lnTo>
                  <a:pt x="118744" y="109854"/>
                </a:lnTo>
                <a:lnTo>
                  <a:pt x="120650" y="122554"/>
                </a:lnTo>
                <a:lnTo>
                  <a:pt x="122554" y="133984"/>
                </a:lnTo>
                <a:lnTo>
                  <a:pt x="124460" y="146684"/>
                </a:lnTo>
                <a:lnTo>
                  <a:pt x="125094" y="158749"/>
                </a:lnTo>
                <a:lnTo>
                  <a:pt x="127000" y="172084"/>
                </a:lnTo>
                <a:lnTo>
                  <a:pt x="127635" y="184784"/>
                </a:lnTo>
                <a:lnTo>
                  <a:pt x="128904" y="198754"/>
                </a:lnTo>
                <a:lnTo>
                  <a:pt x="130810" y="211454"/>
                </a:lnTo>
                <a:lnTo>
                  <a:pt x="130810" y="225424"/>
                </a:lnTo>
                <a:lnTo>
                  <a:pt x="130810" y="239394"/>
                </a:lnTo>
                <a:lnTo>
                  <a:pt x="131444" y="253999"/>
                </a:lnTo>
                <a:lnTo>
                  <a:pt x="131444" y="267334"/>
                </a:lnTo>
                <a:lnTo>
                  <a:pt x="131444" y="281304"/>
                </a:lnTo>
                <a:lnTo>
                  <a:pt x="130810" y="295274"/>
                </a:lnTo>
                <a:lnTo>
                  <a:pt x="130810" y="311149"/>
                </a:lnTo>
                <a:lnTo>
                  <a:pt x="130810" y="323849"/>
                </a:lnTo>
                <a:lnTo>
                  <a:pt x="128904" y="337184"/>
                </a:lnTo>
                <a:lnTo>
                  <a:pt x="127635" y="351154"/>
                </a:lnTo>
                <a:lnTo>
                  <a:pt x="127000" y="363854"/>
                </a:lnTo>
                <a:lnTo>
                  <a:pt x="125094" y="376554"/>
                </a:lnTo>
                <a:lnTo>
                  <a:pt x="124460" y="389254"/>
                </a:lnTo>
                <a:lnTo>
                  <a:pt x="122554" y="401954"/>
                </a:lnTo>
                <a:lnTo>
                  <a:pt x="120650" y="413384"/>
                </a:lnTo>
                <a:lnTo>
                  <a:pt x="118744" y="426084"/>
                </a:lnTo>
                <a:lnTo>
                  <a:pt x="116204" y="436244"/>
                </a:lnTo>
                <a:lnTo>
                  <a:pt x="114300" y="447674"/>
                </a:lnTo>
                <a:lnTo>
                  <a:pt x="111760" y="457834"/>
                </a:lnTo>
                <a:lnTo>
                  <a:pt x="108585" y="466724"/>
                </a:lnTo>
                <a:lnTo>
                  <a:pt x="106044" y="476249"/>
                </a:lnTo>
                <a:lnTo>
                  <a:pt x="103504" y="484504"/>
                </a:lnTo>
                <a:lnTo>
                  <a:pt x="101600" y="493394"/>
                </a:lnTo>
                <a:lnTo>
                  <a:pt x="99060" y="499744"/>
                </a:lnTo>
                <a:lnTo>
                  <a:pt x="95250" y="507999"/>
                </a:lnTo>
                <a:lnTo>
                  <a:pt x="92710" y="512444"/>
                </a:lnTo>
                <a:lnTo>
                  <a:pt x="88900" y="518794"/>
                </a:lnTo>
                <a:lnTo>
                  <a:pt x="86360" y="522604"/>
                </a:lnTo>
                <a:lnTo>
                  <a:pt x="82550" y="527049"/>
                </a:lnTo>
                <a:lnTo>
                  <a:pt x="80010" y="530224"/>
                </a:lnTo>
                <a:lnTo>
                  <a:pt x="76200" y="533399"/>
                </a:lnTo>
                <a:lnTo>
                  <a:pt x="71754" y="534034"/>
                </a:lnTo>
                <a:lnTo>
                  <a:pt x="69850" y="535304"/>
                </a:lnTo>
                <a:lnTo>
                  <a:pt x="65404" y="536574"/>
                </a:lnTo>
                <a:lnTo>
                  <a:pt x="61594" y="535304"/>
                </a:lnTo>
                <a:lnTo>
                  <a:pt x="59054" y="535304"/>
                </a:lnTo>
                <a:lnTo>
                  <a:pt x="55244" y="533399"/>
                </a:lnTo>
                <a:lnTo>
                  <a:pt x="51435" y="530224"/>
                </a:lnTo>
                <a:lnTo>
                  <a:pt x="48894" y="527684"/>
                </a:lnTo>
                <a:lnTo>
                  <a:pt x="45085" y="523874"/>
                </a:lnTo>
                <a:lnTo>
                  <a:pt x="42544" y="520699"/>
                </a:lnTo>
                <a:lnTo>
                  <a:pt x="38735" y="514984"/>
                </a:lnTo>
                <a:lnTo>
                  <a:pt x="36194" y="508634"/>
                </a:lnTo>
                <a:lnTo>
                  <a:pt x="33654" y="502284"/>
                </a:lnTo>
                <a:lnTo>
                  <a:pt x="29844" y="495934"/>
                </a:lnTo>
                <a:lnTo>
                  <a:pt x="27304" y="488949"/>
                </a:lnTo>
                <a:lnTo>
                  <a:pt x="25400" y="480694"/>
                </a:lnTo>
                <a:lnTo>
                  <a:pt x="22860" y="471804"/>
                </a:lnTo>
                <a:lnTo>
                  <a:pt x="19685" y="463549"/>
                </a:lnTo>
                <a:lnTo>
                  <a:pt x="17144" y="452754"/>
                </a:lnTo>
                <a:lnTo>
                  <a:pt x="14604" y="442594"/>
                </a:lnTo>
                <a:lnTo>
                  <a:pt x="13335" y="432434"/>
                </a:lnTo>
                <a:lnTo>
                  <a:pt x="10794" y="421004"/>
                </a:lnTo>
                <a:lnTo>
                  <a:pt x="10160" y="409574"/>
                </a:lnTo>
                <a:lnTo>
                  <a:pt x="6985" y="398144"/>
                </a:lnTo>
                <a:lnTo>
                  <a:pt x="6350" y="387349"/>
                </a:lnTo>
                <a:lnTo>
                  <a:pt x="4444" y="374649"/>
                </a:lnTo>
                <a:lnTo>
                  <a:pt x="3810" y="361949"/>
                </a:lnTo>
                <a:lnTo>
                  <a:pt x="1904" y="349249"/>
                </a:lnTo>
                <a:lnTo>
                  <a:pt x="1904" y="334644"/>
                </a:lnTo>
                <a:lnTo>
                  <a:pt x="635" y="321944"/>
                </a:lnTo>
                <a:lnTo>
                  <a:pt x="0" y="307974"/>
                </a:lnTo>
                <a:lnTo>
                  <a:pt x="0" y="295274"/>
                </a:lnTo>
                <a:lnTo>
                  <a:pt x="0" y="281304"/>
                </a:lnTo>
                <a:lnTo>
                  <a:pt x="0" y="267334"/>
                </a:lnTo>
                <a:lnTo>
                  <a:pt x="0" y="268604"/>
                </a:lnTo>
                <a:close/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14160" y="356044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719955" y="3554095"/>
            <a:ext cx="1971674" cy="5467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720591" y="3555365"/>
            <a:ext cx="1971039" cy="546100"/>
          </a:xfrm>
          <a:custGeom>
            <a:avLst/>
            <a:gdLst/>
            <a:ahLst/>
            <a:cxnLst/>
            <a:rect l="l" t="t" r="r" b="b"/>
            <a:pathLst>
              <a:path w="1971039" h="546100">
                <a:moveTo>
                  <a:pt x="1971039" y="0"/>
                </a:moveTo>
                <a:lnTo>
                  <a:pt x="0" y="0"/>
                </a:lnTo>
                <a:lnTo>
                  <a:pt x="0" y="546100"/>
                </a:lnTo>
                <a:lnTo>
                  <a:pt x="1971039" y="546100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720590" y="3555365"/>
            <a:ext cx="1972310" cy="544830"/>
          </a:xfrm>
          <a:custGeom>
            <a:avLst/>
            <a:gdLst/>
            <a:ahLst/>
            <a:cxnLst/>
            <a:rect l="l" t="t" r="r" b="b"/>
            <a:pathLst>
              <a:path w="1972310" h="544830">
                <a:moveTo>
                  <a:pt x="1972310" y="0"/>
                </a:moveTo>
                <a:lnTo>
                  <a:pt x="0" y="0"/>
                </a:lnTo>
                <a:lnTo>
                  <a:pt x="0" y="544830"/>
                </a:lnTo>
                <a:lnTo>
                  <a:pt x="1972310" y="54483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720590" y="35553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641850" y="3560445"/>
            <a:ext cx="132080" cy="536574"/>
          </a:xfrm>
          <a:custGeom>
            <a:avLst/>
            <a:gdLst/>
            <a:ahLst/>
            <a:cxnLst/>
            <a:rect l="l" t="t" r="r" b="b"/>
            <a:pathLst>
              <a:path w="132080" h="536575">
                <a:moveTo>
                  <a:pt x="1905" y="226694"/>
                </a:moveTo>
                <a:lnTo>
                  <a:pt x="635" y="241299"/>
                </a:lnTo>
                <a:lnTo>
                  <a:pt x="635" y="268604"/>
                </a:lnTo>
                <a:lnTo>
                  <a:pt x="0" y="267334"/>
                </a:lnTo>
                <a:lnTo>
                  <a:pt x="0" y="281304"/>
                </a:lnTo>
                <a:lnTo>
                  <a:pt x="635" y="295274"/>
                </a:lnTo>
                <a:lnTo>
                  <a:pt x="635" y="307974"/>
                </a:lnTo>
                <a:lnTo>
                  <a:pt x="1905" y="321944"/>
                </a:lnTo>
                <a:lnTo>
                  <a:pt x="1905" y="334644"/>
                </a:lnTo>
                <a:lnTo>
                  <a:pt x="3810" y="349249"/>
                </a:lnTo>
                <a:lnTo>
                  <a:pt x="3810" y="361949"/>
                </a:lnTo>
                <a:lnTo>
                  <a:pt x="6350" y="374649"/>
                </a:lnTo>
                <a:lnTo>
                  <a:pt x="6985" y="387349"/>
                </a:lnTo>
                <a:lnTo>
                  <a:pt x="8255" y="398144"/>
                </a:lnTo>
                <a:lnTo>
                  <a:pt x="10160" y="409574"/>
                </a:lnTo>
                <a:lnTo>
                  <a:pt x="12700" y="421004"/>
                </a:lnTo>
                <a:lnTo>
                  <a:pt x="13335" y="432434"/>
                </a:lnTo>
                <a:lnTo>
                  <a:pt x="16510" y="442594"/>
                </a:lnTo>
                <a:lnTo>
                  <a:pt x="19050" y="452754"/>
                </a:lnTo>
                <a:lnTo>
                  <a:pt x="20955" y="463549"/>
                </a:lnTo>
                <a:lnTo>
                  <a:pt x="24130" y="471804"/>
                </a:lnTo>
                <a:lnTo>
                  <a:pt x="25400" y="480694"/>
                </a:lnTo>
                <a:lnTo>
                  <a:pt x="29210" y="488949"/>
                </a:lnTo>
                <a:lnTo>
                  <a:pt x="31750" y="495934"/>
                </a:lnTo>
                <a:lnTo>
                  <a:pt x="33655" y="502284"/>
                </a:lnTo>
                <a:lnTo>
                  <a:pt x="36830" y="508634"/>
                </a:lnTo>
                <a:lnTo>
                  <a:pt x="40005" y="514984"/>
                </a:lnTo>
                <a:lnTo>
                  <a:pt x="43180" y="520699"/>
                </a:lnTo>
                <a:lnTo>
                  <a:pt x="46355" y="523874"/>
                </a:lnTo>
                <a:lnTo>
                  <a:pt x="49530" y="527684"/>
                </a:lnTo>
                <a:lnTo>
                  <a:pt x="52705" y="530224"/>
                </a:lnTo>
                <a:lnTo>
                  <a:pt x="55880" y="533399"/>
                </a:lnTo>
                <a:lnTo>
                  <a:pt x="59055" y="535304"/>
                </a:lnTo>
                <a:lnTo>
                  <a:pt x="63500" y="535304"/>
                </a:lnTo>
                <a:lnTo>
                  <a:pt x="65405" y="536574"/>
                </a:lnTo>
                <a:lnTo>
                  <a:pt x="69850" y="535304"/>
                </a:lnTo>
                <a:lnTo>
                  <a:pt x="73660" y="534034"/>
                </a:lnTo>
                <a:lnTo>
                  <a:pt x="76200" y="533399"/>
                </a:lnTo>
                <a:lnTo>
                  <a:pt x="80010" y="530224"/>
                </a:lnTo>
                <a:lnTo>
                  <a:pt x="83185" y="527049"/>
                </a:lnTo>
                <a:lnTo>
                  <a:pt x="86360" y="522604"/>
                </a:lnTo>
                <a:lnTo>
                  <a:pt x="89535" y="518794"/>
                </a:lnTo>
                <a:lnTo>
                  <a:pt x="92710" y="512444"/>
                </a:lnTo>
                <a:lnTo>
                  <a:pt x="95885" y="507999"/>
                </a:lnTo>
                <a:lnTo>
                  <a:pt x="99060" y="499744"/>
                </a:lnTo>
                <a:lnTo>
                  <a:pt x="102235" y="493394"/>
                </a:lnTo>
                <a:lnTo>
                  <a:pt x="105410" y="484504"/>
                </a:lnTo>
                <a:lnTo>
                  <a:pt x="107950" y="476249"/>
                </a:lnTo>
                <a:lnTo>
                  <a:pt x="109855" y="466724"/>
                </a:lnTo>
                <a:lnTo>
                  <a:pt x="113030" y="457834"/>
                </a:lnTo>
                <a:lnTo>
                  <a:pt x="114935" y="447674"/>
                </a:lnTo>
                <a:lnTo>
                  <a:pt x="116205" y="436244"/>
                </a:lnTo>
                <a:lnTo>
                  <a:pt x="119380" y="426084"/>
                </a:lnTo>
                <a:lnTo>
                  <a:pt x="121285" y="413384"/>
                </a:lnTo>
                <a:lnTo>
                  <a:pt x="122555" y="401954"/>
                </a:lnTo>
                <a:lnTo>
                  <a:pt x="124460" y="389254"/>
                </a:lnTo>
                <a:lnTo>
                  <a:pt x="127000" y="376554"/>
                </a:lnTo>
                <a:lnTo>
                  <a:pt x="127635" y="363854"/>
                </a:lnTo>
                <a:lnTo>
                  <a:pt x="128905" y="351154"/>
                </a:lnTo>
                <a:lnTo>
                  <a:pt x="128905" y="337184"/>
                </a:lnTo>
                <a:lnTo>
                  <a:pt x="130810" y="323849"/>
                </a:lnTo>
                <a:lnTo>
                  <a:pt x="132080" y="311149"/>
                </a:lnTo>
                <a:lnTo>
                  <a:pt x="132080" y="225424"/>
                </a:lnTo>
                <a:lnTo>
                  <a:pt x="130810" y="211454"/>
                </a:lnTo>
                <a:lnTo>
                  <a:pt x="128905" y="198754"/>
                </a:lnTo>
                <a:lnTo>
                  <a:pt x="128905" y="184784"/>
                </a:lnTo>
                <a:lnTo>
                  <a:pt x="127635" y="172084"/>
                </a:lnTo>
                <a:lnTo>
                  <a:pt x="127000" y="158749"/>
                </a:lnTo>
                <a:lnTo>
                  <a:pt x="124460" y="146684"/>
                </a:lnTo>
                <a:lnTo>
                  <a:pt x="122555" y="133984"/>
                </a:lnTo>
                <a:lnTo>
                  <a:pt x="121285" y="122554"/>
                </a:lnTo>
                <a:lnTo>
                  <a:pt x="119380" y="109854"/>
                </a:lnTo>
                <a:lnTo>
                  <a:pt x="116205" y="99694"/>
                </a:lnTo>
                <a:lnTo>
                  <a:pt x="114935" y="88899"/>
                </a:lnTo>
                <a:lnTo>
                  <a:pt x="113030" y="78104"/>
                </a:lnTo>
                <a:lnTo>
                  <a:pt x="109855" y="69849"/>
                </a:lnTo>
                <a:lnTo>
                  <a:pt x="107950" y="60324"/>
                </a:lnTo>
                <a:lnTo>
                  <a:pt x="105410" y="51434"/>
                </a:lnTo>
                <a:lnTo>
                  <a:pt x="102235" y="42544"/>
                </a:lnTo>
                <a:lnTo>
                  <a:pt x="99060" y="36194"/>
                </a:lnTo>
                <a:lnTo>
                  <a:pt x="95885" y="29209"/>
                </a:lnTo>
                <a:lnTo>
                  <a:pt x="93980" y="23494"/>
                </a:lnTo>
                <a:lnTo>
                  <a:pt x="89535" y="17144"/>
                </a:lnTo>
                <a:lnTo>
                  <a:pt x="86360" y="13334"/>
                </a:lnTo>
                <a:lnTo>
                  <a:pt x="83185" y="10159"/>
                </a:lnTo>
                <a:lnTo>
                  <a:pt x="80010" y="6350"/>
                </a:lnTo>
                <a:lnTo>
                  <a:pt x="76200" y="3809"/>
                </a:lnTo>
                <a:lnTo>
                  <a:pt x="73660" y="1904"/>
                </a:lnTo>
                <a:lnTo>
                  <a:pt x="69850" y="634"/>
                </a:lnTo>
                <a:lnTo>
                  <a:pt x="67310" y="0"/>
                </a:lnTo>
                <a:lnTo>
                  <a:pt x="63500" y="634"/>
                </a:lnTo>
                <a:lnTo>
                  <a:pt x="59055" y="1904"/>
                </a:lnTo>
                <a:lnTo>
                  <a:pt x="55880" y="3809"/>
                </a:lnTo>
                <a:lnTo>
                  <a:pt x="52705" y="6350"/>
                </a:lnTo>
                <a:lnTo>
                  <a:pt x="49530" y="10159"/>
                </a:lnTo>
                <a:lnTo>
                  <a:pt x="46355" y="13334"/>
                </a:lnTo>
                <a:lnTo>
                  <a:pt x="43180" y="19050"/>
                </a:lnTo>
                <a:lnTo>
                  <a:pt x="40005" y="23494"/>
                </a:lnTo>
                <a:lnTo>
                  <a:pt x="36830" y="29844"/>
                </a:lnTo>
                <a:lnTo>
                  <a:pt x="33655" y="36194"/>
                </a:lnTo>
                <a:lnTo>
                  <a:pt x="30480" y="44450"/>
                </a:lnTo>
                <a:lnTo>
                  <a:pt x="27305" y="51434"/>
                </a:lnTo>
                <a:lnTo>
                  <a:pt x="25400" y="60324"/>
                </a:lnTo>
                <a:lnTo>
                  <a:pt x="22860" y="69849"/>
                </a:lnTo>
                <a:lnTo>
                  <a:pt x="19685" y="79374"/>
                </a:lnTo>
                <a:lnTo>
                  <a:pt x="17780" y="89534"/>
                </a:lnTo>
                <a:lnTo>
                  <a:pt x="16510" y="99694"/>
                </a:lnTo>
                <a:lnTo>
                  <a:pt x="13335" y="111124"/>
                </a:lnTo>
                <a:lnTo>
                  <a:pt x="11430" y="122554"/>
                </a:lnTo>
                <a:lnTo>
                  <a:pt x="10160" y="133984"/>
                </a:lnTo>
                <a:lnTo>
                  <a:pt x="8255" y="146684"/>
                </a:lnTo>
                <a:lnTo>
                  <a:pt x="6350" y="159384"/>
                </a:lnTo>
                <a:lnTo>
                  <a:pt x="5080" y="172084"/>
                </a:lnTo>
                <a:lnTo>
                  <a:pt x="3810" y="186054"/>
                </a:lnTo>
                <a:lnTo>
                  <a:pt x="3810" y="198754"/>
                </a:lnTo>
                <a:lnTo>
                  <a:pt x="1905" y="212724"/>
                </a:lnTo>
                <a:lnTo>
                  <a:pt x="1905" y="2266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641850" y="3560445"/>
            <a:ext cx="132080" cy="536574"/>
          </a:xfrm>
          <a:custGeom>
            <a:avLst/>
            <a:gdLst/>
            <a:ahLst/>
            <a:cxnLst/>
            <a:rect l="l" t="t" r="r" b="b"/>
            <a:pathLst>
              <a:path w="132080" h="536575">
                <a:moveTo>
                  <a:pt x="635" y="268604"/>
                </a:moveTo>
                <a:lnTo>
                  <a:pt x="635" y="254634"/>
                </a:lnTo>
                <a:lnTo>
                  <a:pt x="635" y="241299"/>
                </a:lnTo>
                <a:lnTo>
                  <a:pt x="1905" y="226694"/>
                </a:lnTo>
                <a:lnTo>
                  <a:pt x="1905" y="212724"/>
                </a:lnTo>
                <a:lnTo>
                  <a:pt x="3810" y="198754"/>
                </a:lnTo>
                <a:lnTo>
                  <a:pt x="3810" y="186054"/>
                </a:lnTo>
                <a:lnTo>
                  <a:pt x="5080" y="172084"/>
                </a:lnTo>
                <a:lnTo>
                  <a:pt x="6350" y="159384"/>
                </a:lnTo>
                <a:lnTo>
                  <a:pt x="8255" y="146684"/>
                </a:lnTo>
                <a:lnTo>
                  <a:pt x="10160" y="133984"/>
                </a:lnTo>
                <a:lnTo>
                  <a:pt x="11430" y="122554"/>
                </a:lnTo>
                <a:lnTo>
                  <a:pt x="13335" y="111124"/>
                </a:lnTo>
                <a:lnTo>
                  <a:pt x="16510" y="99694"/>
                </a:lnTo>
                <a:lnTo>
                  <a:pt x="17780" y="89534"/>
                </a:lnTo>
                <a:lnTo>
                  <a:pt x="19685" y="79374"/>
                </a:lnTo>
                <a:lnTo>
                  <a:pt x="22860" y="69849"/>
                </a:lnTo>
                <a:lnTo>
                  <a:pt x="25400" y="60324"/>
                </a:lnTo>
                <a:lnTo>
                  <a:pt x="27305" y="51434"/>
                </a:lnTo>
                <a:lnTo>
                  <a:pt x="30480" y="44450"/>
                </a:lnTo>
                <a:lnTo>
                  <a:pt x="33655" y="36194"/>
                </a:lnTo>
                <a:lnTo>
                  <a:pt x="36830" y="29844"/>
                </a:lnTo>
                <a:lnTo>
                  <a:pt x="40005" y="23494"/>
                </a:lnTo>
                <a:lnTo>
                  <a:pt x="43180" y="19050"/>
                </a:lnTo>
                <a:lnTo>
                  <a:pt x="46355" y="13334"/>
                </a:lnTo>
                <a:lnTo>
                  <a:pt x="49530" y="10159"/>
                </a:lnTo>
                <a:lnTo>
                  <a:pt x="52705" y="6350"/>
                </a:lnTo>
                <a:lnTo>
                  <a:pt x="55880" y="3809"/>
                </a:lnTo>
                <a:lnTo>
                  <a:pt x="59055" y="1904"/>
                </a:lnTo>
                <a:lnTo>
                  <a:pt x="63500" y="634"/>
                </a:lnTo>
                <a:lnTo>
                  <a:pt x="67310" y="0"/>
                </a:lnTo>
                <a:lnTo>
                  <a:pt x="69850" y="634"/>
                </a:lnTo>
                <a:lnTo>
                  <a:pt x="73660" y="1904"/>
                </a:lnTo>
                <a:lnTo>
                  <a:pt x="76200" y="3809"/>
                </a:lnTo>
                <a:lnTo>
                  <a:pt x="80010" y="6350"/>
                </a:lnTo>
                <a:lnTo>
                  <a:pt x="83185" y="10159"/>
                </a:lnTo>
                <a:lnTo>
                  <a:pt x="86360" y="13334"/>
                </a:lnTo>
                <a:lnTo>
                  <a:pt x="89535" y="17144"/>
                </a:lnTo>
                <a:lnTo>
                  <a:pt x="93980" y="23494"/>
                </a:lnTo>
                <a:lnTo>
                  <a:pt x="95885" y="29209"/>
                </a:lnTo>
                <a:lnTo>
                  <a:pt x="99060" y="36194"/>
                </a:lnTo>
                <a:lnTo>
                  <a:pt x="102235" y="42544"/>
                </a:lnTo>
                <a:lnTo>
                  <a:pt x="105410" y="51434"/>
                </a:lnTo>
                <a:lnTo>
                  <a:pt x="107950" y="60324"/>
                </a:lnTo>
                <a:lnTo>
                  <a:pt x="109855" y="69849"/>
                </a:lnTo>
                <a:lnTo>
                  <a:pt x="113030" y="78104"/>
                </a:lnTo>
                <a:lnTo>
                  <a:pt x="114935" y="88899"/>
                </a:lnTo>
                <a:lnTo>
                  <a:pt x="116205" y="99694"/>
                </a:lnTo>
                <a:lnTo>
                  <a:pt x="119380" y="109854"/>
                </a:lnTo>
                <a:lnTo>
                  <a:pt x="121285" y="122554"/>
                </a:lnTo>
                <a:lnTo>
                  <a:pt x="122555" y="133984"/>
                </a:lnTo>
                <a:lnTo>
                  <a:pt x="124460" y="146684"/>
                </a:lnTo>
                <a:lnTo>
                  <a:pt x="127000" y="158749"/>
                </a:lnTo>
                <a:lnTo>
                  <a:pt x="127635" y="172084"/>
                </a:lnTo>
                <a:lnTo>
                  <a:pt x="128905" y="184784"/>
                </a:lnTo>
                <a:lnTo>
                  <a:pt x="128905" y="198754"/>
                </a:lnTo>
                <a:lnTo>
                  <a:pt x="130810" y="211454"/>
                </a:lnTo>
                <a:lnTo>
                  <a:pt x="132080" y="225424"/>
                </a:lnTo>
                <a:lnTo>
                  <a:pt x="132080" y="311149"/>
                </a:lnTo>
                <a:lnTo>
                  <a:pt x="130810" y="323849"/>
                </a:lnTo>
                <a:lnTo>
                  <a:pt x="128905" y="337184"/>
                </a:lnTo>
                <a:lnTo>
                  <a:pt x="128905" y="351154"/>
                </a:lnTo>
                <a:lnTo>
                  <a:pt x="127635" y="363854"/>
                </a:lnTo>
                <a:lnTo>
                  <a:pt x="127000" y="376554"/>
                </a:lnTo>
                <a:lnTo>
                  <a:pt x="124460" y="389254"/>
                </a:lnTo>
                <a:lnTo>
                  <a:pt x="122555" y="401954"/>
                </a:lnTo>
                <a:lnTo>
                  <a:pt x="121285" y="413384"/>
                </a:lnTo>
                <a:lnTo>
                  <a:pt x="119380" y="426084"/>
                </a:lnTo>
                <a:lnTo>
                  <a:pt x="116205" y="436244"/>
                </a:lnTo>
                <a:lnTo>
                  <a:pt x="114935" y="447674"/>
                </a:lnTo>
                <a:lnTo>
                  <a:pt x="113030" y="457834"/>
                </a:lnTo>
                <a:lnTo>
                  <a:pt x="109855" y="466724"/>
                </a:lnTo>
                <a:lnTo>
                  <a:pt x="107950" y="476249"/>
                </a:lnTo>
                <a:lnTo>
                  <a:pt x="105410" y="484504"/>
                </a:lnTo>
                <a:lnTo>
                  <a:pt x="102235" y="493394"/>
                </a:lnTo>
                <a:lnTo>
                  <a:pt x="99060" y="499744"/>
                </a:lnTo>
                <a:lnTo>
                  <a:pt x="95885" y="507999"/>
                </a:lnTo>
                <a:lnTo>
                  <a:pt x="92710" y="512444"/>
                </a:lnTo>
                <a:lnTo>
                  <a:pt x="89535" y="518794"/>
                </a:lnTo>
                <a:lnTo>
                  <a:pt x="86360" y="522604"/>
                </a:lnTo>
                <a:lnTo>
                  <a:pt x="83185" y="527049"/>
                </a:lnTo>
                <a:lnTo>
                  <a:pt x="80010" y="530224"/>
                </a:lnTo>
                <a:lnTo>
                  <a:pt x="76200" y="533399"/>
                </a:lnTo>
                <a:lnTo>
                  <a:pt x="73660" y="534034"/>
                </a:lnTo>
                <a:lnTo>
                  <a:pt x="69850" y="535304"/>
                </a:lnTo>
                <a:lnTo>
                  <a:pt x="65405" y="536574"/>
                </a:lnTo>
                <a:lnTo>
                  <a:pt x="63500" y="535304"/>
                </a:lnTo>
                <a:lnTo>
                  <a:pt x="59055" y="535304"/>
                </a:lnTo>
                <a:lnTo>
                  <a:pt x="55880" y="533399"/>
                </a:lnTo>
                <a:lnTo>
                  <a:pt x="52705" y="530224"/>
                </a:lnTo>
                <a:lnTo>
                  <a:pt x="49530" y="527684"/>
                </a:lnTo>
                <a:lnTo>
                  <a:pt x="46355" y="523874"/>
                </a:lnTo>
                <a:lnTo>
                  <a:pt x="43180" y="520699"/>
                </a:lnTo>
                <a:lnTo>
                  <a:pt x="40005" y="514984"/>
                </a:lnTo>
                <a:lnTo>
                  <a:pt x="36830" y="508634"/>
                </a:lnTo>
                <a:lnTo>
                  <a:pt x="33655" y="502284"/>
                </a:lnTo>
                <a:lnTo>
                  <a:pt x="31750" y="495934"/>
                </a:lnTo>
                <a:lnTo>
                  <a:pt x="29210" y="488949"/>
                </a:lnTo>
                <a:lnTo>
                  <a:pt x="25400" y="480694"/>
                </a:lnTo>
                <a:lnTo>
                  <a:pt x="24130" y="471804"/>
                </a:lnTo>
                <a:lnTo>
                  <a:pt x="20955" y="463549"/>
                </a:lnTo>
                <a:lnTo>
                  <a:pt x="19050" y="452754"/>
                </a:lnTo>
                <a:lnTo>
                  <a:pt x="16510" y="442594"/>
                </a:lnTo>
                <a:lnTo>
                  <a:pt x="13335" y="432434"/>
                </a:lnTo>
                <a:lnTo>
                  <a:pt x="12700" y="421004"/>
                </a:lnTo>
                <a:lnTo>
                  <a:pt x="10160" y="409574"/>
                </a:lnTo>
                <a:lnTo>
                  <a:pt x="8255" y="398144"/>
                </a:lnTo>
                <a:lnTo>
                  <a:pt x="6985" y="387349"/>
                </a:lnTo>
                <a:lnTo>
                  <a:pt x="6350" y="374649"/>
                </a:lnTo>
                <a:lnTo>
                  <a:pt x="3810" y="361949"/>
                </a:lnTo>
                <a:lnTo>
                  <a:pt x="3810" y="349249"/>
                </a:lnTo>
                <a:lnTo>
                  <a:pt x="1905" y="334644"/>
                </a:lnTo>
                <a:lnTo>
                  <a:pt x="1905" y="321944"/>
                </a:lnTo>
                <a:lnTo>
                  <a:pt x="635" y="307974"/>
                </a:lnTo>
                <a:lnTo>
                  <a:pt x="635" y="295274"/>
                </a:lnTo>
                <a:lnTo>
                  <a:pt x="0" y="281304"/>
                </a:lnTo>
                <a:lnTo>
                  <a:pt x="0" y="267334"/>
                </a:lnTo>
                <a:lnTo>
                  <a:pt x="635" y="268604"/>
                </a:lnTo>
                <a:close/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746240" y="4097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51191" y="3048000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725" y="0"/>
                </a:lnTo>
              </a:path>
            </a:pathLst>
          </a:custGeom>
          <a:ln w="25518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713470" y="30099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38100"/>
                </a:moveTo>
                <a:lnTo>
                  <a:pt x="0" y="0"/>
                </a:lnTo>
                <a:lnTo>
                  <a:pt x="0" y="76200"/>
                </a:lnTo>
                <a:lnTo>
                  <a:pt x="76200" y="381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51191" y="3906520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725" y="0"/>
                </a:lnTo>
              </a:path>
            </a:pathLst>
          </a:custGeom>
          <a:ln w="25518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713470" y="3868421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5">
                <a:moveTo>
                  <a:pt x="76200" y="37464"/>
                </a:moveTo>
                <a:lnTo>
                  <a:pt x="0" y="0"/>
                </a:lnTo>
                <a:lnTo>
                  <a:pt x="0" y="75564"/>
                </a:lnTo>
                <a:lnTo>
                  <a:pt x="76200" y="37464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251191" y="5097780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725" y="0"/>
                </a:lnTo>
              </a:path>
            </a:pathLst>
          </a:custGeom>
          <a:ln w="25518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13470" y="505968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38100"/>
                </a:moveTo>
                <a:lnTo>
                  <a:pt x="0" y="0"/>
                </a:lnTo>
                <a:lnTo>
                  <a:pt x="0" y="76200"/>
                </a:lnTo>
                <a:lnTo>
                  <a:pt x="76200" y="381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51191" y="2301240"/>
            <a:ext cx="466725" cy="0"/>
          </a:xfrm>
          <a:custGeom>
            <a:avLst/>
            <a:gdLst/>
            <a:ahLst/>
            <a:cxnLst/>
            <a:rect l="l" t="t" r="r" b="b"/>
            <a:pathLst>
              <a:path w="466725">
                <a:moveTo>
                  <a:pt x="0" y="0"/>
                </a:moveTo>
                <a:lnTo>
                  <a:pt x="466725" y="0"/>
                </a:lnTo>
              </a:path>
            </a:pathLst>
          </a:custGeom>
          <a:ln w="25518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713470" y="2263140"/>
            <a:ext cx="76200" cy="77470"/>
          </a:xfrm>
          <a:custGeom>
            <a:avLst/>
            <a:gdLst/>
            <a:ahLst/>
            <a:cxnLst/>
            <a:rect l="l" t="t" r="r" b="b"/>
            <a:pathLst>
              <a:path w="76200" h="77470">
                <a:moveTo>
                  <a:pt x="76200" y="38100"/>
                </a:moveTo>
                <a:lnTo>
                  <a:pt x="0" y="0"/>
                </a:lnTo>
                <a:lnTo>
                  <a:pt x="0" y="77470"/>
                </a:lnTo>
                <a:lnTo>
                  <a:pt x="76200" y="381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574791" y="4506595"/>
            <a:ext cx="241935" cy="1181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574791" y="4505961"/>
            <a:ext cx="243205" cy="1183005"/>
          </a:xfrm>
          <a:custGeom>
            <a:avLst/>
            <a:gdLst/>
            <a:ahLst/>
            <a:cxnLst/>
            <a:rect l="l" t="t" r="r" b="b"/>
            <a:pathLst>
              <a:path w="243205" h="1183004">
                <a:moveTo>
                  <a:pt x="1270" y="591184"/>
                </a:moveTo>
                <a:lnTo>
                  <a:pt x="1270" y="560704"/>
                </a:lnTo>
                <a:lnTo>
                  <a:pt x="1270" y="528954"/>
                </a:lnTo>
                <a:lnTo>
                  <a:pt x="1905" y="498475"/>
                </a:lnTo>
                <a:lnTo>
                  <a:pt x="3810" y="467994"/>
                </a:lnTo>
                <a:lnTo>
                  <a:pt x="5080" y="438784"/>
                </a:lnTo>
                <a:lnTo>
                  <a:pt x="6350" y="408304"/>
                </a:lnTo>
                <a:lnTo>
                  <a:pt x="8255" y="379094"/>
                </a:lnTo>
                <a:lnTo>
                  <a:pt x="11430" y="351154"/>
                </a:lnTo>
                <a:lnTo>
                  <a:pt x="13970" y="323850"/>
                </a:lnTo>
                <a:lnTo>
                  <a:pt x="16510" y="295275"/>
                </a:lnTo>
                <a:lnTo>
                  <a:pt x="20320" y="268604"/>
                </a:lnTo>
                <a:lnTo>
                  <a:pt x="24130" y="243204"/>
                </a:lnTo>
                <a:lnTo>
                  <a:pt x="27305" y="219075"/>
                </a:lnTo>
                <a:lnTo>
                  <a:pt x="31750" y="194944"/>
                </a:lnTo>
                <a:lnTo>
                  <a:pt x="36830" y="173354"/>
                </a:lnTo>
                <a:lnTo>
                  <a:pt x="40005" y="152400"/>
                </a:lnTo>
                <a:lnTo>
                  <a:pt x="45720" y="131444"/>
                </a:lnTo>
                <a:lnTo>
                  <a:pt x="50800" y="112394"/>
                </a:lnTo>
                <a:lnTo>
                  <a:pt x="55880" y="95250"/>
                </a:lnTo>
                <a:lnTo>
                  <a:pt x="60960" y="78104"/>
                </a:lnTo>
                <a:lnTo>
                  <a:pt x="67310" y="64134"/>
                </a:lnTo>
                <a:lnTo>
                  <a:pt x="71755" y="50800"/>
                </a:lnTo>
                <a:lnTo>
                  <a:pt x="78105" y="38734"/>
                </a:lnTo>
                <a:lnTo>
                  <a:pt x="84455" y="28575"/>
                </a:lnTo>
                <a:lnTo>
                  <a:pt x="90170" y="19684"/>
                </a:lnTo>
                <a:lnTo>
                  <a:pt x="96520" y="12700"/>
                </a:lnTo>
                <a:lnTo>
                  <a:pt x="102870" y="6984"/>
                </a:lnTo>
                <a:lnTo>
                  <a:pt x="109220" y="3175"/>
                </a:lnTo>
                <a:lnTo>
                  <a:pt x="115570" y="634"/>
                </a:lnTo>
                <a:lnTo>
                  <a:pt x="121920" y="0"/>
                </a:lnTo>
                <a:lnTo>
                  <a:pt x="128270" y="634"/>
                </a:lnTo>
                <a:lnTo>
                  <a:pt x="134620" y="3175"/>
                </a:lnTo>
                <a:lnTo>
                  <a:pt x="140970" y="6984"/>
                </a:lnTo>
                <a:lnTo>
                  <a:pt x="147320" y="12700"/>
                </a:lnTo>
                <a:lnTo>
                  <a:pt x="153670" y="19684"/>
                </a:lnTo>
                <a:lnTo>
                  <a:pt x="160020" y="28575"/>
                </a:lnTo>
                <a:lnTo>
                  <a:pt x="165100" y="38734"/>
                </a:lnTo>
                <a:lnTo>
                  <a:pt x="171450" y="50800"/>
                </a:lnTo>
                <a:lnTo>
                  <a:pt x="176530" y="64134"/>
                </a:lnTo>
                <a:lnTo>
                  <a:pt x="182880" y="78104"/>
                </a:lnTo>
                <a:lnTo>
                  <a:pt x="187960" y="95250"/>
                </a:lnTo>
                <a:lnTo>
                  <a:pt x="192405" y="112394"/>
                </a:lnTo>
                <a:lnTo>
                  <a:pt x="198120" y="131444"/>
                </a:lnTo>
                <a:lnTo>
                  <a:pt x="203200" y="152400"/>
                </a:lnTo>
                <a:lnTo>
                  <a:pt x="208280" y="173354"/>
                </a:lnTo>
                <a:lnTo>
                  <a:pt x="211455" y="194944"/>
                </a:lnTo>
                <a:lnTo>
                  <a:pt x="215900" y="219075"/>
                </a:lnTo>
                <a:lnTo>
                  <a:pt x="219710" y="243204"/>
                </a:lnTo>
                <a:lnTo>
                  <a:pt x="223520" y="268604"/>
                </a:lnTo>
                <a:lnTo>
                  <a:pt x="227330" y="295275"/>
                </a:lnTo>
                <a:lnTo>
                  <a:pt x="229870" y="323850"/>
                </a:lnTo>
                <a:lnTo>
                  <a:pt x="232410" y="351154"/>
                </a:lnTo>
                <a:lnTo>
                  <a:pt x="234950" y="379094"/>
                </a:lnTo>
                <a:lnTo>
                  <a:pt x="236855" y="408304"/>
                </a:lnTo>
                <a:lnTo>
                  <a:pt x="240030" y="438784"/>
                </a:lnTo>
                <a:lnTo>
                  <a:pt x="241300" y="467994"/>
                </a:lnTo>
                <a:lnTo>
                  <a:pt x="241300" y="498475"/>
                </a:lnTo>
                <a:lnTo>
                  <a:pt x="242570" y="528954"/>
                </a:lnTo>
                <a:lnTo>
                  <a:pt x="243205" y="560704"/>
                </a:lnTo>
                <a:lnTo>
                  <a:pt x="243205" y="591184"/>
                </a:lnTo>
                <a:lnTo>
                  <a:pt x="242570" y="591184"/>
                </a:lnTo>
                <a:lnTo>
                  <a:pt x="242570" y="622934"/>
                </a:lnTo>
                <a:lnTo>
                  <a:pt x="242570" y="654050"/>
                </a:lnTo>
                <a:lnTo>
                  <a:pt x="241300" y="683894"/>
                </a:lnTo>
                <a:lnTo>
                  <a:pt x="240030" y="714375"/>
                </a:lnTo>
                <a:lnTo>
                  <a:pt x="238760" y="744854"/>
                </a:lnTo>
                <a:lnTo>
                  <a:pt x="236855" y="774064"/>
                </a:lnTo>
                <a:lnTo>
                  <a:pt x="234950" y="803274"/>
                </a:lnTo>
                <a:lnTo>
                  <a:pt x="232410" y="833119"/>
                </a:lnTo>
                <a:lnTo>
                  <a:pt x="229870" y="860424"/>
                </a:lnTo>
                <a:lnTo>
                  <a:pt x="227330" y="887094"/>
                </a:lnTo>
                <a:lnTo>
                  <a:pt x="223520" y="913764"/>
                </a:lnTo>
                <a:lnTo>
                  <a:pt x="219710" y="939164"/>
                </a:lnTo>
                <a:lnTo>
                  <a:pt x="215900" y="964564"/>
                </a:lnTo>
                <a:lnTo>
                  <a:pt x="211455" y="987424"/>
                </a:lnTo>
                <a:lnTo>
                  <a:pt x="207010" y="1010919"/>
                </a:lnTo>
                <a:lnTo>
                  <a:pt x="203200" y="1031874"/>
                </a:lnTo>
                <a:lnTo>
                  <a:pt x="198120" y="1050924"/>
                </a:lnTo>
                <a:lnTo>
                  <a:pt x="192405" y="1069974"/>
                </a:lnTo>
                <a:lnTo>
                  <a:pt x="187960" y="1087755"/>
                </a:lnTo>
                <a:lnTo>
                  <a:pt x="182880" y="1104264"/>
                </a:lnTo>
                <a:lnTo>
                  <a:pt x="176530" y="1118870"/>
                </a:lnTo>
                <a:lnTo>
                  <a:pt x="171450" y="1132205"/>
                </a:lnTo>
                <a:lnTo>
                  <a:pt x="165100" y="1144270"/>
                </a:lnTo>
                <a:lnTo>
                  <a:pt x="158750" y="1153795"/>
                </a:lnTo>
                <a:lnTo>
                  <a:pt x="152400" y="1163320"/>
                </a:lnTo>
                <a:lnTo>
                  <a:pt x="147320" y="1170305"/>
                </a:lnTo>
                <a:lnTo>
                  <a:pt x="140970" y="1176020"/>
                </a:lnTo>
                <a:lnTo>
                  <a:pt x="134620" y="1180464"/>
                </a:lnTo>
                <a:lnTo>
                  <a:pt x="128270" y="1183005"/>
                </a:lnTo>
                <a:lnTo>
                  <a:pt x="121920" y="1183005"/>
                </a:lnTo>
                <a:lnTo>
                  <a:pt x="115570" y="1182370"/>
                </a:lnTo>
                <a:lnTo>
                  <a:pt x="109220" y="1179195"/>
                </a:lnTo>
                <a:lnTo>
                  <a:pt x="102870" y="1176020"/>
                </a:lnTo>
                <a:lnTo>
                  <a:pt x="96520" y="1170305"/>
                </a:lnTo>
                <a:lnTo>
                  <a:pt x="90170" y="1163320"/>
                </a:lnTo>
                <a:lnTo>
                  <a:pt x="83820" y="1153795"/>
                </a:lnTo>
                <a:lnTo>
                  <a:pt x="78105" y="1144270"/>
                </a:lnTo>
                <a:lnTo>
                  <a:pt x="71755" y="1132205"/>
                </a:lnTo>
                <a:lnTo>
                  <a:pt x="65405" y="1118870"/>
                </a:lnTo>
                <a:lnTo>
                  <a:pt x="60960" y="1104264"/>
                </a:lnTo>
                <a:lnTo>
                  <a:pt x="55880" y="1087755"/>
                </a:lnTo>
                <a:lnTo>
                  <a:pt x="50800" y="1069974"/>
                </a:lnTo>
                <a:lnTo>
                  <a:pt x="45720" y="1050924"/>
                </a:lnTo>
                <a:lnTo>
                  <a:pt x="40005" y="1030604"/>
                </a:lnTo>
                <a:lnTo>
                  <a:pt x="35560" y="1009014"/>
                </a:lnTo>
                <a:lnTo>
                  <a:pt x="31750" y="987424"/>
                </a:lnTo>
                <a:lnTo>
                  <a:pt x="27305" y="963294"/>
                </a:lnTo>
                <a:lnTo>
                  <a:pt x="22860" y="939164"/>
                </a:lnTo>
                <a:lnTo>
                  <a:pt x="20320" y="913764"/>
                </a:lnTo>
                <a:lnTo>
                  <a:pt x="16510" y="887094"/>
                </a:lnTo>
                <a:lnTo>
                  <a:pt x="13970" y="859154"/>
                </a:lnTo>
                <a:lnTo>
                  <a:pt x="11430" y="831214"/>
                </a:lnTo>
                <a:lnTo>
                  <a:pt x="8255" y="803274"/>
                </a:lnTo>
                <a:lnTo>
                  <a:pt x="6350" y="774064"/>
                </a:lnTo>
                <a:lnTo>
                  <a:pt x="3810" y="744219"/>
                </a:lnTo>
                <a:lnTo>
                  <a:pt x="1905" y="714375"/>
                </a:lnTo>
                <a:lnTo>
                  <a:pt x="1270" y="683894"/>
                </a:lnTo>
                <a:lnTo>
                  <a:pt x="1270" y="654050"/>
                </a:lnTo>
                <a:lnTo>
                  <a:pt x="0" y="622300"/>
                </a:lnTo>
                <a:lnTo>
                  <a:pt x="0" y="591184"/>
                </a:lnTo>
                <a:lnTo>
                  <a:pt x="1270" y="591184"/>
                </a:lnTo>
                <a:close/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576060" y="45059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758056" y="4498976"/>
            <a:ext cx="1943099" cy="12007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57420" y="4499611"/>
            <a:ext cx="1935480" cy="1197609"/>
          </a:xfrm>
          <a:custGeom>
            <a:avLst/>
            <a:gdLst/>
            <a:ahLst/>
            <a:cxnLst/>
            <a:rect l="l" t="t" r="r" b="b"/>
            <a:pathLst>
              <a:path w="1935480" h="1197610">
                <a:moveTo>
                  <a:pt x="0" y="0"/>
                </a:moveTo>
                <a:lnTo>
                  <a:pt x="0" y="1197609"/>
                </a:lnTo>
                <a:lnTo>
                  <a:pt x="1935480" y="1197609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757420" y="4498340"/>
            <a:ext cx="1936750" cy="1198880"/>
          </a:xfrm>
          <a:custGeom>
            <a:avLst/>
            <a:gdLst/>
            <a:ahLst/>
            <a:cxnLst/>
            <a:rect l="l" t="t" r="r" b="b"/>
            <a:pathLst>
              <a:path w="1936750" h="1198880">
                <a:moveTo>
                  <a:pt x="1936750" y="0"/>
                </a:moveTo>
                <a:lnTo>
                  <a:pt x="0" y="0"/>
                </a:lnTo>
                <a:lnTo>
                  <a:pt x="0" y="1198880"/>
                </a:lnTo>
                <a:lnTo>
                  <a:pt x="1936750" y="119888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57420" y="44983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03750" y="4505961"/>
            <a:ext cx="242570" cy="1183005"/>
          </a:xfrm>
          <a:custGeom>
            <a:avLst/>
            <a:gdLst/>
            <a:ahLst/>
            <a:cxnLst/>
            <a:rect l="l" t="t" r="r" b="b"/>
            <a:pathLst>
              <a:path w="242570" h="1183004">
                <a:moveTo>
                  <a:pt x="635" y="683894"/>
                </a:moveTo>
                <a:lnTo>
                  <a:pt x="1905" y="714375"/>
                </a:lnTo>
                <a:lnTo>
                  <a:pt x="3810" y="744219"/>
                </a:lnTo>
                <a:lnTo>
                  <a:pt x="5080" y="774064"/>
                </a:lnTo>
                <a:lnTo>
                  <a:pt x="6985" y="803274"/>
                </a:lnTo>
                <a:lnTo>
                  <a:pt x="10160" y="831214"/>
                </a:lnTo>
                <a:lnTo>
                  <a:pt x="12700" y="859154"/>
                </a:lnTo>
                <a:lnTo>
                  <a:pt x="16510" y="887094"/>
                </a:lnTo>
                <a:lnTo>
                  <a:pt x="19050" y="913764"/>
                </a:lnTo>
                <a:lnTo>
                  <a:pt x="22860" y="939164"/>
                </a:lnTo>
                <a:lnTo>
                  <a:pt x="26035" y="963294"/>
                </a:lnTo>
                <a:lnTo>
                  <a:pt x="30480" y="987424"/>
                </a:lnTo>
                <a:lnTo>
                  <a:pt x="35560" y="1009014"/>
                </a:lnTo>
                <a:lnTo>
                  <a:pt x="40005" y="1030604"/>
                </a:lnTo>
                <a:lnTo>
                  <a:pt x="44450" y="1050924"/>
                </a:lnTo>
                <a:lnTo>
                  <a:pt x="49530" y="1069974"/>
                </a:lnTo>
                <a:lnTo>
                  <a:pt x="54610" y="1087755"/>
                </a:lnTo>
                <a:lnTo>
                  <a:pt x="60960" y="1104264"/>
                </a:lnTo>
                <a:lnTo>
                  <a:pt x="65405" y="1118870"/>
                </a:lnTo>
                <a:lnTo>
                  <a:pt x="70485" y="1132205"/>
                </a:lnTo>
                <a:lnTo>
                  <a:pt x="76835" y="1144270"/>
                </a:lnTo>
                <a:lnTo>
                  <a:pt x="83185" y="1153795"/>
                </a:lnTo>
                <a:lnTo>
                  <a:pt x="89535" y="1163320"/>
                </a:lnTo>
                <a:lnTo>
                  <a:pt x="95250" y="1170305"/>
                </a:lnTo>
                <a:lnTo>
                  <a:pt x="101600" y="1176020"/>
                </a:lnTo>
                <a:lnTo>
                  <a:pt x="107950" y="1179195"/>
                </a:lnTo>
                <a:lnTo>
                  <a:pt x="114300" y="1182370"/>
                </a:lnTo>
                <a:lnTo>
                  <a:pt x="120650" y="1183005"/>
                </a:lnTo>
                <a:lnTo>
                  <a:pt x="127000" y="1183005"/>
                </a:lnTo>
                <a:lnTo>
                  <a:pt x="133350" y="1180464"/>
                </a:lnTo>
                <a:lnTo>
                  <a:pt x="139700" y="1176020"/>
                </a:lnTo>
                <a:lnTo>
                  <a:pt x="146050" y="1170305"/>
                </a:lnTo>
                <a:lnTo>
                  <a:pt x="152400" y="1163320"/>
                </a:lnTo>
                <a:lnTo>
                  <a:pt x="158750" y="1153795"/>
                </a:lnTo>
                <a:lnTo>
                  <a:pt x="165100" y="1144270"/>
                </a:lnTo>
                <a:lnTo>
                  <a:pt x="170180" y="1132205"/>
                </a:lnTo>
                <a:lnTo>
                  <a:pt x="175895" y="1118870"/>
                </a:lnTo>
                <a:lnTo>
                  <a:pt x="181610" y="1104264"/>
                </a:lnTo>
                <a:lnTo>
                  <a:pt x="186054" y="1087755"/>
                </a:lnTo>
                <a:lnTo>
                  <a:pt x="191770" y="1069974"/>
                </a:lnTo>
                <a:lnTo>
                  <a:pt x="196850" y="1050924"/>
                </a:lnTo>
                <a:lnTo>
                  <a:pt x="201295" y="1031874"/>
                </a:lnTo>
                <a:lnTo>
                  <a:pt x="207010" y="1010919"/>
                </a:lnTo>
                <a:lnTo>
                  <a:pt x="210820" y="987424"/>
                </a:lnTo>
                <a:lnTo>
                  <a:pt x="215900" y="964564"/>
                </a:lnTo>
                <a:lnTo>
                  <a:pt x="219710" y="939164"/>
                </a:lnTo>
                <a:lnTo>
                  <a:pt x="223520" y="913764"/>
                </a:lnTo>
                <a:lnTo>
                  <a:pt x="226060" y="887094"/>
                </a:lnTo>
                <a:lnTo>
                  <a:pt x="228600" y="860424"/>
                </a:lnTo>
                <a:lnTo>
                  <a:pt x="232410" y="833119"/>
                </a:lnTo>
                <a:lnTo>
                  <a:pt x="234950" y="803274"/>
                </a:lnTo>
                <a:lnTo>
                  <a:pt x="236220" y="774064"/>
                </a:lnTo>
                <a:lnTo>
                  <a:pt x="238760" y="744854"/>
                </a:lnTo>
                <a:lnTo>
                  <a:pt x="239395" y="714375"/>
                </a:lnTo>
                <a:lnTo>
                  <a:pt x="241300" y="683894"/>
                </a:lnTo>
                <a:lnTo>
                  <a:pt x="241300" y="654050"/>
                </a:lnTo>
                <a:lnTo>
                  <a:pt x="242570" y="622934"/>
                </a:lnTo>
                <a:lnTo>
                  <a:pt x="242570" y="528954"/>
                </a:lnTo>
                <a:lnTo>
                  <a:pt x="241300" y="498475"/>
                </a:lnTo>
                <a:lnTo>
                  <a:pt x="239395" y="467994"/>
                </a:lnTo>
                <a:lnTo>
                  <a:pt x="238760" y="438784"/>
                </a:lnTo>
                <a:lnTo>
                  <a:pt x="236854" y="408304"/>
                </a:lnTo>
                <a:lnTo>
                  <a:pt x="234950" y="379094"/>
                </a:lnTo>
                <a:lnTo>
                  <a:pt x="232410" y="351154"/>
                </a:lnTo>
                <a:lnTo>
                  <a:pt x="229870" y="323850"/>
                </a:lnTo>
                <a:lnTo>
                  <a:pt x="226060" y="295275"/>
                </a:lnTo>
                <a:lnTo>
                  <a:pt x="223520" y="268604"/>
                </a:lnTo>
                <a:lnTo>
                  <a:pt x="219710" y="243204"/>
                </a:lnTo>
                <a:lnTo>
                  <a:pt x="215900" y="219075"/>
                </a:lnTo>
                <a:lnTo>
                  <a:pt x="210820" y="194944"/>
                </a:lnTo>
                <a:lnTo>
                  <a:pt x="207010" y="173354"/>
                </a:lnTo>
                <a:lnTo>
                  <a:pt x="201295" y="152400"/>
                </a:lnTo>
                <a:lnTo>
                  <a:pt x="198120" y="131444"/>
                </a:lnTo>
                <a:lnTo>
                  <a:pt x="192404" y="112394"/>
                </a:lnTo>
                <a:lnTo>
                  <a:pt x="187960" y="95250"/>
                </a:lnTo>
                <a:lnTo>
                  <a:pt x="181610" y="78104"/>
                </a:lnTo>
                <a:lnTo>
                  <a:pt x="175895" y="64134"/>
                </a:lnTo>
                <a:lnTo>
                  <a:pt x="170180" y="50800"/>
                </a:lnTo>
                <a:lnTo>
                  <a:pt x="165100" y="38734"/>
                </a:lnTo>
                <a:lnTo>
                  <a:pt x="158750" y="28575"/>
                </a:lnTo>
                <a:lnTo>
                  <a:pt x="152400" y="19684"/>
                </a:lnTo>
                <a:lnTo>
                  <a:pt x="146050" y="12700"/>
                </a:lnTo>
                <a:lnTo>
                  <a:pt x="140335" y="6984"/>
                </a:lnTo>
                <a:lnTo>
                  <a:pt x="133350" y="3175"/>
                </a:lnTo>
                <a:lnTo>
                  <a:pt x="127635" y="634"/>
                </a:lnTo>
                <a:lnTo>
                  <a:pt x="121285" y="0"/>
                </a:lnTo>
                <a:lnTo>
                  <a:pt x="114300" y="634"/>
                </a:lnTo>
                <a:lnTo>
                  <a:pt x="108585" y="3175"/>
                </a:lnTo>
                <a:lnTo>
                  <a:pt x="102235" y="6984"/>
                </a:lnTo>
                <a:lnTo>
                  <a:pt x="95885" y="12700"/>
                </a:lnTo>
                <a:lnTo>
                  <a:pt x="89535" y="19684"/>
                </a:lnTo>
                <a:lnTo>
                  <a:pt x="83185" y="28575"/>
                </a:lnTo>
                <a:lnTo>
                  <a:pt x="76835" y="38734"/>
                </a:lnTo>
                <a:lnTo>
                  <a:pt x="71755" y="50800"/>
                </a:lnTo>
                <a:lnTo>
                  <a:pt x="65405" y="64134"/>
                </a:lnTo>
                <a:lnTo>
                  <a:pt x="60960" y="78104"/>
                </a:lnTo>
                <a:lnTo>
                  <a:pt x="54610" y="95250"/>
                </a:lnTo>
                <a:lnTo>
                  <a:pt x="49530" y="112394"/>
                </a:lnTo>
                <a:lnTo>
                  <a:pt x="44450" y="131444"/>
                </a:lnTo>
                <a:lnTo>
                  <a:pt x="40005" y="152400"/>
                </a:lnTo>
                <a:lnTo>
                  <a:pt x="35560" y="173354"/>
                </a:lnTo>
                <a:lnTo>
                  <a:pt x="31750" y="194944"/>
                </a:lnTo>
                <a:lnTo>
                  <a:pt x="26035" y="219075"/>
                </a:lnTo>
                <a:lnTo>
                  <a:pt x="22860" y="243204"/>
                </a:lnTo>
                <a:lnTo>
                  <a:pt x="19050" y="268604"/>
                </a:lnTo>
                <a:lnTo>
                  <a:pt x="16510" y="295275"/>
                </a:lnTo>
                <a:lnTo>
                  <a:pt x="13335" y="323850"/>
                </a:lnTo>
                <a:lnTo>
                  <a:pt x="10160" y="351154"/>
                </a:lnTo>
                <a:lnTo>
                  <a:pt x="6985" y="379094"/>
                </a:lnTo>
                <a:lnTo>
                  <a:pt x="6350" y="408304"/>
                </a:lnTo>
                <a:lnTo>
                  <a:pt x="3810" y="438784"/>
                </a:lnTo>
                <a:lnTo>
                  <a:pt x="1905" y="467994"/>
                </a:lnTo>
                <a:lnTo>
                  <a:pt x="635" y="498475"/>
                </a:lnTo>
                <a:lnTo>
                  <a:pt x="635" y="528954"/>
                </a:lnTo>
                <a:lnTo>
                  <a:pt x="0" y="560704"/>
                </a:lnTo>
                <a:lnTo>
                  <a:pt x="0" y="654050"/>
                </a:lnTo>
                <a:lnTo>
                  <a:pt x="635" y="6838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03750" y="4505961"/>
            <a:ext cx="242570" cy="1183005"/>
          </a:xfrm>
          <a:custGeom>
            <a:avLst/>
            <a:gdLst/>
            <a:ahLst/>
            <a:cxnLst/>
            <a:rect l="l" t="t" r="r" b="b"/>
            <a:pathLst>
              <a:path w="242570" h="1183004">
                <a:moveTo>
                  <a:pt x="0" y="591184"/>
                </a:moveTo>
                <a:lnTo>
                  <a:pt x="0" y="560704"/>
                </a:lnTo>
                <a:lnTo>
                  <a:pt x="635" y="528954"/>
                </a:lnTo>
                <a:lnTo>
                  <a:pt x="635" y="498475"/>
                </a:lnTo>
                <a:lnTo>
                  <a:pt x="1905" y="467994"/>
                </a:lnTo>
                <a:lnTo>
                  <a:pt x="3810" y="438784"/>
                </a:lnTo>
                <a:lnTo>
                  <a:pt x="6350" y="408304"/>
                </a:lnTo>
                <a:lnTo>
                  <a:pt x="6985" y="379094"/>
                </a:lnTo>
                <a:lnTo>
                  <a:pt x="10160" y="351154"/>
                </a:lnTo>
                <a:lnTo>
                  <a:pt x="13335" y="323850"/>
                </a:lnTo>
                <a:lnTo>
                  <a:pt x="16510" y="295275"/>
                </a:lnTo>
                <a:lnTo>
                  <a:pt x="19050" y="268604"/>
                </a:lnTo>
                <a:lnTo>
                  <a:pt x="22860" y="243204"/>
                </a:lnTo>
                <a:lnTo>
                  <a:pt x="26035" y="219075"/>
                </a:lnTo>
                <a:lnTo>
                  <a:pt x="31750" y="194944"/>
                </a:lnTo>
                <a:lnTo>
                  <a:pt x="35560" y="173354"/>
                </a:lnTo>
                <a:lnTo>
                  <a:pt x="40005" y="152400"/>
                </a:lnTo>
                <a:lnTo>
                  <a:pt x="44450" y="131444"/>
                </a:lnTo>
                <a:lnTo>
                  <a:pt x="49530" y="112394"/>
                </a:lnTo>
                <a:lnTo>
                  <a:pt x="54610" y="95250"/>
                </a:lnTo>
                <a:lnTo>
                  <a:pt x="60960" y="78104"/>
                </a:lnTo>
                <a:lnTo>
                  <a:pt x="65405" y="64134"/>
                </a:lnTo>
                <a:lnTo>
                  <a:pt x="71755" y="50800"/>
                </a:lnTo>
                <a:lnTo>
                  <a:pt x="76835" y="38734"/>
                </a:lnTo>
                <a:lnTo>
                  <a:pt x="83185" y="28575"/>
                </a:lnTo>
                <a:lnTo>
                  <a:pt x="89535" y="19684"/>
                </a:lnTo>
                <a:lnTo>
                  <a:pt x="95885" y="12700"/>
                </a:lnTo>
                <a:lnTo>
                  <a:pt x="102235" y="6984"/>
                </a:lnTo>
                <a:lnTo>
                  <a:pt x="108585" y="3175"/>
                </a:lnTo>
                <a:lnTo>
                  <a:pt x="114300" y="634"/>
                </a:lnTo>
                <a:lnTo>
                  <a:pt x="121285" y="0"/>
                </a:lnTo>
                <a:lnTo>
                  <a:pt x="127635" y="634"/>
                </a:lnTo>
                <a:lnTo>
                  <a:pt x="133350" y="3175"/>
                </a:lnTo>
                <a:lnTo>
                  <a:pt x="140335" y="6984"/>
                </a:lnTo>
                <a:lnTo>
                  <a:pt x="146050" y="12700"/>
                </a:lnTo>
                <a:lnTo>
                  <a:pt x="152400" y="19684"/>
                </a:lnTo>
                <a:lnTo>
                  <a:pt x="158750" y="28575"/>
                </a:lnTo>
                <a:lnTo>
                  <a:pt x="165100" y="38734"/>
                </a:lnTo>
                <a:lnTo>
                  <a:pt x="170180" y="50800"/>
                </a:lnTo>
                <a:lnTo>
                  <a:pt x="175895" y="64134"/>
                </a:lnTo>
                <a:lnTo>
                  <a:pt x="181610" y="78104"/>
                </a:lnTo>
                <a:lnTo>
                  <a:pt x="187960" y="95250"/>
                </a:lnTo>
                <a:lnTo>
                  <a:pt x="192404" y="112394"/>
                </a:lnTo>
                <a:lnTo>
                  <a:pt x="198120" y="131444"/>
                </a:lnTo>
                <a:lnTo>
                  <a:pt x="201295" y="152400"/>
                </a:lnTo>
                <a:lnTo>
                  <a:pt x="207010" y="173354"/>
                </a:lnTo>
                <a:lnTo>
                  <a:pt x="210820" y="194944"/>
                </a:lnTo>
                <a:lnTo>
                  <a:pt x="215900" y="219075"/>
                </a:lnTo>
                <a:lnTo>
                  <a:pt x="219710" y="243204"/>
                </a:lnTo>
                <a:lnTo>
                  <a:pt x="223520" y="268604"/>
                </a:lnTo>
                <a:lnTo>
                  <a:pt x="226060" y="295275"/>
                </a:lnTo>
                <a:lnTo>
                  <a:pt x="229870" y="323850"/>
                </a:lnTo>
                <a:lnTo>
                  <a:pt x="232410" y="351154"/>
                </a:lnTo>
                <a:lnTo>
                  <a:pt x="234950" y="379094"/>
                </a:lnTo>
                <a:lnTo>
                  <a:pt x="236854" y="408304"/>
                </a:lnTo>
                <a:lnTo>
                  <a:pt x="238760" y="438784"/>
                </a:lnTo>
                <a:lnTo>
                  <a:pt x="239395" y="467994"/>
                </a:lnTo>
                <a:lnTo>
                  <a:pt x="241300" y="498475"/>
                </a:lnTo>
                <a:lnTo>
                  <a:pt x="242570" y="528954"/>
                </a:lnTo>
                <a:lnTo>
                  <a:pt x="242570" y="560704"/>
                </a:lnTo>
                <a:lnTo>
                  <a:pt x="242570" y="591184"/>
                </a:lnTo>
                <a:lnTo>
                  <a:pt x="242570" y="622934"/>
                </a:lnTo>
                <a:lnTo>
                  <a:pt x="241300" y="654050"/>
                </a:lnTo>
                <a:lnTo>
                  <a:pt x="241300" y="683894"/>
                </a:lnTo>
                <a:lnTo>
                  <a:pt x="239395" y="714375"/>
                </a:lnTo>
                <a:lnTo>
                  <a:pt x="238760" y="744854"/>
                </a:lnTo>
                <a:lnTo>
                  <a:pt x="236220" y="774064"/>
                </a:lnTo>
                <a:lnTo>
                  <a:pt x="234950" y="803274"/>
                </a:lnTo>
                <a:lnTo>
                  <a:pt x="232410" y="833119"/>
                </a:lnTo>
                <a:lnTo>
                  <a:pt x="228600" y="860424"/>
                </a:lnTo>
                <a:lnTo>
                  <a:pt x="226060" y="887094"/>
                </a:lnTo>
                <a:lnTo>
                  <a:pt x="223520" y="913764"/>
                </a:lnTo>
                <a:lnTo>
                  <a:pt x="219710" y="939164"/>
                </a:lnTo>
                <a:lnTo>
                  <a:pt x="215900" y="964564"/>
                </a:lnTo>
                <a:lnTo>
                  <a:pt x="210820" y="987424"/>
                </a:lnTo>
                <a:lnTo>
                  <a:pt x="207010" y="1010919"/>
                </a:lnTo>
                <a:lnTo>
                  <a:pt x="201295" y="1031874"/>
                </a:lnTo>
                <a:lnTo>
                  <a:pt x="196850" y="1050924"/>
                </a:lnTo>
                <a:lnTo>
                  <a:pt x="191770" y="1069974"/>
                </a:lnTo>
                <a:lnTo>
                  <a:pt x="186054" y="1087755"/>
                </a:lnTo>
                <a:lnTo>
                  <a:pt x="181610" y="1104264"/>
                </a:lnTo>
                <a:lnTo>
                  <a:pt x="175895" y="1118870"/>
                </a:lnTo>
                <a:lnTo>
                  <a:pt x="170180" y="1132205"/>
                </a:lnTo>
                <a:lnTo>
                  <a:pt x="165100" y="1144270"/>
                </a:lnTo>
                <a:lnTo>
                  <a:pt x="158750" y="1153795"/>
                </a:lnTo>
                <a:lnTo>
                  <a:pt x="152400" y="1163320"/>
                </a:lnTo>
                <a:lnTo>
                  <a:pt x="146050" y="1170305"/>
                </a:lnTo>
                <a:lnTo>
                  <a:pt x="139700" y="1176020"/>
                </a:lnTo>
                <a:lnTo>
                  <a:pt x="133350" y="1180464"/>
                </a:lnTo>
                <a:lnTo>
                  <a:pt x="127000" y="1183005"/>
                </a:lnTo>
                <a:lnTo>
                  <a:pt x="120650" y="1183005"/>
                </a:lnTo>
                <a:lnTo>
                  <a:pt x="114300" y="1182370"/>
                </a:lnTo>
                <a:lnTo>
                  <a:pt x="107950" y="1179195"/>
                </a:lnTo>
                <a:lnTo>
                  <a:pt x="101600" y="1176020"/>
                </a:lnTo>
                <a:lnTo>
                  <a:pt x="95250" y="1170305"/>
                </a:lnTo>
                <a:lnTo>
                  <a:pt x="89535" y="1163320"/>
                </a:lnTo>
                <a:lnTo>
                  <a:pt x="83185" y="1153795"/>
                </a:lnTo>
                <a:lnTo>
                  <a:pt x="76835" y="1144270"/>
                </a:lnTo>
                <a:lnTo>
                  <a:pt x="70485" y="1132205"/>
                </a:lnTo>
                <a:lnTo>
                  <a:pt x="65405" y="1118870"/>
                </a:lnTo>
                <a:lnTo>
                  <a:pt x="60960" y="1104264"/>
                </a:lnTo>
                <a:lnTo>
                  <a:pt x="54610" y="1087755"/>
                </a:lnTo>
                <a:lnTo>
                  <a:pt x="49530" y="1069974"/>
                </a:lnTo>
                <a:lnTo>
                  <a:pt x="44450" y="1050924"/>
                </a:lnTo>
                <a:lnTo>
                  <a:pt x="40005" y="1030604"/>
                </a:lnTo>
                <a:lnTo>
                  <a:pt x="35560" y="1009014"/>
                </a:lnTo>
                <a:lnTo>
                  <a:pt x="30480" y="987424"/>
                </a:lnTo>
                <a:lnTo>
                  <a:pt x="26035" y="963294"/>
                </a:lnTo>
                <a:lnTo>
                  <a:pt x="22860" y="939164"/>
                </a:lnTo>
                <a:lnTo>
                  <a:pt x="19050" y="913764"/>
                </a:lnTo>
                <a:lnTo>
                  <a:pt x="16510" y="887094"/>
                </a:lnTo>
                <a:lnTo>
                  <a:pt x="12700" y="859154"/>
                </a:lnTo>
                <a:lnTo>
                  <a:pt x="10160" y="831214"/>
                </a:lnTo>
                <a:lnTo>
                  <a:pt x="6985" y="803274"/>
                </a:lnTo>
                <a:lnTo>
                  <a:pt x="5080" y="774064"/>
                </a:lnTo>
                <a:lnTo>
                  <a:pt x="3810" y="744219"/>
                </a:lnTo>
                <a:lnTo>
                  <a:pt x="1905" y="714375"/>
                </a:lnTo>
                <a:lnTo>
                  <a:pt x="635" y="683894"/>
                </a:lnTo>
                <a:lnTo>
                  <a:pt x="0" y="654050"/>
                </a:lnTo>
                <a:lnTo>
                  <a:pt x="0" y="622300"/>
                </a:lnTo>
                <a:lnTo>
                  <a:pt x="0" y="591184"/>
                </a:lnTo>
                <a:close/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818630" y="5689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695440" y="5698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03750" y="45059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46320" y="569023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56606" y="2199005"/>
            <a:ext cx="57785" cy="1924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14390" y="22809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57240" y="2282191"/>
            <a:ext cx="0" cy="34289"/>
          </a:xfrm>
          <a:custGeom>
            <a:avLst/>
            <a:gdLst/>
            <a:ahLst/>
            <a:cxnLst/>
            <a:rect l="l" t="t" r="r" b="b"/>
            <a:pathLst>
              <a:path h="34289">
                <a:moveTo>
                  <a:pt x="0" y="0"/>
                </a:moveTo>
                <a:lnTo>
                  <a:pt x="0" y="34289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81371" y="2392679"/>
            <a:ext cx="7619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57240" y="2199641"/>
            <a:ext cx="57150" cy="192405"/>
          </a:xfrm>
          <a:custGeom>
            <a:avLst/>
            <a:gdLst/>
            <a:ahLst/>
            <a:cxnLst/>
            <a:rect l="l" t="t" r="r" b="b"/>
            <a:pathLst>
              <a:path w="57150" h="192405">
                <a:moveTo>
                  <a:pt x="1270" y="96520"/>
                </a:moveTo>
                <a:lnTo>
                  <a:pt x="1270" y="90805"/>
                </a:lnTo>
                <a:lnTo>
                  <a:pt x="1270" y="86360"/>
                </a:lnTo>
                <a:lnTo>
                  <a:pt x="1270" y="81280"/>
                </a:lnTo>
                <a:lnTo>
                  <a:pt x="1270" y="76200"/>
                </a:lnTo>
                <a:lnTo>
                  <a:pt x="1270" y="71120"/>
                </a:lnTo>
                <a:lnTo>
                  <a:pt x="1905" y="65405"/>
                </a:lnTo>
                <a:lnTo>
                  <a:pt x="1905" y="62230"/>
                </a:lnTo>
                <a:lnTo>
                  <a:pt x="3810" y="57150"/>
                </a:lnTo>
                <a:lnTo>
                  <a:pt x="3810" y="52070"/>
                </a:lnTo>
                <a:lnTo>
                  <a:pt x="5080" y="48260"/>
                </a:lnTo>
                <a:lnTo>
                  <a:pt x="5080" y="43180"/>
                </a:lnTo>
                <a:lnTo>
                  <a:pt x="6350" y="39370"/>
                </a:lnTo>
                <a:lnTo>
                  <a:pt x="7620" y="35560"/>
                </a:lnTo>
                <a:lnTo>
                  <a:pt x="7620" y="31750"/>
                </a:lnTo>
                <a:lnTo>
                  <a:pt x="8255" y="27305"/>
                </a:lnTo>
                <a:lnTo>
                  <a:pt x="10160" y="24130"/>
                </a:lnTo>
                <a:lnTo>
                  <a:pt x="11430" y="20955"/>
                </a:lnTo>
                <a:lnTo>
                  <a:pt x="12700" y="17780"/>
                </a:lnTo>
                <a:lnTo>
                  <a:pt x="13970" y="14605"/>
                </a:lnTo>
                <a:lnTo>
                  <a:pt x="14605" y="12700"/>
                </a:lnTo>
                <a:lnTo>
                  <a:pt x="16510" y="10160"/>
                </a:lnTo>
                <a:lnTo>
                  <a:pt x="17780" y="7620"/>
                </a:lnTo>
                <a:lnTo>
                  <a:pt x="19050" y="6350"/>
                </a:lnTo>
                <a:lnTo>
                  <a:pt x="20320" y="3810"/>
                </a:lnTo>
                <a:lnTo>
                  <a:pt x="20955" y="1905"/>
                </a:lnTo>
                <a:lnTo>
                  <a:pt x="22860" y="1270"/>
                </a:lnTo>
                <a:lnTo>
                  <a:pt x="25400" y="1270"/>
                </a:lnTo>
                <a:lnTo>
                  <a:pt x="26670" y="0"/>
                </a:lnTo>
                <a:lnTo>
                  <a:pt x="27305" y="0"/>
                </a:lnTo>
                <a:lnTo>
                  <a:pt x="29210" y="0"/>
                </a:lnTo>
                <a:lnTo>
                  <a:pt x="30480" y="0"/>
                </a:lnTo>
                <a:lnTo>
                  <a:pt x="31750" y="0"/>
                </a:lnTo>
                <a:lnTo>
                  <a:pt x="33020" y="1270"/>
                </a:lnTo>
                <a:lnTo>
                  <a:pt x="35560" y="1270"/>
                </a:lnTo>
                <a:lnTo>
                  <a:pt x="36830" y="1905"/>
                </a:lnTo>
                <a:lnTo>
                  <a:pt x="38100" y="3810"/>
                </a:lnTo>
                <a:lnTo>
                  <a:pt x="39370" y="6350"/>
                </a:lnTo>
                <a:lnTo>
                  <a:pt x="40005" y="7620"/>
                </a:lnTo>
                <a:lnTo>
                  <a:pt x="41910" y="10160"/>
                </a:lnTo>
                <a:lnTo>
                  <a:pt x="43180" y="12700"/>
                </a:lnTo>
                <a:lnTo>
                  <a:pt x="44450" y="14605"/>
                </a:lnTo>
                <a:lnTo>
                  <a:pt x="45720" y="17780"/>
                </a:lnTo>
                <a:lnTo>
                  <a:pt x="46355" y="20955"/>
                </a:lnTo>
                <a:lnTo>
                  <a:pt x="48260" y="24130"/>
                </a:lnTo>
                <a:lnTo>
                  <a:pt x="49530" y="27305"/>
                </a:lnTo>
                <a:lnTo>
                  <a:pt x="50800" y="31750"/>
                </a:lnTo>
                <a:lnTo>
                  <a:pt x="50800" y="35560"/>
                </a:lnTo>
                <a:lnTo>
                  <a:pt x="52070" y="39370"/>
                </a:lnTo>
                <a:lnTo>
                  <a:pt x="52705" y="43180"/>
                </a:lnTo>
                <a:lnTo>
                  <a:pt x="52705" y="48260"/>
                </a:lnTo>
                <a:lnTo>
                  <a:pt x="54610" y="52070"/>
                </a:lnTo>
                <a:lnTo>
                  <a:pt x="54610" y="57150"/>
                </a:lnTo>
                <a:lnTo>
                  <a:pt x="55880" y="60960"/>
                </a:lnTo>
                <a:lnTo>
                  <a:pt x="55880" y="65405"/>
                </a:lnTo>
                <a:lnTo>
                  <a:pt x="57150" y="71120"/>
                </a:lnTo>
                <a:lnTo>
                  <a:pt x="57150" y="76200"/>
                </a:lnTo>
                <a:lnTo>
                  <a:pt x="57150" y="81280"/>
                </a:lnTo>
                <a:lnTo>
                  <a:pt x="57150" y="116205"/>
                </a:lnTo>
                <a:lnTo>
                  <a:pt x="55880" y="120650"/>
                </a:lnTo>
                <a:lnTo>
                  <a:pt x="55880" y="125730"/>
                </a:lnTo>
                <a:lnTo>
                  <a:pt x="55880" y="130810"/>
                </a:lnTo>
                <a:lnTo>
                  <a:pt x="54610" y="135255"/>
                </a:lnTo>
                <a:lnTo>
                  <a:pt x="54610" y="139700"/>
                </a:lnTo>
                <a:lnTo>
                  <a:pt x="52705" y="144780"/>
                </a:lnTo>
                <a:lnTo>
                  <a:pt x="52070" y="147955"/>
                </a:lnTo>
                <a:lnTo>
                  <a:pt x="52070" y="152400"/>
                </a:lnTo>
                <a:lnTo>
                  <a:pt x="50800" y="157480"/>
                </a:lnTo>
                <a:lnTo>
                  <a:pt x="49530" y="160655"/>
                </a:lnTo>
                <a:lnTo>
                  <a:pt x="49530" y="165100"/>
                </a:lnTo>
                <a:lnTo>
                  <a:pt x="48260" y="167005"/>
                </a:lnTo>
                <a:lnTo>
                  <a:pt x="46355" y="171450"/>
                </a:lnTo>
                <a:lnTo>
                  <a:pt x="45720" y="173355"/>
                </a:lnTo>
                <a:lnTo>
                  <a:pt x="44450" y="177800"/>
                </a:lnTo>
                <a:lnTo>
                  <a:pt x="43180" y="179705"/>
                </a:lnTo>
                <a:lnTo>
                  <a:pt x="41910" y="182880"/>
                </a:lnTo>
                <a:lnTo>
                  <a:pt x="40005" y="184150"/>
                </a:lnTo>
                <a:lnTo>
                  <a:pt x="39370" y="186055"/>
                </a:lnTo>
                <a:lnTo>
                  <a:pt x="38100" y="187960"/>
                </a:lnTo>
                <a:lnTo>
                  <a:pt x="35560" y="189230"/>
                </a:lnTo>
                <a:lnTo>
                  <a:pt x="33655" y="190500"/>
                </a:lnTo>
                <a:lnTo>
                  <a:pt x="33020" y="191770"/>
                </a:lnTo>
                <a:lnTo>
                  <a:pt x="31750" y="192405"/>
                </a:lnTo>
                <a:lnTo>
                  <a:pt x="30480" y="192405"/>
                </a:lnTo>
                <a:lnTo>
                  <a:pt x="29210" y="192405"/>
                </a:lnTo>
                <a:lnTo>
                  <a:pt x="27305" y="192405"/>
                </a:lnTo>
                <a:lnTo>
                  <a:pt x="25400" y="192405"/>
                </a:lnTo>
                <a:lnTo>
                  <a:pt x="24130" y="191770"/>
                </a:lnTo>
                <a:lnTo>
                  <a:pt x="22860" y="190500"/>
                </a:lnTo>
                <a:lnTo>
                  <a:pt x="20955" y="189230"/>
                </a:lnTo>
                <a:lnTo>
                  <a:pt x="20320" y="187960"/>
                </a:lnTo>
                <a:lnTo>
                  <a:pt x="19050" y="186055"/>
                </a:lnTo>
                <a:lnTo>
                  <a:pt x="17780" y="184150"/>
                </a:lnTo>
                <a:lnTo>
                  <a:pt x="16510" y="182880"/>
                </a:lnTo>
                <a:lnTo>
                  <a:pt x="14605" y="179705"/>
                </a:lnTo>
                <a:lnTo>
                  <a:pt x="13970" y="177800"/>
                </a:lnTo>
                <a:lnTo>
                  <a:pt x="12700" y="173355"/>
                </a:lnTo>
                <a:lnTo>
                  <a:pt x="11430" y="171450"/>
                </a:lnTo>
                <a:lnTo>
                  <a:pt x="10160" y="167005"/>
                </a:lnTo>
                <a:lnTo>
                  <a:pt x="8255" y="165100"/>
                </a:lnTo>
                <a:lnTo>
                  <a:pt x="7620" y="160655"/>
                </a:lnTo>
                <a:lnTo>
                  <a:pt x="6350" y="157480"/>
                </a:lnTo>
                <a:lnTo>
                  <a:pt x="6350" y="152400"/>
                </a:lnTo>
                <a:lnTo>
                  <a:pt x="5080" y="147955"/>
                </a:lnTo>
                <a:lnTo>
                  <a:pt x="3810" y="144780"/>
                </a:lnTo>
                <a:lnTo>
                  <a:pt x="3810" y="139700"/>
                </a:lnTo>
                <a:lnTo>
                  <a:pt x="1905" y="135255"/>
                </a:lnTo>
                <a:lnTo>
                  <a:pt x="1905" y="130810"/>
                </a:lnTo>
                <a:lnTo>
                  <a:pt x="1270" y="125730"/>
                </a:lnTo>
                <a:lnTo>
                  <a:pt x="1270" y="120650"/>
                </a:lnTo>
                <a:lnTo>
                  <a:pt x="1270" y="116205"/>
                </a:lnTo>
                <a:lnTo>
                  <a:pt x="1270" y="111760"/>
                </a:lnTo>
                <a:lnTo>
                  <a:pt x="0" y="106680"/>
                </a:lnTo>
                <a:lnTo>
                  <a:pt x="0" y="101600"/>
                </a:lnTo>
                <a:lnTo>
                  <a:pt x="0" y="96520"/>
                </a:lnTo>
                <a:lnTo>
                  <a:pt x="1270" y="96520"/>
                </a:lnTo>
                <a:close/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858510" y="2199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15660" y="2392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230496" y="2193290"/>
            <a:ext cx="667385" cy="2070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231129" y="2192654"/>
            <a:ext cx="664210" cy="207010"/>
          </a:xfrm>
          <a:custGeom>
            <a:avLst/>
            <a:gdLst/>
            <a:ahLst/>
            <a:cxnLst/>
            <a:rect l="l" t="t" r="r" b="b"/>
            <a:pathLst>
              <a:path w="664210" h="207010">
                <a:moveTo>
                  <a:pt x="0" y="0"/>
                </a:moveTo>
                <a:lnTo>
                  <a:pt x="0" y="207010"/>
                </a:lnTo>
                <a:lnTo>
                  <a:pt x="664210" y="207010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31129" y="2192020"/>
            <a:ext cx="665480" cy="207644"/>
          </a:xfrm>
          <a:custGeom>
            <a:avLst/>
            <a:gdLst/>
            <a:ahLst/>
            <a:cxnLst/>
            <a:rect l="l" t="t" r="r" b="b"/>
            <a:pathLst>
              <a:path w="665480" h="207644">
                <a:moveTo>
                  <a:pt x="665480" y="0"/>
                </a:moveTo>
                <a:lnTo>
                  <a:pt x="0" y="0"/>
                </a:lnTo>
                <a:lnTo>
                  <a:pt x="0" y="207644"/>
                </a:lnTo>
                <a:lnTo>
                  <a:pt x="665480" y="207644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31129" y="2192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71440" y="2199641"/>
            <a:ext cx="57150" cy="192405"/>
          </a:xfrm>
          <a:custGeom>
            <a:avLst/>
            <a:gdLst/>
            <a:ahLst/>
            <a:cxnLst/>
            <a:rect l="l" t="t" r="r" b="b"/>
            <a:pathLst>
              <a:path w="57150" h="192405">
                <a:moveTo>
                  <a:pt x="1905" y="65405"/>
                </a:moveTo>
                <a:lnTo>
                  <a:pt x="1270" y="71120"/>
                </a:lnTo>
                <a:lnTo>
                  <a:pt x="1270" y="96520"/>
                </a:lnTo>
                <a:lnTo>
                  <a:pt x="0" y="96520"/>
                </a:lnTo>
                <a:lnTo>
                  <a:pt x="0" y="106680"/>
                </a:lnTo>
                <a:lnTo>
                  <a:pt x="1270" y="111760"/>
                </a:lnTo>
                <a:lnTo>
                  <a:pt x="1270" y="125730"/>
                </a:lnTo>
                <a:lnTo>
                  <a:pt x="1905" y="130810"/>
                </a:lnTo>
                <a:lnTo>
                  <a:pt x="1905" y="135255"/>
                </a:lnTo>
                <a:lnTo>
                  <a:pt x="3810" y="139700"/>
                </a:lnTo>
                <a:lnTo>
                  <a:pt x="3810" y="144780"/>
                </a:lnTo>
                <a:lnTo>
                  <a:pt x="5080" y="147955"/>
                </a:lnTo>
                <a:lnTo>
                  <a:pt x="6350" y="152400"/>
                </a:lnTo>
                <a:lnTo>
                  <a:pt x="6350" y="157480"/>
                </a:lnTo>
                <a:lnTo>
                  <a:pt x="7620" y="160655"/>
                </a:lnTo>
                <a:lnTo>
                  <a:pt x="8255" y="165100"/>
                </a:lnTo>
                <a:lnTo>
                  <a:pt x="10160" y="167005"/>
                </a:lnTo>
                <a:lnTo>
                  <a:pt x="11430" y="171450"/>
                </a:lnTo>
                <a:lnTo>
                  <a:pt x="12700" y="173355"/>
                </a:lnTo>
                <a:lnTo>
                  <a:pt x="13970" y="177800"/>
                </a:lnTo>
                <a:lnTo>
                  <a:pt x="14605" y="179705"/>
                </a:lnTo>
                <a:lnTo>
                  <a:pt x="16510" y="182880"/>
                </a:lnTo>
                <a:lnTo>
                  <a:pt x="19050" y="186055"/>
                </a:lnTo>
                <a:lnTo>
                  <a:pt x="20955" y="189230"/>
                </a:lnTo>
                <a:lnTo>
                  <a:pt x="24130" y="191770"/>
                </a:lnTo>
                <a:lnTo>
                  <a:pt x="27305" y="192405"/>
                </a:lnTo>
                <a:lnTo>
                  <a:pt x="31750" y="192405"/>
                </a:lnTo>
                <a:lnTo>
                  <a:pt x="35560" y="189230"/>
                </a:lnTo>
                <a:lnTo>
                  <a:pt x="39370" y="186055"/>
                </a:lnTo>
                <a:lnTo>
                  <a:pt x="41910" y="182880"/>
                </a:lnTo>
                <a:lnTo>
                  <a:pt x="43180" y="179705"/>
                </a:lnTo>
                <a:lnTo>
                  <a:pt x="44450" y="177800"/>
                </a:lnTo>
                <a:lnTo>
                  <a:pt x="45720" y="173355"/>
                </a:lnTo>
                <a:lnTo>
                  <a:pt x="46355" y="171450"/>
                </a:lnTo>
                <a:lnTo>
                  <a:pt x="48260" y="167005"/>
                </a:lnTo>
                <a:lnTo>
                  <a:pt x="49530" y="165100"/>
                </a:lnTo>
                <a:lnTo>
                  <a:pt x="49530" y="160655"/>
                </a:lnTo>
                <a:lnTo>
                  <a:pt x="50800" y="157480"/>
                </a:lnTo>
                <a:lnTo>
                  <a:pt x="52070" y="152400"/>
                </a:lnTo>
                <a:lnTo>
                  <a:pt x="52070" y="147955"/>
                </a:lnTo>
                <a:lnTo>
                  <a:pt x="52705" y="144780"/>
                </a:lnTo>
                <a:lnTo>
                  <a:pt x="54610" y="139700"/>
                </a:lnTo>
                <a:lnTo>
                  <a:pt x="54610" y="135255"/>
                </a:lnTo>
                <a:lnTo>
                  <a:pt x="55880" y="130810"/>
                </a:lnTo>
                <a:lnTo>
                  <a:pt x="55880" y="120650"/>
                </a:lnTo>
                <a:lnTo>
                  <a:pt x="57150" y="116205"/>
                </a:lnTo>
                <a:lnTo>
                  <a:pt x="57150" y="71120"/>
                </a:lnTo>
                <a:lnTo>
                  <a:pt x="55880" y="65405"/>
                </a:lnTo>
                <a:lnTo>
                  <a:pt x="55880" y="60960"/>
                </a:lnTo>
                <a:lnTo>
                  <a:pt x="54610" y="57150"/>
                </a:lnTo>
                <a:lnTo>
                  <a:pt x="54610" y="52070"/>
                </a:lnTo>
                <a:lnTo>
                  <a:pt x="52705" y="48260"/>
                </a:lnTo>
                <a:lnTo>
                  <a:pt x="52705" y="43180"/>
                </a:lnTo>
                <a:lnTo>
                  <a:pt x="52070" y="39370"/>
                </a:lnTo>
                <a:lnTo>
                  <a:pt x="50800" y="35560"/>
                </a:lnTo>
                <a:lnTo>
                  <a:pt x="50800" y="31750"/>
                </a:lnTo>
                <a:lnTo>
                  <a:pt x="49530" y="27305"/>
                </a:lnTo>
                <a:lnTo>
                  <a:pt x="48260" y="24130"/>
                </a:lnTo>
                <a:lnTo>
                  <a:pt x="46355" y="20955"/>
                </a:lnTo>
                <a:lnTo>
                  <a:pt x="45720" y="17780"/>
                </a:lnTo>
                <a:lnTo>
                  <a:pt x="44450" y="14605"/>
                </a:lnTo>
                <a:lnTo>
                  <a:pt x="41910" y="10160"/>
                </a:lnTo>
                <a:lnTo>
                  <a:pt x="39370" y="6350"/>
                </a:lnTo>
                <a:lnTo>
                  <a:pt x="36830" y="1905"/>
                </a:lnTo>
                <a:lnTo>
                  <a:pt x="33020" y="1270"/>
                </a:lnTo>
                <a:lnTo>
                  <a:pt x="29210" y="0"/>
                </a:lnTo>
                <a:lnTo>
                  <a:pt x="25400" y="1270"/>
                </a:lnTo>
                <a:lnTo>
                  <a:pt x="20955" y="1905"/>
                </a:lnTo>
                <a:lnTo>
                  <a:pt x="19050" y="6350"/>
                </a:lnTo>
                <a:lnTo>
                  <a:pt x="16510" y="10160"/>
                </a:lnTo>
                <a:lnTo>
                  <a:pt x="13970" y="14605"/>
                </a:lnTo>
                <a:lnTo>
                  <a:pt x="12700" y="17780"/>
                </a:lnTo>
                <a:lnTo>
                  <a:pt x="11430" y="20955"/>
                </a:lnTo>
                <a:lnTo>
                  <a:pt x="10160" y="24130"/>
                </a:lnTo>
                <a:lnTo>
                  <a:pt x="8255" y="27305"/>
                </a:lnTo>
                <a:lnTo>
                  <a:pt x="7620" y="31750"/>
                </a:lnTo>
                <a:lnTo>
                  <a:pt x="7620" y="35560"/>
                </a:lnTo>
                <a:lnTo>
                  <a:pt x="6350" y="39370"/>
                </a:lnTo>
                <a:lnTo>
                  <a:pt x="5080" y="43180"/>
                </a:lnTo>
                <a:lnTo>
                  <a:pt x="5080" y="48260"/>
                </a:lnTo>
                <a:lnTo>
                  <a:pt x="3810" y="52070"/>
                </a:lnTo>
                <a:lnTo>
                  <a:pt x="3810" y="57150"/>
                </a:lnTo>
                <a:lnTo>
                  <a:pt x="1905" y="62230"/>
                </a:lnTo>
                <a:lnTo>
                  <a:pt x="1905" y="65405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71440" y="2199641"/>
            <a:ext cx="57150" cy="192405"/>
          </a:xfrm>
          <a:custGeom>
            <a:avLst/>
            <a:gdLst/>
            <a:ahLst/>
            <a:cxnLst/>
            <a:rect l="l" t="t" r="r" b="b"/>
            <a:pathLst>
              <a:path w="57150" h="192405">
                <a:moveTo>
                  <a:pt x="1270" y="96520"/>
                </a:moveTo>
                <a:lnTo>
                  <a:pt x="1270" y="90805"/>
                </a:lnTo>
                <a:lnTo>
                  <a:pt x="1270" y="86360"/>
                </a:lnTo>
                <a:lnTo>
                  <a:pt x="1270" y="81280"/>
                </a:lnTo>
                <a:lnTo>
                  <a:pt x="1270" y="76200"/>
                </a:lnTo>
                <a:lnTo>
                  <a:pt x="1270" y="71120"/>
                </a:lnTo>
                <a:lnTo>
                  <a:pt x="1905" y="65405"/>
                </a:lnTo>
                <a:lnTo>
                  <a:pt x="1905" y="62230"/>
                </a:lnTo>
                <a:lnTo>
                  <a:pt x="3810" y="57150"/>
                </a:lnTo>
                <a:lnTo>
                  <a:pt x="3810" y="52070"/>
                </a:lnTo>
                <a:lnTo>
                  <a:pt x="5080" y="48260"/>
                </a:lnTo>
                <a:lnTo>
                  <a:pt x="5080" y="43180"/>
                </a:lnTo>
                <a:lnTo>
                  <a:pt x="6350" y="39370"/>
                </a:lnTo>
                <a:lnTo>
                  <a:pt x="7620" y="35560"/>
                </a:lnTo>
                <a:lnTo>
                  <a:pt x="7620" y="31750"/>
                </a:lnTo>
                <a:lnTo>
                  <a:pt x="8255" y="27305"/>
                </a:lnTo>
                <a:lnTo>
                  <a:pt x="10160" y="24130"/>
                </a:lnTo>
                <a:lnTo>
                  <a:pt x="11430" y="20955"/>
                </a:lnTo>
                <a:lnTo>
                  <a:pt x="12700" y="17780"/>
                </a:lnTo>
                <a:lnTo>
                  <a:pt x="13970" y="14605"/>
                </a:lnTo>
                <a:lnTo>
                  <a:pt x="14605" y="12700"/>
                </a:lnTo>
                <a:lnTo>
                  <a:pt x="16510" y="10160"/>
                </a:lnTo>
                <a:lnTo>
                  <a:pt x="17780" y="7620"/>
                </a:lnTo>
                <a:lnTo>
                  <a:pt x="19050" y="6350"/>
                </a:lnTo>
                <a:lnTo>
                  <a:pt x="20320" y="3810"/>
                </a:lnTo>
                <a:lnTo>
                  <a:pt x="20955" y="1905"/>
                </a:lnTo>
                <a:lnTo>
                  <a:pt x="22860" y="1270"/>
                </a:lnTo>
                <a:lnTo>
                  <a:pt x="25400" y="1270"/>
                </a:lnTo>
                <a:lnTo>
                  <a:pt x="26670" y="0"/>
                </a:lnTo>
                <a:lnTo>
                  <a:pt x="27305" y="0"/>
                </a:lnTo>
                <a:lnTo>
                  <a:pt x="29210" y="0"/>
                </a:lnTo>
                <a:lnTo>
                  <a:pt x="30480" y="0"/>
                </a:lnTo>
                <a:lnTo>
                  <a:pt x="31750" y="0"/>
                </a:lnTo>
                <a:lnTo>
                  <a:pt x="33020" y="1270"/>
                </a:lnTo>
                <a:lnTo>
                  <a:pt x="35560" y="1270"/>
                </a:lnTo>
                <a:lnTo>
                  <a:pt x="36830" y="1905"/>
                </a:lnTo>
                <a:lnTo>
                  <a:pt x="38100" y="3810"/>
                </a:lnTo>
                <a:lnTo>
                  <a:pt x="39370" y="6350"/>
                </a:lnTo>
                <a:lnTo>
                  <a:pt x="40005" y="7620"/>
                </a:lnTo>
                <a:lnTo>
                  <a:pt x="41910" y="10160"/>
                </a:lnTo>
                <a:lnTo>
                  <a:pt x="43180" y="12700"/>
                </a:lnTo>
                <a:lnTo>
                  <a:pt x="44450" y="14605"/>
                </a:lnTo>
                <a:lnTo>
                  <a:pt x="45720" y="17780"/>
                </a:lnTo>
                <a:lnTo>
                  <a:pt x="46355" y="20955"/>
                </a:lnTo>
                <a:lnTo>
                  <a:pt x="48260" y="24130"/>
                </a:lnTo>
                <a:lnTo>
                  <a:pt x="49530" y="27305"/>
                </a:lnTo>
                <a:lnTo>
                  <a:pt x="50800" y="31750"/>
                </a:lnTo>
                <a:lnTo>
                  <a:pt x="50800" y="35560"/>
                </a:lnTo>
                <a:lnTo>
                  <a:pt x="52070" y="39370"/>
                </a:lnTo>
                <a:lnTo>
                  <a:pt x="52705" y="43180"/>
                </a:lnTo>
                <a:lnTo>
                  <a:pt x="52705" y="48260"/>
                </a:lnTo>
                <a:lnTo>
                  <a:pt x="54610" y="52070"/>
                </a:lnTo>
                <a:lnTo>
                  <a:pt x="54610" y="57150"/>
                </a:lnTo>
                <a:lnTo>
                  <a:pt x="55880" y="60960"/>
                </a:lnTo>
                <a:lnTo>
                  <a:pt x="55880" y="65405"/>
                </a:lnTo>
                <a:lnTo>
                  <a:pt x="57150" y="71120"/>
                </a:lnTo>
                <a:lnTo>
                  <a:pt x="57150" y="76200"/>
                </a:lnTo>
                <a:lnTo>
                  <a:pt x="57150" y="81280"/>
                </a:lnTo>
                <a:lnTo>
                  <a:pt x="57150" y="116205"/>
                </a:lnTo>
                <a:lnTo>
                  <a:pt x="55880" y="120650"/>
                </a:lnTo>
                <a:lnTo>
                  <a:pt x="55880" y="125730"/>
                </a:lnTo>
                <a:lnTo>
                  <a:pt x="55880" y="130810"/>
                </a:lnTo>
                <a:lnTo>
                  <a:pt x="54610" y="135255"/>
                </a:lnTo>
                <a:lnTo>
                  <a:pt x="54610" y="139700"/>
                </a:lnTo>
                <a:lnTo>
                  <a:pt x="52705" y="144780"/>
                </a:lnTo>
                <a:lnTo>
                  <a:pt x="52070" y="147955"/>
                </a:lnTo>
                <a:lnTo>
                  <a:pt x="52070" y="152400"/>
                </a:lnTo>
                <a:lnTo>
                  <a:pt x="50800" y="157480"/>
                </a:lnTo>
                <a:lnTo>
                  <a:pt x="49530" y="160655"/>
                </a:lnTo>
                <a:lnTo>
                  <a:pt x="49530" y="165100"/>
                </a:lnTo>
                <a:lnTo>
                  <a:pt x="48260" y="167005"/>
                </a:lnTo>
                <a:lnTo>
                  <a:pt x="46355" y="171450"/>
                </a:lnTo>
                <a:lnTo>
                  <a:pt x="45720" y="173355"/>
                </a:lnTo>
                <a:lnTo>
                  <a:pt x="44450" y="177800"/>
                </a:lnTo>
                <a:lnTo>
                  <a:pt x="43180" y="179705"/>
                </a:lnTo>
                <a:lnTo>
                  <a:pt x="41910" y="182880"/>
                </a:lnTo>
                <a:lnTo>
                  <a:pt x="40005" y="184150"/>
                </a:lnTo>
                <a:lnTo>
                  <a:pt x="39370" y="186055"/>
                </a:lnTo>
                <a:lnTo>
                  <a:pt x="38100" y="187960"/>
                </a:lnTo>
                <a:lnTo>
                  <a:pt x="35560" y="189230"/>
                </a:lnTo>
                <a:lnTo>
                  <a:pt x="33655" y="190500"/>
                </a:lnTo>
                <a:lnTo>
                  <a:pt x="33020" y="191770"/>
                </a:lnTo>
                <a:lnTo>
                  <a:pt x="31750" y="192405"/>
                </a:lnTo>
                <a:lnTo>
                  <a:pt x="30480" y="192405"/>
                </a:lnTo>
                <a:lnTo>
                  <a:pt x="29210" y="192405"/>
                </a:lnTo>
                <a:lnTo>
                  <a:pt x="27305" y="192405"/>
                </a:lnTo>
                <a:lnTo>
                  <a:pt x="25400" y="192405"/>
                </a:lnTo>
                <a:lnTo>
                  <a:pt x="24130" y="191770"/>
                </a:lnTo>
                <a:lnTo>
                  <a:pt x="22860" y="190500"/>
                </a:lnTo>
                <a:lnTo>
                  <a:pt x="20955" y="189230"/>
                </a:lnTo>
                <a:lnTo>
                  <a:pt x="20320" y="187960"/>
                </a:lnTo>
                <a:lnTo>
                  <a:pt x="19050" y="186055"/>
                </a:lnTo>
                <a:lnTo>
                  <a:pt x="17780" y="184150"/>
                </a:lnTo>
                <a:lnTo>
                  <a:pt x="16510" y="182880"/>
                </a:lnTo>
                <a:lnTo>
                  <a:pt x="14605" y="179705"/>
                </a:lnTo>
                <a:lnTo>
                  <a:pt x="13970" y="177800"/>
                </a:lnTo>
                <a:lnTo>
                  <a:pt x="12700" y="173355"/>
                </a:lnTo>
                <a:lnTo>
                  <a:pt x="11430" y="171450"/>
                </a:lnTo>
                <a:lnTo>
                  <a:pt x="10160" y="167005"/>
                </a:lnTo>
                <a:lnTo>
                  <a:pt x="8255" y="165100"/>
                </a:lnTo>
                <a:lnTo>
                  <a:pt x="7620" y="160655"/>
                </a:lnTo>
                <a:lnTo>
                  <a:pt x="6350" y="157480"/>
                </a:lnTo>
                <a:lnTo>
                  <a:pt x="6350" y="152400"/>
                </a:lnTo>
                <a:lnTo>
                  <a:pt x="5080" y="147955"/>
                </a:lnTo>
                <a:lnTo>
                  <a:pt x="3810" y="144780"/>
                </a:lnTo>
                <a:lnTo>
                  <a:pt x="3810" y="139700"/>
                </a:lnTo>
                <a:lnTo>
                  <a:pt x="1905" y="135255"/>
                </a:lnTo>
                <a:lnTo>
                  <a:pt x="1905" y="130810"/>
                </a:lnTo>
                <a:lnTo>
                  <a:pt x="1270" y="125730"/>
                </a:lnTo>
                <a:lnTo>
                  <a:pt x="1270" y="120650"/>
                </a:lnTo>
                <a:lnTo>
                  <a:pt x="1270" y="116205"/>
                </a:lnTo>
                <a:lnTo>
                  <a:pt x="1270" y="111760"/>
                </a:lnTo>
                <a:lnTo>
                  <a:pt x="0" y="106680"/>
                </a:lnTo>
                <a:lnTo>
                  <a:pt x="0" y="101600"/>
                </a:lnTo>
                <a:lnTo>
                  <a:pt x="0" y="96520"/>
                </a:lnTo>
                <a:lnTo>
                  <a:pt x="1270" y="96520"/>
                </a:lnTo>
                <a:close/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899150" y="2401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172710" y="2199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29860" y="23926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12891" y="2929254"/>
            <a:ext cx="95885" cy="2362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709410" y="3034666"/>
            <a:ext cx="0" cy="13335"/>
          </a:xfrm>
          <a:custGeom>
            <a:avLst/>
            <a:gdLst/>
            <a:ahLst/>
            <a:cxnLst/>
            <a:rect l="l" t="t" r="r" b="b"/>
            <a:pathLst>
              <a:path h="13335">
                <a:moveTo>
                  <a:pt x="0" y="13335"/>
                </a:moveTo>
                <a:lnTo>
                  <a:pt x="0" y="0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12890" y="3030221"/>
            <a:ext cx="0" cy="36829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829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58611" y="3160395"/>
            <a:ext cx="8889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89" y="0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12890" y="2923541"/>
            <a:ext cx="96520" cy="236855"/>
          </a:xfrm>
          <a:custGeom>
            <a:avLst/>
            <a:gdLst/>
            <a:ahLst/>
            <a:cxnLst/>
            <a:rect l="l" t="t" r="r" b="b"/>
            <a:pathLst>
              <a:path w="96520" h="236855">
                <a:moveTo>
                  <a:pt x="1270" y="119380"/>
                </a:moveTo>
                <a:lnTo>
                  <a:pt x="1270" y="113030"/>
                </a:lnTo>
                <a:lnTo>
                  <a:pt x="1270" y="106680"/>
                </a:lnTo>
                <a:lnTo>
                  <a:pt x="1270" y="100330"/>
                </a:lnTo>
                <a:lnTo>
                  <a:pt x="1270" y="93980"/>
                </a:lnTo>
                <a:lnTo>
                  <a:pt x="1905" y="87630"/>
                </a:lnTo>
                <a:lnTo>
                  <a:pt x="1905" y="82550"/>
                </a:lnTo>
                <a:lnTo>
                  <a:pt x="3810" y="76200"/>
                </a:lnTo>
                <a:lnTo>
                  <a:pt x="5080" y="71120"/>
                </a:lnTo>
                <a:lnTo>
                  <a:pt x="6350" y="64770"/>
                </a:lnTo>
                <a:lnTo>
                  <a:pt x="7620" y="59055"/>
                </a:lnTo>
                <a:lnTo>
                  <a:pt x="8255" y="54610"/>
                </a:lnTo>
                <a:lnTo>
                  <a:pt x="10160" y="49530"/>
                </a:lnTo>
                <a:lnTo>
                  <a:pt x="11430" y="44450"/>
                </a:lnTo>
                <a:lnTo>
                  <a:pt x="12700" y="39370"/>
                </a:lnTo>
                <a:lnTo>
                  <a:pt x="14605" y="35560"/>
                </a:lnTo>
                <a:lnTo>
                  <a:pt x="16510" y="30480"/>
                </a:lnTo>
                <a:lnTo>
                  <a:pt x="19050" y="26670"/>
                </a:lnTo>
                <a:lnTo>
                  <a:pt x="20320" y="22860"/>
                </a:lnTo>
                <a:lnTo>
                  <a:pt x="22860" y="19050"/>
                </a:lnTo>
                <a:lnTo>
                  <a:pt x="24130" y="16510"/>
                </a:lnTo>
                <a:lnTo>
                  <a:pt x="26670" y="13970"/>
                </a:lnTo>
                <a:lnTo>
                  <a:pt x="29210" y="10160"/>
                </a:lnTo>
                <a:lnTo>
                  <a:pt x="31750" y="8255"/>
                </a:lnTo>
                <a:lnTo>
                  <a:pt x="33655" y="6350"/>
                </a:lnTo>
                <a:lnTo>
                  <a:pt x="36830" y="3810"/>
                </a:lnTo>
                <a:lnTo>
                  <a:pt x="38100" y="1905"/>
                </a:lnTo>
                <a:lnTo>
                  <a:pt x="40005" y="1270"/>
                </a:lnTo>
                <a:lnTo>
                  <a:pt x="43180" y="1270"/>
                </a:lnTo>
                <a:lnTo>
                  <a:pt x="45720" y="0"/>
                </a:lnTo>
                <a:lnTo>
                  <a:pt x="48260" y="0"/>
                </a:lnTo>
                <a:lnTo>
                  <a:pt x="50800" y="0"/>
                </a:lnTo>
                <a:lnTo>
                  <a:pt x="52705" y="1270"/>
                </a:lnTo>
                <a:lnTo>
                  <a:pt x="55880" y="1270"/>
                </a:lnTo>
                <a:lnTo>
                  <a:pt x="58420" y="1905"/>
                </a:lnTo>
                <a:lnTo>
                  <a:pt x="60960" y="3810"/>
                </a:lnTo>
                <a:lnTo>
                  <a:pt x="63500" y="6350"/>
                </a:lnTo>
                <a:lnTo>
                  <a:pt x="65405" y="7620"/>
                </a:lnTo>
                <a:lnTo>
                  <a:pt x="68580" y="10160"/>
                </a:lnTo>
                <a:lnTo>
                  <a:pt x="69850" y="12700"/>
                </a:lnTo>
                <a:lnTo>
                  <a:pt x="71755" y="14605"/>
                </a:lnTo>
                <a:lnTo>
                  <a:pt x="74930" y="19050"/>
                </a:lnTo>
                <a:lnTo>
                  <a:pt x="76200" y="22860"/>
                </a:lnTo>
                <a:lnTo>
                  <a:pt x="78105" y="26670"/>
                </a:lnTo>
                <a:lnTo>
                  <a:pt x="81280" y="30480"/>
                </a:lnTo>
                <a:lnTo>
                  <a:pt x="82550" y="35560"/>
                </a:lnTo>
                <a:lnTo>
                  <a:pt x="83820" y="39370"/>
                </a:lnTo>
                <a:lnTo>
                  <a:pt x="86360" y="44450"/>
                </a:lnTo>
                <a:lnTo>
                  <a:pt x="87630" y="49530"/>
                </a:lnTo>
                <a:lnTo>
                  <a:pt x="88900" y="54610"/>
                </a:lnTo>
                <a:lnTo>
                  <a:pt x="90170" y="59055"/>
                </a:lnTo>
                <a:lnTo>
                  <a:pt x="90805" y="64770"/>
                </a:lnTo>
                <a:lnTo>
                  <a:pt x="92710" y="71120"/>
                </a:lnTo>
                <a:lnTo>
                  <a:pt x="92710" y="76200"/>
                </a:lnTo>
                <a:lnTo>
                  <a:pt x="93980" y="82550"/>
                </a:lnTo>
                <a:lnTo>
                  <a:pt x="95250" y="87630"/>
                </a:lnTo>
                <a:lnTo>
                  <a:pt x="95250" y="93980"/>
                </a:lnTo>
                <a:lnTo>
                  <a:pt x="95250" y="100330"/>
                </a:lnTo>
                <a:lnTo>
                  <a:pt x="96520" y="106680"/>
                </a:lnTo>
                <a:lnTo>
                  <a:pt x="96520" y="113030"/>
                </a:lnTo>
                <a:lnTo>
                  <a:pt x="96520" y="119380"/>
                </a:lnTo>
                <a:lnTo>
                  <a:pt x="96520" y="124460"/>
                </a:lnTo>
                <a:lnTo>
                  <a:pt x="96520" y="130810"/>
                </a:lnTo>
                <a:lnTo>
                  <a:pt x="95250" y="137160"/>
                </a:lnTo>
                <a:lnTo>
                  <a:pt x="95250" y="143510"/>
                </a:lnTo>
                <a:lnTo>
                  <a:pt x="95250" y="149860"/>
                </a:lnTo>
                <a:lnTo>
                  <a:pt x="93980" y="154305"/>
                </a:lnTo>
                <a:lnTo>
                  <a:pt x="92710" y="160655"/>
                </a:lnTo>
                <a:lnTo>
                  <a:pt x="92710" y="167005"/>
                </a:lnTo>
                <a:lnTo>
                  <a:pt x="90805" y="172720"/>
                </a:lnTo>
                <a:lnTo>
                  <a:pt x="90170" y="177800"/>
                </a:lnTo>
                <a:lnTo>
                  <a:pt x="88900" y="184150"/>
                </a:lnTo>
                <a:lnTo>
                  <a:pt x="87630" y="189230"/>
                </a:lnTo>
                <a:lnTo>
                  <a:pt x="86360" y="194310"/>
                </a:lnTo>
                <a:lnTo>
                  <a:pt x="83820" y="198120"/>
                </a:lnTo>
                <a:lnTo>
                  <a:pt x="82550" y="203200"/>
                </a:lnTo>
                <a:lnTo>
                  <a:pt x="81280" y="207010"/>
                </a:lnTo>
                <a:lnTo>
                  <a:pt x="78105" y="210820"/>
                </a:lnTo>
                <a:lnTo>
                  <a:pt x="76200" y="214630"/>
                </a:lnTo>
                <a:lnTo>
                  <a:pt x="74930" y="217805"/>
                </a:lnTo>
                <a:lnTo>
                  <a:pt x="71755" y="222250"/>
                </a:lnTo>
                <a:lnTo>
                  <a:pt x="69850" y="224155"/>
                </a:lnTo>
                <a:lnTo>
                  <a:pt x="68580" y="227330"/>
                </a:lnTo>
                <a:lnTo>
                  <a:pt x="65405" y="229870"/>
                </a:lnTo>
                <a:lnTo>
                  <a:pt x="63500" y="232410"/>
                </a:lnTo>
                <a:lnTo>
                  <a:pt x="60960" y="233680"/>
                </a:lnTo>
                <a:lnTo>
                  <a:pt x="58420" y="234950"/>
                </a:lnTo>
                <a:lnTo>
                  <a:pt x="55880" y="236220"/>
                </a:lnTo>
                <a:lnTo>
                  <a:pt x="52705" y="236855"/>
                </a:lnTo>
                <a:lnTo>
                  <a:pt x="50800" y="236855"/>
                </a:lnTo>
                <a:lnTo>
                  <a:pt x="48260" y="236855"/>
                </a:lnTo>
                <a:lnTo>
                  <a:pt x="45720" y="236855"/>
                </a:lnTo>
                <a:lnTo>
                  <a:pt x="43180" y="236220"/>
                </a:lnTo>
                <a:lnTo>
                  <a:pt x="40005" y="236220"/>
                </a:lnTo>
                <a:lnTo>
                  <a:pt x="38100" y="234950"/>
                </a:lnTo>
                <a:lnTo>
                  <a:pt x="35560" y="233680"/>
                </a:lnTo>
                <a:lnTo>
                  <a:pt x="33020" y="230505"/>
                </a:lnTo>
                <a:lnTo>
                  <a:pt x="30480" y="229870"/>
                </a:lnTo>
                <a:lnTo>
                  <a:pt x="27305" y="227330"/>
                </a:lnTo>
                <a:lnTo>
                  <a:pt x="26670" y="224155"/>
                </a:lnTo>
                <a:lnTo>
                  <a:pt x="24130" y="220980"/>
                </a:lnTo>
                <a:lnTo>
                  <a:pt x="20955" y="217805"/>
                </a:lnTo>
                <a:lnTo>
                  <a:pt x="20320" y="214630"/>
                </a:lnTo>
                <a:lnTo>
                  <a:pt x="17780" y="210820"/>
                </a:lnTo>
                <a:lnTo>
                  <a:pt x="16510" y="207010"/>
                </a:lnTo>
                <a:lnTo>
                  <a:pt x="13970" y="201930"/>
                </a:lnTo>
                <a:lnTo>
                  <a:pt x="12700" y="198120"/>
                </a:lnTo>
                <a:lnTo>
                  <a:pt x="11430" y="192405"/>
                </a:lnTo>
                <a:lnTo>
                  <a:pt x="8255" y="187960"/>
                </a:lnTo>
                <a:lnTo>
                  <a:pt x="7620" y="182880"/>
                </a:lnTo>
                <a:lnTo>
                  <a:pt x="6350" y="177800"/>
                </a:lnTo>
                <a:lnTo>
                  <a:pt x="5080" y="172720"/>
                </a:lnTo>
                <a:lnTo>
                  <a:pt x="3810" y="166370"/>
                </a:lnTo>
                <a:lnTo>
                  <a:pt x="3810" y="160655"/>
                </a:lnTo>
                <a:lnTo>
                  <a:pt x="1905" y="154305"/>
                </a:lnTo>
                <a:lnTo>
                  <a:pt x="1270" y="147955"/>
                </a:lnTo>
                <a:lnTo>
                  <a:pt x="1270" y="143510"/>
                </a:lnTo>
                <a:lnTo>
                  <a:pt x="1270" y="137160"/>
                </a:lnTo>
                <a:lnTo>
                  <a:pt x="0" y="130810"/>
                </a:lnTo>
                <a:lnTo>
                  <a:pt x="0" y="124460"/>
                </a:lnTo>
                <a:lnTo>
                  <a:pt x="0" y="118110"/>
                </a:lnTo>
                <a:lnTo>
                  <a:pt x="1270" y="119380"/>
                </a:lnTo>
                <a:close/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14160" y="2923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10680" y="3161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21225" y="2919731"/>
            <a:ext cx="1972310" cy="25018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21861" y="2917191"/>
            <a:ext cx="1969135" cy="250189"/>
          </a:xfrm>
          <a:custGeom>
            <a:avLst/>
            <a:gdLst/>
            <a:ahLst/>
            <a:cxnLst/>
            <a:rect l="l" t="t" r="r" b="b"/>
            <a:pathLst>
              <a:path w="1969135" h="250189">
                <a:moveTo>
                  <a:pt x="0" y="0"/>
                </a:moveTo>
                <a:lnTo>
                  <a:pt x="0" y="250189"/>
                </a:lnTo>
                <a:lnTo>
                  <a:pt x="1969135" y="250189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21861" y="2915921"/>
            <a:ext cx="1971039" cy="250825"/>
          </a:xfrm>
          <a:custGeom>
            <a:avLst/>
            <a:gdLst/>
            <a:ahLst/>
            <a:cxnLst/>
            <a:rect l="l" t="t" r="r" b="b"/>
            <a:pathLst>
              <a:path w="1971039" h="250825">
                <a:moveTo>
                  <a:pt x="1971039" y="0"/>
                </a:moveTo>
                <a:lnTo>
                  <a:pt x="0" y="0"/>
                </a:lnTo>
                <a:lnTo>
                  <a:pt x="0" y="250825"/>
                </a:lnTo>
                <a:lnTo>
                  <a:pt x="1971039" y="250825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21860" y="29159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41851" y="2929254"/>
            <a:ext cx="96519" cy="2362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37735" y="303022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25400"/>
                </a:moveTo>
                <a:lnTo>
                  <a:pt x="0" y="0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641850" y="3035300"/>
            <a:ext cx="0" cy="25400"/>
          </a:xfrm>
          <a:custGeom>
            <a:avLst/>
            <a:gdLst/>
            <a:ahLst/>
            <a:cxnLst/>
            <a:rect l="l" t="t" r="r" b="b"/>
            <a:pathLst>
              <a:path h="25400">
                <a:moveTo>
                  <a:pt x="0" y="0"/>
                </a:moveTo>
                <a:lnTo>
                  <a:pt x="0" y="25400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86301" y="316039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8255" y="0"/>
                </a:lnTo>
              </a:path>
            </a:pathLst>
          </a:custGeom>
          <a:ln w="17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41851" y="2923541"/>
            <a:ext cx="95885" cy="236855"/>
          </a:xfrm>
          <a:custGeom>
            <a:avLst/>
            <a:gdLst/>
            <a:ahLst/>
            <a:cxnLst/>
            <a:rect l="l" t="t" r="r" b="b"/>
            <a:pathLst>
              <a:path w="95885" h="236855">
                <a:moveTo>
                  <a:pt x="635" y="119380"/>
                </a:moveTo>
                <a:lnTo>
                  <a:pt x="635" y="113030"/>
                </a:lnTo>
                <a:lnTo>
                  <a:pt x="635" y="106680"/>
                </a:lnTo>
                <a:lnTo>
                  <a:pt x="1905" y="100330"/>
                </a:lnTo>
                <a:lnTo>
                  <a:pt x="1905" y="93980"/>
                </a:lnTo>
                <a:lnTo>
                  <a:pt x="1905" y="87630"/>
                </a:lnTo>
                <a:lnTo>
                  <a:pt x="3810" y="82550"/>
                </a:lnTo>
                <a:lnTo>
                  <a:pt x="3810" y="76200"/>
                </a:lnTo>
                <a:lnTo>
                  <a:pt x="5080" y="71120"/>
                </a:lnTo>
                <a:lnTo>
                  <a:pt x="6350" y="64770"/>
                </a:lnTo>
                <a:lnTo>
                  <a:pt x="6985" y="59055"/>
                </a:lnTo>
                <a:lnTo>
                  <a:pt x="8255" y="54610"/>
                </a:lnTo>
                <a:lnTo>
                  <a:pt x="10160" y="49530"/>
                </a:lnTo>
                <a:lnTo>
                  <a:pt x="11430" y="44450"/>
                </a:lnTo>
                <a:lnTo>
                  <a:pt x="13335" y="39370"/>
                </a:lnTo>
                <a:lnTo>
                  <a:pt x="14605" y="35560"/>
                </a:lnTo>
                <a:lnTo>
                  <a:pt x="16510" y="30480"/>
                </a:lnTo>
                <a:lnTo>
                  <a:pt x="19050" y="26670"/>
                </a:lnTo>
                <a:lnTo>
                  <a:pt x="20955" y="22860"/>
                </a:lnTo>
                <a:lnTo>
                  <a:pt x="22860" y="19050"/>
                </a:lnTo>
                <a:lnTo>
                  <a:pt x="25400" y="16510"/>
                </a:lnTo>
                <a:lnTo>
                  <a:pt x="27305" y="13970"/>
                </a:lnTo>
                <a:lnTo>
                  <a:pt x="29210" y="10160"/>
                </a:lnTo>
                <a:lnTo>
                  <a:pt x="31750" y="8255"/>
                </a:lnTo>
                <a:lnTo>
                  <a:pt x="33655" y="6350"/>
                </a:lnTo>
                <a:lnTo>
                  <a:pt x="36830" y="3810"/>
                </a:lnTo>
                <a:lnTo>
                  <a:pt x="38735" y="1905"/>
                </a:lnTo>
                <a:lnTo>
                  <a:pt x="41910" y="1270"/>
                </a:lnTo>
                <a:lnTo>
                  <a:pt x="44450" y="1270"/>
                </a:lnTo>
                <a:lnTo>
                  <a:pt x="46355" y="0"/>
                </a:lnTo>
                <a:lnTo>
                  <a:pt x="49530" y="0"/>
                </a:lnTo>
                <a:lnTo>
                  <a:pt x="51435" y="0"/>
                </a:lnTo>
                <a:lnTo>
                  <a:pt x="54610" y="1270"/>
                </a:lnTo>
                <a:lnTo>
                  <a:pt x="57150" y="1270"/>
                </a:lnTo>
                <a:lnTo>
                  <a:pt x="59055" y="1905"/>
                </a:lnTo>
                <a:lnTo>
                  <a:pt x="60960" y="3810"/>
                </a:lnTo>
                <a:lnTo>
                  <a:pt x="63500" y="6350"/>
                </a:lnTo>
                <a:lnTo>
                  <a:pt x="65405" y="7620"/>
                </a:lnTo>
                <a:lnTo>
                  <a:pt x="68580" y="10160"/>
                </a:lnTo>
                <a:lnTo>
                  <a:pt x="70485" y="12700"/>
                </a:lnTo>
                <a:lnTo>
                  <a:pt x="73660" y="14605"/>
                </a:lnTo>
                <a:lnTo>
                  <a:pt x="74930" y="19050"/>
                </a:lnTo>
                <a:lnTo>
                  <a:pt x="76835" y="22860"/>
                </a:lnTo>
                <a:lnTo>
                  <a:pt x="78105" y="26670"/>
                </a:lnTo>
                <a:lnTo>
                  <a:pt x="81280" y="30480"/>
                </a:lnTo>
                <a:lnTo>
                  <a:pt x="82550" y="35560"/>
                </a:lnTo>
                <a:lnTo>
                  <a:pt x="84455" y="39370"/>
                </a:lnTo>
                <a:lnTo>
                  <a:pt x="86360" y="44450"/>
                </a:lnTo>
                <a:lnTo>
                  <a:pt x="87630" y="49530"/>
                </a:lnTo>
                <a:lnTo>
                  <a:pt x="88900" y="54610"/>
                </a:lnTo>
                <a:lnTo>
                  <a:pt x="89535" y="59055"/>
                </a:lnTo>
                <a:lnTo>
                  <a:pt x="90805" y="64770"/>
                </a:lnTo>
                <a:lnTo>
                  <a:pt x="92710" y="71120"/>
                </a:lnTo>
                <a:lnTo>
                  <a:pt x="93980" y="76200"/>
                </a:lnTo>
                <a:lnTo>
                  <a:pt x="93980" y="82550"/>
                </a:lnTo>
                <a:lnTo>
                  <a:pt x="95250" y="87630"/>
                </a:lnTo>
                <a:lnTo>
                  <a:pt x="95250" y="93980"/>
                </a:lnTo>
                <a:lnTo>
                  <a:pt x="95885" y="100330"/>
                </a:lnTo>
                <a:lnTo>
                  <a:pt x="95885" y="106680"/>
                </a:lnTo>
                <a:lnTo>
                  <a:pt x="95885" y="113030"/>
                </a:lnTo>
                <a:lnTo>
                  <a:pt x="95885" y="119380"/>
                </a:lnTo>
                <a:lnTo>
                  <a:pt x="95885" y="124460"/>
                </a:lnTo>
                <a:lnTo>
                  <a:pt x="95885" y="130810"/>
                </a:lnTo>
                <a:lnTo>
                  <a:pt x="95885" y="137160"/>
                </a:lnTo>
                <a:lnTo>
                  <a:pt x="95250" y="143510"/>
                </a:lnTo>
                <a:lnTo>
                  <a:pt x="95250" y="149860"/>
                </a:lnTo>
                <a:lnTo>
                  <a:pt x="93980" y="154305"/>
                </a:lnTo>
                <a:lnTo>
                  <a:pt x="93980" y="160655"/>
                </a:lnTo>
                <a:lnTo>
                  <a:pt x="92710" y="167005"/>
                </a:lnTo>
                <a:lnTo>
                  <a:pt x="90805" y="172720"/>
                </a:lnTo>
                <a:lnTo>
                  <a:pt x="89535" y="177800"/>
                </a:lnTo>
                <a:lnTo>
                  <a:pt x="88900" y="184150"/>
                </a:lnTo>
                <a:lnTo>
                  <a:pt x="87630" y="189230"/>
                </a:lnTo>
                <a:lnTo>
                  <a:pt x="86360" y="194310"/>
                </a:lnTo>
                <a:lnTo>
                  <a:pt x="84455" y="198120"/>
                </a:lnTo>
                <a:lnTo>
                  <a:pt x="82550" y="203200"/>
                </a:lnTo>
                <a:lnTo>
                  <a:pt x="81280" y="207010"/>
                </a:lnTo>
                <a:lnTo>
                  <a:pt x="78105" y="210820"/>
                </a:lnTo>
                <a:lnTo>
                  <a:pt x="76835" y="214630"/>
                </a:lnTo>
                <a:lnTo>
                  <a:pt x="74930" y="217805"/>
                </a:lnTo>
                <a:lnTo>
                  <a:pt x="71755" y="222250"/>
                </a:lnTo>
                <a:lnTo>
                  <a:pt x="70485" y="224155"/>
                </a:lnTo>
                <a:lnTo>
                  <a:pt x="68580" y="227330"/>
                </a:lnTo>
                <a:lnTo>
                  <a:pt x="65405" y="229870"/>
                </a:lnTo>
                <a:lnTo>
                  <a:pt x="63500" y="232410"/>
                </a:lnTo>
                <a:lnTo>
                  <a:pt x="60960" y="233680"/>
                </a:lnTo>
                <a:lnTo>
                  <a:pt x="57785" y="234950"/>
                </a:lnTo>
                <a:lnTo>
                  <a:pt x="55880" y="236220"/>
                </a:lnTo>
                <a:lnTo>
                  <a:pt x="52705" y="236855"/>
                </a:lnTo>
                <a:lnTo>
                  <a:pt x="50800" y="236855"/>
                </a:lnTo>
                <a:lnTo>
                  <a:pt x="48260" y="236855"/>
                </a:lnTo>
                <a:lnTo>
                  <a:pt x="45085" y="236855"/>
                </a:lnTo>
                <a:lnTo>
                  <a:pt x="43180" y="236220"/>
                </a:lnTo>
                <a:lnTo>
                  <a:pt x="40005" y="236220"/>
                </a:lnTo>
                <a:lnTo>
                  <a:pt x="38100" y="234950"/>
                </a:lnTo>
                <a:lnTo>
                  <a:pt x="35560" y="233680"/>
                </a:lnTo>
                <a:lnTo>
                  <a:pt x="33655" y="230505"/>
                </a:lnTo>
                <a:lnTo>
                  <a:pt x="31750" y="229870"/>
                </a:lnTo>
                <a:lnTo>
                  <a:pt x="29210" y="227330"/>
                </a:lnTo>
                <a:lnTo>
                  <a:pt x="26035" y="224155"/>
                </a:lnTo>
                <a:lnTo>
                  <a:pt x="24130" y="220980"/>
                </a:lnTo>
                <a:lnTo>
                  <a:pt x="22860" y="217805"/>
                </a:lnTo>
                <a:lnTo>
                  <a:pt x="19685" y="214630"/>
                </a:lnTo>
                <a:lnTo>
                  <a:pt x="19050" y="210820"/>
                </a:lnTo>
                <a:lnTo>
                  <a:pt x="16510" y="207010"/>
                </a:lnTo>
                <a:lnTo>
                  <a:pt x="13335" y="201930"/>
                </a:lnTo>
                <a:lnTo>
                  <a:pt x="12700" y="198120"/>
                </a:lnTo>
                <a:lnTo>
                  <a:pt x="11430" y="192405"/>
                </a:lnTo>
                <a:lnTo>
                  <a:pt x="10160" y="187960"/>
                </a:lnTo>
                <a:lnTo>
                  <a:pt x="8255" y="182880"/>
                </a:lnTo>
                <a:lnTo>
                  <a:pt x="6350" y="177800"/>
                </a:lnTo>
                <a:lnTo>
                  <a:pt x="6350" y="172720"/>
                </a:lnTo>
                <a:lnTo>
                  <a:pt x="5080" y="166370"/>
                </a:lnTo>
                <a:lnTo>
                  <a:pt x="3810" y="160655"/>
                </a:lnTo>
                <a:lnTo>
                  <a:pt x="1905" y="154305"/>
                </a:lnTo>
                <a:lnTo>
                  <a:pt x="1905" y="147955"/>
                </a:lnTo>
                <a:lnTo>
                  <a:pt x="635" y="143510"/>
                </a:lnTo>
                <a:lnTo>
                  <a:pt x="635" y="137160"/>
                </a:lnTo>
                <a:lnTo>
                  <a:pt x="635" y="130810"/>
                </a:lnTo>
                <a:lnTo>
                  <a:pt x="0" y="124460"/>
                </a:lnTo>
                <a:lnTo>
                  <a:pt x="0" y="118110"/>
                </a:lnTo>
                <a:lnTo>
                  <a:pt x="635" y="119380"/>
                </a:lnTo>
                <a:close/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94170" y="31686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43120" y="2923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739640" y="31610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94170" y="4102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643120" y="3559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75200" y="40970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578">
            <a:solidFill>
              <a:srgbClr val="009E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287017" y="590445"/>
            <a:ext cx="3405809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Algunos </a:t>
            </a:r>
            <a:r>
              <a:rPr sz="3600" spc="4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600" spc="-14" dirty="0">
                <a:solidFill>
                  <a:srgbClr val="FF0000"/>
                </a:solidFill>
                <a:latin typeface="Times New Roman"/>
                <a:cs typeface="Times New Roman"/>
              </a:rPr>
              <a:t>j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r>
              <a:rPr sz="3600" spc="-4" dirty="0">
                <a:solidFill>
                  <a:srgbClr val="FF0000"/>
                </a:solidFill>
                <a:latin typeface="Times New Roman"/>
                <a:cs typeface="Times New Roman"/>
              </a:rPr>
              <a:t>pl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os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713145" y="590445"/>
            <a:ext cx="52557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259042" y="590445"/>
            <a:ext cx="118404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3600" spc="-1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ho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463409" y="590445"/>
            <a:ext cx="525576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009306" y="590445"/>
            <a:ext cx="1185773" cy="48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banda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726232" y="2018936"/>
            <a:ext cx="1676072" cy="650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-4" dirty="0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rocesar </a:t>
            </a:r>
            <a:r>
              <a:rPr sz="2000" b="1" spc="-4" dirty="0">
                <a:solidFill>
                  <a:srgbClr val="7E7E7E"/>
                </a:solidFill>
                <a:latin typeface="Arial"/>
                <a:cs typeface="Arial"/>
              </a:rPr>
              <a:t>u</a:t>
            </a:r>
            <a:r>
              <a:rPr sz="2000" b="1" spc="4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195529" marR="1242">
              <a:lnSpc>
                <a:spcPct val="95825"/>
              </a:lnSpc>
              <a:spcBef>
                <a:spcPts val="508"/>
              </a:spcBef>
            </a:pPr>
            <a:r>
              <a:rPr sz="2000" b="1" spc="4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ransac</a:t>
            </a:r>
            <a:r>
              <a:rPr sz="2000" b="1" spc="-9" dirty="0">
                <a:solidFill>
                  <a:srgbClr val="7E7E7E"/>
                </a:solidFill>
                <a:latin typeface="Arial"/>
                <a:cs typeface="Arial"/>
              </a:rPr>
              <a:t>c</a:t>
            </a:r>
            <a:r>
              <a:rPr sz="2000" b="1" spc="-4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2000" b="1" spc="4" dirty="0">
                <a:solidFill>
                  <a:srgbClr val="7E7E7E"/>
                </a:solidFill>
                <a:latin typeface="Arial"/>
                <a:cs typeface="Arial"/>
              </a:rPr>
              <a:t>ó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33058" y="2189624"/>
            <a:ext cx="48877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100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28357" y="2189624"/>
            <a:ext cx="51641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4" dirty="0">
                <a:solidFill>
                  <a:srgbClr val="7E7E7E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62822" y="2189624"/>
            <a:ext cx="34681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216644" y="2189624"/>
            <a:ext cx="70032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4" dirty="0">
                <a:solidFill>
                  <a:srgbClr val="7E7E7E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bps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8376" y="2937907"/>
            <a:ext cx="265234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-4" dirty="0">
                <a:solidFill>
                  <a:srgbClr val="7E7E7E"/>
                </a:solidFill>
                <a:latin typeface="Arial"/>
                <a:cs typeface="Arial"/>
              </a:rPr>
              <a:t>P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roc</a:t>
            </a:r>
            <a:r>
              <a:rPr sz="2000" b="1" spc="4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sador de </a:t>
            </a:r>
            <a:r>
              <a:rPr sz="2000" b="1" spc="4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extos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33058" y="2937907"/>
            <a:ext cx="488773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100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28358" y="2937907"/>
            <a:ext cx="702287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spc="19" dirty="0">
                <a:solidFill>
                  <a:srgbClr val="7E7E7E"/>
                </a:solidFill>
                <a:latin typeface="Arial"/>
                <a:cs typeface="Arial"/>
              </a:rPr>
              <a:t>K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bps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36914" y="2937907"/>
            <a:ext cx="93990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1 M</a:t>
            </a:r>
            <a:r>
              <a:rPr sz="2000" b="1" spc="-4" dirty="0">
                <a:solidFill>
                  <a:srgbClr val="7E7E7E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36725" y="3796174"/>
            <a:ext cx="2156225" cy="650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50"/>
              </a:lnSpc>
              <a:spcBef>
                <a:spcPts val="107"/>
              </a:spcBef>
            </a:pPr>
            <a:r>
              <a:rPr sz="2000" b="1" spc="-44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2000" b="1" spc="-59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ans</a:t>
            </a:r>
            <a:r>
              <a:rPr sz="2000" b="1" spc="4" dirty="0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2000" b="1" spc="-9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enc</a:t>
            </a:r>
            <a:r>
              <a:rPr sz="2000" b="1" spc="-14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a de</a:t>
            </a:r>
            <a:endParaRPr sz="2000">
              <a:latin typeface="Arial"/>
              <a:cs typeface="Arial"/>
            </a:endParaRPr>
          </a:p>
          <a:p>
            <a:pPr marL="1114806">
              <a:lnSpc>
                <a:spcPct val="95825"/>
              </a:lnSpc>
              <a:spcBef>
                <a:spcPts val="508"/>
              </a:spcBef>
            </a:pPr>
            <a:r>
              <a:rPr sz="2000" b="1" spc="4" dirty="0">
                <a:solidFill>
                  <a:srgbClr val="7E7E7E"/>
                </a:solidFill>
                <a:latin typeface="Arial"/>
                <a:cs typeface="Arial"/>
              </a:rPr>
              <a:t>f</a:t>
            </a:r>
            <a:r>
              <a:rPr sz="2000" b="1" spc="-4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cheros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34581" y="3796174"/>
            <a:ext cx="94035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1 Mbps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62822" y="3796174"/>
            <a:ext cx="108158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10 Mbps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20137" y="4986799"/>
            <a:ext cx="1675423" cy="6517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50"/>
              </a:lnSpc>
              <a:spcBef>
                <a:spcPts val="107"/>
              </a:spcBef>
            </a:pPr>
            <a:r>
              <a:rPr sz="2000" b="1" spc="-4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2000" b="1" spc="-19" dirty="0">
                <a:solidFill>
                  <a:srgbClr val="7E7E7E"/>
                </a:solidFill>
                <a:latin typeface="Arial"/>
                <a:cs typeface="Arial"/>
              </a:rPr>
              <a:t>m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ágenes en</a:t>
            </a:r>
            <a:endParaRPr sz="2000">
              <a:latin typeface="Arial"/>
              <a:cs typeface="Arial"/>
            </a:endParaRPr>
          </a:p>
          <a:p>
            <a:pPr marL="267157">
              <a:lnSpc>
                <a:spcPct val="95825"/>
              </a:lnSpc>
              <a:spcBef>
                <a:spcPts val="520"/>
              </a:spcBef>
            </a:pPr>
            <a:r>
              <a:rPr sz="2000" b="1" spc="4" dirty="0">
                <a:solidFill>
                  <a:srgbClr val="7E7E7E"/>
                </a:solidFill>
                <a:latin typeface="Arial"/>
                <a:cs typeface="Arial"/>
              </a:rPr>
              <a:t>t</a:t>
            </a:r>
            <a:r>
              <a:rPr sz="2000" b="1" spc="-4" dirty="0">
                <a:solidFill>
                  <a:srgbClr val="7E7E7E"/>
                </a:solidFill>
                <a:latin typeface="Arial"/>
                <a:cs typeface="Arial"/>
              </a:rPr>
              <a:t>i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empo</a:t>
            </a:r>
            <a:r>
              <a:rPr sz="2000" b="1" spc="-19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000" b="1" spc="9" dirty="0">
                <a:solidFill>
                  <a:srgbClr val="7E7E7E"/>
                </a:solidFill>
                <a:latin typeface="Arial"/>
                <a:cs typeface="Arial"/>
              </a:rPr>
              <a:t>r</a:t>
            </a:r>
            <a:r>
              <a:rPr sz="2000" b="1" spc="4" dirty="0">
                <a:solidFill>
                  <a:srgbClr val="7E7E7E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34582" y="4986799"/>
            <a:ext cx="108176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10 Mbps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2718" y="4986799"/>
            <a:ext cx="122382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100 Mbps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57420" y="4498340"/>
            <a:ext cx="1936750" cy="11988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4720590" y="3555365"/>
            <a:ext cx="1972310" cy="5448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4686300" y="2915921"/>
            <a:ext cx="35560" cy="2508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4721861" y="2915921"/>
            <a:ext cx="1971039" cy="2508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5231129" y="2192020"/>
            <a:ext cx="665480" cy="2076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2895600" y="1600200"/>
            <a:ext cx="2032000" cy="1016000"/>
          </a:xfrm>
          <a:custGeom>
            <a:avLst/>
            <a:gdLst/>
            <a:ahLst/>
            <a:cxnLst/>
            <a:rect l="l" t="t" r="r" b="b"/>
            <a:pathLst>
              <a:path w="2032000" h="1016000">
                <a:moveTo>
                  <a:pt x="0" y="1016000"/>
                </a:moveTo>
                <a:lnTo>
                  <a:pt x="2032000" y="1016000"/>
                </a:lnTo>
                <a:lnTo>
                  <a:pt x="2032000" y="0"/>
                </a:lnTo>
                <a:lnTo>
                  <a:pt x="0" y="0"/>
                </a:lnTo>
                <a:lnTo>
                  <a:pt x="0" y="1016000"/>
                </a:lnTo>
                <a:close/>
              </a:path>
            </a:pathLst>
          </a:custGeom>
          <a:solidFill>
            <a:srgbClr val="848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27600" y="1600200"/>
            <a:ext cx="2032000" cy="1016000"/>
          </a:xfrm>
          <a:custGeom>
            <a:avLst/>
            <a:gdLst/>
            <a:ahLst/>
            <a:cxnLst/>
            <a:rect l="l" t="t" r="r" b="b"/>
            <a:pathLst>
              <a:path w="2032000" h="1016000">
                <a:moveTo>
                  <a:pt x="0" y="1016000"/>
                </a:moveTo>
                <a:lnTo>
                  <a:pt x="2032000" y="1016000"/>
                </a:lnTo>
                <a:lnTo>
                  <a:pt x="2032000" y="0"/>
                </a:lnTo>
                <a:lnTo>
                  <a:pt x="0" y="0"/>
                </a:lnTo>
                <a:lnTo>
                  <a:pt x="0" y="1016000"/>
                </a:lnTo>
                <a:close/>
              </a:path>
            </a:pathLst>
          </a:custGeom>
          <a:solidFill>
            <a:srgbClr val="848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59600" y="1600200"/>
            <a:ext cx="2032000" cy="1016000"/>
          </a:xfrm>
          <a:custGeom>
            <a:avLst/>
            <a:gdLst/>
            <a:ahLst/>
            <a:cxnLst/>
            <a:rect l="l" t="t" r="r" b="b"/>
            <a:pathLst>
              <a:path w="2032000" h="1016000">
                <a:moveTo>
                  <a:pt x="0" y="1016000"/>
                </a:moveTo>
                <a:lnTo>
                  <a:pt x="2032000" y="1016000"/>
                </a:lnTo>
                <a:lnTo>
                  <a:pt x="2032000" y="0"/>
                </a:lnTo>
                <a:lnTo>
                  <a:pt x="0" y="0"/>
                </a:lnTo>
                <a:lnTo>
                  <a:pt x="0" y="1016000"/>
                </a:lnTo>
                <a:close/>
              </a:path>
            </a:pathLst>
          </a:custGeom>
          <a:solidFill>
            <a:srgbClr val="8484D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2616201"/>
            <a:ext cx="2032000" cy="912495"/>
          </a:xfrm>
          <a:custGeom>
            <a:avLst/>
            <a:gdLst/>
            <a:ahLst/>
            <a:cxnLst/>
            <a:rect l="l" t="t" r="r" b="b"/>
            <a:pathLst>
              <a:path w="2032000" h="912495">
                <a:moveTo>
                  <a:pt x="0" y="912495"/>
                </a:moveTo>
                <a:lnTo>
                  <a:pt x="2032000" y="912495"/>
                </a:lnTo>
                <a:lnTo>
                  <a:pt x="2032000" y="0"/>
                </a:lnTo>
                <a:lnTo>
                  <a:pt x="0" y="0"/>
                </a:lnTo>
                <a:lnTo>
                  <a:pt x="0" y="912495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27600" y="2616201"/>
            <a:ext cx="2032000" cy="912495"/>
          </a:xfrm>
          <a:custGeom>
            <a:avLst/>
            <a:gdLst/>
            <a:ahLst/>
            <a:cxnLst/>
            <a:rect l="l" t="t" r="r" b="b"/>
            <a:pathLst>
              <a:path w="2032000" h="912495">
                <a:moveTo>
                  <a:pt x="0" y="912495"/>
                </a:moveTo>
                <a:lnTo>
                  <a:pt x="2032000" y="912495"/>
                </a:lnTo>
                <a:lnTo>
                  <a:pt x="2032000" y="0"/>
                </a:lnTo>
                <a:lnTo>
                  <a:pt x="0" y="0"/>
                </a:lnTo>
                <a:lnTo>
                  <a:pt x="0" y="912495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59600" y="2616201"/>
            <a:ext cx="2032000" cy="912495"/>
          </a:xfrm>
          <a:custGeom>
            <a:avLst/>
            <a:gdLst/>
            <a:ahLst/>
            <a:cxnLst/>
            <a:rect l="l" t="t" r="r" b="b"/>
            <a:pathLst>
              <a:path w="2032000" h="912495">
                <a:moveTo>
                  <a:pt x="0" y="912495"/>
                </a:moveTo>
                <a:lnTo>
                  <a:pt x="2032000" y="912495"/>
                </a:lnTo>
                <a:lnTo>
                  <a:pt x="2032000" y="0"/>
                </a:lnTo>
                <a:lnTo>
                  <a:pt x="0" y="0"/>
                </a:lnTo>
                <a:lnTo>
                  <a:pt x="0" y="912495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3529329"/>
            <a:ext cx="2032000" cy="863600"/>
          </a:xfrm>
          <a:custGeom>
            <a:avLst/>
            <a:gdLst/>
            <a:ahLst/>
            <a:cxnLst/>
            <a:rect l="l" t="t" r="r" b="b"/>
            <a:pathLst>
              <a:path w="2032000" h="863600">
                <a:moveTo>
                  <a:pt x="0" y="863600"/>
                </a:moveTo>
                <a:lnTo>
                  <a:pt x="2032000" y="863600"/>
                </a:lnTo>
                <a:lnTo>
                  <a:pt x="203200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27600" y="3529329"/>
            <a:ext cx="2032000" cy="863600"/>
          </a:xfrm>
          <a:custGeom>
            <a:avLst/>
            <a:gdLst/>
            <a:ahLst/>
            <a:cxnLst/>
            <a:rect l="l" t="t" r="r" b="b"/>
            <a:pathLst>
              <a:path w="2032000" h="863600">
                <a:moveTo>
                  <a:pt x="0" y="863600"/>
                </a:moveTo>
                <a:lnTo>
                  <a:pt x="2032000" y="863600"/>
                </a:lnTo>
                <a:lnTo>
                  <a:pt x="203200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59600" y="3529329"/>
            <a:ext cx="2032000" cy="863600"/>
          </a:xfrm>
          <a:custGeom>
            <a:avLst/>
            <a:gdLst/>
            <a:ahLst/>
            <a:cxnLst/>
            <a:rect l="l" t="t" r="r" b="b"/>
            <a:pathLst>
              <a:path w="2032000" h="863600">
                <a:moveTo>
                  <a:pt x="0" y="863600"/>
                </a:moveTo>
                <a:lnTo>
                  <a:pt x="2032000" y="863600"/>
                </a:lnTo>
                <a:lnTo>
                  <a:pt x="203200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392930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914400"/>
                </a:moveTo>
                <a:lnTo>
                  <a:pt x="2032000" y="914400"/>
                </a:lnTo>
                <a:lnTo>
                  <a:pt x="203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27600" y="4392930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914400"/>
                </a:moveTo>
                <a:lnTo>
                  <a:pt x="2032000" y="914400"/>
                </a:lnTo>
                <a:lnTo>
                  <a:pt x="203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59600" y="4392930"/>
            <a:ext cx="2032000" cy="914400"/>
          </a:xfrm>
          <a:custGeom>
            <a:avLst/>
            <a:gdLst/>
            <a:ahLst/>
            <a:cxnLst/>
            <a:rect l="l" t="t" r="r" b="b"/>
            <a:pathLst>
              <a:path w="2032000" h="914400">
                <a:moveTo>
                  <a:pt x="0" y="914400"/>
                </a:moveTo>
                <a:lnTo>
                  <a:pt x="2032000" y="914400"/>
                </a:lnTo>
                <a:lnTo>
                  <a:pt x="203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5307330"/>
            <a:ext cx="2032000" cy="639444"/>
          </a:xfrm>
          <a:custGeom>
            <a:avLst/>
            <a:gdLst/>
            <a:ahLst/>
            <a:cxnLst/>
            <a:rect l="l" t="t" r="r" b="b"/>
            <a:pathLst>
              <a:path w="2032000" h="639445">
                <a:moveTo>
                  <a:pt x="0" y="639445"/>
                </a:moveTo>
                <a:lnTo>
                  <a:pt x="2032000" y="639445"/>
                </a:lnTo>
                <a:lnTo>
                  <a:pt x="2032000" y="0"/>
                </a:lnTo>
                <a:lnTo>
                  <a:pt x="0" y="0"/>
                </a:lnTo>
                <a:lnTo>
                  <a:pt x="0" y="639445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27600" y="5307330"/>
            <a:ext cx="2032000" cy="639444"/>
          </a:xfrm>
          <a:custGeom>
            <a:avLst/>
            <a:gdLst/>
            <a:ahLst/>
            <a:cxnLst/>
            <a:rect l="l" t="t" r="r" b="b"/>
            <a:pathLst>
              <a:path w="2032000" h="639445">
                <a:moveTo>
                  <a:pt x="0" y="639445"/>
                </a:moveTo>
                <a:lnTo>
                  <a:pt x="2032000" y="639445"/>
                </a:lnTo>
                <a:lnTo>
                  <a:pt x="2032000" y="0"/>
                </a:lnTo>
                <a:lnTo>
                  <a:pt x="0" y="0"/>
                </a:lnTo>
                <a:lnTo>
                  <a:pt x="0" y="639445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59600" y="5307330"/>
            <a:ext cx="2032000" cy="639444"/>
          </a:xfrm>
          <a:custGeom>
            <a:avLst/>
            <a:gdLst/>
            <a:ahLst/>
            <a:cxnLst/>
            <a:rect l="l" t="t" r="r" b="b"/>
            <a:pathLst>
              <a:path w="2032000" h="639445">
                <a:moveTo>
                  <a:pt x="0" y="639445"/>
                </a:moveTo>
                <a:lnTo>
                  <a:pt x="2032000" y="639445"/>
                </a:lnTo>
                <a:lnTo>
                  <a:pt x="2032000" y="0"/>
                </a:lnTo>
                <a:lnTo>
                  <a:pt x="0" y="0"/>
                </a:lnTo>
                <a:lnTo>
                  <a:pt x="0" y="639445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91970" y="766143"/>
            <a:ext cx="8303259" cy="1086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3985"/>
              </a:lnSpc>
              <a:spcBef>
                <a:spcPts val="199"/>
              </a:spcBef>
            </a:pPr>
            <a:r>
              <a:rPr sz="3800" spc="4" dirty="0">
                <a:solidFill>
                  <a:srgbClr val="FF0000"/>
                </a:solidFill>
                <a:latin typeface="Times New Roman"/>
                <a:cs typeface="Times New Roman"/>
              </a:rPr>
              <a:t>Mu</a:t>
            </a:r>
            <a:r>
              <a:rPr sz="3800" dirty="0">
                <a:solidFill>
                  <a:srgbClr val="FF0000"/>
                </a:solidFill>
                <a:latin typeface="Times New Roman"/>
                <a:cs typeface="Times New Roman"/>
              </a:rPr>
              <a:t>lt</a:t>
            </a:r>
            <a:r>
              <a:rPr sz="3800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8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3800" spc="-4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800" spc="1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800" spc="-1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8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lang="es-CO" sz="3800" dirty="0">
                <a:solidFill>
                  <a:srgbClr val="FF0000"/>
                </a:solidFill>
                <a:latin typeface="Times New Roman"/>
                <a:cs typeface="Times New Roman"/>
              </a:rPr>
              <a:t> y el uso de ancho de banda</a:t>
            </a:r>
            <a:endParaRPr sz="3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63347" y="516257"/>
            <a:ext cx="339420" cy="508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985"/>
              </a:lnSpc>
              <a:spcBef>
                <a:spcPts val="199"/>
              </a:spcBef>
            </a:pPr>
            <a:endParaRPr sz="38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95600" y="1600200"/>
            <a:ext cx="6096000" cy="1016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25091" marR="304676" indent="-2033396">
              <a:lnSpc>
                <a:spcPts val="2260"/>
              </a:lnSpc>
              <a:spcBef>
                <a:spcPts val="488"/>
              </a:spcBef>
            </a:pPr>
            <a:r>
              <a:rPr sz="2000" spc="-29" dirty="0">
                <a:latin typeface="Arial"/>
                <a:cs typeface="Arial"/>
              </a:rPr>
              <a:t>V</a:t>
            </a:r>
            <a:r>
              <a:rPr sz="2000" spc="-2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deo </a:t>
            </a:r>
            <a:r>
              <a:rPr sz="2000" spc="19" dirty="0">
                <a:latin typeface="Arial"/>
                <a:cs typeface="Arial"/>
              </a:rPr>
              <a:t>s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4" dirty="0">
                <a:latin typeface="Arial"/>
                <a:cs typeface="Arial"/>
              </a:rPr>
              <a:t>d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14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d   </a:t>
            </a:r>
            <a:r>
              <a:rPr sz="2000" spc="353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a</a:t>
            </a:r>
            <a:r>
              <a:rPr lang="es-CO" sz="2000" dirty="0">
                <a:latin typeface="Arial"/>
                <a:cs typeface="Arial"/>
              </a:rPr>
              <a:t>n</a:t>
            </a:r>
            <a:r>
              <a:rPr sz="2000" dirty="0" err="1">
                <a:latin typeface="Arial"/>
                <a:cs typeface="Arial"/>
              </a:rPr>
              <a:t>d</a:t>
            </a:r>
            <a:r>
              <a:rPr sz="2000" spc="4" dirty="0" err="1">
                <a:latin typeface="Arial"/>
                <a:cs typeface="Arial"/>
              </a:rPr>
              <a:t>wi</a:t>
            </a:r>
            <a:r>
              <a:rPr sz="2000" spc="-9" dirty="0" err="1">
                <a:latin typeface="Arial"/>
                <a:cs typeface="Arial"/>
              </a:rPr>
              <a:t>d</a:t>
            </a:r>
            <a:r>
              <a:rPr sz="2000" spc="-4" dirty="0" err="1">
                <a:latin typeface="Arial"/>
                <a:cs typeface="Arial"/>
              </a:rPr>
              <a:t>t</a:t>
            </a:r>
            <a:r>
              <a:rPr sz="2000" dirty="0" err="1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 per    </a:t>
            </a:r>
            <a:r>
              <a:rPr sz="2000" spc="413" dirty="0">
                <a:latin typeface="Arial"/>
                <a:cs typeface="Arial"/>
              </a:rPr>
              <a:t> </a:t>
            </a:r>
            <a:r>
              <a:rPr sz="3000" spc="-29" baseline="1449" dirty="0">
                <a:latin typeface="Arial"/>
                <a:cs typeface="Arial"/>
              </a:rPr>
              <a:t>W</a:t>
            </a:r>
            <a:r>
              <a:rPr sz="3000" spc="-54" baseline="1449" dirty="0">
                <a:latin typeface="Arial"/>
                <a:cs typeface="Arial"/>
              </a:rPr>
              <a:t>A</a:t>
            </a:r>
            <a:r>
              <a:rPr sz="3000" baseline="1449" dirty="0">
                <a:latin typeface="Arial"/>
                <a:cs typeface="Arial"/>
              </a:rPr>
              <a:t>N</a:t>
            </a:r>
            <a:r>
              <a:rPr sz="3000" spc="19" baseline="1449" dirty="0">
                <a:latin typeface="Arial"/>
                <a:cs typeface="Arial"/>
              </a:rPr>
              <a:t> s</a:t>
            </a:r>
            <a:r>
              <a:rPr sz="3000" spc="-9" baseline="1449" dirty="0">
                <a:latin typeface="Arial"/>
                <a:cs typeface="Arial"/>
              </a:rPr>
              <a:t>e</a:t>
            </a:r>
            <a:r>
              <a:rPr sz="3000" spc="4" baseline="1449" dirty="0">
                <a:latin typeface="Arial"/>
                <a:cs typeface="Arial"/>
              </a:rPr>
              <a:t>rv</a:t>
            </a:r>
            <a:r>
              <a:rPr sz="3000" baseline="1449" dirty="0">
                <a:latin typeface="Arial"/>
                <a:cs typeface="Arial"/>
              </a:rPr>
              <a:t>i</a:t>
            </a:r>
            <a:r>
              <a:rPr sz="3000" spc="4" baseline="1449" dirty="0">
                <a:latin typeface="Arial"/>
                <a:cs typeface="Arial"/>
              </a:rPr>
              <a:t>c</a:t>
            </a:r>
            <a:r>
              <a:rPr sz="3000" spc="-9" baseline="1449" dirty="0">
                <a:latin typeface="Arial"/>
                <a:cs typeface="Arial"/>
              </a:rPr>
              <a:t>e</a:t>
            </a:r>
            <a:r>
              <a:rPr sz="3000" baseline="1449" dirty="0">
                <a:latin typeface="Arial"/>
                <a:cs typeface="Arial"/>
              </a:rPr>
              <a:t>s 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95600" y="2616201"/>
            <a:ext cx="2032000" cy="333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693" marR="659349">
              <a:lnSpc>
                <a:spcPts val="2000"/>
              </a:lnSpc>
              <a:spcBef>
                <a:spcPts val="500"/>
              </a:spcBef>
            </a:pPr>
            <a:r>
              <a:rPr spc="-4" dirty="0">
                <a:latin typeface="Arial"/>
                <a:cs typeface="Arial"/>
              </a:rPr>
              <a:t>D</a:t>
            </a:r>
            <a:r>
              <a:rPr spc="-14" dirty="0">
                <a:latin typeface="Arial"/>
                <a:cs typeface="Arial"/>
              </a:rPr>
              <a:t>i</a:t>
            </a:r>
            <a:r>
              <a:rPr spc="4" dirty="0">
                <a:latin typeface="Arial"/>
                <a:cs typeface="Arial"/>
              </a:rPr>
              <a:t>g</a:t>
            </a:r>
            <a:r>
              <a:rPr spc="-14" dirty="0">
                <a:latin typeface="Arial"/>
                <a:cs typeface="Arial"/>
              </a:rPr>
              <a:t>i</a:t>
            </a:r>
            <a:r>
              <a:rPr spc="14" dirty="0">
                <a:latin typeface="Arial"/>
                <a:cs typeface="Arial"/>
              </a:rPr>
              <a:t>t</a:t>
            </a:r>
            <a:r>
              <a:rPr spc="-14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l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v</a:t>
            </a:r>
            <a:r>
              <a:rPr spc="9" dirty="0">
                <a:latin typeface="Arial"/>
                <a:cs typeface="Arial"/>
              </a:rPr>
              <a:t>i</a:t>
            </a:r>
            <a:r>
              <a:rPr spc="-4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eo 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14" dirty="0">
                <a:latin typeface="Arial"/>
                <a:cs typeface="Arial"/>
              </a:rPr>
              <a:t>t</a:t>
            </a:r>
            <a:r>
              <a:rPr spc="-14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racti</a:t>
            </a:r>
            <a:r>
              <a:rPr spc="4" dirty="0">
                <a:latin typeface="Arial"/>
                <a:cs typeface="Arial"/>
              </a:rPr>
              <a:t>v</a:t>
            </a:r>
            <a:r>
              <a:rPr dirty="0">
                <a:latin typeface="Arial"/>
                <a:cs typeface="Arial"/>
              </a:rPr>
              <a:t>e</a:t>
            </a:r>
            <a:endParaRPr>
              <a:latin typeface="Arial"/>
              <a:cs typeface="Arial"/>
            </a:endParaRPr>
          </a:p>
          <a:p>
            <a:pPr marL="91693" marR="556860">
              <a:lnSpc>
                <a:spcPts val="2069"/>
              </a:lnSpc>
              <a:spcBef>
                <a:spcPts val="2961"/>
              </a:spcBef>
            </a:pPr>
            <a:r>
              <a:rPr dirty="0">
                <a:latin typeface="Arial"/>
                <a:cs typeface="Arial"/>
              </a:rPr>
              <a:t>Mot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-14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 JPEG </a:t>
            </a:r>
            <a:endParaRPr>
              <a:latin typeface="Arial"/>
              <a:cs typeface="Arial"/>
            </a:endParaRPr>
          </a:p>
          <a:p>
            <a:pPr marL="91693" marR="556860">
              <a:lnSpc>
                <a:spcPts val="2069"/>
              </a:lnSpc>
              <a:spcBef>
                <a:spcPts val="4721"/>
              </a:spcBef>
            </a:pPr>
            <a:r>
              <a:rPr dirty="0">
                <a:latin typeface="Arial"/>
                <a:cs typeface="Arial"/>
              </a:rPr>
              <a:t>MPE</a:t>
            </a:r>
            <a:r>
              <a:rPr spc="4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-1</a:t>
            </a:r>
            <a:endParaRPr>
              <a:latin typeface="Arial"/>
              <a:cs typeface="Arial"/>
            </a:endParaRPr>
          </a:p>
          <a:p>
            <a:pPr marL="91693">
              <a:lnSpc>
                <a:spcPct val="95825"/>
              </a:lnSpc>
              <a:spcBef>
                <a:spcPts val="5255"/>
              </a:spcBef>
            </a:pPr>
            <a:r>
              <a:rPr dirty="0">
                <a:latin typeface="Arial"/>
                <a:cs typeface="Arial"/>
              </a:rPr>
              <a:t>MPE</a:t>
            </a:r>
            <a:r>
              <a:rPr spc="4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-2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27600" y="2616201"/>
            <a:ext cx="2032000" cy="333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566">
              <a:lnSpc>
                <a:spcPct val="95825"/>
              </a:lnSpc>
              <a:spcBef>
                <a:spcPts val="285"/>
              </a:spcBef>
            </a:pPr>
            <a:r>
              <a:rPr spc="-14" dirty="0">
                <a:latin typeface="Arial"/>
                <a:cs typeface="Arial"/>
              </a:rPr>
              <a:t>1</a:t>
            </a:r>
            <a:r>
              <a:rPr spc="14" dirty="0">
                <a:latin typeface="Arial"/>
                <a:cs typeface="Arial"/>
              </a:rPr>
              <a:t>.</a:t>
            </a:r>
            <a:r>
              <a:rPr dirty="0">
                <a:latin typeface="Arial"/>
                <a:cs typeface="Arial"/>
              </a:rPr>
              <a:t>2 M</a:t>
            </a:r>
            <a:r>
              <a:rPr spc="-4" dirty="0">
                <a:latin typeface="Arial"/>
                <a:cs typeface="Arial"/>
              </a:rPr>
              <a:t>b</a:t>
            </a:r>
            <a:r>
              <a:rPr spc="-14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  <a:p>
            <a:pPr marL="96138">
              <a:lnSpc>
                <a:spcPct val="95825"/>
              </a:lnSpc>
              <a:spcBef>
                <a:spcPts val="5108"/>
              </a:spcBef>
            </a:pPr>
            <a:r>
              <a:rPr spc="-14" dirty="0">
                <a:latin typeface="Arial"/>
                <a:cs typeface="Arial"/>
              </a:rPr>
              <a:t>1</a:t>
            </a:r>
            <a:r>
              <a:rPr dirty="0">
                <a:latin typeface="Arial"/>
                <a:cs typeface="Arial"/>
              </a:rPr>
              <a:t>0</a:t>
            </a:r>
            <a:r>
              <a:rPr spc="1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to 2</a:t>
            </a:r>
            <a:r>
              <a:rPr spc="-14" dirty="0">
                <a:latin typeface="Arial"/>
                <a:cs typeface="Arial"/>
              </a:rPr>
              <a:t>4</a:t>
            </a:r>
            <a:r>
              <a:rPr dirty="0">
                <a:latin typeface="Arial"/>
                <a:cs typeface="Arial"/>
              </a:rPr>
              <a:t>0</a:t>
            </a:r>
            <a:r>
              <a:rPr spc="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Mb</a:t>
            </a:r>
            <a:r>
              <a:rPr spc="-14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  <a:p>
            <a:pPr marL="90042">
              <a:lnSpc>
                <a:spcPct val="95825"/>
              </a:lnSpc>
              <a:spcBef>
                <a:spcPts val="4722"/>
              </a:spcBef>
            </a:pPr>
            <a:r>
              <a:rPr spc="-14" dirty="0">
                <a:latin typeface="Arial"/>
                <a:cs typeface="Arial"/>
              </a:rPr>
              <a:t>1</a:t>
            </a:r>
            <a:r>
              <a:rPr spc="14" dirty="0">
                <a:latin typeface="Arial"/>
                <a:cs typeface="Arial"/>
              </a:rPr>
              <a:t>.</a:t>
            </a:r>
            <a:r>
              <a:rPr dirty="0">
                <a:latin typeface="Arial"/>
                <a:cs typeface="Arial"/>
              </a:rPr>
              <a:t>5 M</a:t>
            </a:r>
            <a:r>
              <a:rPr spc="-4" dirty="0">
                <a:latin typeface="Arial"/>
                <a:cs typeface="Arial"/>
              </a:rPr>
              <a:t>b</a:t>
            </a:r>
            <a:r>
              <a:rPr spc="-14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  <a:p>
            <a:pPr marL="97662">
              <a:lnSpc>
                <a:spcPct val="95825"/>
              </a:lnSpc>
              <a:spcBef>
                <a:spcPts val="5121"/>
              </a:spcBef>
            </a:pPr>
            <a:r>
              <a:rPr spc="-14" dirty="0">
                <a:latin typeface="Arial"/>
                <a:cs typeface="Arial"/>
              </a:rPr>
              <a:t>4</a:t>
            </a:r>
            <a:r>
              <a:rPr spc="4" dirty="0">
                <a:latin typeface="Arial"/>
                <a:cs typeface="Arial"/>
              </a:rPr>
              <a:t>~</a:t>
            </a:r>
            <a:r>
              <a:rPr dirty="0">
                <a:latin typeface="Arial"/>
                <a:cs typeface="Arial"/>
              </a:rPr>
              <a:t>6 M</a:t>
            </a:r>
            <a:r>
              <a:rPr spc="-4" dirty="0">
                <a:latin typeface="Arial"/>
                <a:cs typeface="Arial"/>
              </a:rPr>
              <a:t>b</a:t>
            </a:r>
            <a:r>
              <a:rPr spc="-14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59600" y="2616201"/>
            <a:ext cx="2032000" cy="33305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312" marR="311343" indent="6096">
              <a:lnSpc>
                <a:spcPts val="2010"/>
              </a:lnSpc>
              <a:spcBef>
                <a:spcPts val="465"/>
              </a:spcBef>
            </a:pPr>
            <a:r>
              <a:rPr spc="-14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S1 li</a:t>
            </a:r>
            <a:r>
              <a:rPr spc="-14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es</a:t>
            </a:r>
            <a:r>
              <a:rPr spc="14" dirty="0">
                <a:latin typeface="Arial"/>
                <a:cs typeface="Arial"/>
              </a:rPr>
              <a:t> I</a:t>
            </a:r>
            <a:r>
              <a:rPr spc="-14" dirty="0">
                <a:latin typeface="Arial"/>
                <a:cs typeface="Arial"/>
              </a:rPr>
              <a:t>S</a:t>
            </a:r>
            <a:r>
              <a:rPr spc="-4" dirty="0">
                <a:latin typeface="Arial"/>
                <a:cs typeface="Arial"/>
              </a:rPr>
              <a:t>DN </a:t>
            </a:r>
            <a:r>
              <a:rPr spc="-14" dirty="0">
                <a:latin typeface="Arial"/>
                <a:cs typeface="Arial"/>
              </a:rPr>
              <a:t>H</a:t>
            </a:r>
            <a:r>
              <a:rPr spc="-64" dirty="0">
                <a:latin typeface="Arial"/>
                <a:cs typeface="Arial"/>
              </a:rPr>
              <a:t>1</a:t>
            </a:r>
            <a:r>
              <a:rPr spc="-89" dirty="0">
                <a:latin typeface="Arial"/>
                <a:cs typeface="Arial"/>
              </a:rPr>
              <a:t>1</a:t>
            </a:r>
            <a:r>
              <a:rPr dirty="0">
                <a:latin typeface="Arial"/>
                <a:cs typeface="Arial"/>
              </a:rPr>
              <a:t>,</a:t>
            </a:r>
            <a:r>
              <a:rPr spc="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Frame </a:t>
            </a:r>
            <a:r>
              <a:rPr spc="-14" dirty="0">
                <a:latin typeface="Arial"/>
                <a:cs typeface="Arial"/>
              </a:rPr>
              <a:t>R</a:t>
            </a:r>
            <a:r>
              <a:rPr spc="-4" dirty="0">
                <a:latin typeface="Arial"/>
                <a:cs typeface="Arial"/>
              </a:rPr>
              <a:t>el</a:t>
            </a:r>
            <a:r>
              <a:rPr spc="9" dirty="0">
                <a:latin typeface="Arial"/>
                <a:cs typeface="Arial"/>
              </a:rPr>
              <a:t>a</a:t>
            </a:r>
            <a:r>
              <a:rPr spc="-84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,</a:t>
            </a:r>
            <a:r>
              <a:rPr spc="-99" dirty="0">
                <a:latin typeface="Arial"/>
                <a:cs typeface="Arial"/>
              </a:rPr>
              <a:t> </a:t>
            </a:r>
            <a:r>
              <a:rPr spc="-119" dirty="0">
                <a:latin typeface="Arial"/>
                <a:cs typeface="Arial"/>
              </a:rPr>
              <a:t>A</a:t>
            </a:r>
            <a:r>
              <a:rPr spc="-54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  <a:p>
            <a:pPr marL="100457">
              <a:lnSpc>
                <a:spcPct val="95825"/>
              </a:lnSpc>
              <a:spcBef>
                <a:spcPts val="977"/>
              </a:spcBef>
            </a:pPr>
            <a:r>
              <a:rPr spc="-84" dirty="0">
                <a:latin typeface="Arial"/>
                <a:cs typeface="Arial"/>
              </a:rPr>
              <a:t>A</a:t>
            </a:r>
            <a:r>
              <a:rPr spc="-54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M</a:t>
            </a:r>
            <a:r>
              <a:rPr spc="-4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1</a:t>
            </a:r>
            <a:r>
              <a:rPr spc="-14" dirty="0">
                <a:latin typeface="Arial"/>
                <a:cs typeface="Arial"/>
              </a:rPr>
              <a:t>5</a:t>
            </a:r>
            <a:r>
              <a:rPr dirty="0">
                <a:latin typeface="Arial"/>
                <a:cs typeface="Arial"/>
              </a:rPr>
              <a:t>5</a:t>
            </a:r>
            <a:r>
              <a:rPr spc="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or </a:t>
            </a:r>
            <a:r>
              <a:rPr spc="-4" dirty="0">
                <a:latin typeface="Arial"/>
                <a:cs typeface="Arial"/>
              </a:rPr>
              <a:t>62</a:t>
            </a:r>
            <a:r>
              <a:rPr dirty="0">
                <a:latin typeface="Arial"/>
                <a:cs typeface="Arial"/>
              </a:rPr>
              <a:t>2</a:t>
            </a:r>
            <a:endParaRPr>
              <a:latin typeface="Arial"/>
              <a:cs typeface="Arial"/>
            </a:endParaRPr>
          </a:p>
          <a:p>
            <a:pPr marL="92837">
              <a:lnSpc>
                <a:spcPts val="2030"/>
              </a:lnSpc>
              <a:spcBef>
                <a:spcPts val="101"/>
              </a:spcBef>
            </a:pPr>
            <a:r>
              <a:rPr dirty="0">
                <a:latin typeface="Arial"/>
                <a:cs typeface="Arial"/>
              </a:rPr>
              <a:t>M</a:t>
            </a:r>
            <a:r>
              <a:rPr spc="-14" dirty="0">
                <a:latin typeface="Arial"/>
                <a:cs typeface="Arial"/>
              </a:rPr>
              <a:t>b</a:t>
            </a:r>
            <a:r>
              <a:rPr spc="-4" dirty="0">
                <a:latin typeface="Arial"/>
                <a:cs typeface="Arial"/>
              </a:rPr>
              <a:t>ps</a:t>
            </a:r>
            <a:endParaRPr>
              <a:latin typeface="Arial"/>
              <a:cs typeface="Arial"/>
            </a:endParaRPr>
          </a:p>
          <a:p>
            <a:pPr marL="92837" marR="312867" indent="3048">
              <a:lnSpc>
                <a:spcPct val="93142"/>
              </a:lnSpc>
              <a:spcBef>
                <a:spcPts val="2639"/>
              </a:spcBef>
            </a:pPr>
            <a:r>
              <a:rPr spc="-14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S1 li</a:t>
            </a:r>
            <a:r>
              <a:rPr spc="-14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es</a:t>
            </a:r>
            <a:r>
              <a:rPr spc="14" dirty="0">
                <a:latin typeface="Arial"/>
                <a:cs typeface="Arial"/>
              </a:rPr>
              <a:t> I</a:t>
            </a:r>
            <a:r>
              <a:rPr spc="-14" dirty="0">
                <a:latin typeface="Arial"/>
                <a:cs typeface="Arial"/>
              </a:rPr>
              <a:t>S</a:t>
            </a:r>
            <a:r>
              <a:rPr spc="-4" dirty="0">
                <a:latin typeface="Arial"/>
                <a:cs typeface="Arial"/>
              </a:rPr>
              <a:t>DN </a:t>
            </a:r>
            <a:r>
              <a:rPr spc="-14" dirty="0">
                <a:latin typeface="Arial"/>
                <a:cs typeface="Arial"/>
              </a:rPr>
              <a:t>H</a:t>
            </a:r>
            <a:r>
              <a:rPr spc="-64" dirty="0">
                <a:latin typeface="Arial"/>
                <a:cs typeface="Arial"/>
              </a:rPr>
              <a:t>1</a:t>
            </a:r>
            <a:r>
              <a:rPr spc="-89" dirty="0">
                <a:latin typeface="Arial"/>
                <a:cs typeface="Arial"/>
              </a:rPr>
              <a:t>1</a:t>
            </a:r>
            <a:r>
              <a:rPr dirty="0">
                <a:latin typeface="Arial"/>
                <a:cs typeface="Arial"/>
              </a:rPr>
              <a:t>,</a:t>
            </a:r>
            <a:r>
              <a:rPr spc="2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Frame </a:t>
            </a:r>
            <a:r>
              <a:rPr spc="-14" dirty="0">
                <a:latin typeface="Arial"/>
                <a:cs typeface="Arial"/>
              </a:rPr>
              <a:t>R</a:t>
            </a:r>
            <a:r>
              <a:rPr spc="-4" dirty="0">
                <a:latin typeface="Arial"/>
                <a:cs typeface="Arial"/>
              </a:rPr>
              <a:t>el</a:t>
            </a:r>
            <a:r>
              <a:rPr spc="9" dirty="0">
                <a:latin typeface="Arial"/>
                <a:cs typeface="Arial"/>
              </a:rPr>
              <a:t>a</a:t>
            </a:r>
            <a:r>
              <a:rPr spc="-84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,</a:t>
            </a:r>
            <a:r>
              <a:rPr spc="-99" dirty="0">
                <a:latin typeface="Arial"/>
                <a:cs typeface="Arial"/>
              </a:rPr>
              <a:t> </a:t>
            </a:r>
            <a:r>
              <a:rPr spc="-119" dirty="0">
                <a:latin typeface="Arial"/>
                <a:cs typeface="Arial"/>
              </a:rPr>
              <a:t>A</a:t>
            </a:r>
            <a:r>
              <a:rPr spc="-54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  <a:p>
            <a:pPr marL="101980">
              <a:lnSpc>
                <a:spcPct val="95825"/>
              </a:lnSpc>
              <a:spcBef>
                <a:spcPts val="1108"/>
              </a:spcBef>
            </a:pPr>
            <a:r>
              <a:rPr spc="-14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S</a:t>
            </a:r>
            <a:r>
              <a:rPr spc="-4" dirty="0">
                <a:latin typeface="Arial"/>
                <a:cs typeface="Arial"/>
              </a:rPr>
              <a:t>2</a:t>
            </a:r>
            <a:r>
              <a:rPr dirty="0">
                <a:latin typeface="Arial"/>
                <a:cs typeface="Arial"/>
              </a:rPr>
              <a:t>,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S</a:t>
            </a:r>
            <a:r>
              <a:rPr spc="-4" dirty="0">
                <a:latin typeface="Arial"/>
                <a:cs typeface="Arial"/>
              </a:rPr>
              <a:t>3</a:t>
            </a:r>
            <a:r>
              <a:rPr dirty="0">
                <a:latin typeface="Arial"/>
                <a:cs typeface="Arial"/>
              </a:rPr>
              <a:t>,</a:t>
            </a:r>
            <a:r>
              <a:rPr spc="-24" dirty="0">
                <a:latin typeface="Arial"/>
                <a:cs typeface="Arial"/>
              </a:rPr>
              <a:t> </a:t>
            </a:r>
            <a:r>
              <a:rPr spc="-119" dirty="0">
                <a:latin typeface="Arial"/>
                <a:cs typeface="Arial"/>
              </a:rPr>
              <a:t>A</a:t>
            </a:r>
            <a:r>
              <a:rPr spc="-54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M</a:t>
            </a:r>
            <a:endParaRPr>
              <a:latin typeface="Arial"/>
              <a:cs typeface="Arial"/>
            </a:endParaRPr>
          </a:p>
          <a:p>
            <a:pPr marL="92837">
              <a:lnSpc>
                <a:spcPts val="2005"/>
              </a:lnSpc>
              <a:spcBef>
                <a:spcPts val="100"/>
              </a:spcBef>
            </a:pPr>
            <a:r>
              <a:rPr spc="-14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t</a:t>
            </a:r>
            <a:r>
              <a:rPr spc="1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DS3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r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14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1B141245-0062-FF58-D6C7-2208D1F55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163" y="2732342"/>
            <a:ext cx="3199014" cy="1890642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1458824" y="581210"/>
            <a:ext cx="974257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cho 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spc="-14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nd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-34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s. C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dal</a:t>
            </a: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 (</a:t>
            </a:r>
            <a:r>
              <a:rPr lang="es-CO"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Throughput</a:t>
            </a: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41527" y="1487233"/>
            <a:ext cx="230378" cy="1020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  <a:p>
            <a:pPr marL="12700" marR="1524">
              <a:lnSpc>
                <a:spcPct val="95825"/>
              </a:lnSpc>
              <a:spcBef>
                <a:spcPts val="786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58824" y="1513141"/>
            <a:ext cx="7656040" cy="15071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" marR="57398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No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 </a:t>
            </a:r>
            <a:r>
              <a:rPr sz="2800" dirty="0" err="1">
                <a:latin typeface="Times New Roman"/>
                <a:cs typeface="Times New Roman"/>
              </a:rPr>
              <a:t>mi</a:t>
            </a:r>
            <a:r>
              <a:rPr sz="2800" spc="-9" dirty="0" err="1">
                <a:latin typeface="Times New Roman"/>
                <a:cs typeface="Times New Roman"/>
              </a:rPr>
              <a:t>smo</a:t>
            </a:r>
            <a:r>
              <a:rPr lang="es-CO" sz="2800" spc="-9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21844" indent="-9144">
              <a:lnSpc>
                <a:spcPct val="99658"/>
              </a:lnSpc>
              <a:spcBef>
                <a:spcPts val="786"/>
              </a:spcBef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nc</a:t>
            </a:r>
            <a:r>
              <a:rPr sz="2400" spc="-4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9" dirty="0">
                <a:latin typeface="Times New Roman"/>
                <a:cs typeface="Times New Roman"/>
              </a:rPr>
              <a:t>(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spc="-14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n</a:t>
            </a:r>
            <a:r>
              <a:rPr sz="2400" dirty="0" err="1">
                <a:latin typeface="Times New Roman"/>
                <a:cs typeface="Times New Roman"/>
              </a:rPr>
              <a:t>f</a:t>
            </a:r>
            <a:r>
              <a:rPr sz="2400" spc="-4" dirty="0" err="1">
                <a:latin typeface="Times New Roman"/>
                <a:cs typeface="Times New Roman"/>
              </a:rPr>
              <a:t>lu</a:t>
            </a:r>
            <a:r>
              <a:rPr sz="2400" spc="4" dirty="0" err="1">
                <a:latin typeface="Times New Roman"/>
                <a:cs typeface="Times New Roman"/>
              </a:rPr>
              <a:t>y</a:t>
            </a:r>
            <a:r>
              <a:rPr sz="2400" dirty="0" err="1">
                <a:latin typeface="Times New Roman"/>
                <a:cs typeface="Times New Roman"/>
              </a:rPr>
              <a:t>e</a:t>
            </a:r>
            <a:r>
              <a:rPr lang="es-MX" sz="2400" dirty="0">
                <a:latin typeface="Times New Roman"/>
                <a:cs typeface="Times New Roman"/>
              </a:rPr>
              <a:t>)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en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 </a:t>
            </a:r>
            <a:r>
              <a:rPr sz="2400" u="heavy" spc="4" dirty="0">
                <a:latin typeface="Times New Roman"/>
                <a:cs typeface="Times New Roman"/>
              </a:rPr>
              <a:t>cap</a:t>
            </a:r>
            <a:r>
              <a:rPr sz="2400" u="heavy" spc="-4" dirty="0">
                <a:latin typeface="Times New Roman"/>
                <a:cs typeface="Times New Roman"/>
              </a:rPr>
              <a:t>a</a:t>
            </a:r>
            <a:r>
              <a:rPr sz="2400" u="heavy" spc="4" dirty="0">
                <a:latin typeface="Times New Roman"/>
                <a:cs typeface="Times New Roman"/>
              </a:rPr>
              <a:t>c</a:t>
            </a:r>
            <a:r>
              <a:rPr sz="2400" u="heavy" spc="-4" dirty="0">
                <a:latin typeface="Times New Roman"/>
                <a:cs typeface="Times New Roman"/>
              </a:rPr>
              <a:t>i</a:t>
            </a:r>
            <a:r>
              <a:rPr sz="2400" u="heavy" spc="4" dirty="0">
                <a:latin typeface="Times New Roman"/>
                <a:cs typeface="Times New Roman"/>
              </a:rPr>
              <a:t>d</a:t>
            </a:r>
            <a:r>
              <a:rPr sz="2400" u="heavy" spc="-4" dirty="0">
                <a:latin typeface="Times New Roman"/>
                <a:cs typeface="Times New Roman"/>
              </a:rPr>
              <a:t>a</a:t>
            </a:r>
            <a:r>
              <a:rPr sz="2400" u="heavy" dirty="0">
                <a:latin typeface="Times New Roman"/>
                <a:cs typeface="Times New Roman"/>
              </a:rPr>
              <a:t>d</a:t>
            </a:r>
            <a:r>
              <a:rPr sz="2400" spc="3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-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ans</a:t>
            </a:r>
            <a:r>
              <a:rPr sz="2400" spc="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isión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9" dirty="0" err="1">
                <a:latin typeface="Times New Roman"/>
                <a:cs typeface="Times New Roman"/>
              </a:rPr>
              <a:t>d</a:t>
            </a:r>
            <a:r>
              <a:rPr sz="2400" dirty="0" err="1">
                <a:latin typeface="Times New Roman"/>
                <a:cs typeface="Times New Roman"/>
              </a:rPr>
              <a:t>atos</a:t>
            </a:r>
            <a:r>
              <a:rPr lang="es-MX" sz="240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0407" y="296360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000" dirty="0">
                <a:latin typeface="Times New Roman"/>
                <a:cs typeface="Times New Roman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10889" y="2907451"/>
            <a:ext cx="6633468" cy="354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000" spc="-4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sua</a:t>
            </a:r>
            <a:r>
              <a:rPr sz="2000" spc="14" dirty="0">
                <a:latin typeface="Times New Roman"/>
                <a:cs typeface="Times New Roman"/>
              </a:rPr>
              <a:t>l</a:t>
            </a:r>
            <a:r>
              <a:rPr sz="2000" spc="-14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en</a:t>
            </a:r>
            <a:r>
              <a:rPr sz="2000" spc="1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 espec</a:t>
            </a:r>
            <a:r>
              <a:rPr sz="2000" spc="14" dirty="0">
                <a:latin typeface="Times New Roman"/>
                <a:cs typeface="Times New Roman"/>
              </a:rPr>
              <a:t>i</a:t>
            </a:r>
            <a:r>
              <a:rPr sz="2000" spc="-4" dirty="0">
                <a:latin typeface="Times New Roman"/>
                <a:cs typeface="Times New Roman"/>
              </a:rPr>
              <a:t>f</a:t>
            </a:r>
            <a:r>
              <a:rPr sz="2000" spc="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cada en b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spc="1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dirty="0" err="1">
                <a:latin typeface="Times New Roman"/>
                <a:cs typeface="Times New Roman"/>
              </a:rPr>
              <a:t>p</a:t>
            </a:r>
            <a:r>
              <a:rPr sz="2000" spc="-9" dirty="0" err="1">
                <a:latin typeface="Times New Roman"/>
                <a:cs typeface="Times New Roman"/>
              </a:rPr>
              <a:t>o</a:t>
            </a:r>
            <a:r>
              <a:rPr sz="2000" dirty="0" err="1">
                <a:latin typeface="Times New Roman"/>
                <a:cs typeface="Times New Roman"/>
              </a:rPr>
              <a:t>r</a:t>
            </a:r>
            <a:r>
              <a:rPr sz="2000" spc="19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segundo</a:t>
            </a:r>
            <a:r>
              <a:rPr lang="es-MX" sz="2000" dirty="0">
                <a:latin typeface="Times New Roman"/>
                <a:cs typeface="Times New Roman"/>
              </a:rPr>
              <a:t> en bps.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1528" y="3590988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8824" y="3616896"/>
            <a:ext cx="7297993" cy="916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70"/>
              </a:lnSpc>
              <a:spcBef>
                <a:spcPts val="168"/>
              </a:spcBef>
            </a:pPr>
            <a:r>
              <a:rPr sz="2400" dirty="0">
                <a:latin typeface="Times New Roman"/>
                <a:cs typeface="Times New Roman"/>
              </a:rPr>
              <a:t>Caudal </a:t>
            </a:r>
            <a:r>
              <a:rPr lang="es-MX" sz="2400" dirty="0">
                <a:latin typeface="Times New Roman"/>
                <a:cs typeface="Times New Roman"/>
              </a:rPr>
              <a:t>o t</a:t>
            </a:r>
            <a:r>
              <a:rPr lang="es-CO" sz="2400" dirty="0">
                <a:latin typeface="Times New Roman"/>
                <a:cs typeface="Times New Roman"/>
              </a:rPr>
              <a:t>asa de transferencia efectiva </a:t>
            </a:r>
            <a:r>
              <a:rPr sz="2400" dirty="0">
                <a:latin typeface="Times New Roman"/>
                <a:cs typeface="Times New Roman"/>
              </a:rPr>
              <a:t>es la cantidad de datos (</a:t>
            </a:r>
            <a:r>
              <a:rPr sz="2400" dirty="0" err="1">
                <a:latin typeface="Times New Roman"/>
                <a:cs typeface="Times New Roman"/>
              </a:rPr>
              <a:t>libres</a:t>
            </a:r>
            <a:r>
              <a:rPr sz="2400" dirty="0">
                <a:latin typeface="Times New Roman"/>
                <a:cs typeface="Times New Roman"/>
              </a:rPr>
              <a:t> de</a:t>
            </a:r>
            <a:r>
              <a:rPr lang="es-MX"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errores</a:t>
            </a:r>
            <a:r>
              <a:rPr sz="2400" dirty="0">
                <a:latin typeface="Times New Roman"/>
                <a:cs typeface="Times New Roman"/>
              </a:rPr>
              <a:t>) transmitidos por unidad de </a:t>
            </a:r>
            <a:r>
              <a:rPr sz="2400" dirty="0" err="1">
                <a:latin typeface="Times New Roman"/>
                <a:cs typeface="Times New Roman"/>
              </a:rPr>
              <a:t>tiempo</a:t>
            </a:r>
            <a:r>
              <a:rPr lang="es-MX" sz="240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7705" y="462298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7705" y="4647927"/>
            <a:ext cx="628665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ide</a:t>
            </a:r>
            <a:r>
              <a:rPr sz="2000" spc="14" dirty="0">
                <a:latin typeface="Times New Roman"/>
                <a:cs typeface="Times New Roman"/>
              </a:rPr>
              <a:t> e</a:t>
            </a:r>
            <a:r>
              <a:rPr sz="2000" dirty="0">
                <a:latin typeface="Times New Roman"/>
                <a:cs typeface="Times New Roman"/>
              </a:rPr>
              <a:t>n bps, </a:t>
            </a:r>
            <a:r>
              <a:rPr sz="2000" spc="-14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ps,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 paq</a:t>
            </a:r>
            <a:r>
              <a:rPr sz="2000" spc="-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es por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segundo </a:t>
            </a:r>
            <a:r>
              <a:rPr sz="2000" spc="39" dirty="0">
                <a:latin typeface="Times New Roman"/>
                <a:cs typeface="Times New Roman"/>
              </a:rPr>
              <a:t>(</a:t>
            </a:r>
            <a:r>
              <a:rPr sz="2000" i="1" dirty="0">
                <a:latin typeface="Times New Roman"/>
                <a:cs typeface="Times New Roman"/>
              </a:rPr>
              <a:t>pps</a:t>
            </a:r>
            <a:r>
              <a:rPr sz="20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23678" y="5210499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3141" y="5222434"/>
            <a:ext cx="7521651" cy="9184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El </a:t>
            </a:r>
            <a:r>
              <a:rPr lang="es-CO" sz="2400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aud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al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ge</a:t>
            </a:r>
            <a:r>
              <a:rPr sz="2400" spc="-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spc="-25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me</a:t>
            </a:r>
            <a:r>
              <a:rPr sz="2400" spc="1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es </a:t>
            </a:r>
            <a:r>
              <a:rPr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nfe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r </a:t>
            </a:r>
            <a:r>
              <a:rPr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2400" spc="-9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CO" sz="2400" spc="-9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nc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ho</a:t>
            </a:r>
            <a:r>
              <a:rPr lang="es-CO" sz="24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CO" sz="2400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2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nd</a:t>
            </a:r>
            <a:r>
              <a:rPr sz="2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, </a:t>
            </a:r>
            <a:r>
              <a:rPr sz="2400" spc="-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unq</a:t>
            </a:r>
            <a:r>
              <a:rPr sz="2400" spc="-4" dirty="0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sz="2400" spc="9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od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400" spc="-4" dirty="0">
                <a:solidFill>
                  <a:srgbClr val="0070C0"/>
                </a:solidFill>
                <a:latin typeface="Times New Roman"/>
                <a:cs typeface="Times New Roman"/>
              </a:rPr>
              <a:t>ía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n lle</a:t>
            </a:r>
            <a:r>
              <a:rPr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400" spc="-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r a 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lang="es-CO" sz="2400" dirty="0">
                <a:solidFill>
                  <a:srgbClr val="0070C0"/>
                </a:solidFill>
                <a:latin typeface="Times New Roman"/>
                <a:cs typeface="Times New Roman"/>
              </a:rPr>
              <a:t> iguales (teóricamente)</a:t>
            </a:r>
            <a:endParaRPr sz="2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292664" y="6531264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13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963" y="2553858"/>
            <a:ext cx="3047999" cy="30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ject 19"/>
          <p:cNvSpPr txBox="1"/>
          <p:nvPr/>
        </p:nvSpPr>
        <p:spPr>
          <a:xfrm>
            <a:off x="2288540" y="560097"/>
            <a:ext cx="693166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Uso 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spc="-12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 y</a:t>
            </a:r>
            <a:r>
              <a:rPr lang="es-ES" sz="4400" dirty="0">
                <a:solidFill>
                  <a:srgbClr val="FF0000"/>
                </a:solidFill>
                <a:latin typeface="Times New Roman"/>
                <a:cs typeface="Times New Roman"/>
              </a:rPr>
              <a:t> carga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46738" y="1676400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solidFill>
                  <a:srgbClr val="00B0F0"/>
                </a:solidFill>
                <a:latin typeface="Times New Roman"/>
                <a:cs typeface="Times New Roman"/>
              </a:rPr>
              <a:t>•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71653" y="1676400"/>
            <a:ext cx="402434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Uso</a:t>
            </a:r>
            <a:r>
              <a:rPr sz="28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spc="-1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CO" sz="2800" spc="-89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8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nc</a:t>
            </a:r>
            <a:r>
              <a:rPr sz="28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h</a:t>
            </a:r>
            <a:r>
              <a:rPr sz="2800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800" spc="1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-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e </a:t>
            </a:r>
            <a:r>
              <a:rPr lang="es-CO" sz="2800" spc="9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2800" dirty="0" err="1">
                <a:solidFill>
                  <a:srgbClr val="0070C0"/>
                </a:solidFill>
                <a:latin typeface="Times New Roman"/>
                <a:cs typeface="Times New Roman"/>
              </a:rPr>
              <a:t>an</a:t>
            </a:r>
            <a:r>
              <a:rPr sz="28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800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endParaRPr sz="28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02718" y="2241208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70892" y="2267118"/>
            <a:ext cx="5885811" cy="731264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taje</a:t>
            </a:r>
            <a:r>
              <a:rPr sz="2400" spc="-7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u</a:t>
            </a:r>
            <a:r>
              <a:rPr sz="2400" spc="14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ili</a:t>
            </a:r>
            <a:r>
              <a:rPr sz="2400" spc="4" dirty="0" err="1">
                <a:latin typeface="Times New Roman"/>
                <a:cs typeface="Times New Roman"/>
              </a:rPr>
              <a:t>z</a:t>
            </a:r>
            <a:r>
              <a:rPr sz="2400" spc="-1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ción</a:t>
            </a:r>
            <a:r>
              <a:rPr lang="es-ES"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lang="es-ES" sz="2400" dirty="0">
                <a:latin typeface="Times New Roman"/>
                <a:cs typeface="Times New Roman"/>
              </a:rPr>
              <a:t>l ancho de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lang="es-CO" sz="2400" spc="-4" dirty="0">
                <a:latin typeface="Times New Roman"/>
                <a:cs typeface="Times New Roman"/>
              </a:rPr>
              <a:t>b</a:t>
            </a:r>
            <a:r>
              <a:rPr sz="2400" spc="-14" dirty="0" err="1">
                <a:latin typeface="Times New Roman"/>
                <a:cs typeface="Times New Roman"/>
              </a:rPr>
              <a:t>a</a:t>
            </a:r>
            <a:r>
              <a:rPr sz="2400" spc="19" dirty="0" err="1">
                <a:latin typeface="Times New Roman"/>
                <a:cs typeface="Times New Roman"/>
              </a:rPr>
              <a:t>n</a:t>
            </a:r>
            <a:r>
              <a:rPr sz="2400" spc="4" dirty="0" err="1">
                <a:latin typeface="Times New Roman"/>
                <a:cs typeface="Times New Roman"/>
              </a:rPr>
              <a:t>d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isp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bl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46738" y="3205607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solidFill>
                  <a:srgbClr val="00B0F0"/>
                </a:solidFill>
                <a:latin typeface="Times New Roman"/>
                <a:cs typeface="Times New Roman"/>
              </a:rPr>
              <a:t>•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71653" y="3231515"/>
            <a:ext cx="105038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800" spc="-34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800" spc="-29" dirty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02718" y="3773083"/>
            <a:ext cx="2562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0892" y="3792895"/>
            <a:ext cx="588581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6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8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2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9" dirty="0">
                <a:latin typeface="Times New Roman"/>
                <a:cs typeface="Times New Roman"/>
              </a:rPr>
              <a:t>d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70892" y="4219614"/>
            <a:ext cx="3578447" cy="807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4" dirty="0">
                <a:latin typeface="Times New Roman"/>
                <a:cs typeface="Times New Roman"/>
              </a:rPr>
              <a:t>di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iti</a:t>
            </a:r>
            <a:r>
              <a:rPr sz="2400" spc="-4" dirty="0">
                <a:latin typeface="Times New Roman"/>
                <a:cs typeface="Times New Roman"/>
              </a:rPr>
              <a:t>v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tienen l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st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</a:p>
          <a:p>
            <a:pPr marL="12700" marR="53263">
              <a:lnSpc>
                <a:spcPct val="95825"/>
              </a:lnSpc>
            </a:pPr>
            <a:r>
              <a:rPr sz="2400" spc="4" dirty="0">
                <a:latin typeface="Times New Roman"/>
                <a:cs typeface="Times New Roman"/>
              </a:rPr>
              <a:t>in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6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4" dirty="0">
                <a:latin typeface="Times New Roman"/>
                <a:cs typeface="Times New Roman"/>
              </a:rPr>
              <a:t>o.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6025" y="4219614"/>
            <a:ext cx="69047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04701" y="4219613"/>
            <a:ext cx="127829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lang="es-CO" sz="2400" dirty="0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r>
              <a:rPr sz="2400" spc="9" dirty="0" err="1">
                <a:latin typeface="Times New Roman"/>
                <a:cs typeface="Times New Roman"/>
              </a:rPr>
              <a:t>v</a:t>
            </a:r>
            <a:r>
              <a:rPr sz="2400" spc="4" dirty="0" err="1">
                <a:latin typeface="Times New Roman"/>
                <a:cs typeface="Times New Roman"/>
              </a:rPr>
              <a:t>i</a:t>
            </a:r>
            <a:r>
              <a:rPr sz="2400" spc="-1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r</a:t>
            </a:r>
            <a:r>
              <a:rPr lang="es-ES" sz="2400" dirty="0">
                <a:latin typeface="Times New Roman"/>
                <a:cs typeface="Times New Roman"/>
              </a:rPr>
              <a:t> en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CuadroTexto 1215">
            <a:extLst>
              <a:ext uri="{FF2B5EF4-FFF2-40B4-BE49-F238E27FC236}">
                <a16:creationId xmlns:a16="http://schemas.microsoft.com/office/drawing/2014/main" id="{DA348320-BA3B-E028-B1E5-327163E28272}"/>
              </a:ext>
            </a:extLst>
          </p:cNvPr>
          <p:cNvSpPr txBox="1"/>
          <p:nvPr/>
        </p:nvSpPr>
        <p:spPr>
          <a:xfrm>
            <a:off x="2667000" y="5943600"/>
            <a:ext cx="8306185" cy="395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sz="1800" b="1" kern="10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general, el uso de un enlace LAN o WAN no debe superar el 70% del caudal.</a:t>
            </a:r>
            <a:endParaRPr lang="es-CO" sz="1800" b="1" kern="10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18" name="Imagen 1217">
            <a:extLst>
              <a:ext uri="{FF2B5EF4-FFF2-40B4-BE49-F238E27FC236}">
                <a16:creationId xmlns:a16="http://schemas.microsoft.com/office/drawing/2014/main" id="{4406D9B1-4495-BF94-7C47-E97976BE1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087654"/>
            <a:ext cx="6629400" cy="4849930"/>
          </a:xfrm>
          <a:prstGeom prst="rect">
            <a:avLst/>
          </a:prstGeom>
        </p:spPr>
      </p:pic>
      <p:sp>
        <p:nvSpPr>
          <p:cNvPr id="1220" name="CuadroTexto 1219">
            <a:extLst>
              <a:ext uri="{FF2B5EF4-FFF2-40B4-BE49-F238E27FC236}">
                <a16:creationId xmlns:a16="http://schemas.microsoft.com/office/drawing/2014/main" id="{A9999ED3-46CD-5DA5-0414-CB5A5DD01335}"/>
              </a:ext>
            </a:extLst>
          </p:cNvPr>
          <p:cNvSpPr txBox="1"/>
          <p:nvPr/>
        </p:nvSpPr>
        <p:spPr>
          <a:xfrm>
            <a:off x="3113809" y="564934"/>
            <a:ext cx="7086600" cy="710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MX" sz="3800" spc="4" dirty="0">
                <a:solidFill>
                  <a:srgbClr val="FF0000"/>
                </a:solidFill>
                <a:latin typeface="Times New Roman"/>
                <a:cs typeface="Times New Roman"/>
              </a:rPr>
              <a:t>Ancho de banda, caudal y carga</a:t>
            </a:r>
            <a:endParaRPr lang="es-CO" sz="3800" spc="4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21" name="CuadroTexto 1220">
            <a:extLst>
              <a:ext uri="{FF2B5EF4-FFF2-40B4-BE49-F238E27FC236}">
                <a16:creationId xmlns:a16="http://schemas.microsoft.com/office/drawing/2014/main" id="{D986582E-1B8F-9C19-42E8-88066F5E0657}"/>
              </a:ext>
            </a:extLst>
          </p:cNvPr>
          <p:cNvSpPr txBox="1"/>
          <p:nvPr/>
        </p:nvSpPr>
        <p:spPr>
          <a:xfrm>
            <a:off x="8839200" y="6439522"/>
            <a:ext cx="652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2-15</a:t>
            </a:r>
            <a:endParaRPr lang="es-CO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15" y="3576403"/>
            <a:ext cx="4588767" cy="256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13"/>
          <p:cNvSpPr txBox="1"/>
          <p:nvPr/>
        </p:nvSpPr>
        <p:spPr>
          <a:xfrm>
            <a:off x="1526542" y="717099"/>
            <a:ext cx="8912859" cy="125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Otros 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ctor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sz="4400" spc="-19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ec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ta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s-ES"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lang="es-ES"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au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09224" y="1656589"/>
            <a:ext cx="179324" cy="737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 marR="1524">
              <a:lnSpc>
                <a:spcPct val="95825"/>
              </a:lnSpc>
              <a:spcBef>
                <a:spcPts val="31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26521" y="1676400"/>
            <a:ext cx="7355479" cy="1066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20" marR="39873">
              <a:lnSpc>
                <a:spcPts val="2550"/>
              </a:lnSpc>
              <a:spcBef>
                <a:spcPts val="127"/>
              </a:spcBef>
            </a:pP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14" dirty="0">
                <a:latin typeface="Times New Roman"/>
                <a:cs typeface="Times New Roman"/>
              </a:rPr>
              <a:t>a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9" dirty="0">
                <a:latin typeface="Times New Roman"/>
                <a:cs typeface="Times New Roman"/>
              </a:rPr>
              <a:t>ñ</a:t>
            </a:r>
            <a:r>
              <a:rPr sz="2400" dirty="0">
                <a:latin typeface="Times New Roman"/>
                <a:cs typeface="Times New Roman"/>
              </a:rPr>
              <a:t>o de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os pa</a:t>
            </a:r>
            <a:r>
              <a:rPr sz="2400" spc="-9" dirty="0">
                <a:latin typeface="Times New Roman"/>
                <a:cs typeface="Times New Roman"/>
              </a:rPr>
              <a:t>q</a:t>
            </a:r>
            <a:r>
              <a:rPr sz="2400" dirty="0">
                <a:latin typeface="Times New Roman"/>
                <a:cs typeface="Times New Roman"/>
              </a:rPr>
              <a:t>ue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es </a:t>
            </a:r>
            <a:r>
              <a:rPr sz="2400" spc="4" dirty="0">
                <a:latin typeface="Times New Roman"/>
                <a:cs typeface="Times New Roman"/>
              </a:rPr>
              <a:t>(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j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 a 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yor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añ</a:t>
            </a:r>
            <a:r>
              <a:rPr sz="2400" spc="-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)</a:t>
            </a:r>
            <a:endParaRPr sz="2400">
              <a:latin typeface="Times New Roman"/>
              <a:cs typeface="Times New Roman"/>
            </a:endParaRPr>
          </a:p>
          <a:p>
            <a:pPr marL="21844" indent="-9144">
              <a:lnSpc>
                <a:spcPts val="2590"/>
              </a:lnSpc>
              <a:spcBef>
                <a:spcPts val="614"/>
              </a:spcBef>
            </a:pP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spacios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re la t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ans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ión de paq</a:t>
            </a:r>
            <a:r>
              <a:rPr sz="2400" spc="-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14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o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spc="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4" dirty="0">
                <a:latin typeface="Times New Roman"/>
                <a:cs typeface="Times New Roman"/>
              </a:rPr>
              <a:t>(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 es</a:t>
            </a:r>
            <a:r>
              <a:rPr sz="2400" spc="-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 “espac</a:t>
            </a:r>
            <a:r>
              <a:rPr sz="2400" spc="4" dirty="0">
                <a:latin typeface="Times New Roman"/>
                <a:cs typeface="Times New Roman"/>
              </a:rPr>
              <a:t>io</a:t>
            </a:r>
            <a:r>
              <a:rPr sz="2400" dirty="0">
                <a:latin typeface="Times New Roman"/>
                <a:cs typeface="Times New Roman"/>
              </a:rPr>
              <a:t>s” en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re p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que</a:t>
            </a:r>
            <a:r>
              <a:rPr sz="2400" spc="14" dirty="0">
                <a:latin typeface="Times New Roman"/>
                <a:cs typeface="Times New Roman"/>
              </a:rPr>
              <a:t>t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el C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ud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 es ce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-9" dirty="0">
                <a:latin typeface="Times New Roman"/>
                <a:cs typeface="Times New Roman"/>
              </a:rPr>
              <a:t>o)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0748" y="2795017"/>
            <a:ext cx="177800" cy="7190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72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4141" y="2815083"/>
            <a:ext cx="5244541" cy="7188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84" dirty="0">
                <a:latin typeface="Times New Roman"/>
                <a:cs typeface="Times New Roman"/>
              </a:rPr>
              <a:t>T</a:t>
            </a:r>
            <a:r>
              <a:rPr sz="2400" spc="-6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sas </a:t>
            </a:r>
            <a:r>
              <a:rPr sz="2400" spc="-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nvío de paqu</a:t>
            </a:r>
            <a:r>
              <a:rPr sz="2400" spc="4" dirty="0">
                <a:latin typeface="Times New Roman"/>
                <a:cs typeface="Times New Roman"/>
              </a:rPr>
              <a:t>et</a:t>
            </a:r>
            <a:r>
              <a:rPr sz="2400" dirty="0">
                <a:latin typeface="Times New Roman"/>
                <a:cs typeface="Times New Roman"/>
              </a:rPr>
              <a:t>es </a:t>
            </a:r>
            <a:r>
              <a:rPr sz="2400" spc="39" dirty="0">
                <a:latin typeface="Times New Roman"/>
                <a:cs typeface="Times New Roman"/>
              </a:rPr>
              <a:t>(</a:t>
            </a:r>
            <a:r>
              <a:rPr sz="2400" i="1" dirty="0">
                <a:latin typeface="Times New Roman"/>
                <a:cs typeface="Times New Roman"/>
              </a:rPr>
              <a:t>pps </a:t>
            </a:r>
            <a:r>
              <a:rPr sz="2400" dirty="0">
                <a:latin typeface="Times New Roman"/>
                <a:cs typeface="Times New Roman"/>
              </a:rPr>
              <a:t>en d</a:t>
            </a:r>
            <a:r>
              <a:rPr sz="2400" spc="4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p.</a:t>
            </a:r>
          </a:p>
          <a:p>
            <a:pPr marL="14224" marR="45720">
              <a:lnSpc>
                <a:spcPct val="95825"/>
              </a:lnSpc>
              <a:spcBef>
                <a:spcPts val="172"/>
              </a:spcBef>
            </a:pP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stos o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ros facto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es en 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2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edi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83762" y="2815082"/>
            <a:ext cx="1954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ans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so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es)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8252" y="3576404"/>
            <a:ext cx="190830" cy="26244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17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40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40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80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40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00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325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37950" y="3588596"/>
            <a:ext cx="444816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114" dirty="0">
                <a:latin typeface="Times New Roman"/>
                <a:cs typeface="Times New Roman"/>
              </a:rPr>
              <a:t>V</a:t>
            </a:r>
            <a:r>
              <a:rPr sz="2000" spc="-119" dirty="0">
                <a:latin typeface="Times New Roman"/>
                <a:cs typeface="Times New Roman"/>
              </a:rPr>
              <a:t>e</a:t>
            </a:r>
            <a:r>
              <a:rPr sz="2000" spc="-14" dirty="0">
                <a:latin typeface="Times New Roman"/>
                <a:cs typeface="Times New Roman"/>
              </a:rPr>
              <a:t>l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4" dirty="0">
                <a:latin typeface="Times New Roman"/>
                <a:cs typeface="Times New Roman"/>
              </a:rPr>
              <a:t>i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4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d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 </a:t>
            </a:r>
            <a:r>
              <a:rPr sz="2000" spc="-4" dirty="0">
                <a:latin typeface="Times New Roman"/>
                <a:cs typeface="Times New Roman"/>
              </a:rPr>
              <a:t>cli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(</a:t>
            </a:r>
            <a:r>
              <a:rPr sz="2000" spc="-4" dirty="0">
                <a:latin typeface="Times New Roman"/>
                <a:cs typeface="Times New Roman"/>
              </a:rPr>
              <a:t>C</a:t>
            </a:r>
            <a:r>
              <a:rPr sz="2000" spc="-9" dirty="0">
                <a:latin typeface="Times New Roman"/>
                <a:cs typeface="Times New Roman"/>
              </a:rPr>
              <a:t>P</a:t>
            </a:r>
            <a:r>
              <a:rPr sz="2000" spc="4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19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9" dirty="0">
                <a:latin typeface="Times New Roman"/>
                <a:cs typeface="Times New Roman"/>
              </a:rPr>
              <a:t>e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a,</a:t>
            </a:r>
            <a:r>
              <a:rPr sz="2000" spc="19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spc="-4" dirty="0">
                <a:latin typeface="Times New Roman"/>
                <a:cs typeface="Times New Roman"/>
              </a:rPr>
              <a:t>/</a:t>
            </a:r>
            <a:r>
              <a:rPr sz="2000" dirty="0">
                <a:latin typeface="Times New Roman"/>
                <a:cs typeface="Times New Roman"/>
              </a:rPr>
              <a:t>S)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7950" y="3922352"/>
            <a:ext cx="3061538" cy="2290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114" dirty="0">
                <a:latin typeface="Times New Roman"/>
                <a:cs typeface="Times New Roman"/>
              </a:rPr>
              <a:t>V</a:t>
            </a:r>
            <a:r>
              <a:rPr sz="2000" spc="-119" dirty="0">
                <a:latin typeface="Times New Roman"/>
                <a:cs typeface="Times New Roman"/>
              </a:rPr>
              <a:t>e</a:t>
            </a:r>
            <a:r>
              <a:rPr sz="2000" spc="-14" dirty="0">
                <a:latin typeface="Times New Roman"/>
                <a:cs typeface="Times New Roman"/>
              </a:rPr>
              <a:t>l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14" dirty="0">
                <a:latin typeface="Times New Roman"/>
                <a:cs typeface="Times New Roman"/>
              </a:rPr>
              <a:t>i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14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d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 ser</a:t>
            </a:r>
            <a:r>
              <a:rPr sz="2000" spc="19" dirty="0">
                <a:latin typeface="Times New Roman"/>
                <a:cs typeface="Times New Roman"/>
              </a:rPr>
              <a:t>v</a:t>
            </a:r>
            <a:r>
              <a:rPr sz="2000" spc="-14" dirty="0">
                <a:latin typeface="Times New Roman"/>
                <a:cs typeface="Times New Roman"/>
              </a:rPr>
              <a:t>i</a:t>
            </a:r>
            <a:r>
              <a:rPr sz="2000" spc="4" dirty="0">
                <a:latin typeface="Times New Roman"/>
                <a:cs typeface="Times New Roman"/>
              </a:rPr>
              <a:t>do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14" dirty="0">
                <a:latin typeface="Times New Roman"/>
                <a:cs typeface="Times New Roman"/>
              </a:rPr>
              <a:t>(</a:t>
            </a:r>
            <a:r>
              <a:rPr sz="2000" spc="-4" dirty="0">
                <a:latin typeface="Times New Roman"/>
                <a:cs typeface="Times New Roman"/>
              </a:rPr>
              <a:t>C</a:t>
            </a:r>
            <a:r>
              <a:rPr sz="2000" spc="-9" dirty="0">
                <a:latin typeface="Times New Roman"/>
                <a:cs typeface="Times New Roman"/>
              </a:rPr>
              <a:t>P</a:t>
            </a:r>
            <a:r>
              <a:rPr sz="2000" spc="1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  <a:p>
            <a:pPr marL="12700" marR="1344663">
              <a:lnSpc>
                <a:spcPts val="2299"/>
              </a:lnSpc>
              <a:spcBef>
                <a:spcPts val="232"/>
              </a:spcBef>
            </a:pPr>
            <a:r>
              <a:rPr sz="2000" spc="4" dirty="0">
                <a:latin typeface="Times New Roman"/>
                <a:cs typeface="Times New Roman"/>
              </a:rPr>
              <a:t>D</a:t>
            </a:r>
            <a:r>
              <a:rPr sz="2000" spc="-1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4" dirty="0">
                <a:latin typeface="Times New Roman"/>
                <a:cs typeface="Times New Roman"/>
              </a:rPr>
              <a:t>ñ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la r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 </a:t>
            </a:r>
            <a:endParaRPr sz="2000">
              <a:latin typeface="Times New Roman"/>
              <a:cs typeface="Times New Roman"/>
            </a:endParaRPr>
          </a:p>
          <a:p>
            <a:pPr marL="12700" marR="1344663">
              <a:lnSpc>
                <a:spcPts val="2299"/>
              </a:lnSpc>
              <a:spcBef>
                <a:spcPts val="340"/>
              </a:spcBef>
            </a:pPr>
            <a:r>
              <a:rPr sz="2000" spc="-9" dirty="0">
                <a:latin typeface="Times New Roman"/>
                <a:cs typeface="Times New Roman"/>
              </a:rPr>
              <a:t>P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spc="-14" dirty="0">
                <a:latin typeface="Times New Roman"/>
                <a:cs typeface="Times New Roman"/>
              </a:rPr>
              <a:t>t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c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spc="-14" dirty="0">
                <a:latin typeface="Times New Roman"/>
                <a:cs typeface="Times New Roman"/>
              </a:rPr>
              <a:t>l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 </a:t>
            </a:r>
            <a:endParaRPr sz="2000">
              <a:latin typeface="Times New Roman"/>
              <a:cs typeface="Times New Roman"/>
            </a:endParaRPr>
          </a:p>
          <a:p>
            <a:pPr marL="12700" marR="1344663">
              <a:lnSpc>
                <a:spcPts val="2299"/>
              </a:lnSpc>
              <a:spcBef>
                <a:spcPts val="340"/>
              </a:spcBef>
            </a:pPr>
            <a:r>
              <a:rPr sz="2000" spc="4" dirty="0">
                <a:latin typeface="Times New Roman"/>
                <a:cs typeface="Times New Roman"/>
              </a:rPr>
              <a:t>D</a:t>
            </a:r>
            <a:r>
              <a:rPr sz="2000" spc="-1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a </a:t>
            </a:r>
            <a:endParaRPr sz="2000">
              <a:latin typeface="Times New Roman"/>
              <a:cs typeface="Times New Roman"/>
            </a:endParaRPr>
          </a:p>
          <a:p>
            <a:pPr marL="12700" marR="1344663">
              <a:lnSpc>
                <a:spcPts val="2299"/>
              </a:lnSpc>
              <a:spcBef>
                <a:spcPts val="340"/>
              </a:spcBef>
            </a:pP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" dirty="0">
                <a:latin typeface="Times New Roman"/>
                <a:cs typeface="Times New Roman"/>
              </a:rPr>
              <a:t>rr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res</a:t>
            </a:r>
            <a:endParaRPr sz="200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  <a:spcBef>
                <a:spcPts val="355"/>
              </a:spcBef>
            </a:pPr>
            <a:r>
              <a:rPr sz="2000" spc="-4" dirty="0">
                <a:latin typeface="Times New Roman"/>
                <a:cs typeface="Times New Roman"/>
              </a:rPr>
              <a:t>H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ra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el</a:t>
            </a:r>
            <a:r>
              <a:rPr sz="2000" spc="-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día</a:t>
            </a:r>
            <a:endParaRPr sz="200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  <a:spcBef>
                <a:spcPts val="325"/>
              </a:spcBef>
            </a:pP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.,</a:t>
            </a:r>
            <a:r>
              <a:rPr sz="2000" spc="19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spc="-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c,</a:t>
            </a:r>
            <a:r>
              <a:rPr sz="2000" spc="19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tc.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9539" y="3922352"/>
            <a:ext cx="102994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spc="9" dirty="0">
                <a:latin typeface="Times New Roman"/>
                <a:cs typeface="Times New Roman"/>
              </a:rPr>
              <a:t>e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a,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32049" y="3922352"/>
            <a:ext cx="51446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spc="-4" dirty="0">
                <a:latin typeface="Times New Roman"/>
                <a:cs typeface="Times New Roman"/>
              </a:rPr>
              <a:t>/</a:t>
            </a:r>
            <a:r>
              <a:rPr sz="2000" spc="4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95643" y="6375229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16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244914" y="1828800"/>
            <a:ext cx="240566" cy="1204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  <a:p>
            <a:pPr marL="12700" marR="1524">
              <a:lnSpc>
                <a:spcPct val="95825"/>
              </a:lnSpc>
              <a:spcBef>
                <a:spcPts val="79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3767" y="1828800"/>
            <a:ext cx="8579443" cy="42228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" marR="57398">
              <a:lnSpc>
                <a:spcPts val="3370"/>
              </a:lnSpc>
              <a:spcBef>
                <a:spcPts val="168"/>
              </a:spcBef>
            </a:pPr>
            <a:r>
              <a:rPr sz="2800" spc="4" dirty="0">
                <a:latin typeface="Times New Roman"/>
                <a:cs typeface="Times New Roman"/>
              </a:rPr>
              <a:t>Ha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qu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r q</a:t>
            </a:r>
            <a:r>
              <a:rPr sz="2800" spc="-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é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 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tie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 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uda</a:t>
            </a:r>
            <a:r>
              <a:rPr sz="2800" dirty="0">
                <a:latin typeface="Times New Roman"/>
                <a:cs typeface="Times New Roman"/>
              </a:rPr>
              <a:t>l</a:t>
            </a:r>
          </a:p>
          <a:p>
            <a:pPr marL="21844" marR="264287" indent="-9144">
              <a:lnSpc>
                <a:spcPct val="99754"/>
              </a:lnSpc>
              <a:spcBef>
                <a:spcPts val="798"/>
              </a:spcBef>
            </a:pPr>
            <a:r>
              <a:rPr sz="2800" spc="4" dirty="0">
                <a:latin typeface="Times New Roman"/>
                <a:cs typeface="Times New Roman"/>
              </a:rPr>
              <a:t>¿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 r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-9" dirty="0">
                <a:latin typeface="Times New Roman"/>
                <a:cs typeface="Times New Roman"/>
              </a:rPr>
              <a:t>f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mo</a:t>
            </a:r>
            <a:r>
              <a:rPr sz="2800" dirty="0">
                <a:latin typeface="Times New Roman"/>
                <a:cs typeface="Times New Roman"/>
              </a:rPr>
              <a:t>s a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b</a:t>
            </a:r>
            <a:r>
              <a:rPr sz="2800" spc="9" dirty="0">
                <a:latin typeface="Times New Roman"/>
                <a:cs typeface="Times New Roman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tes p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 se</a:t>
            </a:r>
            <a:r>
              <a:rPr sz="2800" spc="14" dirty="0">
                <a:latin typeface="Times New Roman"/>
                <a:cs typeface="Times New Roman"/>
              </a:rPr>
              <a:t>g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nd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nde</a:t>
            </a:r>
            <a:r>
              <a:rPr sz="2800" dirty="0">
                <a:latin typeface="Times New Roman"/>
                <a:cs typeface="Times New Roman"/>
              </a:rPr>
              <a:t>pe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en</a:t>
            </a:r>
            <a:r>
              <a:rPr sz="2800" dirty="0">
                <a:latin typeface="Times New Roman"/>
                <a:cs typeface="Times New Roman"/>
              </a:rPr>
              <a:t>te</a:t>
            </a:r>
            <a:r>
              <a:rPr sz="2800" spc="-4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4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si 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os </a:t>
            </a:r>
            <a:r>
              <a:rPr sz="2800" spc="9" dirty="0">
                <a:latin typeface="Times New Roman"/>
                <a:cs typeface="Times New Roman"/>
              </a:rPr>
              <a:t>b</a:t>
            </a:r>
            <a:r>
              <a:rPr sz="2800" spc="4" dirty="0">
                <a:latin typeface="Times New Roman"/>
                <a:cs typeface="Times New Roman"/>
              </a:rPr>
              <a:t>y</a:t>
            </a:r>
            <a:r>
              <a:rPr sz="2800" spc="-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 de </a:t>
            </a:r>
            <a:r>
              <a:rPr sz="2800" spc="4" dirty="0">
                <a:latin typeface="Times New Roman"/>
                <a:cs typeface="Times New Roman"/>
              </a:rPr>
              <a:t>da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4" dirty="0">
                <a:latin typeface="Times New Roman"/>
                <a:cs typeface="Times New Roman"/>
              </a:rPr>
              <a:t>de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</a:t>
            </a:r>
            <a:r>
              <a:rPr sz="2800" spc="9" dirty="0">
                <a:latin typeface="Times New Roman"/>
                <a:cs typeface="Times New Roman"/>
              </a:rPr>
              <a:t>ua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 o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 c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be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era</a:t>
            </a:r>
            <a:r>
              <a:rPr sz="2800" dirty="0">
                <a:latin typeface="Times New Roman"/>
                <a:cs typeface="Times New Roman"/>
              </a:rPr>
              <a:t>s?</a:t>
            </a:r>
          </a:p>
          <a:p>
            <a:pPr marL="21844" indent="-9144">
              <a:lnSpc>
                <a:spcPts val="3679"/>
              </a:lnSpc>
              <a:spcBef>
                <a:spcPts val="891"/>
              </a:spcBef>
            </a:pPr>
            <a:r>
              <a:rPr sz="2800" spc="4" dirty="0">
                <a:latin typeface="Times New Roman"/>
                <a:cs typeface="Times New Roman"/>
              </a:rPr>
              <a:t>¿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 r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-9" dirty="0">
                <a:latin typeface="Times New Roman"/>
                <a:cs typeface="Times New Roman"/>
              </a:rPr>
              <a:t>f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mo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ca</a:t>
            </a:r>
            <a:r>
              <a:rPr sz="2800" spc="-4" dirty="0">
                <a:latin typeface="Times New Roman"/>
                <a:cs typeface="Times New Roman"/>
              </a:rPr>
              <a:t>u</a:t>
            </a:r>
            <a:r>
              <a:rPr sz="2800" spc="4" dirty="0">
                <a:latin typeface="Times New Roman"/>
                <a:cs typeface="Times New Roman"/>
              </a:rPr>
              <a:t>da</a:t>
            </a:r>
            <a:r>
              <a:rPr sz="2800" dirty="0">
                <a:latin typeface="Times New Roman"/>
                <a:cs typeface="Times New Roman"/>
              </a:rPr>
              <a:t>l 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l 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el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9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a </a:t>
            </a:r>
          </a:p>
          <a:p>
            <a:pPr marL="21844">
              <a:lnSpc>
                <a:spcPts val="3679"/>
              </a:lnSpc>
              <a:spcBef>
                <a:spcPts val="209"/>
              </a:spcBef>
            </a:pP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spc="-4" dirty="0">
                <a:latin typeface="Times New Roman"/>
                <a:cs typeface="Times New Roman"/>
              </a:rPr>
              <a:t>l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ca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ón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spc="-4" dirty="0">
                <a:latin typeface="Times New Roman"/>
                <a:cs typeface="Times New Roman"/>
              </a:rPr>
              <a:t>q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p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4" dirty="0">
                <a:latin typeface="Times New Roman"/>
                <a:cs typeface="Times New Roman"/>
              </a:rPr>
              <a:t>m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spc="-14" dirty="0" err="1">
                <a:latin typeface="Times New Roman"/>
                <a:cs typeface="Times New Roman"/>
              </a:rPr>
              <a:t>l</a:t>
            </a:r>
            <a:r>
              <a:rPr sz="2800" spc="-4" dirty="0" err="1">
                <a:latin typeface="Times New Roman"/>
                <a:cs typeface="Times New Roman"/>
              </a:rPr>
              <a:t>l</a:t>
            </a:r>
            <a:r>
              <a:rPr sz="2800" spc="4" dirty="0" err="1">
                <a:latin typeface="Times New Roman"/>
                <a:cs typeface="Times New Roman"/>
              </a:rPr>
              <a:t>am</a:t>
            </a:r>
            <a:r>
              <a:rPr sz="2800" dirty="0" err="1">
                <a:latin typeface="Times New Roman"/>
                <a:cs typeface="Times New Roman"/>
              </a:rPr>
              <a:t>ar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9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lang="es-ES" sz="28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al?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44915" y="3489576"/>
            <a:ext cx="238974" cy="10289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1091" y="5526907"/>
            <a:ext cx="185663" cy="389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69438" y="4661914"/>
            <a:ext cx="6722545" cy="818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550"/>
              </a:lnSpc>
              <a:spcBef>
                <a:spcPts val="127"/>
              </a:spcBef>
              <a:buFont typeface="Wingdings" panose="05000000000000000000" pitchFamily="2" charset="2"/>
              <a:buChar char="§"/>
            </a:pPr>
            <a:r>
              <a:rPr sz="2400" dirty="0">
                <a:latin typeface="Times New Roman"/>
                <a:cs typeface="Times New Roman"/>
              </a:rPr>
              <a:t>En e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te</a:t>
            </a:r>
            <a:r>
              <a:rPr sz="2400" spc="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caso, deb</a:t>
            </a:r>
            <a:r>
              <a:rPr sz="2400" spc="14" dirty="0">
                <a:latin typeface="Times New Roman"/>
                <a:cs typeface="Times New Roman"/>
              </a:rPr>
              <a:t>e</a:t>
            </a:r>
            <a:r>
              <a:rPr sz="2400" spc="-1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os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cons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ar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 ancho de </a:t>
            </a:r>
            <a:r>
              <a:rPr sz="2400" spc="4" dirty="0" err="1">
                <a:latin typeface="Times New Roman"/>
                <a:cs typeface="Times New Roman"/>
              </a:rPr>
              <a:t>b</a:t>
            </a:r>
            <a:r>
              <a:rPr sz="2400" dirty="0" err="1">
                <a:latin typeface="Times New Roman"/>
                <a:cs typeface="Times New Roman"/>
              </a:rPr>
              <a:t>anda</a:t>
            </a:r>
            <a:r>
              <a:rPr lang="es-ES"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que 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 desp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cia por 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 cabec</a:t>
            </a:r>
            <a:r>
              <a:rPr sz="2400" spc="4" dirty="0">
                <a:latin typeface="Times New Roman"/>
                <a:cs typeface="Times New Roman"/>
              </a:rPr>
              <a:t>er</a:t>
            </a:r>
            <a:r>
              <a:rPr sz="2400" dirty="0"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967620" y="6542596"/>
            <a:ext cx="658309" cy="3891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17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2050" name="Picture 2" descr="ADMIN GROUP - Bandwidth vs Throughput ...">
            <a:extLst>
              <a:ext uri="{FF2B5EF4-FFF2-40B4-BE49-F238E27FC236}">
                <a16:creationId xmlns:a16="http://schemas.microsoft.com/office/drawing/2014/main" id="{2ED36090-568C-4A5D-9120-27832002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50" y="3312874"/>
            <a:ext cx="3275050" cy="242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8"/>
          <p:cNvSpPr txBox="1"/>
          <p:nvPr/>
        </p:nvSpPr>
        <p:spPr>
          <a:xfrm>
            <a:off x="2287017" y="560097"/>
            <a:ext cx="776619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Cau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400" spc="-4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-34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s. C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dal 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eal </a:t>
            </a:r>
            <a:r>
              <a:rPr sz="4400" spc="54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4400" i="1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i="1" spc="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i="1" dirty="0">
                <a:solidFill>
                  <a:srgbClr val="FF0000"/>
                </a:solidFill>
                <a:latin typeface="Times New Roman"/>
                <a:cs typeface="Times New Roman"/>
              </a:rPr>
              <a:t>odp</a:t>
            </a:r>
            <a:r>
              <a:rPr sz="4400" i="1" spc="14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i="1" spc="9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2288541" y="560097"/>
            <a:ext cx="639738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Ren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ti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8447" y="1695664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solidFill>
                  <a:srgbClr val="00B0F0"/>
                </a:solidFill>
                <a:latin typeface="Times New Roman"/>
                <a:cs typeface="Times New Roman"/>
              </a:rPr>
              <a:t>•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3362" y="1721572"/>
            <a:ext cx="173584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Ef</a:t>
            </a:r>
            <a:r>
              <a:rPr sz="3200" spc="-1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enc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ia</a:t>
            </a:r>
            <a:endParaRPr sz="3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84427" y="2260091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52600" y="2286000"/>
            <a:ext cx="5635348" cy="804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4" dirty="0">
                <a:latin typeface="Times New Roman"/>
                <a:cs typeface="Times New Roman"/>
              </a:rPr>
              <a:t>¿</a:t>
            </a: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uál es</a:t>
            </a:r>
            <a:r>
              <a:rPr sz="2800" spc="-13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 s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spc="19" dirty="0">
                <a:latin typeface="Times New Roman"/>
                <a:cs typeface="Times New Roman"/>
              </a:rPr>
              <a:t>b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ti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97" dirty="0">
                <a:latin typeface="Times New Roman"/>
                <a:cs typeface="Times New Roman"/>
              </a:rPr>
              <a:t> </a:t>
            </a:r>
            <a:r>
              <a:rPr sz="2800" spc="1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equ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ri</a:t>
            </a: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107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par</a:t>
            </a:r>
            <a:r>
              <a:rPr sz="2800" dirty="0">
                <a:latin typeface="Times New Roman"/>
                <a:cs typeface="Times New Roman"/>
              </a:rPr>
              <a:t>a</a:t>
            </a:r>
          </a:p>
          <a:p>
            <a:pPr marL="12700" marR="53263">
              <a:lnSpc>
                <a:spcPct val="95825"/>
              </a:lnSpc>
            </a:pP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47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ti</a:t>
            </a: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ad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41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s?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96988" y="2285999"/>
            <a:ext cx="96682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v</a:t>
            </a:r>
            <a:r>
              <a:rPr sz="2800" spc="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ar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5951" y="3197605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54124" y="3223513"/>
            <a:ext cx="633486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-4" dirty="0">
                <a:latin typeface="Times New Roman"/>
                <a:cs typeface="Times New Roman"/>
              </a:rPr>
              <a:t>¿</a:t>
            </a: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spc="19" dirty="0">
                <a:latin typeface="Times New Roman"/>
                <a:cs typeface="Times New Roman"/>
              </a:rPr>
              <a:t>ó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3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gr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des</a:t>
            </a:r>
            <a:r>
              <a:rPr sz="2800" spc="-7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9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eden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2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l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34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q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-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14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43100" y="3698322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000" dirty="0">
                <a:latin typeface="Times New Roman"/>
                <a:cs typeface="Times New Roman"/>
              </a:rPr>
              <a:t>•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0176" y="3718134"/>
            <a:ext cx="6085484" cy="23025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000" dirty="0">
                <a:latin typeface="Times New Roman"/>
                <a:cs typeface="Times New Roman"/>
              </a:rPr>
              <a:t>M</a:t>
            </a:r>
            <a:r>
              <a:rPr sz="2000" spc="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" dirty="0">
                <a:latin typeface="Times New Roman"/>
                <a:cs typeface="Times New Roman"/>
              </a:rPr>
              <a:t>ntr</a:t>
            </a:r>
            <a:r>
              <a:rPr sz="2000" dirty="0">
                <a:latin typeface="Times New Roman"/>
                <a:cs typeface="Times New Roman"/>
              </a:rPr>
              <a:t>as </a:t>
            </a:r>
            <a:r>
              <a:rPr sz="2000" spc="-4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ás g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ande</a:t>
            </a:r>
            <a:r>
              <a:rPr sz="2000" spc="14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ejor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4" dirty="0">
                <a:latin typeface="Times New Roman"/>
                <a:cs typeface="Times New Roman"/>
              </a:rPr>
              <a:t>f</a:t>
            </a:r>
            <a:r>
              <a:rPr sz="2000" spc="14" dirty="0">
                <a:latin typeface="Times New Roman"/>
                <a:cs typeface="Times New Roman"/>
              </a:rPr>
              <a:t>i</a:t>
            </a:r>
            <a:r>
              <a:rPr sz="2000" spc="4" dirty="0">
                <a:latin typeface="Times New Roman"/>
                <a:cs typeface="Times New Roman"/>
              </a:rPr>
              <a:t>ci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1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14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y ca</a:t>
            </a:r>
            <a:r>
              <a:rPr sz="2000" spc="-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dal</a:t>
            </a:r>
            <a:endParaRPr sz="2000">
              <a:latin typeface="Times New Roman"/>
              <a:cs typeface="Times New Roman"/>
            </a:endParaRPr>
          </a:p>
          <a:p>
            <a:pPr marL="14224" marR="45720">
              <a:lnSpc>
                <a:spcPct val="95825"/>
              </a:lnSpc>
            </a:pP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ea</a:t>
            </a:r>
            <a:r>
              <a:rPr sz="2000" spc="4" dirty="0">
                <a:latin typeface="Times New Roman"/>
                <a:cs typeface="Times New Roman"/>
              </a:rPr>
              <a:t>l)</a:t>
            </a:r>
            <a:endParaRPr sz="2000">
              <a:latin typeface="Times New Roman"/>
              <a:cs typeface="Times New Roman"/>
            </a:endParaRPr>
          </a:p>
          <a:p>
            <a:pPr marL="14224" marR="319434" indent="-1524">
              <a:lnSpc>
                <a:spcPct val="99179"/>
              </a:lnSpc>
              <a:spcBef>
                <a:spcPts val="723"/>
              </a:spcBef>
            </a:pPr>
            <a:r>
              <a:rPr sz="2000" dirty="0">
                <a:latin typeface="Times New Roman"/>
                <a:cs typeface="Times New Roman"/>
              </a:rPr>
              <a:t>Pero... </a:t>
            </a:r>
            <a:r>
              <a:rPr sz="2000" spc="9" dirty="0">
                <a:latin typeface="Times New Roman"/>
                <a:cs typeface="Times New Roman"/>
              </a:rPr>
              <a:t>d</a:t>
            </a:r>
            <a:r>
              <a:rPr sz="2000" spc="14" dirty="0">
                <a:latin typeface="Times New Roman"/>
                <a:cs typeface="Times New Roman"/>
              </a:rPr>
              <a:t>e</a:t>
            </a:r>
            <a:r>
              <a:rPr sz="2000" spc="-4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ado </a:t>
            </a:r>
            <a:r>
              <a:rPr sz="2000" spc="4" dirty="0">
                <a:latin typeface="Times New Roman"/>
                <a:cs typeface="Times New Roman"/>
              </a:rPr>
              <a:t>la</a:t>
            </a:r>
            <a:r>
              <a:rPr sz="2000" spc="-4" dirty="0">
                <a:latin typeface="Times New Roman"/>
                <a:cs typeface="Times New Roman"/>
              </a:rPr>
              <a:t>r</a:t>
            </a:r>
            <a:r>
              <a:rPr sz="2000" spc="-34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o </a:t>
            </a:r>
            <a:r>
              <a:rPr sz="2000" spc="29" dirty="0">
                <a:latin typeface="Times New Roman"/>
                <a:cs typeface="Times New Roman"/>
              </a:rPr>
              <a:t>i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pl</a:t>
            </a:r>
            <a:r>
              <a:rPr sz="2000" spc="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ca que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 p</a:t>
            </a:r>
            <a:r>
              <a:rPr sz="2000" spc="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 </a:t>
            </a:r>
            <a:r>
              <a:rPr sz="2000" spc="-4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uchos </a:t>
            </a:r>
            <a:r>
              <a:rPr sz="2000" spc="4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t</a:t>
            </a:r>
            <a:r>
              <a:rPr sz="2000" spc="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 si el </a:t>
            </a:r>
            <a:r>
              <a:rPr sz="2000" spc="4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aqu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spc="1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e da</a:t>
            </a:r>
            <a:r>
              <a:rPr sz="2000" spc="4" dirty="0">
                <a:latin typeface="Times New Roman"/>
                <a:cs typeface="Times New Roman"/>
              </a:rPr>
              <a:t>ñ</a:t>
            </a:r>
            <a:r>
              <a:rPr sz="2000" dirty="0">
                <a:latin typeface="Times New Roman"/>
                <a:cs typeface="Times New Roman"/>
              </a:rPr>
              <a:t>a.</a:t>
            </a:r>
            <a:endParaRPr sz="2000">
              <a:latin typeface="Times New Roman"/>
              <a:cs typeface="Times New Roman"/>
            </a:endParaRPr>
          </a:p>
          <a:p>
            <a:pPr marL="14224" marR="37545">
              <a:lnSpc>
                <a:spcPct val="99179"/>
              </a:lnSpc>
              <a:spcBef>
                <a:spcPts val="626"/>
              </a:spcBef>
            </a:pPr>
            <a:r>
              <a:rPr sz="2000" spc="-9" dirty="0">
                <a:latin typeface="Times New Roman"/>
                <a:cs typeface="Times New Roman"/>
              </a:rPr>
              <a:t>¿</a:t>
            </a:r>
            <a:r>
              <a:rPr sz="2000" spc="-4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uántos </a:t>
            </a:r>
            <a:r>
              <a:rPr sz="2000" spc="9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aque</a:t>
            </a:r>
            <a:r>
              <a:rPr sz="2000" spc="1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es p</a:t>
            </a:r>
            <a:r>
              <a:rPr sz="2000" spc="-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eden env</a:t>
            </a:r>
            <a:r>
              <a:rPr sz="2000" spc="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9" dirty="0">
                <a:latin typeface="Times New Roman"/>
                <a:cs typeface="Times New Roman"/>
              </a:rPr>
              <a:t>r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14" dirty="0">
                <a:latin typeface="Times New Roman"/>
                <a:cs typeface="Times New Roman"/>
              </a:rPr>
              <a:t>j</a:t>
            </a:r>
            <a:r>
              <a:rPr sz="2000" spc="-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ntos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sin 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ece</a:t>
            </a:r>
            <a:r>
              <a:rPr sz="2000" spc="4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1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ón de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acuse </a:t>
            </a:r>
            <a:r>
              <a:rPr sz="2000" spc="-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1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ec</a:t>
            </a:r>
            <a:r>
              <a:rPr sz="2000" spc="14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39" dirty="0">
                <a:latin typeface="Times New Roman"/>
                <a:cs typeface="Times New Roman"/>
              </a:rPr>
              <a:t>(</a:t>
            </a:r>
            <a:r>
              <a:rPr sz="2000" i="1" dirty="0">
                <a:latin typeface="Times New Roman"/>
                <a:cs typeface="Times New Roman"/>
              </a:rPr>
              <a:t>ac</a:t>
            </a:r>
            <a:r>
              <a:rPr sz="2000" i="1" spc="4" dirty="0">
                <a:latin typeface="Times New Roman"/>
                <a:cs typeface="Times New Roman"/>
              </a:rPr>
              <a:t>k</a:t>
            </a:r>
            <a:r>
              <a:rPr sz="2000" i="1" dirty="0">
                <a:latin typeface="Times New Roman"/>
                <a:cs typeface="Times New Roman"/>
              </a:rPr>
              <a:t>no</a:t>
            </a:r>
            <a:r>
              <a:rPr sz="2000" i="1" spc="-14" dirty="0">
                <a:latin typeface="Times New Roman"/>
                <a:cs typeface="Times New Roman"/>
              </a:rPr>
              <a:t>w</a:t>
            </a:r>
            <a:r>
              <a:rPr sz="2000" i="1" spc="4" dirty="0">
                <a:latin typeface="Times New Roman"/>
                <a:cs typeface="Times New Roman"/>
              </a:rPr>
              <a:t>l</a:t>
            </a:r>
            <a:r>
              <a:rPr sz="2000" i="1" dirty="0">
                <a:latin typeface="Times New Roman"/>
                <a:cs typeface="Times New Roman"/>
              </a:rPr>
              <a:t>edg</a:t>
            </a:r>
            <a:r>
              <a:rPr sz="2000" i="1" spc="-4" dirty="0">
                <a:latin typeface="Times New Roman"/>
                <a:cs typeface="Times New Roman"/>
              </a:rPr>
              <a:t>m</a:t>
            </a:r>
            <a:r>
              <a:rPr sz="2000" i="1" dirty="0">
                <a:latin typeface="Times New Roman"/>
                <a:cs typeface="Times New Roman"/>
              </a:rPr>
              <a:t>en</a:t>
            </a:r>
            <a:r>
              <a:rPr sz="2000" i="1" spc="19" dirty="0">
                <a:latin typeface="Times New Roman"/>
                <a:cs typeface="Times New Roman"/>
              </a:rPr>
              <a:t>t</a:t>
            </a:r>
            <a:r>
              <a:rPr sz="2000" spc="14" dirty="0">
                <a:latin typeface="Times New Roman"/>
                <a:cs typeface="Times New Roman"/>
              </a:rPr>
              <a:t>)</a:t>
            </a:r>
            <a:r>
              <a:rPr sz="2000" dirty="0">
                <a:latin typeface="Times New Roman"/>
                <a:cs typeface="Times New Roman"/>
              </a:rPr>
              <a:t>?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3100" y="443359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000" dirty="0">
                <a:latin typeface="Times New Roman"/>
                <a:cs typeface="Times New Roman"/>
              </a:rPr>
              <a:t>•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48787" y="516887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000" dirty="0">
                <a:latin typeface="Times New Roman"/>
                <a:cs typeface="Times New Roman"/>
              </a:rPr>
              <a:t>•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771382" y="6397961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4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18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074" name="Picture 2" descr="Productividad vs. Eficiencia | Monitask">
            <a:extLst>
              <a:ext uri="{FF2B5EF4-FFF2-40B4-BE49-F238E27FC236}">
                <a16:creationId xmlns:a16="http://schemas.microsoft.com/office/drawing/2014/main" id="{177921C0-00AD-412D-9FC2-2F23AF00E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660" y="2767206"/>
            <a:ext cx="3673789" cy="230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object 74"/>
          <p:cNvSpPr/>
          <p:nvPr/>
        </p:nvSpPr>
        <p:spPr>
          <a:xfrm>
            <a:off x="2819400" y="2209800"/>
            <a:ext cx="6477000" cy="1066800"/>
          </a:xfrm>
          <a:custGeom>
            <a:avLst/>
            <a:gdLst/>
            <a:ahLst/>
            <a:cxnLst/>
            <a:rect l="l" t="t" r="r" b="b"/>
            <a:pathLst>
              <a:path w="6477000" h="1066800">
                <a:moveTo>
                  <a:pt x="0" y="1066800"/>
                </a:moveTo>
                <a:lnTo>
                  <a:pt x="6477000" y="1066800"/>
                </a:lnTo>
                <a:lnTo>
                  <a:pt x="6477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2964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220200" y="2209800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1270" y="615950"/>
                </a:moveTo>
                <a:lnTo>
                  <a:pt x="2540" y="643254"/>
                </a:lnTo>
                <a:lnTo>
                  <a:pt x="3175" y="670560"/>
                </a:lnTo>
                <a:lnTo>
                  <a:pt x="4445" y="696595"/>
                </a:lnTo>
                <a:lnTo>
                  <a:pt x="7620" y="723900"/>
                </a:lnTo>
                <a:lnTo>
                  <a:pt x="8890" y="749300"/>
                </a:lnTo>
                <a:lnTo>
                  <a:pt x="12700" y="774700"/>
                </a:lnTo>
                <a:lnTo>
                  <a:pt x="15240" y="798195"/>
                </a:lnTo>
                <a:lnTo>
                  <a:pt x="17145" y="822960"/>
                </a:lnTo>
                <a:lnTo>
                  <a:pt x="21590" y="845820"/>
                </a:lnTo>
                <a:lnTo>
                  <a:pt x="25400" y="868045"/>
                </a:lnTo>
                <a:lnTo>
                  <a:pt x="28575" y="889000"/>
                </a:lnTo>
                <a:lnTo>
                  <a:pt x="33020" y="909320"/>
                </a:lnTo>
                <a:lnTo>
                  <a:pt x="36195" y="929004"/>
                </a:lnTo>
                <a:lnTo>
                  <a:pt x="41275" y="947420"/>
                </a:lnTo>
                <a:lnTo>
                  <a:pt x="46990" y="963295"/>
                </a:lnTo>
                <a:lnTo>
                  <a:pt x="50800" y="979170"/>
                </a:lnTo>
                <a:lnTo>
                  <a:pt x="57150" y="994410"/>
                </a:lnTo>
                <a:lnTo>
                  <a:pt x="61595" y="1007745"/>
                </a:lnTo>
                <a:lnTo>
                  <a:pt x="66675" y="1019810"/>
                </a:lnTo>
                <a:lnTo>
                  <a:pt x="72390" y="1029970"/>
                </a:lnTo>
                <a:lnTo>
                  <a:pt x="78740" y="1039495"/>
                </a:lnTo>
                <a:lnTo>
                  <a:pt x="83820" y="1047750"/>
                </a:lnTo>
                <a:lnTo>
                  <a:pt x="90170" y="1054100"/>
                </a:lnTo>
                <a:lnTo>
                  <a:pt x="95250" y="1058545"/>
                </a:lnTo>
                <a:lnTo>
                  <a:pt x="101600" y="1062354"/>
                </a:lnTo>
                <a:lnTo>
                  <a:pt x="107950" y="1064895"/>
                </a:lnTo>
                <a:lnTo>
                  <a:pt x="112395" y="1064895"/>
                </a:lnTo>
                <a:lnTo>
                  <a:pt x="112395" y="1066800"/>
                </a:lnTo>
                <a:lnTo>
                  <a:pt x="118745" y="1064895"/>
                </a:lnTo>
                <a:lnTo>
                  <a:pt x="125095" y="1062354"/>
                </a:lnTo>
                <a:lnTo>
                  <a:pt x="131445" y="1058545"/>
                </a:lnTo>
                <a:lnTo>
                  <a:pt x="136525" y="1054100"/>
                </a:lnTo>
                <a:lnTo>
                  <a:pt x="142875" y="1047750"/>
                </a:lnTo>
                <a:lnTo>
                  <a:pt x="148590" y="1039495"/>
                </a:lnTo>
                <a:lnTo>
                  <a:pt x="154940" y="1030604"/>
                </a:lnTo>
                <a:lnTo>
                  <a:pt x="160020" y="1019810"/>
                </a:lnTo>
                <a:lnTo>
                  <a:pt x="165100" y="1007745"/>
                </a:lnTo>
                <a:lnTo>
                  <a:pt x="171450" y="994410"/>
                </a:lnTo>
                <a:lnTo>
                  <a:pt x="175895" y="979804"/>
                </a:lnTo>
                <a:lnTo>
                  <a:pt x="180340" y="963295"/>
                </a:lnTo>
                <a:lnTo>
                  <a:pt x="185420" y="947420"/>
                </a:lnTo>
                <a:lnTo>
                  <a:pt x="190500" y="929004"/>
                </a:lnTo>
                <a:lnTo>
                  <a:pt x="193675" y="909954"/>
                </a:lnTo>
                <a:lnTo>
                  <a:pt x="198120" y="890270"/>
                </a:lnTo>
                <a:lnTo>
                  <a:pt x="201295" y="868045"/>
                </a:lnTo>
                <a:lnTo>
                  <a:pt x="205740" y="846454"/>
                </a:lnTo>
                <a:lnTo>
                  <a:pt x="209550" y="822960"/>
                </a:lnTo>
                <a:lnTo>
                  <a:pt x="212090" y="798195"/>
                </a:lnTo>
                <a:lnTo>
                  <a:pt x="213995" y="774700"/>
                </a:lnTo>
                <a:lnTo>
                  <a:pt x="218440" y="749300"/>
                </a:lnTo>
                <a:lnTo>
                  <a:pt x="219075" y="723900"/>
                </a:lnTo>
                <a:lnTo>
                  <a:pt x="222250" y="698500"/>
                </a:lnTo>
                <a:lnTo>
                  <a:pt x="223520" y="670560"/>
                </a:lnTo>
                <a:lnTo>
                  <a:pt x="224790" y="643254"/>
                </a:lnTo>
                <a:lnTo>
                  <a:pt x="225425" y="615950"/>
                </a:lnTo>
                <a:lnTo>
                  <a:pt x="226695" y="588645"/>
                </a:lnTo>
                <a:lnTo>
                  <a:pt x="226695" y="533400"/>
                </a:lnTo>
                <a:lnTo>
                  <a:pt x="228600" y="533400"/>
                </a:lnTo>
                <a:lnTo>
                  <a:pt x="228600" y="505460"/>
                </a:lnTo>
                <a:lnTo>
                  <a:pt x="226695" y="477520"/>
                </a:lnTo>
                <a:lnTo>
                  <a:pt x="225425" y="448945"/>
                </a:lnTo>
                <a:lnTo>
                  <a:pt x="225425" y="421004"/>
                </a:lnTo>
                <a:lnTo>
                  <a:pt x="224790" y="394970"/>
                </a:lnTo>
                <a:lnTo>
                  <a:pt x="222250" y="368300"/>
                </a:lnTo>
                <a:lnTo>
                  <a:pt x="220345" y="340995"/>
                </a:lnTo>
                <a:lnTo>
                  <a:pt x="218440" y="315595"/>
                </a:lnTo>
                <a:lnTo>
                  <a:pt x="215900" y="290195"/>
                </a:lnTo>
                <a:lnTo>
                  <a:pt x="212725" y="266700"/>
                </a:lnTo>
                <a:lnTo>
                  <a:pt x="209550" y="242570"/>
                </a:lnTo>
                <a:lnTo>
                  <a:pt x="205740" y="219710"/>
                </a:lnTo>
                <a:lnTo>
                  <a:pt x="201295" y="198120"/>
                </a:lnTo>
                <a:lnTo>
                  <a:pt x="199390" y="175895"/>
                </a:lnTo>
                <a:lnTo>
                  <a:pt x="193675" y="156210"/>
                </a:lnTo>
                <a:lnTo>
                  <a:pt x="190500" y="137160"/>
                </a:lnTo>
                <a:lnTo>
                  <a:pt x="185420" y="118110"/>
                </a:lnTo>
                <a:lnTo>
                  <a:pt x="180340" y="101600"/>
                </a:lnTo>
                <a:lnTo>
                  <a:pt x="175895" y="86360"/>
                </a:lnTo>
                <a:lnTo>
                  <a:pt x="171450" y="71120"/>
                </a:lnTo>
                <a:lnTo>
                  <a:pt x="166370" y="58420"/>
                </a:lnTo>
                <a:lnTo>
                  <a:pt x="160020" y="45720"/>
                </a:lnTo>
                <a:lnTo>
                  <a:pt x="154940" y="35560"/>
                </a:lnTo>
                <a:lnTo>
                  <a:pt x="149225" y="25400"/>
                </a:lnTo>
                <a:lnTo>
                  <a:pt x="142875" y="17145"/>
                </a:lnTo>
                <a:lnTo>
                  <a:pt x="136525" y="10795"/>
                </a:lnTo>
                <a:lnTo>
                  <a:pt x="131445" y="6350"/>
                </a:lnTo>
                <a:lnTo>
                  <a:pt x="125095" y="1904"/>
                </a:lnTo>
                <a:lnTo>
                  <a:pt x="120650" y="0"/>
                </a:lnTo>
                <a:lnTo>
                  <a:pt x="107950" y="0"/>
                </a:lnTo>
                <a:lnTo>
                  <a:pt x="101600" y="1904"/>
                </a:lnTo>
                <a:lnTo>
                  <a:pt x="96520" y="6350"/>
                </a:lnTo>
                <a:lnTo>
                  <a:pt x="90170" y="10795"/>
                </a:lnTo>
                <a:lnTo>
                  <a:pt x="85090" y="17145"/>
                </a:lnTo>
                <a:lnTo>
                  <a:pt x="78740" y="25400"/>
                </a:lnTo>
                <a:lnTo>
                  <a:pt x="72390" y="35560"/>
                </a:lnTo>
                <a:lnTo>
                  <a:pt x="66675" y="45720"/>
                </a:lnTo>
                <a:lnTo>
                  <a:pt x="61595" y="58420"/>
                </a:lnTo>
                <a:lnTo>
                  <a:pt x="57150" y="71120"/>
                </a:lnTo>
                <a:lnTo>
                  <a:pt x="52070" y="86360"/>
                </a:lnTo>
                <a:lnTo>
                  <a:pt x="46990" y="101600"/>
                </a:lnTo>
                <a:lnTo>
                  <a:pt x="41275" y="118110"/>
                </a:lnTo>
                <a:lnTo>
                  <a:pt x="38100" y="137160"/>
                </a:lnTo>
                <a:lnTo>
                  <a:pt x="33020" y="156210"/>
                </a:lnTo>
                <a:lnTo>
                  <a:pt x="28575" y="175895"/>
                </a:lnTo>
                <a:lnTo>
                  <a:pt x="25400" y="198120"/>
                </a:lnTo>
                <a:lnTo>
                  <a:pt x="21590" y="219710"/>
                </a:lnTo>
                <a:lnTo>
                  <a:pt x="17145" y="242570"/>
                </a:lnTo>
                <a:lnTo>
                  <a:pt x="15240" y="266700"/>
                </a:lnTo>
                <a:lnTo>
                  <a:pt x="12700" y="290195"/>
                </a:lnTo>
                <a:lnTo>
                  <a:pt x="9525" y="315595"/>
                </a:lnTo>
                <a:lnTo>
                  <a:pt x="7620" y="340995"/>
                </a:lnTo>
                <a:lnTo>
                  <a:pt x="4445" y="368300"/>
                </a:lnTo>
                <a:lnTo>
                  <a:pt x="3175" y="394970"/>
                </a:lnTo>
                <a:lnTo>
                  <a:pt x="2540" y="421004"/>
                </a:lnTo>
                <a:lnTo>
                  <a:pt x="1270" y="448945"/>
                </a:lnTo>
                <a:lnTo>
                  <a:pt x="0" y="477520"/>
                </a:lnTo>
                <a:lnTo>
                  <a:pt x="0" y="588010"/>
                </a:lnTo>
                <a:lnTo>
                  <a:pt x="1270" y="615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220200" y="2209800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0" y="533400"/>
                </a:moveTo>
                <a:lnTo>
                  <a:pt x="0" y="505460"/>
                </a:lnTo>
                <a:lnTo>
                  <a:pt x="0" y="477520"/>
                </a:lnTo>
                <a:lnTo>
                  <a:pt x="1270" y="448945"/>
                </a:lnTo>
                <a:lnTo>
                  <a:pt x="2540" y="421004"/>
                </a:lnTo>
                <a:lnTo>
                  <a:pt x="3175" y="394970"/>
                </a:lnTo>
                <a:lnTo>
                  <a:pt x="4445" y="368300"/>
                </a:lnTo>
                <a:lnTo>
                  <a:pt x="7620" y="340995"/>
                </a:lnTo>
                <a:lnTo>
                  <a:pt x="9525" y="315595"/>
                </a:lnTo>
                <a:lnTo>
                  <a:pt x="12700" y="290195"/>
                </a:lnTo>
                <a:lnTo>
                  <a:pt x="15240" y="266700"/>
                </a:lnTo>
                <a:lnTo>
                  <a:pt x="17145" y="242570"/>
                </a:lnTo>
                <a:lnTo>
                  <a:pt x="21590" y="219710"/>
                </a:lnTo>
                <a:lnTo>
                  <a:pt x="25400" y="198120"/>
                </a:lnTo>
                <a:lnTo>
                  <a:pt x="28575" y="175895"/>
                </a:lnTo>
                <a:lnTo>
                  <a:pt x="33020" y="156210"/>
                </a:lnTo>
                <a:lnTo>
                  <a:pt x="38100" y="137160"/>
                </a:lnTo>
                <a:lnTo>
                  <a:pt x="41275" y="118110"/>
                </a:lnTo>
                <a:lnTo>
                  <a:pt x="46990" y="101600"/>
                </a:lnTo>
                <a:lnTo>
                  <a:pt x="52070" y="86360"/>
                </a:lnTo>
                <a:lnTo>
                  <a:pt x="57150" y="71120"/>
                </a:lnTo>
                <a:lnTo>
                  <a:pt x="61595" y="58420"/>
                </a:lnTo>
                <a:lnTo>
                  <a:pt x="66675" y="45720"/>
                </a:lnTo>
                <a:lnTo>
                  <a:pt x="72390" y="35560"/>
                </a:lnTo>
                <a:lnTo>
                  <a:pt x="78740" y="25400"/>
                </a:lnTo>
                <a:lnTo>
                  <a:pt x="85090" y="17145"/>
                </a:lnTo>
                <a:lnTo>
                  <a:pt x="90170" y="10795"/>
                </a:lnTo>
                <a:lnTo>
                  <a:pt x="96520" y="6350"/>
                </a:lnTo>
                <a:lnTo>
                  <a:pt x="101600" y="1904"/>
                </a:lnTo>
                <a:lnTo>
                  <a:pt x="107950" y="0"/>
                </a:lnTo>
                <a:lnTo>
                  <a:pt x="114300" y="0"/>
                </a:lnTo>
                <a:lnTo>
                  <a:pt x="120650" y="0"/>
                </a:lnTo>
                <a:lnTo>
                  <a:pt x="125095" y="1904"/>
                </a:lnTo>
                <a:lnTo>
                  <a:pt x="131445" y="6350"/>
                </a:lnTo>
                <a:lnTo>
                  <a:pt x="136525" y="10795"/>
                </a:lnTo>
                <a:lnTo>
                  <a:pt x="142875" y="17145"/>
                </a:lnTo>
                <a:lnTo>
                  <a:pt x="149225" y="25400"/>
                </a:lnTo>
                <a:lnTo>
                  <a:pt x="154940" y="35560"/>
                </a:lnTo>
                <a:lnTo>
                  <a:pt x="160020" y="45720"/>
                </a:lnTo>
                <a:lnTo>
                  <a:pt x="166370" y="58420"/>
                </a:lnTo>
                <a:lnTo>
                  <a:pt x="171450" y="71120"/>
                </a:lnTo>
                <a:lnTo>
                  <a:pt x="175895" y="86360"/>
                </a:lnTo>
                <a:lnTo>
                  <a:pt x="180340" y="101600"/>
                </a:lnTo>
                <a:lnTo>
                  <a:pt x="185420" y="118110"/>
                </a:lnTo>
                <a:lnTo>
                  <a:pt x="190500" y="137160"/>
                </a:lnTo>
                <a:lnTo>
                  <a:pt x="193675" y="156210"/>
                </a:lnTo>
                <a:lnTo>
                  <a:pt x="199390" y="175895"/>
                </a:lnTo>
                <a:lnTo>
                  <a:pt x="201295" y="198120"/>
                </a:lnTo>
                <a:lnTo>
                  <a:pt x="205740" y="219710"/>
                </a:lnTo>
                <a:lnTo>
                  <a:pt x="209550" y="242570"/>
                </a:lnTo>
                <a:lnTo>
                  <a:pt x="212725" y="266700"/>
                </a:lnTo>
                <a:lnTo>
                  <a:pt x="215900" y="290195"/>
                </a:lnTo>
                <a:lnTo>
                  <a:pt x="218440" y="315595"/>
                </a:lnTo>
                <a:lnTo>
                  <a:pt x="220345" y="340995"/>
                </a:lnTo>
                <a:lnTo>
                  <a:pt x="222250" y="368300"/>
                </a:lnTo>
                <a:lnTo>
                  <a:pt x="224790" y="394970"/>
                </a:lnTo>
                <a:lnTo>
                  <a:pt x="225425" y="421004"/>
                </a:lnTo>
                <a:lnTo>
                  <a:pt x="225425" y="448945"/>
                </a:lnTo>
                <a:lnTo>
                  <a:pt x="226695" y="477520"/>
                </a:lnTo>
                <a:lnTo>
                  <a:pt x="228600" y="505460"/>
                </a:lnTo>
                <a:lnTo>
                  <a:pt x="228600" y="533400"/>
                </a:lnTo>
                <a:lnTo>
                  <a:pt x="226695" y="533400"/>
                </a:lnTo>
                <a:lnTo>
                  <a:pt x="226695" y="560704"/>
                </a:lnTo>
                <a:lnTo>
                  <a:pt x="226695" y="588645"/>
                </a:lnTo>
                <a:lnTo>
                  <a:pt x="225425" y="615950"/>
                </a:lnTo>
                <a:lnTo>
                  <a:pt x="224790" y="643254"/>
                </a:lnTo>
                <a:lnTo>
                  <a:pt x="223520" y="670560"/>
                </a:lnTo>
                <a:lnTo>
                  <a:pt x="222250" y="698500"/>
                </a:lnTo>
                <a:lnTo>
                  <a:pt x="219075" y="723900"/>
                </a:lnTo>
                <a:lnTo>
                  <a:pt x="218440" y="749300"/>
                </a:lnTo>
                <a:lnTo>
                  <a:pt x="213995" y="774700"/>
                </a:lnTo>
                <a:lnTo>
                  <a:pt x="212090" y="798195"/>
                </a:lnTo>
                <a:lnTo>
                  <a:pt x="209550" y="822960"/>
                </a:lnTo>
                <a:lnTo>
                  <a:pt x="205740" y="846454"/>
                </a:lnTo>
                <a:lnTo>
                  <a:pt x="201295" y="868045"/>
                </a:lnTo>
                <a:lnTo>
                  <a:pt x="198120" y="890270"/>
                </a:lnTo>
                <a:lnTo>
                  <a:pt x="193675" y="909954"/>
                </a:lnTo>
                <a:lnTo>
                  <a:pt x="190500" y="929004"/>
                </a:lnTo>
                <a:lnTo>
                  <a:pt x="185420" y="947420"/>
                </a:lnTo>
                <a:lnTo>
                  <a:pt x="180340" y="963295"/>
                </a:lnTo>
                <a:lnTo>
                  <a:pt x="175895" y="979804"/>
                </a:lnTo>
                <a:lnTo>
                  <a:pt x="171450" y="994410"/>
                </a:lnTo>
                <a:lnTo>
                  <a:pt x="165100" y="1007745"/>
                </a:lnTo>
                <a:lnTo>
                  <a:pt x="160020" y="1019810"/>
                </a:lnTo>
                <a:lnTo>
                  <a:pt x="154940" y="1030604"/>
                </a:lnTo>
                <a:lnTo>
                  <a:pt x="148590" y="1039495"/>
                </a:lnTo>
                <a:lnTo>
                  <a:pt x="142875" y="1047750"/>
                </a:lnTo>
                <a:lnTo>
                  <a:pt x="136525" y="1054100"/>
                </a:lnTo>
                <a:lnTo>
                  <a:pt x="131445" y="1058545"/>
                </a:lnTo>
                <a:lnTo>
                  <a:pt x="125095" y="1062354"/>
                </a:lnTo>
                <a:lnTo>
                  <a:pt x="118745" y="1064895"/>
                </a:lnTo>
                <a:lnTo>
                  <a:pt x="112395" y="1066800"/>
                </a:lnTo>
                <a:lnTo>
                  <a:pt x="112395" y="1064895"/>
                </a:lnTo>
                <a:lnTo>
                  <a:pt x="107950" y="1064895"/>
                </a:lnTo>
                <a:lnTo>
                  <a:pt x="101600" y="1062354"/>
                </a:lnTo>
                <a:lnTo>
                  <a:pt x="95250" y="1058545"/>
                </a:lnTo>
                <a:lnTo>
                  <a:pt x="90170" y="1054100"/>
                </a:lnTo>
                <a:lnTo>
                  <a:pt x="83820" y="1047750"/>
                </a:lnTo>
                <a:lnTo>
                  <a:pt x="78740" y="1039495"/>
                </a:lnTo>
                <a:lnTo>
                  <a:pt x="72390" y="1029970"/>
                </a:lnTo>
                <a:lnTo>
                  <a:pt x="66675" y="1019810"/>
                </a:lnTo>
                <a:lnTo>
                  <a:pt x="61595" y="1007745"/>
                </a:lnTo>
                <a:lnTo>
                  <a:pt x="57150" y="994410"/>
                </a:lnTo>
                <a:lnTo>
                  <a:pt x="50800" y="979170"/>
                </a:lnTo>
                <a:lnTo>
                  <a:pt x="46990" y="963295"/>
                </a:lnTo>
                <a:lnTo>
                  <a:pt x="41275" y="947420"/>
                </a:lnTo>
                <a:lnTo>
                  <a:pt x="36195" y="929004"/>
                </a:lnTo>
                <a:lnTo>
                  <a:pt x="33020" y="909320"/>
                </a:lnTo>
                <a:lnTo>
                  <a:pt x="28575" y="889000"/>
                </a:lnTo>
                <a:lnTo>
                  <a:pt x="25400" y="868045"/>
                </a:lnTo>
                <a:lnTo>
                  <a:pt x="21590" y="845820"/>
                </a:lnTo>
                <a:lnTo>
                  <a:pt x="17145" y="822960"/>
                </a:lnTo>
                <a:lnTo>
                  <a:pt x="15240" y="798195"/>
                </a:lnTo>
                <a:lnTo>
                  <a:pt x="12700" y="774700"/>
                </a:lnTo>
                <a:lnTo>
                  <a:pt x="8890" y="749300"/>
                </a:lnTo>
                <a:lnTo>
                  <a:pt x="7620" y="723900"/>
                </a:lnTo>
                <a:lnTo>
                  <a:pt x="4445" y="696595"/>
                </a:lnTo>
                <a:lnTo>
                  <a:pt x="3175" y="670560"/>
                </a:lnTo>
                <a:lnTo>
                  <a:pt x="2540" y="643254"/>
                </a:lnTo>
                <a:lnTo>
                  <a:pt x="1270" y="615950"/>
                </a:lnTo>
                <a:lnTo>
                  <a:pt x="0" y="588010"/>
                </a:lnTo>
                <a:lnTo>
                  <a:pt x="0" y="560704"/>
                </a:lnTo>
                <a:lnTo>
                  <a:pt x="0" y="531495"/>
                </a:lnTo>
                <a:lnTo>
                  <a:pt x="0" y="5334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19400" y="2209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667000" y="2209800"/>
            <a:ext cx="304800" cy="1066800"/>
          </a:xfrm>
          <a:custGeom>
            <a:avLst/>
            <a:gdLst/>
            <a:ahLst/>
            <a:cxnLst/>
            <a:rect l="l" t="t" r="r" b="b"/>
            <a:pathLst>
              <a:path w="304800" h="1066800">
                <a:moveTo>
                  <a:pt x="634" y="615950"/>
                </a:moveTo>
                <a:lnTo>
                  <a:pt x="2540" y="643254"/>
                </a:lnTo>
                <a:lnTo>
                  <a:pt x="5080" y="670560"/>
                </a:lnTo>
                <a:lnTo>
                  <a:pt x="6984" y="696595"/>
                </a:lnTo>
                <a:lnTo>
                  <a:pt x="9525" y="723900"/>
                </a:lnTo>
                <a:lnTo>
                  <a:pt x="12700" y="749300"/>
                </a:lnTo>
                <a:lnTo>
                  <a:pt x="15875" y="774700"/>
                </a:lnTo>
                <a:lnTo>
                  <a:pt x="19684" y="798195"/>
                </a:lnTo>
                <a:lnTo>
                  <a:pt x="24130" y="822960"/>
                </a:lnTo>
                <a:lnTo>
                  <a:pt x="28575" y="845820"/>
                </a:lnTo>
                <a:lnTo>
                  <a:pt x="32384" y="868045"/>
                </a:lnTo>
                <a:lnTo>
                  <a:pt x="38734" y="889000"/>
                </a:lnTo>
                <a:lnTo>
                  <a:pt x="44450" y="909320"/>
                </a:lnTo>
                <a:lnTo>
                  <a:pt x="49530" y="929004"/>
                </a:lnTo>
                <a:lnTo>
                  <a:pt x="55880" y="947420"/>
                </a:lnTo>
                <a:lnTo>
                  <a:pt x="62230" y="963295"/>
                </a:lnTo>
                <a:lnTo>
                  <a:pt x="68580" y="979170"/>
                </a:lnTo>
                <a:lnTo>
                  <a:pt x="76200" y="994410"/>
                </a:lnTo>
                <a:lnTo>
                  <a:pt x="82550" y="1007745"/>
                </a:lnTo>
                <a:lnTo>
                  <a:pt x="89534" y="1019810"/>
                </a:lnTo>
                <a:lnTo>
                  <a:pt x="97790" y="1029970"/>
                </a:lnTo>
                <a:lnTo>
                  <a:pt x="104140" y="1039495"/>
                </a:lnTo>
                <a:lnTo>
                  <a:pt x="113030" y="1047750"/>
                </a:lnTo>
                <a:lnTo>
                  <a:pt x="120650" y="1054100"/>
                </a:lnTo>
                <a:lnTo>
                  <a:pt x="127634" y="1058545"/>
                </a:lnTo>
                <a:lnTo>
                  <a:pt x="135890" y="1062354"/>
                </a:lnTo>
                <a:lnTo>
                  <a:pt x="142875" y="1064895"/>
                </a:lnTo>
                <a:lnTo>
                  <a:pt x="152400" y="1064895"/>
                </a:lnTo>
                <a:lnTo>
                  <a:pt x="152400" y="1066800"/>
                </a:lnTo>
                <a:lnTo>
                  <a:pt x="159384" y="1064895"/>
                </a:lnTo>
                <a:lnTo>
                  <a:pt x="167640" y="1062354"/>
                </a:lnTo>
                <a:lnTo>
                  <a:pt x="174625" y="1058545"/>
                </a:lnTo>
                <a:lnTo>
                  <a:pt x="184150" y="1054100"/>
                </a:lnTo>
                <a:lnTo>
                  <a:pt x="191134" y="1047750"/>
                </a:lnTo>
                <a:lnTo>
                  <a:pt x="199390" y="1039495"/>
                </a:lnTo>
                <a:lnTo>
                  <a:pt x="206375" y="1030604"/>
                </a:lnTo>
                <a:lnTo>
                  <a:pt x="212725" y="1019810"/>
                </a:lnTo>
                <a:lnTo>
                  <a:pt x="220980" y="1007745"/>
                </a:lnTo>
                <a:lnTo>
                  <a:pt x="228600" y="994410"/>
                </a:lnTo>
                <a:lnTo>
                  <a:pt x="234950" y="979804"/>
                </a:lnTo>
                <a:lnTo>
                  <a:pt x="241300" y="963295"/>
                </a:lnTo>
                <a:lnTo>
                  <a:pt x="247650" y="947420"/>
                </a:lnTo>
                <a:lnTo>
                  <a:pt x="254000" y="929004"/>
                </a:lnTo>
                <a:lnTo>
                  <a:pt x="259080" y="909954"/>
                </a:lnTo>
                <a:lnTo>
                  <a:pt x="265430" y="890270"/>
                </a:lnTo>
                <a:lnTo>
                  <a:pt x="269875" y="868045"/>
                </a:lnTo>
                <a:lnTo>
                  <a:pt x="275590" y="846454"/>
                </a:lnTo>
                <a:lnTo>
                  <a:pt x="279400" y="822960"/>
                </a:lnTo>
                <a:lnTo>
                  <a:pt x="282575" y="798195"/>
                </a:lnTo>
                <a:lnTo>
                  <a:pt x="286384" y="774700"/>
                </a:lnTo>
                <a:lnTo>
                  <a:pt x="290830" y="749300"/>
                </a:lnTo>
                <a:lnTo>
                  <a:pt x="294640" y="723900"/>
                </a:lnTo>
                <a:lnTo>
                  <a:pt x="297180" y="698500"/>
                </a:lnTo>
                <a:lnTo>
                  <a:pt x="299084" y="670560"/>
                </a:lnTo>
                <a:lnTo>
                  <a:pt x="300990" y="643254"/>
                </a:lnTo>
                <a:lnTo>
                  <a:pt x="301625" y="615950"/>
                </a:lnTo>
                <a:lnTo>
                  <a:pt x="303530" y="588645"/>
                </a:lnTo>
                <a:lnTo>
                  <a:pt x="303530" y="560704"/>
                </a:lnTo>
                <a:lnTo>
                  <a:pt x="304800" y="533400"/>
                </a:lnTo>
                <a:lnTo>
                  <a:pt x="304800" y="505460"/>
                </a:lnTo>
                <a:lnTo>
                  <a:pt x="303530" y="477520"/>
                </a:lnTo>
                <a:lnTo>
                  <a:pt x="301625" y="448945"/>
                </a:lnTo>
                <a:lnTo>
                  <a:pt x="300990" y="421004"/>
                </a:lnTo>
                <a:lnTo>
                  <a:pt x="299084" y="394970"/>
                </a:lnTo>
                <a:lnTo>
                  <a:pt x="297180" y="368300"/>
                </a:lnTo>
                <a:lnTo>
                  <a:pt x="294640" y="340995"/>
                </a:lnTo>
                <a:lnTo>
                  <a:pt x="290830" y="315595"/>
                </a:lnTo>
                <a:lnTo>
                  <a:pt x="288290" y="290195"/>
                </a:lnTo>
                <a:lnTo>
                  <a:pt x="284480" y="266700"/>
                </a:lnTo>
                <a:lnTo>
                  <a:pt x="280034" y="242570"/>
                </a:lnTo>
                <a:lnTo>
                  <a:pt x="275590" y="219710"/>
                </a:lnTo>
                <a:lnTo>
                  <a:pt x="269875" y="198120"/>
                </a:lnTo>
                <a:lnTo>
                  <a:pt x="265430" y="175895"/>
                </a:lnTo>
                <a:lnTo>
                  <a:pt x="260350" y="156210"/>
                </a:lnTo>
                <a:lnTo>
                  <a:pt x="254000" y="137160"/>
                </a:lnTo>
                <a:lnTo>
                  <a:pt x="247650" y="118110"/>
                </a:lnTo>
                <a:lnTo>
                  <a:pt x="241300" y="101600"/>
                </a:lnTo>
                <a:lnTo>
                  <a:pt x="234950" y="86360"/>
                </a:lnTo>
                <a:lnTo>
                  <a:pt x="228600" y="71120"/>
                </a:lnTo>
                <a:lnTo>
                  <a:pt x="220980" y="58420"/>
                </a:lnTo>
                <a:lnTo>
                  <a:pt x="214630" y="45720"/>
                </a:lnTo>
                <a:lnTo>
                  <a:pt x="206375" y="35560"/>
                </a:lnTo>
                <a:lnTo>
                  <a:pt x="199390" y="25400"/>
                </a:lnTo>
                <a:lnTo>
                  <a:pt x="191134" y="17145"/>
                </a:lnTo>
                <a:lnTo>
                  <a:pt x="184150" y="10795"/>
                </a:lnTo>
                <a:lnTo>
                  <a:pt x="176530" y="6350"/>
                </a:lnTo>
                <a:lnTo>
                  <a:pt x="167640" y="1904"/>
                </a:lnTo>
                <a:lnTo>
                  <a:pt x="159384" y="0"/>
                </a:lnTo>
                <a:lnTo>
                  <a:pt x="144780" y="0"/>
                </a:lnTo>
                <a:lnTo>
                  <a:pt x="135890" y="1904"/>
                </a:lnTo>
                <a:lnTo>
                  <a:pt x="127634" y="6350"/>
                </a:lnTo>
                <a:lnTo>
                  <a:pt x="120650" y="10795"/>
                </a:lnTo>
                <a:lnTo>
                  <a:pt x="113030" y="17145"/>
                </a:lnTo>
                <a:lnTo>
                  <a:pt x="104775" y="25400"/>
                </a:lnTo>
                <a:lnTo>
                  <a:pt x="97790" y="35560"/>
                </a:lnTo>
                <a:lnTo>
                  <a:pt x="89534" y="45720"/>
                </a:lnTo>
                <a:lnTo>
                  <a:pt x="82550" y="58420"/>
                </a:lnTo>
                <a:lnTo>
                  <a:pt x="76200" y="71120"/>
                </a:lnTo>
                <a:lnTo>
                  <a:pt x="69850" y="86360"/>
                </a:lnTo>
                <a:lnTo>
                  <a:pt x="62230" y="101600"/>
                </a:lnTo>
                <a:lnTo>
                  <a:pt x="57150" y="118110"/>
                </a:lnTo>
                <a:lnTo>
                  <a:pt x="50800" y="137160"/>
                </a:lnTo>
                <a:lnTo>
                  <a:pt x="44450" y="156210"/>
                </a:lnTo>
                <a:lnTo>
                  <a:pt x="38734" y="175895"/>
                </a:lnTo>
                <a:lnTo>
                  <a:pt x="34290" y="198120"/>
                </a:lnTo>
                <a:lnTo>
                  <a:pt x="28575" y="219710"/>
                </a:lnTo>
                <a:lnTo>
                  <a:pt x="24130" y="242570"/>
                </a:lnTo>
                <a:lnTo>
                  <a:pt x="19684" y="266700"/>
                </a:lnTo>
                <a:lnTo>
                  <a:pt x="15875" y="290195"/>
                </a:lnTo>
                <a:lnTo>
                  <a:pt x="12700" y="315595"/>
                </a:lnTo>
                <a:lnTo>
                  <a:pt x="9525" y="340995"/>
                </a:lnTo>
                <a:lnTo>
                  <a:pt x="6984" y="368300"/>
                </a:lnTo>
                <a:lnTo>
                  <a:pt x="5080" y="394970"/>
                </a:lnTo>
                <a:lnTo>
                  <a:pt x="3175" y="421004"/>
                </a:lnTo>
                <a:lnTo>
                  <a:pt x="634" y="448945"/>
                </a:lnTo>
                <a:lnTo>
                  <a:pt x="634" y="477520"/>
                </a:lnTo>
                <a:lnTo>
                  <a:pt x="0" y="505460"/>
                </a:lnTo>
                <a:lnTo>
                  <a:pt x="0" y="588010"/>
                </a:lnTo>
                <a:lnTo>
                  <a:pt x="634" y="615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667000" y="2209800"/>
            <a:ext cx="304800" cy="1066800"/>
          </a:xfrm>
          <a:custGeom>
            <a:avLst/>
            <a:gdLst/>
            <a:ahLst/>
            <a:cxnLst/>
            <a:rect l="l" t="t" r="r" b="b"/>
            <a:pathLst>
              <a:path w="304800" h="1066800">
                <a:moveTo>
                  <a:pt x="0" y="533400"/>
                </a:moveTo>
                <a:lnTo>
                  <a:pt x="0" y="505460"/>
                </a:lnTo>
                <a:lnTo>
                  <a:pt x="634" y="477520"/>
                </a:lnTo>
                <a:lnTo>
                  <a:pt x="634" y="448945"/>
                </a:lnTo>
                <a:lnTo>
                  <a:pt x="3175" y="421004"/>
                </a:lnTo>
                <a:lnTo>
                  <a:pt x="5080" y="394970"/>
                </a:lnTo>
                <a:lnTo>
                  <a:pt x="6984" y="368300"/>
                </a:lnTo>
                <a:lnTo>
                  <a:pt x="9525" y="340995"/>
                </a:lnTo>
                <a:lnTo>
                  <a:pt x="12700" y="315595"/>
                </a:lnTo>
                <a:lnTo>
                  <a:pt x="15875" y="290195"/>
                </a:lnTo>
                <a:lnTo>
                  <a:pt x="19684" y="266700"/>
                </a:lnTo>
                <a:lnTo>
                  <a:pt x="24130" y="242570"/>
                </a:lnTo>
                <a:lnTo>
                  <a:pt x="28575" y="219710"/>
                </a:lnTo>
                <a:lnTo>
                  <a:pt x="34290" y="198120"/>
                </a:lnTo>
                <a:lnTo>
                  <a:pt x="38734" y="175895"/>
                </a:lnTo>
                <a:lnTo>
                  <a:pt x="44450" y="156210"/>
                </a:lnTo>
                <a:lnTo>
                  <a:pt x="50800" y="137160"/>
                </a:lnTo>
                <a:lnTo>
                  <a:pt x="57150" y="118110"/>
                </a:lnTo>
                <a:lnTo>
                  <a:pt x="62230" y="101600"/>
                </a:lnTo>
                <a:lnTo>
                  <a:pt x="69850" y="86360"/>
                </a:lnTo>
                <a:lnTo>
                  <a:pt x="76200" y="71120"/>
                </a:lnTo>
                <a:lnTo>
                  <a:pt x="82550" y="58420"/>
                </a:lnTo>
                <a:lnTo>
                  <a:pt x="89534" y="45720"/>
                </a:lnTo>
                <a:lnTo>
                  <a:pt x="97790" y="35560"/>
                </a:lnTo>
                <a:lnTo>
                  <a:pt x="104775" y="25400"/>
                </a:lnTo>
                <a:lnTo>
                  <a:pt x="113030" y="17145"/>
                </a:lnTo>
                <a:lnTo>
                  <a:pt x="120650" y="10795"/>
                </a:lnTo>
                <a:lnTo>
                  <a:pt x="127634" y="6350"/>
                </a:lnTo>
                <a:lnTo>
                  <a:pt x="135890" y="1904"/>
                </a:lnTo>
                <a:lnTo>
                  <a:pt x="144780" y="0"/>
                </a:lnTo>
                <a:lnTo>
                  <a:pt x="152400" y="0"/>
                </a:lnTo>
                <a:lnTo>
                  <a:pt x="159384" y="0"/>
                </a:lnTo>
                <a:lnTo>
                  <a:pt x="167640" y="1904"/>
                </a:lnTo>
                <a:lnTo>
                  <a:pt x="176530" y="6350"/>
                </a:lnTo>
                <a:lnTo>
                  <a:pt x="184150" y="10795"/>
                </a:lnTo>
                <a:lnTo>
                  <a:pt x="191134" y="17145"/>
                </a:lnTo>
                <a:lnTo>
                  <a:pt x="199390" y="25400"/>
                </a:lnTo>
                <a:lnTo>
                  <a:pt x="206375" y="35560"/>
                </a:lnTo>
                <a:lnTo>
                  <a:pt x="214630" y="45720"/>
                </a:lnTo>
                <a:lnTo>
                  <a:pt x="220980" y="58420"/>
                </a:lnTo>
                <a:lnTo>
                  <a:pt x="228600" y="71120"/>
                </a:lnTo>
                <a:lnTo>
                  <a:pt x="234950" y="86360"/>
                </a:lnTo>
                <a:lnTo>
                  <a:pt x="241300" y="101600"/>
                </a:lnTo>
                <a:lnTo>
                  <a:pt x="247650" y="118110"/>
                </a:lnTo>
                <a:lnTo>
                  <a:pt x="254000" y="137160"/>
                </a:lnTo>
                <a:lnTo>
                  <a:pt x="260350" y="156210"/>
                </a:lnTo>
                <a:lnTo>
                  <a:pt x="265430" y="175895"/>
                </a:lnTo>
                <a:lnTo>
                  <a:pt x="269875" y="198120"/>
                </a:lnTo>
                <a:lnTo>
                  <a:pt x="275590" y="219710"/>
                </a:lnTo>
                <a:lnTo>
                  <a:pt x="280034" y="242570"/>
                </a:lnTo>
                <a:lnTo>
                  <a:pt x="284480" y="266700"/>
                </a:lnTo>
                <a:lnTo>
                  <a:pt x="288290" y="290195"/>
                </a:lnTo>
                <a:lnTo>
                  <a:pt x="290830" y="315595"/>
                </a:lnTo>
                <a:lnTo>
                  <a:pt x="294640" y="340995"/>
                </a:lnTo>
                <a:lnTo>
                  <a:pt x="297180" y="368300"/>
                </a:lnTo>
                <a:lnTo>
                  <a:pt x="299084" y="394970"/>
                </a:lnTo>
                <a:lnTo>
                  <a:pt x="300990" y="421004"/>
                </a:lnTo>
                <a:lnTo>
                  <a:pt x="301625" y="448945"/>
                </a:lnTo>
                <a:lnTo>
                  <a:pt x="303530" y="477520"/>
                </a:lnTo>
                <a:lnTo>
                  <a:pt x="304800" y="505460"/>
                </a:lnTo>
                <a:lnTo>
                  <a:pt x="304800" y="533400"/>
                </a:lnTo>
                <a:lnTo>
                  <a:pt x="303530" y="560704"/>
                </a:lnTo>
                <a:lnTo>
                  <a:pt x="303530" y="588645"/>
                </a:lnTo>
                <a:lnTo>
                  <a:pt x="301625" y="615950"/>
                </a:lnTo>
                <a:lnTo>
                  <a:pt x="300990" y="643254"/>
                </a:lnTo>
                <a:lnTo>
                  <a:pt x="299084" y="670560"/>
                </a:lnTo>
                <a:lnTo>
                  <a:pt x="297180" y="698500"/>
                </a:lnTo>
                <a:lnTo>
                  <a:pt x="294640" y="723900"/>
                </a:lnTo>
                <a:lnTo>
                  <a:pt x="290830" y="749300"/>
                </a:lnTo>
                <a:lnTo>
                  <a:pt x="286384" y="774700"/>
                </a:lnTo>
                <a:lnTo>
                  <a:pt x="282575" y="798195"/>
                </a:lnTo>
                <a:lnTo>
                  <a:pt x="279400" y="822960"/>
                </a:lnTo>
                <a:lnTo>
                  <a:pt x="275590" y="846454"/>
                </a:lnTo>
                <a:lnTo>
                  <a:pt x="269875" y="868045"/>
                </a:lnTo>
                <a:lnTo>
                  <a:pt x="265430" y="890270"/>
                </a:lnTo>
                <a:lnTo>
                  <a:pt x="259080" y="909954"/>
                </a:lnTo>
                <a:lnTo>
                  <a:pt x="254000" y="929004"/>
                </a:lnTo>
                <a:lnTo>
                  <a:pt x="247650" y="947420"/>
                </a:lnTo>
                <a:lnTo>
                  <a:pt x="241300" y="963295"/>
                </a:lnTo>
                <a:lnTo>
                  <a:pt x="234950" y="979804"/>
                </a:lnTo>
                <a:lnTo>
                  <a:pt x="228600" y="994410"/>
                </a:lnTo>
                <a:lnTo>
                  <a:pt x="220980" y="1007745"/>
                </a:lnTo>
                <a:lnTo>
                  <a:pt x="212725" y="1019810"/>
                </a:lnTo>
                <a:lnTo>
                  <a:pt x="206375" y="1030604"/>
                </a:lnTo>
                <a:lnTo>
                  <a:pt x="199390" y="1039495"/>
                </a:lnTo>
                <a:lnTo>
                  <a:pt x="191134" y="1047750"/>
                </a:lnTo>
                <a:lnTo>
                  <a:pt x="184150" y="1054100"/>
                </a:lnTo>
                <a:lnTo>
                  <a:pt x="174625" y="1058545"/>
                </a:lnTo>
                <a:lnTo>
                  <a:pt x="167640" y="1062354"/>
                </a:lnTo>
                <a:lnTo>
                  <a:pt x="159384" y="1064895"/>
                </a:lnTo>
                <a:lnTo>
                  <a:pt x="152400" y="1066800"/>
                </a:lnTo>
                <a:lnTo>
                  <a:pt x="152400" y="1064895"/>
                </a:lnTo>
                <a:lnTo>
                  <a:pt x="142875" y="1064895"/>
                </a:lnTo>
                <a:lnTo>
                  <a:pt x="135890" y="1062354"/>
                </a:lnTo>
                <a:lnTo>
                  <a:pt x="127634" y="1058545"/>
                </a:lnTo>
                <a:lnTo>
                  <a:pt x="120650" y="1054100"/>
                </a:lnTo>
                <a:lnTo>
                  <a:pt x="113030" y="1047750"/>
                </a:lnTo>
                <a:lnTo>
                  <a:pt x="104140" y="1039495"/>
                </a:lnTo>
                <a:lnTo>
                  <a:pt x="97790" y="1029970"/>
                </a:lnTo>
                <a:lnTo>
                  <a:pt x="89534" y="1019810"/>
                </a:lnTo>
                <a:lnTo>
                  <a:pt x="82550" y="1007745"/>
                </a:lnTo>
                <a:lnTo>
                  <a:pt x="76200" y="994410"/>
                </a:lnTo>
                <a:lnTo>
                  <a:pt x="68580" y="979170"/>
                </a:lnTo>
                <a:lnTo>
                  <a:pt x="62230" y="963295"/>
                </a:lnTo>
                <a:lnTo>
                  <a:pt x="55880" y="947420"/>
                </a:lnTo>
                <a:lnTo>
                  <a:pt x="49530" y="929004"/>
                </a:lnTo>
                <a:lnTo>
                  <a:pt x="44450" y="909320"/>
                </a:lnTo>
                <a:lnTo>
                  <a:pt x="38734" y="889000"/>
                </a:lnTo>
                <a:lnTo>
                  <a:pt x="32384" y="868045"/>
                </a:lnTo>
                <a:lnTo>
                  <a:pt x="28575" y="845820"/>
                </a:lnTo>
                <a:lnTo>
                  <a:pt x="24130" y="822960"/>
                </a:lnTo>
                <a:lnTo>
                  <a:pt x="19684" y="798195"/>
                </a:lnTo>
                <a:lnTo>
                  <a:pt x="15875" y="774700"/>
                </a:lnTo>
                <a:lnTo>
                  <a:pt x="12700" y="749300"/>
                </a:lnTo>
                <a:lnTo>
                  <a:pt x="9525" y="723900"/>
                </a:lnTo>
                <a:lnTo>
                  <a:pt x="6984" y="696595"/>
                </a:lnTo>
                <a:lnTo>
                  <a:pt x="5080" y="670560"/>
                </a:lnTo>
                <a:lnTo>
                  <a:pt x="2540" y="643254"/>
                </a:lnTo>
                <a:lnTo>
                  <a:pt x="634" y="615950"/>
                </a:lnTo>
                <a:lnTo>
                  <a:pt x="0" y="588010"/>
                </a:lnTo>
                <a:lnTo>
                  <a:pt x="0" y="560704"/>
                </a:lnTo>
                <a:lnTo>
                  <a:pt x="0" y="531495"/>
                </a:lnTo>
                <a:lnTo>
                  <a:pt x="0" y="5334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971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43200" y="2209800"/>
            <a:ext cx="304800" cy="1066800"/>
          </a:xfrm>
          <a:custGeom>
            <a:avLst/>
            <a:gdLst/>
            <a:ahLst/>
            <a:cxnLst/>
            <a:rect l="l" t="t" r="r" b="b"/>
            <a:pathLst>
              <a:path w="304800" h="1066800">
                <a:moveTo>
                  <a:pt x="634" y="615950"/>
                </a:moveTo>
                <a:lnTo>
                  <a:pt x="2540" y="643254"/>
                </a:lnTo>
                <a:lnTo>
                  <a:pt x="5080" y="670560"/>
                </a:lnTo>
                <a:lnTo>
                  <a:pt x="6984" y="696595"/>
                </a:lnTo>
                <a:lnTo>
                  <a:pt x="9525" y="723900"/>
                </a:lnTo>
                <a:lnTo>
                  <a:pt x="12700" y="749300"/>
                </a:lnTo>
                <a:lnTo>
                  <a:pt x="15875" y="774700"/>
                </a:lnTo>
                <a:lnTo>
                  <a:pt x="19684" y="798195"/>
                </a:lnTo>
                <a:lnTo>
                  <a:pt x="24130" y="822960"/>
                </a:lnTo>
                <a:lnTo>
                  <a:pt x="28575" y="845820"/>
                </a:lnTo>
                <a:lnTo>
                  <a:pt x="32384" y="868045"/>
                </a:lnTo>
                <a:lnTo>
                  <a:pt x="38734" y="889000"/>
                </a:lnTo>
                <a:lnTo>
                  <a:pt x="44450" y="909320"/>
                </a:lnTo>
                <a:lnTo>
                  <a:pt x="49530" y="929004"/>
                </a:lnTo>
                <a:lnTo>
                  <a:pt x="55880" y="947420"/>
                </a:lnTo>
                <a:lnTo>
                  <a:pt x="62230" y="963295"/>
                </a:lnTo>
                <a:lnTo>
                  <a:pt x="69850" y="979170"/>
                </a:lnTo>
                <a:lnTo>
                  <a:pt x="76200" y="994410"/>
                </a:lnTo>
                <a:lnTo>
                  <a:pt x="82550" y="1007745"/>
                </a:lnTo>
                <a:lnTo>
                  <a:pt x="89534" y="1019810"/>
                </a:lnTo>
                <a:lnTo>
                  <a:pt x="97790" y="1029970"/>
                </a:lnTo>
                <a:lnTo>
                  <a:pt x="104775" y="1039495"/>
                </a:lnTo>
                <a:lnTo>
                  <a:pt x="113030" y="1047750"/>
                </a:lnTo>
                <a:lnTo>
                  <a:pt x="120650" y="1054100"/>
                </a:lnTo>
                <a:lnTo>
                  <a:pt x="127634" y="1058545"/>
                </a:lnTo>
                <a:lnTo>
                  <a:pt x="135890" y="1062354"/>
                </a:lnTo>
                <a:lnTo>
                  <a:pt x="142875" y="1064895"/>
                </a:lnTo>
                <a:lnTo>
                  <a:pt x="152400" y="1064895"/>
                </a:lnTo>
                <a:lnTo>
                  <a:pt x="152400" y="1066800"/>
                </a:lnTo>
                <a:lnTo>
                  <a:pt x="159384" y="1064895"/>
                </a:lnTo>
                <a:lnTo>
                  <a:pt x="167640" y="1062354"/>
                </a:lnTo>
                <a:lnTo>
                  <a:pt x="174625" y="1058545"/>
                </a:lnTo>
                <a:lnTo>
                  <a:pt x="184150" y="1054100"/>
                </a:lnTo>
                <a:lnTo>
                  <a:pt x="191134" y="1047750"/>
                </a:lnTo>
                <a:lnTo>
                  <a:pt x="199390" y="1039495"/>
                </a:lnTo>
                <a:lnTo>
                  <a:pt x="206375" y="1030604"/>
                </a:lnTo>
                <a:lnTo>
                  <a:pt x="212725" y="1019810"/>
                </a:lnTo>
                <a:lnTo>
                  <a:pt x="220980" y="1007745"/>
                </a:lnTo>
                <a:lnTo>
                  <a:pt x="228600" y="994410"/>
                </a:lnTo>
                <a:lnTo>
                  <a:pt x="234950" y="979804"/>
                </a:lnTo>
                <a:lnTo>
                  <a:pt x="241300" y="963295"/>
                </a:lnTo>
                <a:lnTo>
                  <a:pt x="247650" y="947420"/>
                </a:lnTo>
                <a:lnTo>
                  <a:pt x="254000" y="929004"/>
                </a:lnTo>
                <a:lnTo>
                  <a:pt x="259080" y="909954"/>
                </a:lnTo>
                <a:lnTo>
                  <a:pt x="265430" y="890270"/>
                </a:lnTo>
                <a:lnTo>
                  <a:pt x="269875" y="868045"/>
                </a:lnTo>
                <a:lnTo>
                  <a:pt x="275590" y="846454"/>
                </a:lnTo>
                <a:lnTo>
                  <a:pt x="279400" y="822960"/>
                </a:lnTo>
                <a:lnTo>
                  <a:pt x="282575" y="798195"/>
                </a:lnTo>
                <a:lnTo>
                  <a:pt x="288290" y="774700"/>
                </a:lnTo>
                <a:lnTo>
                  <a:pt x="290830" y="749300"/>
                </a:lnTo>
                <a:lnTo>
                  <a:pt x="294640" y="723900"/>
                </a:lnTo>
                <a:lnTo>
                  <a:pt x="297180" y="698500"/>
                </a:lnTo>
                <a:lnTo>
                  <a:pt x="299084" y="670560"/>
                </a:lnTo>
                <a:lnTo>
                  <a:pt x="300990" y="643254"/>
                </a:lnTo>
                <a:lnTo>
                  <a:pt x="301625" y="615950"/>
                </a:lnTo>
                <a:lnTo>
                  <a:pt x="303530" y="588645"/>
                </a:lnTo>
                <a:lnTo>
                  <a:pt x="303530" y="560704"/>
                </a:lnTo>
                <a:lnTo>
                  <a:pt x="304800" y="533400"/>
                </a:lnTo>
                <a:lnTo>
                  <a:pt x="304800" y="505460"/>
                </a:lnTo>
                <a:lnTo>
                  <a:pt x="303530" y="477520"/>
                </a:lnTo>
                <a:lnTo>
                  <a:pt x="301625" y="448945"/>
                </a:lnTo>
                <a:lnTo>
                  <a:pt x="300990" y="421004"/>
                </a:lnTo>
                <a:lnTo>
                  <a:pt x="299084" y="394970"/>
                </a:lnTo>
                <a:lnTo>
                  <a:pt x="297180" y="368300"/>
                </a:lnTo>
                <a:lnTo>
                  <a:pt x="294640" y="340995"/>
                </a:lnTo>
                <a:lnTo>
                  <a:pt x="290830" y="315595"/>
                </a:lnTo>
                <a:lnTo>
                  <a:pt x="288290" y="290195"/>
                </a:lnTo>
                <a:lnTo>
                  <a:pt x="284480" y="266700"/>
                </a:lnTo>
                <a:lnTo>
                  <a:pt x="280034" y="242570"/>
                </a:lnTo>
                <a:lnTo>
                  <a:pt x="275590" y="219710"/>
                </a:lnTo>
                <a:lnTo>
                  <a:pt x="269875" y="198120"/>
                </a:lnTo>
                <a:lnTo>
                  <a:pt x="265430" y="175895"/>
                </a:lnTo>
                <a:lnTo>
                  <a:pt x="260350" y="156210"/>
                </a:lnTo>
                <a:lnTo>
                  <a:pt x="254000" y="137160"/>
                </a:lnTo>
                <a:lnTo>
                  <a:pt x="247650" y="118110"/>
                </a:lnTo>
                <a:lnTo>
                  <a:pt x="241934" y="101600"/>
                </a:lnTo>
                <a:lnTo>
                  <a:pt x="234950" y="86360"/>
                </a:lnTo>
                <a:lnTo>
                  <a:pt x="228600" y="71120"/>
                </a:lnTo>
                <a:lnTo>
                  <a:pt x="220980" y="58420"/>
                </a:lnTo>
                <a:lnTo>
                  <a:pt x="214630" y="45720"/>
                </a:lnTo>
                <a:lnTo>
                  <a:pt x="206375" y="35560"/>
                </a:lnTo>
                <a:lnTo>
                  <a:pt x="199390" y="25400"/>
                </a:lnTo>
                <a:lnTo>
                  <a:pt x="191134" y="17145"/>
                </a:lnTo>
                <a:lnTo>
                  <a:pt x="184150" y="10795"/>
                </a:lnTo>
                <a:lnTo>
                  <a:pt x="176530" y="6350"/>
                </a:lnTo>
                <a:lnTo>
                  <a:pt x="167640" y="1904"/>
                </a:lnTo>
                <a:lnTo>
                  <a:pt x="159384" y="0"/>
                </a:lnTo>
                <a:lnTo>
                  <a:pt x="144780" y="0"/>
                </a:lnTo>
                <a:lnTo>
                  <a:pt x="136525" y="1904"/>
                </a:lnTo>
                <a:lnTo>
                  <a:pt x="127634" y="6350"/>
                </a:lnTo>
                <a:lnTo>
                  <a:pt x="120650" y="10795"/>
                </a:lnTo>
                <a:lnTo>
                  <a:pt x="113030" y="17145"/>
                </a:lnTo>
                <a:lnTo>
                  <a:pt x="104775" y="25400"/>
                </a:lnTo>
                <a:lnTo>
                  <a:pt x="97790" y="35560"/>
                </a:lnTo>
                <a:lnTo>
                  <a:pt x="89534" y="45720"/>
                </a:lnTo>
                <a:lnTo>
                  <a:pt x="83184" y="58420"/>
                </a:lnTo>
                <a:lnTo>
                  <a:pt x="76200" y="71120"/>
                </a:lnTo>
                <a:lnTo>
                  <a:pt x="69850" y="86360"/>
                </a:lnTo>
                <a:lnTo>
                  <a:pt x="62230" y="101600"/>
                </a:lnTo>
                <a:lnTo>
                  <a:pt x="57150" y="118110"/>
                </a:lnTo>
                <a:lnTo>
                  <a:pt x="50800" y="137160"/>
                </a:lnTo>
                <a:lnTo>
                  <a:pt x="44450" y="156210"/>
                </a:lnTo>
                <a:lnTo>
                  <a:pt x="38734" y="175895"/>
                </a:lnTo>
                <a:lnTo>
                  <a:pt x="34290" y="198120"/>
                </a:lnTo>
                <a:lnTo>
                  <a:pt x="28575" y="219710"/>
                </a:lnTo>
                <a:lnTo>
                  <a:pt x="24130" y="242570"/>
                </a:lnTo>
                <a:lnTo>
                  <a:pt x="19684" y="266700"/>
                </a:lnTo>
                <a:lnTo>
                  <a:pt x="15875" y="290195"/>
                </a:lnTo>
                <a:lnTo>
                  <a:pt x="13334" y="315595"/>
                </a:lnTo>
                <a:lnTo>
                  <a:pt x="9525" y="340995"/>
                </a:lnTo>
                <a:lnTo>
                  <a:pt x="6984" y="368300"/>
                </a:lnTo>
                <a:lnTo>
                  <a:pt x="5080" y="394970"/>
                </a:lnTo>
                <a:lnTo>
                  <a:pt x="3175" y="421004"/>
                </a:lnTo>
                <a:lnTo>
                  <a:pt x="2540" y="448945"/>
                </a:lnTo>
                <a:lnTo>
                  <a:pt x="634" y="477520"/>
                </a:lnTo>
                <a:lnTo>
                  <a:pt x="0" y="505460"/>
                </a:lnTo>
                <a:lnTo>
                  <a:pt x="0" y="588010"/>
                </a:lnTo>
                <a:lnTo>
                  <a:pt x="634" y="615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8000" y="2362200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0" y="685800"/>
                </a:moveTo>
                <a:lnTo>
                  <a:pt x="152400" y="685800"/>
                </a:lnTo>
                <a:lnTo>
                  <a:pt x="15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480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3380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2004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004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67200" y="2362200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0" y="685800"/>
                </a:moveTo>
                <a:lnTo>
                  <a:pt x="152400" y="685800"/>
                </a:lnTo>
                <a:lnTo>
                  <a:pt x="15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672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95300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4196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4196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486400" y="2362200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0" y="685800"/>
                </a:moveTo>
                <a:lnTo>
                  <a:pt x="152400" y="685800"/>
                </a:lnTo>
                <a:lnTo>
                  <a:pt x="15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4864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7220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6388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388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05600" y="2362200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0" y="685800"/>
                </a:moveTo>
                <a:lnTo>
                  <a:pt x="152400" y="685800"/>
                </a:lnTo>
                <a:lnTo>
                  <a:pt x="15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7056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39140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8580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580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924800" y="2362200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0" y="685800"/>
                </a:moveTo>
                <a:lnTo>
                  <a:pt x="152400" y="685800"/>
                </a:lnTo>
                <a:lnTo>
                  <a:pt x="15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248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61060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772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077200" y="23622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220200" y="2209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9448800" y="3276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67000" y="2209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48000" y="2361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200400" y="2361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886200" y="30473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67200" y="2361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19600" y="2361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05400" y="30473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486400" y="2361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38800" y="2361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24600" y="30473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05600" y="2361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58000" y="2361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543800" y="30473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24800" y="2362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77200" y="2362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763000" y="304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19400" y="4495800"/>
            <a:ext cx="6477000" cy="1066800"/>
          </a:xfrm>
          <a:custGeom>
            <a:avLst/>
            <a:gdLst/>
            <a:ahLst/>
            <a:cxnLst/>
            <a:rect l="l" t="t" r="r" b="b"/>
            <a:pathLst>
              <a:path w="6477000" h="1066800">
                <a:moveTo>
                  <a:pt x="0" y="1066800"/>
                </a:moveTo>
                <a:lnTo>
                  <a:pt x="6477000" y="1066800"/>
                </a:lnTo>
                <a:lnTo>
                  <a:pt x="64770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96400" y="5562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220200" y="4495800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1270" y="615950"/>
                </a:moveTo>
                <a:lnTo>
                  <a:pt x="2540" y="643255"/>
                </a:lnTo>
                <a:lnTo>
                  <a:pt x="3175" y="670560"/>
                </a:lnTo>
                <a:lnTo>
                  <a:pt x="4445" y="697230"/>
                </a:lnTo>
                <a:lnTo>
                  <a:pt x="7620" y="723900"/>
                </a:lnTo>
                <a:lnTo>
                  <a:pt x="8890" y="749300"/>
                </a:lnTo>
                <a:lnTo>
                  <a:pt x="12700" y="774700"/>
                </a:lnTo>
                <a:lnTo>
                  <a:pt x="15240" y="798830"/>
                </a:lnTo>
                <a:lnTo>
                  <a:pt x="17145" y="822960"/>
                </a:lnTo>
                <a:lnTo>
                  <a:pt x="21590" y="845819"/>
                </a:lnTo>
                <a:lnTo>
                  <a:pt x="25400" y="868680"/>
                </a:lnTo>
                <a:lnTo>
                  <a:pt x="28575" y="889000"/>
                </a:lnTo>
                <a:lnTo>
                  <a:pt x="33020" y="909319"/>
                </a:lnTo>
                <a:lnTo>
                  <a:pt x="36195" y="929640"/>
                </a:lnTo>
                <a:lnTo>
                  <a:pt x="41275" y="947419"/>
                </a:lnTo>
                <a:lnTo>
                  <a:pt x="46990" y="963930"/>
                </a:lnTo>
                <a:lnTo>
                  <a:pt x="50800" y="979169"/>
                </a:lnTo>
                <a:lnTo>
                  <a:pt x="57150" y="994410"/>
                </a:lnTo>
                <a:lnTo>
                  <a:pt x="61595" y="1008380"/>
                </a:lnTo>
                <a:lnTo>
                  <a:pt x="66675" y="1019810"/>
                </a:lnTo>
                <a:lnTo>
                  <a:pt x="72390" y="1029969"/>
                </a:lnTo>
                <a:lnTo>
                  <a:pt x="78740" y="1040130"/>
                </a:lnTo>
                <a:lnTo>
                  <a:pt x="83820" y="1047750"/>
                </a:lnTo>
                <a:lnTo>
                  <a:pt x="90170" y="1054100"/>
                </a:lnTo>
                <a:lnTo>
                  <a:pt x="95250" y="1059180"/>
                </a:lnTo>
                <a:lnTo>
                  <a:pt x="101600" y="1062990"/>
                </a:lnTo>
                <a:lnTo>
                  <a:pt x="107950" y="1065530"/>
                </a:lnTo>
                <a:lnTo>
                  <a:pt x="112395" y="1065530"/>
                </a:lnTo>
                <a:lnTo>
                  <a:pt x="112395" y="1066800"/>
                </a:lnTo>
                <a:lnTo>
                  <a:pt x="118745" y="1065530"/>
                </a:lnTo>
                <a:lnTo>
                  <a:pt x="125095" y="1062990"/>
                </a:lnTo>
                <a:lnTo>
                  <a:pt x="131445" y="1059180"/>
                </a:lnTo>
                <a:lnTo>
                  <a:pt x="136525" y="1054100"/>
                </a:lnTo>
                <a:lnTo>
                  <a:pt x="142875" y="1047750"/>
                </a:lnTo>
                <a:lnTo>
                  <a:pt x="148590" y="1040130"/>
                </a:lnTo>
                <a:lnTo>
                  <a:pt x="154940" y="1031240"/>
                </a:lnTo>
                <a:lnTo>
                  <a:pt x="160020" y="1019810"/>
                </a:lnTo>
                <a:lnTo>
                  <a:pt x="165100" y="1008380"/>
                </a:lnTo>
                <a:lnTo>
                  <a:pt x="171450" y="994410"/>
                </a:lnTo>
                <a:lnTo>
                  <a:pt x="175895" y="980440"/>
                </a:lnTo>
                <a:lnTo>
                  <a:pt x="180340" y="963930"/>
                </a:lnTo>
                <a:lnTo>
                  <a:pt x="185420" y="947419"/>
                </a:lnTo>
                <a:lnTo>
                  <a:pt x="190500" y="929640"/>
                </a:lnTo>
                <a:lnTo>
                  <a:pt x="193675" y="910590"/>
                </a:lnTo>
                <a:lnTo>
                  <a:pt x="198120" y="890269"/>
                </a:lnTo>
                <a:lnTo>
                  <a:pt x="201295" y="868680"/>
                </a:lnTo>
                <a:lnTo>
                  <a:pt x="205740" y="847090"/>
                </a:lnTo>
                <a:lnTo>
                  <a:pt x="209550" y="822960"/>
                </a:lnTo>
                <a:lnTo>
                  <a:pt x="212090" y="798830"/>
                </a:lnTo>
                <a:lnTo>
                  <a:pt x="213995" y="774700"/>
                </a:lnTo>
                <a:lnTo>
                  <a:pt x="218440" y="749300"/>
                </a:lnTo>
                <a:lnTo>
                  <a:pt x="219075" y="723900"/>
                </a:lnTo>
                <a:lnTo>
                  <a:pt x="222250" y="698500"/>
                </a:lnTo>
                <a:lnTo>
                  <a:pt x="223520" y="670560"/>
                </a:lnTo>
                <a:lnTo>
                  <a:pt x="224790" y="643255"/>
                </a:lnTo>
                <a:lnTo>
                  <a:pt x="225425" y="615950"/>
                </a:lnTo>
                <a:lnTo>
                  <a:pt x="226695" y="589280"/>
                </a:lnTo>
                <a:lnTo>
                  <a:pt x="226695" y="533400"/>
                </a:lnTo>
                <a:lnTo>
                  <a:pt x="228600" y="533400"/>
                </a:lnTo>
                <a:lnTo>
                  <a:pt x="228600" y="505460"/>
                </a:lnTo>
                <a:lnTo>
                  <a:pt x="226695" y="476885"/>
                </a:lnTo>
                <a:lnTo>
                  <a:pt x="225425" y="449580"/>
                </a:lnTo>
                <a:lnTo>
                  <a:pt x="225425" y="421005"/>
                </a:lnTo>
                <a:lnTo>
                  <a:pt x="224790" y="394335"/>
                </a:lnTo>
                <a:lnTo>
                  <a:pt x="222250" y="368300"/>
                </a:lnTo>
                <a:lnTo>
                  <a:pt x="220345" y="341630"/>
                </a:lnTo>
                <a:lnTo>
                  <a:pt x="218440" y="316230"/>
                </a:lnTo>
                <a:lnTo>
                  <a:pt x="215900" y="290830"/>
                </a:lnTo>
                <a:lnTo>
                  <a:pt x="212725" y="266700"/>
                </a:lnTo>
                <a:lnTo>
                  <a:pt x="209550" y="241935"/>
                </a:lnTo>
                <a:lnTo>
                  <a:pt x="205740" y="219710"/>
                </a:lnTo>
                <a:lnTo>
                  <a:pt x="201295" y="197485"/>
                </a:lnTo>
                <a:lnTo>
                  <a:pt x="199390" y="176530"/>
                </a:lnTo>
                <a:lnTo>
                  <a:pt x="193675" y="156210"/>
                </a:lnTo>
                <a:lnTo>
                  <a:pt x="190500" y="137160"/>
                </a:lnTo>
                <a:lnTo>
                  <a:pt x="185420" y="118110"/>
                </a:lnTo>
                <a:lnTo>
                  <a:pt x="180340" y="101600"/>
                </a:lnTo>
                <a:lnTo>
                  <a:pt x="175895" y="86360"/>
                </a:lnTo>
                <a:lnTo>
                  <a:pt x="171450" y="70485"/>
                </a:lnTo>
                <a:lnTo>
                  <a:pt x="166370" y="57785"/>
                </a:lnTo>
                <a:lnTo>
                  <a:pt x="160020" y="45085"/>
                </a:lnTo>
                <a:lnTo>
                  <a:pt x="154940" y="35560"/>
                </a:lnTo>
                <a:lnTo>
                  <a:pt x="149225" y="25400"/>
                </a:lnTo>
                <a:lnTo>
                  <a:pt x="142875" y="17780"/>
                </a:lnTo>
                <a:lnTo>
                  <a:pt x="136525" y="11430"/>
                </a:lnTo>
                <a:lnTo>
                  <a:pt x="131445" y="6350"/>
                </a:lnTo>
                <a:lnTo>
                  <a:pt x="125095" y="1905"/>
                </a:lnTo>
                <a:lnTo>
                  <a:pt x="120650" y="0"/>
                </a:lnTo>
                <a:lnTo>
                  <a:pt x="107950" y="0"/>
                </a:lnTo>
                <a:lnTo>
                  <a:pt x="101600" y="1905"/>
                </a:lnTo>
                <a:lnTo>
                  <a:pt x="96520" y="6350"/>
                </a:lnTo>
                <a:lnTo>
                  <a:pt x="90170" y="11430"/>
                </a:lnTo>
                <a:lnTo>
                  <a:pt x="85090" y="17780"/>
                </a:lnTo>
                <a:lnTo>
                  <a:pt x="78740" y="25400"/>
                </a:lnTo>
                <a:lnTo>
                  <a:pt x="72390" y="35560"/>
                </a:lnTo>
                <a:lnTo>
                  <a:pt x="66675" y="45085"/>
                </a:lnTo>
                <a:lnTo>
                  <a:pt x="61595" y="57785"/>
                </a:lnTo>
                <a:lnTo>
                  <a:pt x="57150" y="70485"/>
                </a:lnTo>
                <a:lnTo>
                  <a:pt x="52070" y="86360"/>
                </a:lnTo>
                <a:lnTo>
                  <a:pt x="46990" y="101600"/>
                </a:lnTo>
                <a:lnTo>
                  <a:pt x="41275" y="118110"/>
                </a:lnTo>
                <a:lnTo>
                  <a:pt x="38100" y="137160"/>
                </a:lnTo>
                <a:lnTo>
                  <a:pt x="33020" y="156210"/>
                </a:lnTo>
                <a:lnTo>
                  <a:pt x="28575" y="176530"/>
                </a:lnTo>
                <a:lnTo>
                  <a:pt x="25400" y="197485"/>
                </a:lnTo>
                <a:lnTo>
                  <a:pt x="21590" y="219710"/>
                </a:lnTo>
                <a:lnTo>
                  <a:pt x="17145" y="241935"/>
                </a:lnTo>
                <a:lnTo>
                  <a:pt x="15240" y="266700"/>
                </a:lnTo>
                <a:lnTo>
                  <a:pt x="12700" y="290830"/>
                </a:lnTo>
                <a:lnTo>
                  <a:pt x="9525" y="316230"/>
                </a:lnTo>
                <a:lnTo>
                  <a:pt x="7620" y="341630"/>
                </a:lnTo>
                <a:lnTo>
                  <a:pt x="4445" y="368300"/>
                </a:lnTo>
                <a:lnTo>
                  <a:pt x="3175" y="394335"/>
                </a:lnTo>
                <a:lnTo>
                  <a:pt x="2540" y="421005"/>
                </a:lnTo>
                <a:lnTo>
                  <a:pt x="1270" y="449580"/>
                </a:lnTo>
                <a:lnTo>
                  <a:pt x="0" y="476885"/>
                </a:lnTo>
                <a:lnTo>
                  <a:pt x="0" y="588010"/>
                </a:lnTo>
                <a:lnTo>
                  <a:pt x="1270" y="615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220200" y="4495800"/>
            <a:ext cx="228600" cy="1066800"/>
          </a:xfrm>
          <a:custGeom>
            <a:avLst/>
            <a:gdLst/>
            <a:ahLst/>
            <a:cxnLst/>
            <a:rect l="l" t="t" r="r" b="b"/>
            <a:pathLst>
              <a:path w="228600" h="1066800">
                <a:moveTo>
                  <a:pt x="0" y="533400"/>
                </a:moveTo>
                <a:lnTo>
                  <a:pt x="0" y="505460"/>
                </a:lnTo>
                <a:lnTo>
                  <a:pt x="0" y="476885"/>
                </a:lnTo>
                <a:lnTo>
                  <a:pt x="1270" y="449580"/>
                </a:lnTo>
                <a:lnTo>
                  <a:pt x="2540" y="421005"/>
                </a:lnTo>
                <a:lnTo>
                  <a:pt x="3175" y="394335"/>
                </a:lnTo>
                <a:lnTo>
                  <a:pt x="4445" y="368300"/>
                </a:lnTo>
                <a:lnTo>
                  <a:pt x="7620" y="341630"/>
                </a:lnTo>
                <a:lnTo>
                  <a:pt x="9525" y="316230"/>
                </a:lnTo>
                <a:lnTo>
                  <a:pt x="12700" y="290830"/>
                </a:lnTo>
                <a:lnTo>
                  <a:pt x="15240" y="266700"/>
                </a:lnTo>
                <a:lnTo>
                  <a:pt x="17145" y="241935"/>
                </a:lnTo>
                <a:lnTo>
                  <a:pt x="21590" y="219710"/>
                </a:lnTo>
                <a:lnTo>
                  <a:pt x="25400" y="197485"/>
                </a:lnTo>
                <a:lnTo>
                  <a:pt x="28575" y="176530"/>
                </a:lnTo>
                <a:lnTo>
                  <a:pt x="33020" y="156210"/>
                </a:lnTo>
                <a:lnTo>
                  <a:pt x="38100" y="137160"/>
                </a:lnTo>
                <a:lnTo>
                  <a:pt x="41275" y="118110"/>
                </a:lnTo>
                <a:lnTo>
                  <a:pt x="46990" y="101600"/>
                </a:lnTo>
                <a:lnTo>
                  <a:pt x="52070" y="86360"/>
                </a:lnTo>
                <a:lnTo>
                  <a:pt x="57150" y="70485"/>
                </a:lnTo>
                <a:lnTo>
                  <a:pt x="61595" y="57785"/>
                </a:lnTo>
                <a:lnTo>
                  <a:pt x="66675" y="45085"/>
                </a:lnTo>
                <a:lnTo>
                  <a:pt x="72390" y="35560"/>
                </a:lnTo>
                <a:lnTo>
                  <a:pt x="78740" y="25400"/>
                </a:lnTo>
                <a:lnTo>
                  <a:pt x="85090" y="17780"/>
                </a:lnTo>
                <a:lnTo>
                  <a:pt x="90170" y="11430"/>
                </a:lnTo>
                <a:lnTo>
                  <a:pt x="96520" y="6350"/>
                </a:lnTo>
                <a:lnTo>
                  <a:pt x="101600" y="1905"/>
                </a:lnTo>
                <a:lnTo>
                  <a:pt x="107950" y="0"/>
                </a:lnTo>
                <a:lnTo>
                  <a:pt x="114300" y="0"/>
                </a:lnTo>
                <a:lnTo>
                  <a:pt x="120650" y="0"/>
                </a:lnTo>
                <a:lnTo>
                  <a:pt x="125095" y="1905"/>
                </a:lnTo>
                <a:lnTo>
                  <a:pt x="131445" y="6350"/>
                </a:lnTo>
                <a:lnTo>
                  <a:pt x="136525" y="11430"/>
                </a:lnTo>
                <a:lnTo>
                  <a:pt x="142875" y="17780"/>
                </a:lnTo>
                <a:lnTo>
                  <a:pt x="149225" y="25400"/>
                </a:lnTo>
                <a:lnTo>
                  <a:pt x="154940" y="35560"/>
                </a:lnTo>
                <a:lnTo>
                  <a:pt x="160020" y="45085"/>
                </a:lnTo>
                <a:lnTo>
                  <a:pt x="166370" y="57785"/>
                </a:lnTo>
                <a:lnTo>
                  <a:pt x="171450" y="70485"/>
                </a:lnTo>
                <a:lnTo>
                  <a:pt x="175895" y="86360"/>
                </a:lnTo>
                <a:lnTo>
                  <a:pt x="180340" y="101600"/>
                </a:lnTo>
                <a:lnTo>
                  <a:pt x="185420" y="118110"/>
                </a:lnTo>
                <a:lnTo>
                  <a:pt x="190500" y="137160"/>
                </a:lnTo>
                <a:lnTo>
                  <a:pt x="193675" y="156210"/>
                </a:lnTo>
                <a:lnTo>
                  <a:pt x="199390" y="176530"/>
                </a:lnTo>
                <a:lnTo>
                  <a:pt x="201295" y="197485"/>
                </a:lnTo>
                <a:lnTo>
                  <a:pt x="205740" y="219710"/>
                </a:lnTo>
                <a:lnTo>
                  <a:pt x="209550" y="241935"/>
                </a:lnTo>
                <a:lnTo>
                  <a:pt x="212725" y="266700"/>
                </a:lnTo>
                <a:lnTo>
                  <a:pt x="215900" y="290830"/>
                </a:lnTo>
                <a:lnTo>
                  <a:pt x="218440" y="316230"/>
                </a:lnTo>
                <a:lnTo>
                  <a:pt x="220345" y="341630"/>
                </a:lnTo>
                <a:lnTo>
                  <a:pt x="222250" y="368300"/>
                </a:lnTo>
                <a:lnTo>
                  <a:pt x="224790" y="394335"/>
                </a:lnTo>
                <a:lnTo>
                  <a:pt x="225425" y="421005"/>
                </a:lnTo>
                <a:lnTo>
                  <a:pt x="225425" y="449580"/>
                </a:lnTo>
                <a:lnTo>
                  <a:pt x="226695" y="476885"/>
                </a:lnTo>
                <a:lnTo>
                  <a:pt x="228600" y="505460"/>
                </a:lnTo>
                <a:lnTo>
                  <a:pt x="228600" y="533400"/>
                </a:lnTo>
                <a:lnTo>
                  <a:pt x="226695" y="533400"/>
                </a:lnTo>
                <a:lnTo>
                  <a:pt x="226695" y="560705"/>
                </a:lnTo>
                <a:lnTo>
                  <a:pt x="226695" y="589280"/>
                </a:lnTo>
                <a:lnTo>
                  <a:pt x="225425" y="615950"/>
                </a:lnTo>
                <a:lnTo>
                  <a:pt x="224790" y="643255"/>
                </a:lnTo>
                <a:lnTo>
                  <a:pt x="223520" y="670560"/>
                </a:lnTo>
                <a:lnTo>
                  <a:pt x="222250" y="698500"/>
                </a:lnTo>
                <a:lnTo>
                  <a:pt x="219075" y="723900"/>
                </a:lnTo>
                <a:lnTo>
                  <a:pt x="218440" y="749300"/>
                </a:lnTo>
                <a:lnTo>
                  <a:pt x="213995" y="774700"/>
                </a:lnTo>
                <a:lnTo>
                  <a:pt x="212090" y="798830"/>
                </a:lnTo>
                <a:lnTo>
                  <a:pt x="209550" y="822960"/>
                </a:lnTo>
                <a:lnTo>
                  <a:pt x="205740" y="847090"/>
                </a:lnTo>
                <a:lnTo>
                  <a:pt x="201295" y="868680"/>
                </a:lnTo>
                <a:lnTo>
                  <a:pt x="198120" y="890269"/>
                </a:lnTo>
                <a:lnTo>
                  <a:pt x="193675" y="910590"/>
                </a:lnTo>
                <a:lnTo>
                  <a:pt x="190500" y="929640"/>
                </a:lnTo>
                <a:lnTo>
                  <a:pt x="185420" y="947419"/>
                </a:lnTo>
                <a:lnTo>
                  <a:pt x="180340" y="963930"/>
                </a:lnTo>
                <a:lnTo>
                  <a:pt x="175895" y="980440"/>
                </a:lnTo>
                <a:lnTo>
                  <a:pt x="171450" y="994410"/>
                </a:lnTo>
                <a:lnTo>
                  <a:pt x="165100" y="1008380"/>
                </a:lnTo>
                <a:lnTo>
                  <a:pt x="160020" y="1019810"/>
                </a:lnTo>
                <a:lnTo>
                  <a:pt x="154940" y="1031240"/>
                </a:lnTo>
                <a:lnTo>
                  <a:pt x="148590" y="1040130"/>
                </a:lnTo>
                <a:lnTo>
                  <a:pt x="142875" y="1047750"/>
                </a:lnTo>
                <a:lnTo>
                  <a:pt x="136525" y="1054100"/>
                </a:lnTo>
                <a:lnTo>
                  <a:pt x="131445" y="1059180"/>
                </a:lnTo>
                <a:lnTo>
                  <a:pt x="125095" y="1062990"/>
                </a:lnTo>
                <a:lnTo>
                  <a:pt x="118745" y="1065530"/>
                </a:lnTo>
                <a:lnTo>
                  <a:pt x="112395" y="1066800"/>
                </a:lnTo>
                <a:lnTo>
                  <a:pt x="112395" y="1065530"/>
                </a:lnTo>
                <a:lnTo>
                  <a:pt x="107950" y="1065530"/>
                </a:lnTo>
                <a:lnTo>
                  <a:pt x="101600" y="1062990"/>
                </a:lnTo>
                <a:lnTo>
                  <a:pt x="95250" y="1059180"/>
                </a:lnTo>
                <a:lnTo>
                  <a:pt x="90170" y="1054100"/>
                </a:lnTo>
                <a:lnTo>
                  <a:pt x="83820" y="1047750"/>
                </a:lnTo>
                <a:lnTo>
                  <a:pt x="78740" y="1040130"/>
                </a:lnTo>
                <a:lnTo>
                  <a:pt x="72390" y="1029969"/>
                </a:lnTo>
                <a:lnTo>
                  <a:pt x="66675" y="1019810"/>
                </a:lnTo>
                <a:lnTo>
                  <a:pt x="61595" y="1008380"/>
                </a:lnTo>
                <a:lnTo>
                  <a:pt x="57150" y="994410"/>
                </a:lnTo>
                <a:lnTo>
                  <a:pt x="50800" y="979169"/>
                </a:lnTo>
                <a:lnTo>
                  <a:pt x="46990" y="963930"/>
                </a:lnTo>
                <a:lnTo>
                  <a:pt x="41275" y="947419"/>
                </a:lnTo>
                <a:lnTo>
                  <a:pt x="36195" y="929640"/>
                </a:lnTo>
                <a:lnTo>
                  <a:pt x="33020" y="909319"/>
                </a:lnTo>
                <a:lnTo>
                  <a:pt x="28575" y="889000"/>
                </a:lnTo>
                <a:lnTo>
                  <a:pt x="25400" y="868680"/>
                </a:lnTo>
                <a:lnTo>
                  <a:pt x="21590" y="845819"/>
                </a:lnTo>
                <a:lnTo>
                  <a:pt x="17145" y="822960"/>
                </a:lnTo>
                <a:lnTo>
                  <a:pt x="15240" y="798830"/>
                </a:lnTo>
                <a:lnTo>
                  <a:pt x="12700" y="774700"/>
                </a:lnTo>
                <a:lnTo>
                  <a:pt x="8890" y="749300"/>
                </a:lnTo>
                <a:lnTo>
                  <a:pt x="7620" y="723900"/>
                </a:lnTo>
                <a:lnTo>
                  <a:pt x="4445" y="697230"/>
                </a:lnTo>
                <a:lnTo>
                  <a:pt x="3175" y="670560"/>
                </a:lnTo>
                <a:lnTo>
                  <a:pt x="2540" y="643255"/>
                </a:lnTo>
                <a:lnTo>
                  <a:pt x="1270" y="615950"/>
                </a:lnTo>
                <a:lnTo>
                  <a:pt x="0" y="588010"/>
                </a:lnTo>
                <a:lnTo>
                  <a:pt x="0" y="560705"/>
                </a:lnTo>
                <a:lnTo>
                  <a:pt x="0" y="532130"/>
                </a:lnTo>
                <a:lnTo>
                  <a:pt x="0" y="5334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19400" y="4495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67000" y="4495800"/>
            <a:ext cx="304800" cy="1066800"/>
          </a:xfrm>
          <a:custGeom>
            <a:avLst/>
            <a:gdLst/>
            <a:ahLst/>
            <a:cxnLst/>
            <a:rect l="l" t="t" r="r" b="b"/>
            <a:pathLst>
              <a:path w="304800" h="1066800">
                <a:moveTo>
                  <a:pt x="634" y="615950"/>
                </a:moveTo>
                <a:lnTo>
                  <a:pt x="2540" y="643255"/>
                </a:lnTo>
                <a:lnTo>
                  <a:pt x="5080" y="670560"/>
                </a:lnTo>
                <a:lnTo>
                  <a:pt x="6984" y="697230"/>
                </a:lnTo>
                <a:lnTo>
                  <a:pt x="9525" y="723900"/>
                </a:lnTo>
                <a:lnTo>
                  <a:pt x="12700" y="749300"/>
                </a:lnTo>
                <a:lnTo>
                  <a:pt x="15875" y="774700"/>
                </a:lnTo>
                <a:lnTo>
                  <a:pt x="19684" y="798830"/>
                </a:lnTo>
                <a:lnTo>
                  <a:pt x="24130" y="822960"/>
                </a:lnTo>
                <a:lnTo>
                  <a:pt x="28575" y="845819"/>
                </a:lnTo>
                <a:lnTo>
                  <a:pt x="32384" y="868680"/>
                </a:lnTo>
                <a:lnTo>
                  <a:pt x="38734" y="889000"/>
                </a:lnTo>
                <a:lnTo>
                  <a:pt x="44450" y="909319"/>
                </a:lnTo>
                <a:lnTo>
                  <a:pt x="49530" y="929640"/>
                </a:lnTo>
                <a:lnTo>
                  <a:pt x="55880" y="947419"/>
                </a:lnTo>
                <a:lnTo>
                  <a:pt x="62230" y="963930"/>
                </a:lnTo>
                <a:lnTo>
                  <a:pt x="68580" y="979169"/>
                </a:lnTo>
                <a:lnTo>
                  <a:pt x="76200" y="994410"/>
                </a:lnTo>
                <a:lnTo>
                  <a:pt x="82550" y="1008380"/>
                </a:lnTo>
                <a:lnTo>
                  <a:pt x="89534" y="1019810"/>
                </a:lnTo>
                <a:lnTo>
                  <a:pt x="97790" y="1029969"/>
                </a:lnTo>
                <a:lnTo>
                  <a:pt x="104140" y="1040130"/>
                </a:lnTo>
                <a:lnTo>
                  <a:pt x="113030" y="1047750"/>
                </a:lnTo>
                <a:lnTo>
                  <a:pt x="120650" y="1054100"/>
                </a:lnTo>
                <a:lnTo>
                  <a:pt x="127634" y="1059180"/>
                </a:lnTo>
                <a:lnTo>
                  <a:pt x="135890" y="1062990"/>
                </a:lnTo>
                <a:lnTo>
                  <a:pt x="142875" y="1065530"/>
                </a:lnTo>
                <a:lnTo>
                  <a:pt x="152400" y="1065530"/>
                </a:lnTo>
                <a:lnTo>
                  <a:pt x="152400" y="1066800"/>
                </a:lnTo>
                <a:lnTo>
                  <a:pt x="159384" y="1065530"/>
                </a:lnTo>
                <a:lnTo>
                  <a:pt x="167640" y="1062990"/>
                </a:lnTo>
                <a:lnTo>
                  <a:pt x="174625" y="1059180"/>
                </a:lnTo>
                <a:lnTo>
                  <a:pt x="184150" y="1054100"/>
                </a:lnTo>
                <a:lnTo>
                  <a:pt x="191134" y="1047750"/>
                </a:lnTo>
                <a:lnTo>
                  <a:pt x="199390" y="1040130"/>
                </a:lnTo>
                <a:lnTo>
                  <a:pt x="206375" y="1031240"/>
                </a:lnTo>
                <a:lnTo>
                  <a:pt x="212725" y="1019810"/>
                </a:lnTo>
                <a:lnTo>
                  <a:pt x="220980" y="1008380"/>
                </a:lnTo>
                <a:lnTo>
                  <a:pt x="228600" y="994410"/>
                </a:lnTo>
                <a:lnTo>
                  <a:pt x="234950" y="980440"/>
                </a:lnTo>
                <a:lnTo>
                  <a:pt x="241300" y="963930"/>
                </a:lnTo>
                <a:lnTo>
                  <a:pt x="247650" y="947419"/>
                </a:lnTo>
                <a:lnTo>
                  <a:pt x="254000" y="929640"/>
                </a:lnTo>
                <a:lnTo>
                  <a:pt x="259080" y="910590"/>
                </a:lnTo>
                <a:lnTo>
                  <a:pt x="265430" y="890269"/>
                </a:lnTo>
                <a:lnTo>
                  <a:pt x="269875" y="868680"/>
                </a:lnTo>
                <a:lnTo>
                  <a:pt x="275590" y="847090"/>
                </a:lnTo>
                <a:lnTo>
                  <a:pt x="279400" y="822960"/>
                </a:lnTo>
                <a:lnTo>
                  <a:pt x="282575" y="798830"/>
                </a:lnTo>
                <a:lnTo>
                  <a:pt x="286384" y="774700"/>
                </a:lnTo>
                <a:lnTo>
                  <a:pt x="290830" y="749300"/>
                </a:lnTo>
                <a:lnTo>
                  <a:pt x="294640" y="723900"/>
                </a:lnTo>
                <a:lnTo>
                  <a:pt x="297180" y="698500"/>
                </a:lnTo>
                <a:lnTo>
                  <a:pt x="299084" y="670560"/>
                </a:lnTo>
                <a:lnTo>
                  <a:pt x="300990" y="643255"/>
                </a:lnTo>
                <a:lnTo>
                  <a:pt x="301625" y="615950"/>
                </a:lnTo>
                <a:lnTo>
                  <a:pt x="303530" y="589280"/>
                </a:lnTo>
                <a:lnTo>
                  <a:pt x="303530" y="560705"/>
                </a:lnTo>
                <a:lnTo>
                  <a:pt x="304800" y="533400"/>
                </a:lnTo>
                <a:lnTo>
                  <a:pt x="304800" y="505460"/>
                </a:lnTo>
                <a:lnTo>
                  <a:pt x="303530" y="476885"/>
                </a:lnTo>
                <a:lnTo>
                  <a:pt x="301625" y="449580"/>
                </a:lnTo>
                <a:lnTo>
                  <a:pt x="300990" y="421005"/>
                </a:lnTo>
                <a:lnTo>
                  <a:pt x="299084" y="394335"/>
                </a:lnTo>
                <a:lnTo>
                  <a:pt x="297180" y="368300"/>
                </a:lnTo>
                <a:lnTo>
                  <a:pt x="294640" y="341630"/>
                </a:lnTo>
                <a:lnTo>
                  <a:pt x="290830" y="316230"/>
                </a:lnTo>
                <a:lnTo>
                  <a:pt x="288290" y="290830"/>
                </a:lnTo>
                <a:lnTo>
                  <a:pt x="284480" y="266700"/>
                </a:lnTo>
                <a:lnTo>
                  <a:pt x="280034" y="241935"/>
                </a:lnTo>
                <a:lnTo>
                  <a:pt x="275590" y="219710"/>
                </a:lnTo>
                <a:lnTo>
                  <a:pt x="269875" y="197485"/>
                </a:lnTo>
                <a:lnTo>
                  <a:pt x="265430" y="176530"/>
                </a:lnTo>
                <a:lnTo>
                  <a:pt x="260350" y="156210"/>
                </a:lnTo>
                <a:lnTo>
                  <a:pt x="254000" y="137160"/>
                </a:lnTo>
                <a:lnTo>
                  <a:pt x="247650" y="118110"/>
                </a:lnTo>
                <a:lnTo>
                  <a:pt x="241300" y="101600"/>
                </a:lnTo>
                <a:lnTo>
                  <a:pt x="234950" y="86360"/>
                </a:lnTo>
                <a:lnTo>
                  <a:pt x="228600" y="70485"/>
                </a:lnTo>
                <a:lnTo>
                  <a:pt x="220980" y="57785"/>
                </a:lnTo>
                <a:lnTo>
                  <a:pt x="214630" y="45085"/>
                </a:lnTo>
                <a:lnTo>
                  <a:pt x="206375" y="35560"/>
                </a:lnTo>
                <a:lnTo>
                  <a:pt x="199390" y="25400"/>
                </a:lnTo>
                <a:lnTo>
                  <a:pt x="191134" y="17780"/>
                </a:lnTo>
                <a:lnTo>
                  <a:pt x="184150" y="11430"/>
                </a:lnTo>
                <a:lnTo>
                  <a:pt x="176530" y="6350"/>
                </a:lnTo>
                <a:lnTo>
                  <a:pt x="167640" y="1905"/>
                </a:lnTo>
                <a:lnTo>
                  <a:pt x="159384" y="0"/>
                </a:lnTo>
                <a:lnTo>
                  <a:pt x="144780" y="0"/>
                </a:lnTo>
                <a:lnTo>
                  <a:pt x="135890" y="1905"/>
                </a:lnTo>
                <a:lnTo>
                  <a:pt x="127634" y="6350"/>
                </a:lnTo>
                <a:lnTo>
                  <a:pt x="120650" y="11430"/>
                </a:lnTo>
                <a:lnTo>
                  <a:pt x="113030" y="17780"/>
                </a:lnTo>
                <a:lnTo>
                  <a:pt x="104775" y="25400"/>
                </a:lnTo>
                <a:lnTo>
                  <a:pt x="97790" y="35560"/>
                </a:lnTo>
                <a:lnTo>
                  <a:pt x="89534" y="45085"/>
                </a:lnTo>
                <a:lnTo>
                  <a:pt x="82550" y="57785"/>
                </a:lnTo>
                <a:lnTo>
                  <a:pt x="76200" y="70485"/>
                </a:lnTo>
                <a:lnTo>
                  <a:pt x="69850" y="86360"/>
                </a:lnTo>
                <a:lnTo>
                  <a:pt x="62230" y="101600"/>
                </a:lnTo>
                <a:lnTo>
                  <a:pt x="57150" y="118110"/>
                </a:lnTo>
                <a:lnTo>
                  <a:pt x="50800" y="137160"/>
                </a:lnTo>
                <a:lnTo>
                  <a:pt x="44450" y="156210"/>
                </a:lnTo>
                <a:lnTo>
                  <a:pt x="38734" y="176530"/>
                </a:lnTo>
                <a:lnTo>
                  <a:pt x="34290" y="197485"/>
                </a:lnTo>
                <a:lnTo>
                  <a:pt x="28575" y="219710"/>
                </a:lnTo>
                <a:lnTo>
                  <a:pt x="24130" y="241935"/>
                </a:lnTo>
                <a:lnTo>
                  <a:pt x="19684" y="266700"/>
                </a:lnTo>
                <a:lnTo>
                  <a:pt x="15875" y="290830"/>
                </a:lnTo>
                <a:lnTo>
                  <a:pt x="12700" y="316230"/>
                </a:lnTo>
                <a:lnTo>
                  <a:pt x="9525" y="341630"/>
                </a:lnTo>
                <a:lnTo>
                  <a:pt x="6984" y="368300"/>
                </a:lnTo>
                <a:lnTo>
                  <a:pt x="5080" y="394335"/>
                </a:lnTo>
                <a:lnTo>
                  <a:pt x="3175" y="421005"/>
                </a:lnTo>
                <a:lnTo>
                  <a:pt x="634" y="449580"/>
                </a:lnTo>
                <a:lnTo>
                  <a:pt x="634" y="476885"/>
                </a:lnTo>
                <a:lnTo>
                  <a:pt x="0" y="505460"/>
                </a:lnTo>
                <a:lnTo>
                  <a:pt x="0" y="588010"/>
                </a:lnTo>
                <a:lnTo>
                  <a:pt x="634" y="615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67000" y="4495800"/>
            <a:ext cx="304800" cy="1066800"/>
          </a:xfrm>
          <a:custGeom>
            <a:avLst/>
            <a:gdLst/>
            <a:ahLst/>
            <a:cxnLst/>
            <a:rect l="l" t="t" r="r" b="b"/>
            <a:pathLst>
              <a:path w="304800" h="1066800">
                <a:moveTo>
                  <a:pt x="0" y="533400"/>
                </a:moveTo>
                <a:lnTo>
                  <a:pt x="0" y="505460"/>
                </a:lnTo>
                <a:lnTo>
                  <a:pt x="634" y="476885"/>
                </a:lnTo>
                <a:lnTo>
                  <a:pt x="634" y="449580"/>
                </a:lnTo>
                <a:lnTo>
                  <a:pt x="3175" y="421005"/>
                </a:lnTo>
                <a:lnTo>
                  <a:pt x="5080" y="394335"/>
                </a:lnTo>
                <a:lnTo>
                  <a:pt x="6984" y="368300"/>
                </a:lnTo>
                <a:lnTo>
                  <a:pt x="9525" y="341630"/>
                </a:lnTo>
                <a:lnTo>
                  <a:pt x="12700" y="316230"/>
                </a:lnTo>
                <a:lnTo>
                  <a:pt x="15875" y="290830"/>
                </a:lnTo>
                <a:lnTo>
                  <a:pt x="19684" y="266700"/>
                </a:lnTo>
                <a:lnTo>
                  <a:pt x="24130" y="241935"/>
                </a:lnTo>
                <a:lnTo>
                  <a:pt x="28575" y="219710"/>
                </a:lnTo>
                <a:lnTo>
                  <a:pt x="34290" y="197485"/>
                </a:lnTo>
                <a:lnTo>
                  <a:pt x="38734" y="176530"/>
                </a:lnTo>
                <a:lnTo>
                  <a:pt x="44450" y="156210"/>
                </a:lnTo>
                <a:lnTo>
                  <a:pt x="50800" y="137160"/>
                </a:lnTo>
                <a:lnTo>
                  <a:pt x="57150" y="118110"/>
                </a:lnTo>
                <a:lnTo>
                  <a:pt x="62230" y="101600"/>
                </a:lnTo>
                <a:lnTo>
                  <a:pt x="69850" y="86360"/>
                </a:lnTo>
                <a:lnTo>
                  <a:pt x="76200" y="70485"/>
                </a:lnTo>
                <a:lnTo>
                  <a:pt x="82550" y="57785"/>
                </a:lnTo>
                <a:lnTo>
                  <a:pt x="89534" y="45085"/>
                </a:lnTo>
                <a:lnTo>
                  <a:pt x="97790" y="35560"/>
                </a:lnTo>
                <a:lnTo>
                  <a:pt x="104775" y="25400"/>
                </a:lnTo>
                <a:lnTo>
                  <a:pt x="113030" y="17780"/>
                </a:lnTo>
                <a:lnTo>
                  <a:pt x="120650" y="11430"/>
                </a:lnTo>
                <a:lnTo>
                  <a:pt x="127634" y="6350"/>
                </a:lnTo>
                <a:lnTo>
                  <a:pt x="135890" y="1905"/>
                </a:lnTo>
                <a:lnTo>
                  <a:pt x="144780" y="0"/>
                </a:lnTo>
                <a:lnTo>
                  <a:pt x="152400" y="0"/>
                </a:lnTo>
                <a:lnTo>
                  <a:pt x="159384" y="0"/>
                </a:lnTo>
                <a:lnTo>
                  <a:pt x="167640" y="1905"/>
                </a:lnTo>
                <a:lnTo>
                  <a:pt x="176530" y="6350"/>
                </a:lnTo>
                <a:lnTo>
                  <a:pt x="184150" y="11430"/>
                </a:lnTo>
                <a:lnTo>
                  <a:pt x="191134" y="17780"/>
                </a:lnTo>
                <a:lnTo>
                  <a:pt x="199390" y="25400"/>
                </a:lnTo>
                <a:lnTo>
                  <a:pt x="206375" y="35560"/>
                </a:lnTo>
                <a:lnTo>
                  <a:pt x="214630" y="45085"/>
                </a:lnTo>
                <a:lnTo>
                  <a:pt x="220980" y="57785"/>
                </a:lnTo>
                <a:lnTo>
                  <a:pt x="228600" y="70485"/>
                </a:lnTo>
                <a:lnTo>
                  <a:pt x="234950" y="86360"/>
                </a:lnTo>
                <a:lnTo>
                  <a:pt x="241300" y="101600"/>
                </a:lnTo>
                <a:lnTo>
                  <a:pt x="247650" y="118110"/>
                </a:lnTo>
                <a:lnTo>
                  <a:pt x="254000" y="137160"/>
                </a:lnTo>
                <a:lnTo>
                  <a:pt x="260350" y="156210"/>
                </a:lnTo>
                <a:lnTo>
                  <a:pt x="265430" y="176530"/>
                </a:lnTo>
                <a:lnTo>
                  <a:pt x="269875" y="197485"/>
                </a:lnTo>
                <a:lnTo>
                  <a:pt x="275590" y="219710"/>
                </a:lnTo>
                <a:lnTo>
                  <a:pt x="280034" y="241935"/>
                </a:lnTo>
                <a:lnTo>
                  <a:pt x="284480" y="266700"/>
                </a:lnTo>
                <a:lnTo>
                  <a:pt x="288290" y="290830"/>
                </a:lnTo>
                <a:lnTo>
                  <a:pt x="290830" y="316230"/>
                </a:lnTo>
                <a:lnTo>
                  <a:pt x="294640" y="341630"/>
                </a:lnTo>
                <a:lnTo>
                  <a:pt x="297180" y="368300"/>
                </a:lnTo>
                <a:lnTo>
                  <a:pt x="299084" y="394335"/>
                </a:lnTo>
                <a:lnTo>
                  <a:pt x="300990" y="421005"/>
                </a:lnTo>
                <a:lnTo>
                  <a:pt x="301625" y="449580"/>
                </a:lnTo>
                <a:lnTo>
                  <a:pt x="303530" y="476885"/>
                </a:lnTo>
                <a:lnTo>
                  <a:pt x="304800" y="505460"/>
                </a:lnTo>
                <a:lnTo>
                  <a:pt x="304800" y="533400"/>
                </a:lnTo>
                <a:lnTo>
                  <a:pt x="303530" y="560705"/>
                </a:lnTo>
                <a:lnTo>
                  <a:pt x="303530" y="589280"/>
                </a:lnTo>
                <a:lnTo>
                  <a:pt x="301625" y="615950"/>
                </a:lnTo>
                <a:lnTo>
                  <a:pt x="300990" y="643255"/>
                </a:lnTo>
                <a:lnTo>
                  <a:pt x="299084" y="670560"/>
                </a:lnTo>
                <a:lnTo>
                  <a:pt x="297180" y="698500"/>
                </a:lnTo>
                <a:lnTo>
                  <a:pt x="294640" y="723900"/>
                </a:lnTo>
                <a:lnTo>
                  <a:pt x="290830" y="749300"/>
                </a:lnTo>
                <a:lnTo>
                  <a:pt x="286384" y="774700"/>
                </a:lnTo>
                <a:lnTo>
                  <a:pt x="282575" y="798830"/>
                </a:lnTo>
                <a:lnTo>
                  <a:pt x="279400" y="822960"/>
                </a:lnTo>
                <a:lnTo>
                  <a:pt x="275590" y="847090"/>
                </a:lnTo>
                <a:lnTo>
                  <a:pt x="269875" y="868680"/>
                </a:lnTo>
                <a:lnTo>
                  <a:pt x="265430" y="890269"/>
                </a:lnTo>
                <a:lnTo>
                  <a:pt x="259080" y="910590"/>
                </a:lnTo>
                <a:lnTo>
                  <a:pt x="254000" y="929640"/>
                </a:lnTo>
                <a:lnTo>
                  <a:pt x="247650" y="947419"/>
                </a:lnTo>
                <a:lnTo>
                  <a:pt x="241300" y="963930"/>
                </a:lnTo>
                <a:lnTo>
                  <a:pt x="234950" y="980440"/>
                </a:lnTo>
                <a:lnTo>
                  <a:pt x="228600" y="994410"/>
                </a:lnTo>
                <a:lnTo>
                  <a:pt x="220980" y="1008380"/>
                </a:lnTo>
                <a:lnTo>
                  <a:pt x="212725" y="1019810"/>
                </a:lnTo>
                <a:lnTo>
                  <a:pt x="206375" y="1031240"/>
                </a:lnTo>
                <a:lnTo>
                  <a:pt x="199390" y="1040130"/>
                </a:lnTo>
                <a:lnTo>
                  <a:pt x="191134" y="1047750"/>
                </a:lnTo>
                <a:lnTo>
                  <a:pt x="184150" y="1054100"/>
                </a:lnTo>
                <a:lnTo>
                  <a:pt x="174625" y="1059180"/>
                </a:lnTo>
                <a:lnTo>
                  <a:pt x="167640" y="1062990"/>
                </a:lnTo>
                <a:lnTo>
                  <a:pt x="159384" y="1065530"/>
                </a:lnTo>
                <a:lnTo>
                  <a:pt x="152400" y="1066800"/>
                </a:lnTo>
                <a:lnTo>
                  <a:pt x="152400" y="1065530"/>
                </a:lnTo>
                <a:lnTo>
                  <a:pt x="142875" y="1065530"/>
                </a:lnTo>
                <a:lnTo>
                  <a:pt x="135890" y="1062990"/>
                </a:lnTo>
                <a:lnTo>
                  <a:pt x="127634" y="1059180"/>
                </a:lnTo>
                <a:lnTo>
                  <a:pt x="120650" y="1054100"/>
                </a:lnTo>
                <a:lnTo>
                  <a:pt x="113030" y="1047750"/>
                </a:lnTo>
                <a:lnTo>
                  <a:pt x="104140" y="1040130"/>
                </a:lnTo>
                <a:lnTo>
                  <a:pt x="97790" y="1029969"/>
                </a:lnTo>
                <a:lnTo>
                  <a:pt x="89534" y="1019810"/>
                </a:lnTo>
                <a:lnTo>
                  <a:pt x="82550" y="1008380"/>
                </a:lnTo>
                <a:lnTo>
                  <a:pt x="76200" y="994410"/>
                </a:lnTo>
                <a:lnTo>
                  <a:pt x="68580" y="979169"/>
                </a:lnTo>
                <a:lnTo>
                  <a:pt x="62230" y="963930"/>
                </a:lnTo>
                <a:lnTo>
                  <a:pt x="55880" y="947419"/>
                </a:lnTo>
                <a:lnTo>
                  <a:pt x="49530" y="929640"/>
                </a:lnTo>
                <a:lnTo>
                  <a:pt x="44450" y="909319"/>
                </a:lnTo>
                <a:lnTo>
                  <a:pt x="38734" y="889000"/>
                </a:lnTo>
                <a:lnTo>
                  <a:pt x="32384" y="868680"/>
                </a:lnTo>
                <a:lnTo>
                  <a:pt x="28575" y="845819"/>
                </a:lnTo>
                <a:lnTo>
                  <a:pt x="24130" y="822960"/>
                </a:lnTo>
                <a:lnTo>
                  <a:pt x="19684" y="798830"/>
                </a:lnTo>
                <a:lnTo>
                  <a:pt x="15875" y="774700"/>
                </a:lnTo>
                <a:lnTo>
                  <a:pt x="12700" y="749300"/>
                </a:lnTo>
                <a:lnTo>
                  <a:pt x="9525" y="723900"/>
                </a:lnTo>
                <a:lnTo>
                  <a:pt x="6984" y="697230"/>
                </a:lnTo>
                <a:lnTo>
                  <a:pt x="5080" y="670560"/>
                </a:lnTo>
                <a:lnTo>
                  <a:pt x="2540" y="643255"/>
                </a:lnTo>
                <a:lnTo>
                  <a:pt x="634" y="615950"/>
                </a:lnTo>
                <a:lnTo>
                  <a:pt x="0" y="588010"/>
                </a:lnTo>
                <a:lnTo>
                  <a:pt x="0" y="560705"/>
                </a:lnTo>
                <a:lnTo>
                  <a:pt x="0" y="532130"/>
                </a:lnTo>
                <a:lnTo>
                  <a:pt x="0" y="5334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71800" y="5562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43200" y="4495800"/>
            <a:ext cx="304800" cy="1066800"/>
          </a:xfrm>
          <a:custGeom>
            <a:avLst/>
            <a:gdLst/>
            <a:ahLst/>
            <a:cxnLst/>
            <a:rect l="l" t="t" r="r" b="b"/>
            <a:pathLst>
              <a:path w="304800" h="1066800">
                <a:moveTo>
                  <a:pt x="634" y="615950"/>
                </a:moveTo>
                <a:lnTo>
                  <a:pt x="2540" y="643255"/>
                </a:lnTo>
                <a:lnTo>
                  <a:pt x="5080" y="670560"/>
                </a:lnTo>
                <a:lnTo>
                  <a:pt x="6984" y="697230"/>
                </a:lnTo>
                <a:lnTo>
                  <a:pt x="9525" y="723900"/>
                </a:lnTo>
                <a:lnTo>
                  <a:pt x="12700" y="749300"/>
                </a:lnTo>
                <a:lnTo>
                  <a:pt x="15875" y="774700"/>
                </a:lnTo>
                <a:lnTo>
                  <a:pt x="19684" y="798830"/>
                </a:lnTo>
                <a:lnTo>
                  <a:pt x="24130" y="822960"/>
                </a:lnTo>
                <a:lnTo>
                  <a:pt x="28575" y="845819"/>
                </a:lnTo>
                <a:lnTo>
                  <a:pt x="32384" y="868680"/>
                </a:lnTo>
                <a:lnTo>
                  <a:pt x="38734" y="889000"/>
                </a:lnTo>
                <a:lnTo>
                  <a:pt x="44450" y="909319"/>
                </a:lnTo>
                <a:lnTo>
                  <a:pt x="49530" y="929640"/>
                </a:lnTo>
                <a:lnTo>
                  <a:pt x="55880" y="947419"/>
                </a:lnTo>
                <a:lnTo>
                  <a:pt x="62230" y="963930"/>
                </a:lnTo>
                <a:lnTo>
                  <a:pt x="69850" y="979169"/>
                </a:lnTo>
                <a:lnTo>
                  <a:pt x="76200" y="994410"/>
                </a:lnTo>
                <a:lnTo>
                  <a:pt x="82550" y="1008380"/>
                </a:lnTo>
                <a:lnTo>
                  <a:pt x="89534" y="1019810"/>
                </a:lnTo>
                <a:lnTo>
                  <a:pt x="97790" y="1029969"/>
                </a:lnTo>
                <a:lnTo>
                  <a:pt x="104775" y="1040130"/>
                </a:lnTo>
                <a:lnTo>
                  <a:pt x="113030" y="1047750"/>
                </a:lnTo>
                <a:lnTo>
                  <a:pt x="120650" y="1054100"/>
                </a:lnTo>
                <a:lnTo>
                  <a:pt x="127634" y="1059180"/>
                </a:lnTo>
                <a:lnTo>
                  <a:pt x="135890" y="1062990"/>
                </a:lnTo>
                <a:lnTo>
                  <a:pt x="142875" y="1065530"/>
                </a:lnTo>
                <a:lnTo>
                  <a:pt x="152400" y="1065530"/>
                </a:lnTo>
                <a:lnTo>
                  <a:pt x="152400" y="1066800"/>
                </a:lnTo>
                <a:lnTo>
                  <a:pt x="159384" y="1065530"/>
                </a:lnTo>
                <a:lnTo>
                  <a:pt x="167640" y="1062990"/>
                </a:lnTo>
                <a:lnTo>
                  <a:pt x="174625" y="1059180"/>
                </a:lnTo>
                <a:lnTo>
                  <a:pt x="184150" y="1054100"/>
                </a:lnTo>
                <a:lnTo>
                  <a:pt x="191134" y="1047750"/>
                </a:lnTo>
                <a:lnTo>
                  <a:pt x="199390" y="1040130"/>
                </a:lnTo>
                <a:lnTo>
                  <a:pt x="206375" y="1031240"/>
                </a:lnTo>
                <a:lnTo>
                  <a:pt x="212725" y="1019810"/>
                </a:lnTo>
                <a:lnTo>
                  <a:pt x="220980" y="1008380"/>
                </a:lnTo>
                <a:lnTo>
                  <a:pt x="228600" y="994410"/>
                </a:lnTo>
                <a:lnTo>
                  <a:pt x="234950" y="980440"/>
                </a:lnTo>
                <a:lnTo>
                  <a:pt x="241300" y="963930"/>
                </a:lnTo>
                <a:lnTo>
                  <a:pt x="247650" y="947419"/>
                </a:lnTo>
                <a:lnTo>
                  <a:pt x="254000" y="929640"/>
                </a:lnTo>
                <a:lnTo>
                  <a:pt x="259080" y="910590"/>
                </a:lnTo>
                <a:lnTo>
                  <a:pt x="265430" y="890269"/>
                </a:lnTo>
                <a:lnTo>
                  <a:pt x="269875" y="868680"/>
                </a:lnTo>
                <a:lnTo>
                  <a:pt x="275590" y="847090"/>
                </a:lnTo>
                <a:lnTo>
                  <a:pt x="279400" y="822960"/>
                </a:lnTo>
                <a:lnTo>
                  <a:pt x="282575" y="798830"/>
                </a:lnTo>
                <a:lnTo>
                  <a:pt x="288290" y="774700"/>
                </a:lnTo>
                <a:lnTo>
                  <a:pt x="290830" y="749300"/>
                </a:lnTo>
                <a:lnTo>
                  <a:pt x="294640" y="723900"/>
                </a:lnTo>
                <a:lnTo>
                  <a:pt x="297180" y="698500"/>
                </a:lnTo>
                <a:lnTo>
                  <a:pt x="299084" y="670560"/>
                </a:lnTo>
                <a:lnTo>
                  <a:pt x="300990" y="643255"/>
                </a:lnTo>
                <a:lnTo>
                  <a:pt x="301625" y="615950"/>
                </a:lnTo>
                <a:lnTo>
                  <a:pt x="303530" y="589280"/>
                </a:lnTo>
                <a:lnTo>
                  <a:pt x="303530" y="560705"/>
                </a:lnTo>
                <a:lnTo>
                  <a:pt x="304800" y="533400"/>
                </a:lnTo>
                <a:lnTo>
                  <a:pt x="304800" y="505460"/>
                </a:lnTo>
                <a:lnTo>
                  <a:pt x="303530" y="476885"/>
                </a:lnTo>
                <a:lnTo>
                  <a:pt x="301625" y="449580"/>
                </a:lnTo>
                <a:lnTo>
                  <a:pt x="300990" y="421005"/>
                </a:lnTo>
                <a:lnTo>
                  <a:pt x="299084" y="394335"/>
                </a:lnTo>
                <a:lnTo>
                  <a:pt x="297180" y="368300"/>
                </a:lnTo>
                <a:lnTo>
                  <a:pt x="294640" y="341630"/>
                </a:lnTo>
                <a:lnTo>
                  <a:pt x="290830" y="316230"/>
                </a:lnTo>
                <a:lnTo>
                  <a:pt x="288290" y="290830"/>
                </a:lnTo>
                <a:lnTo>
                  <a:pt x="284480" y="266700"/>
                </a:lnTo>
                <a:lnTo>
                  <a:pt x="280034" y="241935"/>
                </a:lnTo>
                <a:lnTo>
                  <a:pt x="275590" y="219710"/>
                </a:lnTo>
                <a:lnTo>
                  <a:pt x="269875" y="197485"/>
                </a:lnTo>
                <a:lnTo>
                  <a:pt x="265430" y="176530"/>
                </a:lnTo>
                <a:lnTo>
                  <a:pt x="260350" y="156210"/>
                </a:lnTo>
                <a:lnTo>
                  <a:pt x="254000" y="137160"/>
                </a:lnTo>
                <a:lnTo>
                  <a:pt x="247650" y="118110"/>
                </a:lnTo>
                <a:lnTo>
                  <a:pt x="241934" y="101600"/>
                </a:lnTo>
                <a:lnTo>
                  <a:pt x="234950" y="86360"/>
                </a:lnTo>
                <a:lnTo>
                  <a:pt x="228600" y="70485"/>
                </a:lnTo>
                <a:lnTo>
                  <a:pt x="220980" y="57785"/>
                </a:lnTo>
                <a:lnTo>
                  <a:pt x="214630" y="45085"/>
                </a:lnTo>
                <a:lnTo>
                  <a:pt x="206375" y="35560"/>
                </a:lnTo>
                <a:lnTo>
                  <a:pt x="199390" y="25400"/>
                </a:lnTo>
                <a:lnTo>
                  <a:pt x="191134" y="17780"/>
                </a:lnTo>
                <a:lnTo>
                  <a:pt x="184150" y="11430"/>
                </a:lnTo>
                <a:lnTo>
                  <a:pt x="176530" y="6350"/>
                </a:lnTo>
                <a:lnTo>
                  <a:pt x="167640" y="1905"/>
                </a:lnTo>
                <a:lnTo>
                  <a:pt x="159384" y="0"/>
                </a:lnTo>
                <a:lnTo>
                  <a:pt x="144780" y="0"/>
                </a:lnTo>
                <a:lnTo>
                  <a:pt x="136525" y="1905"/>
                </a:lnTo>
                <a:lnTo>
                  <a:pt x="127634" y="6350"/>
                </a:lnTo>
                <a:lnTo>
                  <a:pt x="120650" y="11430"/>
                </a:lnTo>
                <a:lnTo>
                  <a:pt x="113030" y="17780"/>
                </a:lnTo>
                <a:lnTo>
                  <a:pt x="104775" y="25400"/>
                </a:lnTo>
                <a:lnTo>
                  <a:pt x="97790" y="35560"/>
                </a:lnTo>
                <a:lnTo>
                  <a:pt x="89534" y="45085"/>
                </a:lnTo>
                <a:lnTo>
                  <a:pt x="83184" y="57785"/>
                </a:lnTo>
                <a:lnTo>
                  <a:pt x="76200" y="70485"/>
                </a:lnTo>
                <a:lnTo>
                  <a:pt x="69850" y="86360"/>
                </a:lnTo>
                <a:lnTo>
                  <a:pt x="62230" y="101600"/>
                </a:lnTo>
                <a:lnTo>
                  <a:pt x="57150" y="118110"/>
                </a:lnTo>
                <a:lnTo>
                  <a:pt x="50800" y="137160"/>
                </a:lnTo>
                <a:lnTo>
                  <a:pt x="44450" y="156210"/>
                </a:lnTo>
                <a:lnTo>
                  <a:pt x="38734" y="176530"/>
                </a:lnTo>
                <a:lnTo>
                  <a:pt x="34290" y="197485"/>
                </a:lnTo>
                <a:lnTo>
                  <a:pt x="28575" y="219710"/>
                </a:lnTo>
                <a:lnTo>
                  <a:pt x="24130" y="241935"/>
                </a:lnTo>
                <a:lnTo>
                  <a:pt x="19684" y="266700"/>
                </a:lnTo>
                <a:lnTo>
                  <a:pt x="15875" y="290830"/>
                </a:lnTo>
                <a:lnTo>
                  <a:pt x="13334" y="316230"/>
                </a:lnTo>
                <a:lnTo>
                  <a:pt x="9525" y="341630"/>
                </a:lnTo>
                <a:lnTo>
                  <a:pt x="6984" y="368300"/>
                </a:lnTo>
                <a:lnTo>
                  <a:pt x="5080" y="394335"/>
                </a:lnTo>
                <a:lnTo>
                  <a:pt x="3175" y="421005"/>
                </a:lnTo>
                <a:lnTo>
                  <a:pt x="2540" y="449580"/>
                </a:lnTo>
                <a:lnTo>
                  <a:pt x="634" y="476885"/>
                </a:lnTo>
                <a:lnTo>
                  <a:pt x="0" y="505460"/>
                </a:lnTo>
                <a:lnTo>
                  <a:pt x="0" y="588010"/>
                </a:lnTo>
                <a:lnTo>
                  <a:pt x="634" y="6159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24200" y="4724400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0" y="685800"/>
                </a:moveTo>
                <a:lnTo>
                  <a:pt x="152400" y="685800"/>
                </a:lnTo>
                <a:lnTo>
                  <a:pt x="15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124200" y="4724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10000" y="541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76600" y="4724400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0" y="685800"/>
                </a:moveTo>
                <a:lnTo>
                  <a:pt x="2514600" y="685800"/>
                </a:lnTo>
                <a:lnTo>
                  <a:pt x="2514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76600" y="4724400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0" y="685800"/>
                </a:moveTo>
                <a:lnTo>
                  <a:pt x="2514600" y="685800"/>
                </a:lnTo>
                <a:lnTo>
                  <a:pt x="2514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72200" y="4724400"/>
            <a:ext cx="152400" cy="685800"/>
          </a:xfrm>
          <a:custGeom>
            <a:avLst/>
            <a:gdLst/>
            <a:ahLst/>
            <a:cxnLst/>
            <a:rect l="l" t="t" r="r" b="b"/>
            <a:pathLst>
              <a:path w="152400" h="685800">
                <a:moveTo>
                  <a:pt x="0" y="685800"/>
                </a:moveTo>
                <a:lnTo>
                  <a:pt x="152400" y="685800"/>
                </a:lnTo>
                <a:lnTo>
                  <a:pt x="152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72200" y="472440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0" y="685800"/>
                </a:moveTo>
                <a:lnTo>
                  <a:pt x="685800" y="685800"/>
                </a:lnTo>
                <a:lnTo>
                  <a:pt x="685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58000" y="541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24600" y="4724400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0" y="685800"/>
                </a:moveTo>
                <a:lnTo>
                  <a:pt x="2514600" y="685800"/>
                </a:lnTo>
                <a:lnTo>
                  <a:pt x="2514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24600" y="4724400"/>
            <a:ext cx="2514600" cy="685800"/>
          </a:xfrm>
          <a:custGeom>
            <a:avLst/>
            <a:gdLst/>
            <a:ahLst/>
            <a:cxnLst/>
            <a:rect l="l" t="t" r="r" b="b"/>
            <a:pathLst>
              <a:path w="2514600" h="685800">
                <a:moveTo>
                  <a:pt x="0" y="685800"/>
                </a:moveTo>
                <a:lnTo>
                  <a:pt x="2514600" y="685800"/>
                </a:lnTo>
                <a:lnTo>
                  <a:pt x="2514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20200" y="4495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48800" y="5562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67000" y="4495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124200" y="47237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76600" y="47237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91200" y="54095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72200" y="47237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24600" y="47237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39200" y="5410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648348" y="610696"/>
            <a:ext cx="2666703" cy="1446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3784">
              <a:lnSpc>
                <a:spcPts val="4595"/>
              </a:lnSpc>
              <a:spcBef>
                <a:spcPts val="229"/>
              </a:spcBef>
            </a:pP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Ef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cia</a:t>
            </a:r>
          </a:p>
          <a:p>
            <a:pPr marL="12700" marR="83896" algn="ctr">
              <a:lnSpc>
                <a:spcPct val="95825"/>
              </a:lnSpc>
              <a:spcBef>
                <a:spcPts val="1794"/>
              </a:spcBef>
            </a:pPr>
            <a:r>
              <a:rPr b="1" spc="-14" dirty="0">
                <a:solidFill>
                  <a:srgbClr val="002060"/>
                </a:solidFill>
                <a:latin typeface="Times New Roman"/>
                <a:cs typeface="Times New Roman"/>
              </a:rPr>
              <a:t>P</a:t>
            </a:r>
            <a:r>
              <a:rPr b="1" spc="14" dirty="0">
                <a:solidFill>
                  <a:srgbClr val="002060"/>
                </a:solidFill>
                <a:latin typeface="Times New Roman"/>
                <a:cs typeface="Times New Roman"/>
              </a:rPr>
              <a:t>a</a:t>
            </a:r>
            <a:r>
              <a:rPr b="1" dirty="0">
                <a:solidFill>
                  <a:srgbClr val="002060"/>
                </a:solidFill>
                <a:latin typeface="Times New Roman"/>
                <a:cs typeface="Times New Roman"/>
              </a:rPr>
              <a:t>qu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et</a:t>
            </a:r>
            <a:r>
              <a:rPr b="1" dirty="0">
                <a:solidFill>
                  <a:srgbClr val="002060"/>
                </a:solidFill>
                <a:latin typeface="Times New Roman"/>
                <a:cs typeface="Times New Roman"/>
              </a:rPr>
              <a:t>es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2060"/>
                </a:solidFill>
                <a:latin typeface="Times New Roman"/>
                <a:cs typeface="Times New Roman"/>
              </a:rPr>
              <a:t>p</a:t>
            </a:r>
            <a:r>
              <a:rPr b="1" spc="14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002060"/>
                </a:solidFill>
                <a:latin typeface="Times New Roman"/>
                <a:cs typeface="Times New Roman"/>
              </a:rPr>
              <a:t>q</a:t>
            </a:r>
            <a:r>
              <a:rPr b="1" spc="-14" dirty="0">
                <a:solidFill>
                  <a:srgbClr val="002060"/>
                </a:solidFill>
                <a:latin typeface="Times New Roman"/>
                <a:cs typeface="Times New Roman"/>
              </a:rPr>
              <a:t>u</a:t>
            </a:r>
            <a:r>
              <a:rPr b="1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b="1" spc="-4" dirty="0">
                <a:solidFill>
                  <a:srgbClr val="002060"/>
                </a:solidFill>
                <a:latin typeface="Times New Roman"/>
                <a:cs typeface="Times New Roman"/>
              </a:rPr>
              <a:t>ñ</a:t>
            </a:r>
            <a:r>
              <a:rPr b="1" dirty="0">
                <a:solidFill>
                  <a:srgbClr val="002060"/>
                </a:solidFill>
                <a:latin typeface="Times New Roman"/>
                <a:cs typeface="Times New Roman"/>
              </a:rPr>
              <a:t>os</a:t>
            </a:r>
          </a:p>
          <a:p>
            <a:pPr marL="12700" marR="83896" algn="ctr">
              <a:lnSpc>
                <a:spcPct val="95825"/>
              </a:lnSpc>
              <a:spcBef>
                <a:spcPts val="570"/>
              </a:spcBef>
            </a:pPr>
            <a:r>
              <a:rPr b="1" dirty="0">
                <a:solidFill>
                  <a:srgbClr val="002060"/>
                </a:solidFill>
                <a:latin typeface="Times New Roman"/>
                <a:cs typeface="Times New Roman"/>
              </a:rPr>
              <a:t>(</a:t>
            </a:r>
            <a:r>
              <a:rPr b="1" dirty="0" err="1">
                <a:solidFill>
                  <a:srgbClr val="002060"/>
                </a:solidFill>
                <a:latin typeface="Times New Roman"/>
                <a:cs typeface="Times New Roman"/>
              </a:rPr>
              <a:t>Menos</a:t>
            </a:r>
            <a:r>
              <a:rPr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s-CO" b="1" spc="14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b="1" dirty="0" err="1">
                <a:solidFill>
                  <a:srgbClr val="002060"/>
                </a:solidFill>
                <a:latin typeface="Times New Roman"/>
                <a:cs typeface="Times New Roman"/>
              </a:rPr>
              <a:t>f</a:t>
            </a:r>
            <a:r>
              <a:rPr b="1" spc="-4" dirty="0" err="1">
                <a:solidFill>
                  <a:srgbClr val="002060"/>
                </a:solidFill>
                <a:latin typeface="Times New Roman"/>
                <a:cs typeface="Times New Roman"/>
              </a:rPr>
              <a:t>i</a:t>
            </a:r>
            <a:r>
              <a:rPr b="1" spc="4" dirty="0" err="1">
                <a:solidFill>
                  <a:srgbClr val="002060"/>
                </a:solidFill>
                <a:latin typeface="Times New Roman"/>
                <a:cs typeface="Times New Roman"/>
              </a:rPr>
              <a:t>cie</a:t>
            </a:r>
            <a:r>
              <a:rPr b="1" dirty="0" err="1">
                <a:solidFill>
                  <a:srgbClr val="002060"/>
                </a:solidFill>
                <a:latin typeface="Times New Roman"/>
                <a:cs typeface="Times New Roman"/>
              </a:rPr>
              <a:t>n</a:t>
            </a:r>
            <a:r>
              <a:rPr b="1" spc="-9" dirty="0" err="1">
                <a:solidFill>
                  <a:srgbClr val="002060"/>
                </a:solidFill>
                <a:latin typeface="Times New Roman"/>
                <a:cs typeface="Times New Roman"/>
              </a:rPr>
              <a:t>t</a:t>
            </a:r>
            <a:r>
              <a:rPr b="1" spc="4" dirty="0" err="1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spc="4" dirty="0">
                <a:solidFill>
                  <a:srgbClr val="002060"/>
                </a:solidFill>
                <a:latin typeface="Times New Roman"/>
                <a:cs typeface="Times New Roman"/>
              </a:rPr>
              <a:t>)</a:t>
            </a:r>
            <a:endParaRPr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17263" y="3798644"/>
            <a:ext cx="3026537" cy="5892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1939"/>
              </a:lnSpc>
              <a:spcBef>
                <a:spcPts val="97"/>
              </a:spcBef>
            </a:pPr>
            <a:r>
              <a:rPr b="1" dirty="0">
                <a:solidFill>
                  <a:srgbClr val="002060"/>
                </a:solidFill>
                <a:latin typeface="Times New Roman"/>
                <a:cs typeface="Times New Roman"/>
              </a:rPr>
              <a:t>Paqu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002060"/>
                </a:solidFill>
                <a:latin typeface="Times New Roman"/>
                <a:cs typeface="Times New Roman"/>
              </a:rPr>
              <a:t>t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002060"/>
                </a:solidFill>
                <a:latin typeface="Times New Roman"/>
                <a:cs typeface="Times New Roman"/>
              </a:rPr>
              <a:t>s </a:t>
            </a:r>
            <a:r>
              <a:rPr b="1" spc="9" dirty="0">
                <a:solidFill>
                  <a:srgbClr val="002060"/>
                </a:solidFill>
                <a:latin typeface="Times New Roman"/>
                <a:cs typeface="Times New Roman"/>
              </a:rPr>
              <a:t>g</a:t>
            </a:r>
            <a:r>
              <a:rPr b="1" dirty="0">
                <a:solidFill>
                  <a:srgbClr val="002060"/>
                </a:solidFill>
                <a:latin typeface="Times New Roman"/>
                <a:cs typeface="Times New Roman"/>
              </a:rPr>
              <a:t>ra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n</a:t>
            </a:r>
            <a:r>
              <a:rPr b="1" spc="-14" dirty="0">
                <a:solidFill>
                  <a:srgbClr val="002060"/>
                </a:solidFill>
                <a:latin typeface="Times New Roman"/>
                <a:cs typeface="Times New Roman"/>
              </a:rPr>
              <a:t>d</a:t>
            </a:r>
            <a:r>
              <a:rPr b="1" spc="-4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002060"/>
                </a:solidFill>
                <a:latin typeface="Times New Roman"/>
                <a:cs typeface="Times New Roman"/>
              </a:rPr>
              <a:t>s</a:t>
            </a:r>
          </a:p>
          <a:p>
            <a:pPr marL="12700" marR="34289" algn="ctr">
              <a:lnSpc>
                <a:spcPct val="95825"/>
              </a:lnSpc>
              <a:spcBef>
                <a:spcPts val="473"/>
              </a:spcBef>
            </a:pPr>
            <a:r>
              <a:rPr b="1" dirty="0">
                <a:solidFill>
                  <a:srgbClr val="002060"/>
                </a:solidFill>
                <a:latin typeface="Times New Roman"/>
                <a:cs typeface="Times New Roman"/>
              </a:rPr>
              <a:t>(</a:t>
            </a:r>
            <a:r>
              <a:rPr b="1" dirty="0" err="1">
                <a:solidFill>
                  <a:srgbClr val="002060"/>
                </a:solidFill>
                <a:latin typeface="Times New Roman"/>
                <a:cs typeface="Times New Roman"/>
              </a:rPr>
              <a:t>Más</a:t>
            </a:r>
            <a:r>
              <a:rPr b="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s-CO" b="1" spc="14" dirty="0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b="1" dirty="0" err="1">
                <a:solidFill>
                  <a:srgbClr val="002060"/>
                </a:solidFill>
                <a:latin typeface="Times New Roman"/>
                <a:cs typeface="Times New Roman"/>
              </a:rPr>
              <a:t>f</a:t>
            </a:r>
            <a:r>
              <a:rPr b="1" spc="-9" dirty="0" err="1">
                <a:solidFill>
                  <a:srgbClr val="002060"/>
                </a:solidFill>
                <a:latin typeface="Times New Roman"/>
                <a:cs typeface="Times New Roman"/>
              </a:rPr>
              <a:t>i</a:t>
            </a:r>
            <a:r>
              <a:rPr b="1" spc="14" dirty="0" err="1">
                <a:solidFill>
                  <a:srgbClr val="002060"/>
                </a:solidFill>
                <a:latin typeface="Times New Roman"/>
                <a:cs typeface="Times New Roman"/>
              </a:rPr>
              <a:t>c</a:t>
            </a:r>
            <a:r>
              <a:rPr b="1" dirty="0" err="1">
                <a:solidFill>
                  <a:srgbClr val="002060"/>
                </a:solidFill>
                <a:latin typeface="Times New Roman"/>
                <a:cs typeface="Times New Roman"/>
              </a:rPr>
              <a:t>i</a:t>
            </a:r>
            <a:r>
              <a:rPr b="1" spc="4" dirty="0" err="1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b="1" dirty="0" err="1">
                <a:solidFill>
                  <a:srgbClr val="002060"/>
                </a:solidFill>
                <a:latin typeface="Times New Roman"/>
                <a:cs typeface="Times New Roman"/>
              </a:rPr>
              <a:t>n</a:t>
            </a:r>
            <a:r>
              <a:rPr b="1" spc="-4" dirty="0" err="1">
                <a:solidFill>
                  <a:srgbClr val="002060"/>
                </a:solidFill>
                <a:latin typeface="Times New Roman"/>
                <a:cs typeface="Times New Roman"/>
              </a:rPr>
              <a:t>t</a:t>
            </a:r>
            <a:r>
              <a:rPr b="1" spc="4" dirty="0" err="1">
                <a:solidFill>
                  <a:srgbClr val="002060"/>
                </a:solidFill>
                <a:latin typeface="Times New Roman"/>
                <a:cs typeface="Times New Roman"/>
              </a:rPr>
              <a:t>e</a:t>
            </a:r>
            <a:r>
              <a:rPr b="1" spc="4" dirty="0">
                <a:solidFill>
                  <a:srgbClr val="002060"/>
                </a:solidFill>
                <a:latin typeface="Times New Roman"/>
                <a:cs typeface="Times New Roman"/>
              </a:rPr>
              <a:t>)</a:t>
            </a:r>
            <a:endParaRPr b="1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19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72200" y="47244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6324600" y="4724400"/>
            <a:ext cx="533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6858000" y="4724400"/>
            <a:ext cx="19812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3124200" y="47244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3276600" y="4724400"/>
            <a:ext cx="533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3810000" y="4724400"/>
            <a:ext cx="19812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2819400" y="4495800"/>
            <a:ext cx="6477000" cy="1066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79248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8077200" y="2362200"/>
            <a:ext cx="533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86106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67056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6858000" y="2362200"/>
            <a:ext cx="533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73914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54864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5638800" y="2362200"/>
            <a:ext cx="533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61722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42672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4419600" y="2362200"/>
            <a:ext cx="533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49530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0480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200400" y="2362200"/>
            <a:ext cx="533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733800" y="2362200"/>
            <a:ext cx="152400" cy="685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819400" y="2209800"/>
            <a:ext cx="6477000" cy="1066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288541" y="560097"/>
            <a:ext cx="172502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85032" y="560097"/>
            <a:ext cx="147443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Me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84648" y="560097"/>
            <a:ext cx="208734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CO" sz="4400" spc="-5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éc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ic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8318" y="1524000"/>
            <a:ext cx="4191000" cy="45541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marL="469900" marR="61036" indent="-457200">
              <a:lnSpc>
                <a:spcPts val="3370"/>
              </a:lnSpc>
              <a:spcBef>
                <a:spcPts val="168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Es</a:t>
            </a:r>
            <a:r>
              <a:rPr sz="2800" spc="4" dirty="0">
                <a:latin typeface="Times New Roman"/>
                <a:cs typeface="Times New Roman"/>
              </a:rPr>
              <a:t>ca</a:t>
            </a:r>
            <a:r>
              <a:rPr sz="2800" spc="-4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bili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d</a:t>
            </a:r>
          </a:p>
          <a:p>
            <a:pPr marL="469900" marR="1089474" indent="-457200">
              <a:lnSpc>
                <a:spcPts val="3679"/>
              </a:lnSpc>
              <a:spcBef>
                <a:spcPts val="786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sp</a:t>
            </a:r>
            <a:r>
              <a:rPr sz="2800" spc="9" dirty="0">
                <a:latin typeface="Times New Roman"/>
                <a:cs typeface="Times New Roman"/>
              </a:rPr>
              <a:t>on</a:t>
            </a:r>
            <a:r>
              <a:rPr sz="2800" dirty="0">
                <a:latin typeface="Times New Roman"/>
                <a:cs typeface="Times New Roman"/>
              </a:rPr>
              <a:t>ibili</a:t>
            </a:r>
            <a:r>
              <a:rPr sz="2800" spc="-4" dirty="0">
                <a:latin typeface="Times New Roman"/>
                <a:cs typeface="Times New Roman"/>
              </a:rPr>
              <a:t>dad </a:t>
            </a:r>
            <a:endParaRPr sz="2800" dirty="0">
              <a:latin typeface="Times New Roman"/>
              <a:cs typeface="Times New Roman"/>
            </a:endParaRPr>
          </a:p>
          <a:p>
            <a:pPr marL="469900" marR="1089474" indent="-457200">
              <a:lnSpc>
                <a:spcPts val="3679"/>
              </a:lnSpc>
              <a:spcBef>
                <a:spcPts val="960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end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m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spc="-4" dirty="0">
                <a:latin typeface="Times New Roman"/>
                <a:cs typeface="Times New Roman"/>
              </a:rPr>
              <a:t>to </a:t>
            </a:r>
            <a:endParaRPr sz="2800" dirty="0">
              <a:latin typeface="Times New Roman"/>
              <a:cs typeface="Times New Roman"/>
            </a:endParaRPr>
          </a:p>
          <a:p>
            <a:pPr marL="469900" marR="1089474" indent="-457200">
              <a:lnSpc>
                <a:spcPts val="3679"/>
              </a:lnSpc>
              <a:spcBef>
                <a:spcPts val="960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Se</a:t>
            </a:r>
            <a:r>
              <a:rPr sz="2800" spc="4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ur</a:t>
            </a:r>
            <a:r>
              <a:rPr sz="2800" spc="4" dirty="0">
                <a:latin typeface="Times New Roman"/>
                <a:cs typeface="Times New Roman"/>
              </a:rPr>
              <a:t>id</a:t>
            </a:r>
            <a:r>
              <a:rPr sz="2800" spc="-4" dirty="0">
                <a:latin typeface="Times New Roman"/>
                <a:cs typeface="Times New Roman"/>
              </a:rPr>
              <a:t>ad</a:t>
            </a:r>
            <a:endParaRPr sz="2800" dirty="0">
              <a:latin typeface="Times New Roman"/>
              <a:cs typeface="Times New Roman"/>
            </a:endParaRPr>
          </a:p>
          <a:p>
            <a:pPr marL="469900" marR="228246" indent="-457200">
              <a:lnSpc>
                <a:spcPts val="3679"/>
              </a:lnSpc>
              <a:spcBef>
                <a:spcPts val="985"/>
              </a:spcBef>
              <a:buFont typeface="Wingdings" panose="05000000000000000000" pitchFamily="2" charset="2"/>
              <a:buChar char="§"/>
            </a:pPr>
            <a:r>
              <a:rPr sz="2800" spc="-4" dirty="0">
                <a:latin typeface="Times New Roman"/>
                <a:cs typeface="Times New Roman"/>
              </a:rPr>
              <a:t>F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cil</a:t>
            </a:r>
            <a:r>
              <a:rPr sz="2800" spc="-4" dirty="0">
                <a:latin typeface="Times New Roman"/>
                <a:cs typeface="Times New Roman"/>
              </a:rPr>
              <a:t>id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est</a:t>
            </a:r>
            <a:r>
              <a:rPr sz="2800" spc="-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ón </a:t>
            </a:r>
          </a:p>
          <a:p>
            <a:pPr marL="469900" marR="228246" indent="-457200">
              <a:lnSpc>
                <a:spcPts val="3679"/>
              </a:lnSpc>
              <a:spcBef>
                <a:spcPts val="960"/>
              </a:spcBef>
              <a:buFont typeface="Wingdings" panose="05000000000000000000" pitchFamily="2" charset="2"/>
              <a:buChar char="§"/>
            </a:pPr>
            <a:r>
              <a:rPr sz="2800" spc="-4" dirty="0">
                <a:latin typeface="Times New Roman"/>
                <a:cs typeface="Times New Roman"/>
              </a:rPr>
              <a:t>F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cil</a:t>
            </a:r>
            <a:r>
              <a:rPr sz="2800" spc="-4" dirty="0">
                <a:latin typeface="Times New Roman"/>
                <a:cs typeface="Times New Roman"/>
              </a:rPr>
              <a:t>id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u</a:t>
            </a:r>
            <a:r>
              <a:rPr sz="2800" spc="-9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o </a:t>
            </a:r>
          </a:p>
          <a:p>
            <a:pPr marL="469900" marR="228246" indent="-457200">
              <a:lnSpc>
                <a:spcPts val="3679"/>
              </a:lnSpc>
              <a:spcBef>
                <a:spcPts val="960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dap</a:t>
            </a:r>
            <a:r>
              <a:rPr sz="2800" spc="-4" dirty="0">
                <a:latin typeface="Times New Roman"/>
                <a:cs typeface="Times New Roman"/>
              </a:rPr>
              <a:t>ta</a:t>
            </a:r>
            <a:r>
              <a:rPr sz="2800" spc="4" dirty="0">
                <a:latin typeface="Times New Roman"/>
                <a:cs typeface="Times New Roman"/>
              </a:rPr>
              <a:t>b</a:t>
            </a:r>
            <a:r>
              <a:rPr sz="2800" spc="-9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lidad</a:t>
            </a:r>
          </a:p>
          <a:p>
            <a:pPr marL="469900" indent="-457200">
              <a:lnSpc>
                <a:spcPct val="95825"/>
              </a:lnSpc>
              <a:spcBef>
                <a:spcPts val="985"/>
              </a:spcBef>
              <a:buFont typeface="Wingdings" panose="05000000000000000000" pitchFamily="2" charset="2"/>
              <a:buChar char="§"/>
            </a:pP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j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ste 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l 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supu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s</a:t>
            </a:r>
            <a:r>
              <a:rPr sz="2800" spc="-14" dirty="0">
                <a:latin typeface="Times New Roman"/>
                <a:cs typeface="Times New Roman"/>
              </a:rPr>
              <a:t>to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506768-4964-AF7E-8350-66544681F02C}"/>
              </a:ext>
            </a:extLst>
          </p:cNvPr>
          <p:cNvSpPr txBox="1"/>
          <p:nvPr/>
        </p:nvSpPr>
        <p:spPr>
          <a:xfrm>
            <a:off x="914400" y="2216034"/>
            <a:ext cx="4343400" cy="31700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dirty="0"/>
              <a:t>El capítulo 2 de Top-</a:t>
            </a:r>
            <a:r>
              <a:rPr lang="es-MX" sz="2000" dirty="0" err="1"/>
              <a:t>down</a:t>
            </a:r>
            <a:r>
              <a:rPr lang="es-MX" sz="2000" dirty="0"/>
              <a:t> </a:t>
            </a:r>
            <a:r>
              <a:rPr lang="es-MX" sz="2000" dirty="0" err="1"/>
              <a:t>design</a:t>
            </a:r>
            <a:r>
              <a:rPr lang="es-MX" sz="2000" dirty="0"/>
              <a:t> proporciona técnicas para analizar los objetivos o metas técnicas de un cliente para un nuevo diseño o la actualización de una red. </a:t>
            </a:r>
          </a:p>
          <a:p>
            <a:endParaRPr lang="es-MX" sz="2000" dirty="0"/>
          </a:p>
          <a:p>
            <a:r>
              <a:rPr lang="es-MX" sz="2000" dirty="0"/>
              <a:t>El análisis de los objetivos técnicos del cliente puede ayudarle a recomendar con confianza tecnologías que cumplan las expectativas del cliente.</a:t>
            </a:r>
            <a:endParaRPr lang="es-CO" sz="2000" dirty="0"/>
          </a:p>
        </p:txBody>
      </p:sp>
      <p:sp>
        <p:nvSpPr>
          <p:cNvPr id="9" name="Globo: flecha derecha 8">
            <a:extLst>
              <a:ext uri="{FF2B5EF4-FFF2-40B4-BE49-F238E27FC236}">
                <a16:creationId xmlns:a16="http://schemas.microsoft.com/office/drawing/2014/main" id="{A9557844-BE21-952E-D97F-614B711285EF}"/>
              </a:ext>
            </a:extLst>
          </p:cNvPr>
          <p:cNvSpPr/>
          <p:nvPr/>
        </p:nvSpPr>
        <p:spPr>
          <a:xfrm>
            <a:off x="5793136" y="3343883"/>
            <a:ext cx="914400" cy="914400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824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3479039" y="554001"/>
            <a:ext cx="529275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Ef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ci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nc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a: Un e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je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mplo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20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371601"/>
            <a:ext cx="6945746" cy="488503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1312403" y="2286000"/>
            <a:ext cx="2162175" cy="3115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56138" y="5116830"/>
            <a:ext cx="960119" cy="226694"/>
          </a:xfrm>
          <a:custGeom>
            <a:avLst/>
            <a:gdLst/>
            <a:ahLst/>
            <a:cxnLst/>
            <a:rect l="l" t="t" r="r" b="b"/>
            <a:pathLst>
              <a:path w="960119" h="226695">
                <a:moveTo>
                  <a:pt x="285750" y="0"/>
                </a:moveTo>
                <a:lnTo>
                  <a:pt x="0" y="207644"/>
                </a:lnTo>
                <a:lnTo>
                  <a:pt x="960119" y="226694"/>
                </a:lnTo>
                <a:lnTo>
                  <a:pt x="883919" y="0"/>
                </a:lnTo>
                <a:lnTo>
                  <a:pt x="285750" y="0"/>
                </a:lnTo>
                <a:close/>
              </a:path>
            </a:pathLst>
          </a:custGeom>
          <a:solidFill>
            <a:srgbClr val="3D3D3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56138" y="5116830"/>
            <a:ext cx="960119" cy="226694"/>
          </a:xfrm>
          <a:custGeom>
            <a:avLst/>
            <a:gdLst/>
            <a:ahLst/>
            <a:cxnLst/>
            <a:rect l="l" t="t" r="r" b="b"/>
            <a:pathLst>
              <a:path w="960119" h="226695">
                <a:moveTo>
                  <a:pt x="285750" y="0"/>
                </a:moveTo>
                <a:lnTo>
                  <a:pt x="883919" y="0"/>
                </a:lnTo>
                <a:lnTo>
                  <a:pt x="960119" y="226694"/>
                </a:lnTo>
                <a:lnTo>
                  <a:pt x="0" y="207644"/>
                </a:lnTo>
                <a:lnTo>
                  <a:pt x="285750" y="0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04777" y="3873500"/>
            <a:ext cx="1287780" cy="1484630"/>
          </a:xfrm>
          <a:custGeom>
            <a:avLst/>
            <a:gdLst/>
            <a:ahLst/>
            <a:cxnLst/>
            <a:rect l="l" t="t" r="r" b="b"/>
            <a:pathLst>
              <a:path w="1287780" h="1484630">
                <a:moveTo>
                  <a:pt x="1287780" y="1357630"/>
                </a:moveTo>
                <a:lnTo>
                  <a:pt x="1287780" y="1305560"/>
                </a:lnTo>
                <a:lnTo>
                  <a:pt x="1160780" y="1244600"/>
                </a:lnTo>
                <a:lnTo>
                  <a:pt x="1041400" y="1186180"/>
                </a:lnTo>
                <a:lnTo>
                  <a:pt x="977900" y="1154430"/>
                </a:lnTo>
                <a:lnTo>
                  <a:pt x="933450" y="1135380"/>
                </a:lnTo>
                <a:lnTo>
                  <a:pt x="881380" y="1107440"/>
                </a:lnTo>
                <a:lnTo>
                  <a:pt x="839469" y="1082040"/>
                </a:lnTo>
                <a:lnTo>
                  <a:pt x="807719" y="1051560"/>
                </a:lnTo>
                <a:lnTo>
                  <a:pt x="781050" y="1016000"/>
                </a:lnTo>
                <a:lnTo>
                  <a:pt x="750569" y="930910"/>
                </a:lnTo>
                <a:lnTo>
                  <a:pt x="742950" y="872490"/>
                </a:lnTo>
                <a:lnTo>
                  <a:pt x="735330" y="795020"/>
                </a:lnTo>
                <a:lnTo>
                  <a:pt x="728980" y="698500"/>
                </a:lnTo>
                <a:lnTo>
                  <a:pt x="728980" y="600710"/>
                </a:lnTo>
                <a:lnTo>
                  <a:pt x="736600" y="454660"/>
                </a:lnTo>
                <a:lnTo>
                  <a:pt x="741680" y="364490"/>
                </a:lnTo>
                <a:lnTo>
                  <a:pt x="749300" y="289560"/>
                </a:lnTo>
                <a:lnTo>
                  <a:pt x="756919" y="228600"/>
                </a:lnTo>
                <a:lnTo>
                  <a:pt x="763269" y="186690"/>
                </a:lnTo>
                <a:lnTo>
                  <a:pt x="774700" y="142240"/>
                </a:lnTo>
                <a:lnTo>
                  <a:pt x="800100" y="76200"/>
                </a:lnTo>
                <a:lnTo>
                  <a:pt x="820419" y="43180"/>
                </a:lnTo>
                <a:lnTo>
                  <a:pt x="855980" y="0"/>
                </a:lnTo>
                <a:lnTo>
                  <a:pt x="520700" y="0"/>
                </a:lnTo>
                <a:lnTo>
                  <a:pt x="549275" y="38100"/>
                </a:lnTo>
                <a:lnTo>
                  <a:pt x="565784" y="69850"/>
                </a:lnTo>
                <a:lnTo>
                  <a:pt x="578484" y="105410"/>
                </a:lnTo>
                <a:lnTo>
                  <a:pt x="590550" y="148590"/>
                </a:lnTo>
                <a:lnTo>
                  <a:pt x="597534" y="201930"/>
                </a:lnTo>
                <a:lnTo>
                  <a:pt x="603250" y="259080"/>
                </a:lnTo>
                <a:lnTo>
                  <a:pt x="605790" y="361950"/>
                </a:lnTo>
                <a:lnTo>
                  <a:pt x="612775" y="457200"/>
                </a:lnTo>
                <a:lnTo>
                  <a:pt x="608330" y="600710"/>
                </a:lnTo>
                <a:lnTo>
                  <a:pt x="601980" y="698500"/>
                </a:lnTo>
                <a:lnTo>
                  <a:pt x="590550" y="795020"/>
                </a:lnTo>
                <a:lnTo>
                  <a:pt x="577850" y="873760"/>
                </a:lnTo>
                <a:lnTo>
                  <a:pt x="563880" y="930910"/>
                </a:lnTo>
                <a:lnTo>
                  <a:pt x="544830" y="988060"/>
                </a:lnTo>
                <a:lnTo>
                  <a:pt x="525780" y="1021080"/>
                </a:lnTo>
                <a:lnTo>
                  <a:pt x="495934" y="1056640"/>
                </a:lnTo>
                <a:lnTo>
                  <a:pt x="474980" y="1078230"/>
                </a:lnTo>
                <a:lnTo>
                  <a:pt x="438150" y="1107440"/>
                </a:lnTo>
                <a:lnTo>
                  <a:pt x="393700" y="1135380"/>
                </a:lnTo>
                <a:lnTo>
                  <a:pt x="353060" y="1154430"/>
                </a:lnTo>
                <a:lnTo>
                  <a:pt x="285750" y="1186180"/>
                </a:lnTo>
                <a:lnTo>
                  <a:pt x="153035" y="1243330"/>
                </a:lnTo>
                <a:lnTo>
                  <a:pt x="0" y="1305560"/>
                </a:lnTo>
                <a:lnTo>
                  <a:pt x="0" y="1357630"/>
                </a:lnTo>
                <a:lnTo>
                  <a:pt x="73660" y="1390650"/>
                </a:lnTo>
                <a:lnTo>
                  <a:pt x="165735" y="1419860"/>
                </a:lnTo>
                <a:lnTo>
                  <a:pt x="286385" y="1446530"/>
                </a:lnTo>
                <a:lnTo>
                  <a:pt x="411480" y="1461770"/>
                </a:lnTo>
                <a:lnTo>
                  <a:pt x="514350" y="1477010"/>
                </a:lnTo>
                <a:lnTo>
                  <a:pt x="652780" y="1484630"/>
                </a:lnTo>
                <a:lnTo>
                  <a:pt x="798830" y="1477010"/>
                </a:lnTo>
                <a:lnTo>
                  <a:pt x="908050" y="1465580"/>
                </a:lnTo>
                <a:lnTo>
                  <a:pt x="1027430" y="1446530"/>
                </a:lnTo>
                <a:lnTo>
                  <a:pt x="1136650" y="1419860"/>
                </a:lnTo>
                <a:lnTo>
                  <a:pt x="1217930" y="1390650"/>
                </a:lnTo>
                <a:lnTo>
                  <a:pt x="1287780" y="1357630"/>
                </a:lnTo>
                <a:close/>
              </a:path>
            </a:pathLst>
          </a:custGeom>
          <a:solidFill>
            <a:srgbClr val="7E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804777" y="3873500"/>
            <a:ext cx="1287780" cy="1484630"/>
          </a:xfrm>
          <a:custGeom>
            <a:avLst/>
            <a:gdLst/>
            <a:ahLst/>
            <a:cxnLst/>
            <a:rect l="l" t="t" r="r" b="b"/>
            <a:pathLst>
              <a:path w="1287780" h="1484630">
                <a:moveTo>
                  <a:pt x="520700" y="0"/>
                </a:moveTo>
                <a:lnTo>
                  <a:pt x="855980" y="0"/>
                </a:lnTo>
                <a:lnTo>
                  <a:pt x="820419" y="43180"/>
                </a:lnTo>
                <a:lnTo>
                  <a:pt x="800100" y="76200"/>
                </a:lnTo>
                <a:lnTo>
                  <a:pt x="784225" y="110490"/>
                </a:lnTo>
                <a:lnTo>
                  <a:pt x="763269" y="186690"/>
                </a:lnTo>
                <a:lnTo>
                  <a:pt x="756919" y="228600"/>
                </a:lnTo>
                <a:lnTo>
                  <a:pt x="749300" y="289560"/>
                </a:lnTo>
                <a:lnTo>
                  <a:pt x="741680" y="364490"/>
                </a:lnTo>
                <a:lnTo>
                  <a:pt x="736600" y="454660"/>
                </a:lnTo>
                <a:lnTo>
                  <a:pt x="728980" y="600710"/>
                </a:lnTo>
                <a:lnTo>
                  <a:pt x="728980" y="698500"/>
                </a:lnTo>
                <a:lnTo>
                  <a:pt x="735330" y="795020"/>
                </a:lnTo>
                <a:lnTo>
                  <a:pt x="742950" y="872490"/>
                </a:lnTo>
                <a:lnTo>
                  <a:pt x="750569" y="930910"/>
                </a:lnTo>
                <a:lnTo>
                  <a:pt x="768350" y="988060"/>
                </a:lnTo>
                <a:lnTo>
                  <a:pt x="807719" y="1051560"/>
                </a:lnTo>
                <a:lnTo>
                  <a:pt x="839469" y="1082040"/>
                </a:lnTo>
                <a:lnTo>
                  <a:pt x="881380" y="1107440"/>
                </a:lnTo>
                <a:lnTo>
                  <a:pt x="933450" y="1135380"/>
                </a:lnTo>
                <a:lnTo>
                  <a:pt x="977900" y="1154430"/>
                </a:lnTo>
                <a:lnTo>
                  <a:pt x="1041400" y="1186180"/>
                </a:lnTo>
                <a:lnTo>
                  <a:pt x="1160780" y="1244600"/>
                </a:lnTo>
                <a:lnTo>
                  <a:pt x="1287780" y="1305560"/>
                </a:lnTo>
                <a:lnTo>
                  <a:pt x="1287780" y="1357630"/>
                </a:lnTo>
                <a:lnTo>
                  <a:pt x="1217930" y="1390650"/>
                </a:lnTo>
                <a:lnTo>
                  <a:pt x="1136650" y="1419860"/>
                </a:lnTo>
                <a:lnTo>
                  <a:pt x="1027430" y="1446530"/>
                </a:lnTo>
                <a:lnTo>
                  <a:pt x="908050" y="1465580"/>
                </a:lnTo>
                <a:lnTo>
                  <a:pt x="798830" y="1477010"/>
                </a:lnTo>
                <a:lnTo>
                  <a:pt x="652780" y="1484630"/>
                </a:lnTo>
                <a:lnTo>
                  <a:pt x="514350" y="1477010"/>
                </a:lnTo>
                <a:lnTo>
                  <a:pt x="411480" y="1461770"/>
                </a:lnTo>
                <a:lnTo>
                  <a:pt x="286385" y="1446530"/>
                </a:lnTo>
                <a:lnTo>
                  <a:pt x="165735" y="1419860"/>
                </a:lnTo>
                <a:lnTo>
                  <a:pt x="73660" y="1390650"/>
                </a:lnTo>
                <a:lnTo>
                  <a:pt x="0" y="1357630"/>
                </a:lnTo>
                <a:lnTo>
                  <a:pt x="0" y="1305560"/>
                </a:lnTo>
                <a:lnTo>
                  <a:pt x="153035" y="1243330"/>
                </a:lnTo>
                <a:lnTo>
                  <a:pt x="285750" y="1186180"/>
                </a:lnTo>
                <a:lnTo>
                  <a:pt x="353060" y="1154430"/>
                </a:lnTo>
                <a:lnTo>
                  <a:pt x="393700" y="1135380"/>
                </a:lnTo>
                <a:lnTo>
                  <a:pt x="438150" y="1107440"/>
                </a:lnTo>
                <a:lnTo>
                  <a:pt x="474980" y="1078230"/>
                </a:lnTo>
                <a:lnTo>
                  <a:pt x="495934" y="1056640"/>
                </a:lnTo>
                <a:lnTo>
                  <a:pt x="525780" y="1021080"/>
                </a:lnTo>
                <a:lnTo>
                  <a:pt x="544830" y="988060"/>
                </a:lnTo>
                <a:lnTo>
                  <a:pt x="563880" y="930910"/>
                </a:lnTo>
                <a:lnTo>
                  <a:pt x="577850" y="873760"/>
                </a:lnTo>
                <a:lnTo>
                  <a:pt x="590550" y="795020"/>
                </a:lnTo>
                <a:lnTo>
                  <a:pt x="601980" y="698500"/>
                </a:lnTo>
                <a:lnTo>
                  <a:pt x="608330" y="600710"/>
                </a:lnTo>
                <a:lnTo>
                  <a:pt x="612775" y="457200"/>
                </a:lnTo>
                <a:lnTo>
                  <a:pt x="605790" y="361950"/>
                </a:lnTo>
                <a:lnTo>
                  <a:pt x="603250" y="259080"/>
                </a:lnTo>
                <a:lnTo>
                  <a:pt x="597534" y="201930"/>
                </a:lnTo>
                <a:lnTo>
                  <a:pt x="590550" y="148590"/>
                </a:lnTo>
                <a:lnTo>
                  <a:pt x="578484" y="105410"/>
                </a:lnTo>
                <a:lnTo>
                  <a:pt x="565784" y="69850"/>
                </a:lnTo>
                <a:lnTo>
                  <a:pt x="549275" y="38100"/>
                </a:lnTo>
                <a:lnTo>
                  <a:pt x="520700" y="0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293727" y="4945381"/>
            <a:ext cx="337184" cy="45085"/>
          </a:xfrm>
          <a:custGeom>
            <a:avLst/>
            <a:gdLst/>
            <a:ahLst/>
            <a:cxnLst/>
            <a:rect l="l" t="t" r="r" b="b"/>
            <a:pathLst>
              <a:path w="337184" h="45085">
                <a:moveTo>
                  <a:pt x="0" y="634"/>
                </a:moveTo>
                <a:lnTo>
                  <a:pt x="38100" y="18414"/>
                </a:lnTo>
                <a:lnTo>
                  <a:pt x="80644" y="32384"/>
                </a:lnTo>
                <a:lnTo>
                  <a:pt x="127000" y="40004"/>
                </a:lnTo>
                <a:lnTo>
                  <a:pt x="175894" y="45084"/>
                </a:lnTo>
                <a:lnTo>
                  <a:pt x="229234" y="38734"/>
                </a:lnTo>
                <a:lnTo>
                  <a:pt x="274954" y="26034"/>
                </a:lnTo>
                <a:lnTo>
                  <a:pt x="311150" y="15874"/>
                </a:lnTo>
                <a:lnTo>
                  <a:pt x="337184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04777" y="5181600"/>
            <a:ext cx="1282700" cy="125730"/>
          </a:xfrm>
          <a:custGeom>
            <a:avLst/>
            <a:gdLst/>
            <a:ahLst/>
            <a:cxnLst/>
            <a:rect l="l" t="t" r="r" b="b"/>
            <a:pathLst>
              <a:path w="1282700" h="125730">
                <a:moveTo>
                  <a:pt x="0" y="2540"/>
                </a:moveTo>
                <a:lnTo>
                  <a:pt x="70485" y="33020"/>
                </a:lnTo>
                <a:lnTo>
                  <a:pt x="143510" y="54610"/>
                </a:lnTo>
                <a:lnTo>
                  <a:pt x="201930" y="71120"/>
                </a:lnTo>
                <a:lnTo>
                  <a:pt x="285750" y="87630"/>
                </a:lnTo>
                <a:lnTo>
                  <a:pt x="368300" y="100330"/>
                </a:lnTo>
                <a:lnTo>
                  <a:pt x="454025" y="111760"/>
                </a:lnTo>
                <a:lnTo>
                  <a:pt x="527050" y="120650"/>
                </a:lnTo>
                <a:lnTo>
                  <a:pt x="646430" y="125730"/>
                </a:lnTo>
                <a:lnTo>
                  <a:pt x="786130" y="120650"/>
                </a:lnTo>
                <a:lnTo>
                  <a:pt x="871219" y="111760"/>
                </a:lnTo>
                <a:lnTo>
                  <a:pt x="1012825" y="91440"/>
                </a:lnTo>
                <a:lnTo>
                  <a:pt x="1084580" y="76200"/>
                </a:lnTo>
                <a:lnTo>
                  <a:pt x="1149350" y="57150"/>
                </a:lnTo>
                <a:lnTo>
                  <a:pt x="1225550" y="29210"/>
                </a:lnTo>
                <a:lnTo>
                  <a:pt x="128270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20957" y="3691889"/>
            <a:ext cx="1549400" cy="218440"/>
          </a:xfrm>
          <a:custGeom>
            <a:avLst/>
            <a:gdLst/>
            <a:ahLst/>
            <a:cxnLst/>
            <a:rect l="l" t="t" r="r" b="b"/>
            <a:pathLst>
              <a:path w="1549400" h="218440">
                <a:moveTo>
                  <a:pt x="0" y="218440"/>
                </a:moveTo>
                <a:lnTo>
                  <a:pt x="1549400" y="218440"/>
                </a:lnTo>
                <a:lnTo>
                  <a:pt x="1549400" y="0"/>
                </a:lnTo>
                <a:lnTo>
                  <a:pt x="0" y="0"/>
                </a:lnTo>
                <a:lnTo>
                  <a:pt x="0" y="2184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20957" y="3691889"/>
            <a:ext cx="1549400" cy="218440"/>
          </a:xfrm>
          <a:custGeom>
            <a:avLst/>
            <a:gdLst/>
            <a:ahLst/>
            <a:cxnLst/>
            <a:rect l="l" t="t" r="r" b="b"/>
            <a:pathLst>
              <a:path w="1549400" h="218440">
                <a:moveTo>
                  <a:pt x="0" y="218440"/>
                </a:moveTo>
                <a:lnTo>
                  <a:pt x="1549400" y="218440"/>
                </a:lnTo>
                <a:lnTo>
                  <a:pt x="1549400" y="0"/>
                </a:lnTo>
                <a:lnTo>
                  <a:pt x="0" y="0"/>
                </a:lnTo>
                <a:lnTo>
                  <a:pt x="0" y="218440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97157" y="3548381"/>
            <a:ext cx="400050" cy="111125"/>
          </a:xfrm>
          <a:custGeom>
            <a:avLst/>
            <a:gdLst/>
            <a:ahLst/>
            <a:cxnLst/>
            <a:rect l="l" t="t" r="r" b="b"/>
            <a:pathLst>
              <a:path w="400050" h="111125">
                <a:moveTo>
                  <a:pt x="0" y="60325"/>
                </a:moveTo>
                <a:lnTo>
                  <a:pt x="172085" y="50800"/>
                </a:lnTo>
                <a:lnTo>
                  <a:pt x="400050" y="0"/>
                </a:lnTo>
                <a:lnTo>
                  <a:pt x="400050" y="74294"/>
                </a:lnTo>
                <a:lnTo>
                  <a:pt x="163830" y="106044"/>
                </a:lnTo>
                <a:lnTo>
                  <a:pt x="0" y="111125"/>
                </a:lnTo>
                <a:lnTo>
                  <a:pt x="0" y="60325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295314" y="3626485"/>
            <a:ext cx="0" cy="63498"/>
          </a:xfrm>
          <a:custGeom>
            <a:avLst/>
            <a:gdLst/>
            <a:ahLst/>
            <a:cxnLst/>
            <a:rect l="l" t="t" r="r" b="b"/>
            <a:pathLst>
              <a:path h="63498">
                <a:moveTo>
                  <a:pt x="0" y="0"/>
                </a:moveTo>
                <a:lnTo>
                  <a:pt x="0" y="63498"/>
                </a:lnTo>
              </a:path>
            </a:pathLst>
          </a:custGeom>
          <a:ln w="41275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74678" y="3627120"/>
            <a:ext cx="41275" cy="61595"/>
          </a:xfrm>
          <a:custGeom>
            <a:avLst/>
            <a:gdLst/>
            <a:ahLst/>
            <a:cxnLst/>
            <a:rect l="l" t="t" r="r" b="b"/>
            <a:pathLst>
              <a:path w="41275" h="61595">
                <a:moveTo>
                  <a:pt x="0" y="61595"/>
                </a:moveTo>
                <a:lnTo>
                  <a:pt x="41275" y="61595"/>
                </a:lnTo>
                <a:lnTo>
                  <a:pt x="41275" y="0"/>
                </a:lnTo>
                <a:lnTo>
                  <a:pt x="0" y="0"/>
                </a:lnTo>
                <a:lnTo>
                  <a:pt x="0" y="61595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55247" y="3557270"/>
            <a:ext cx="582930" cy="131444"/>
          </a:xfrm>
          <a:custGeom>
            <a:avLst/>
            <a:gdLst/>
            <a:ahLst/>
            <a:cxnLst/>
            <a:rect l="l" t="t" r="r" b="b"/>
            <a:pathLst>
              <a:path w="582930" h="131444">
                <a:moveTo>
                  <a:pt x="224790" y="121285"/>
                </a:moveTo>
                <a:lnTo>
                  <a:pt x="582930" y="84454"/>
                </a:lnTo>
                <a:lnTo>
                  <a:pt x="582930" y="0"/>
                </a:lnTo>
                <a:lnTo>
                  <a:pt x="217170" y="74294"/>
                </a:lnTo>
                <a:lnTo>
                  <a:pt x="0" y="88900"/>
                </a:lnTo>
                <a:lnTo>
                  <a:pt x="0" y="131444"/>
                </a:lnTo>
                <a:lnTo>
                  <a:pt x="224790" y="12128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755247" y="3557270"/>
            <a:ext cx="582930" cy="131444"/>
          </a:xfrm>
          <a:custGeom>
            <a:avLst/>
            <a:gdLst/>
            <a:ahLst/>
            <a:cxnLst/>
            <a:rect l="l" t="t" r="r" b="b"/>
            <a:pathLst>
              <a:path w="582930" h="131444">
                <a:moveTo>
                  <a:pt x="582930" y="0"/>
                </a:moveTo>
                <a:lnTo>
                  <a:pt x="217170" y="74294"/>
                </a:lnTo>
                <a:lnTo>
                  <a:pt x="0" y="88900"/>
                </a:lnTo>
                <a:lnTo>
                  <a:pt x="0" y="131444"/>
                </a:lnTo>
                <a:lnTo>
                  <a:pt x="224790" y="121285"/>
                </a:lnTo>
                <a:lnTo>
                  <a:pt x="582930" y="84454"/>
                </a:lnTo>
                <a:lnTo>
                  <a:pt x="582930" y="0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783187" y="3581400"/>
            <a:ext cx="535940" cy="83820"/>
          </a:xfrm>
          <a:custGeom>
            <a:avLst/>
            <a:gdLst/>
            <a:ahLst/>
            <a:cxnLst/>
            <a:rect l="l" t="t" r="r" b="b"/>
            <a:pathLst>
              <a:path w="535940" h="83820">
                <a:moveTo>
                  <a:pt x="0" y="83820"/>
                </a:moveTo>
                <a:lnTo>
                  <a:pt x="198755" y="69850"/>
                </a:lnTo>
                <a:lnTo>
                  <a:pt x="53594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92457" y="3634739"/>
            <a:ext cx="889000" cy="151130"/>
          </a:xfrm>
          <a:custGeom>
            <a:avLst/>
            <a:gdLst/>
            <a:ahLst/>
            <a:cxnLst/>
            <a:rect l="l" t="t" r="r" b="b"/>
            <a:pathLst>
              <a:path w="889000" h="151130">
                <a:moveTo>
                  <a:pt x="0" y="57150"/>
                </a:moveTo>
                <a:lnTo>
                  <a:pt x="8254" y="92710"/>
                </a:lnTo>
                <a:lnTo>
                  <a:pt x="23495" y="114300"/>
                </a:lnTo>
                <a:lnTo>
                  <a:pt x="46354" y="133350"/>
                </a:lnTo>
                <a:lnTo>
                  <a:pt x="71754" y="142240"/>
                </a:lnTo>
                <a:lnTo>
                  <a:pt x="103504" y="146050"/>
                </a:lnTo>
                <a:lnTo>
                  <a:pt x="128904" y="135890"/>
                </a:lnTo>
                <a:lnTo>
                  <a:pt x="166370" y="123190"/>
                </a:lnTo>
                <a:lnTo>
                  <a:pt x="210820" y="111760"/>
                </a:lnTo>
                <a:lnTo>
                  <a:pt x="261620" y="107950"/>
                </a:lnTo>
                <a:lnTo>
                  <a:pt x="325120" y="114300"/>
                </a:lnTo>
                <a:lnTo>
                  <a:pt x="381000" y="127000"/>
                </a:lnTo>
                <a:lnTo>
                  <a:pt x="438150" y="142240"/>
                </a:lnTo>
                <a:lnTo>
                  <a:pt x="490854" y="151130"/>
                </a:lnTo>
                <a:lnTo>
                  <a:pt x="528954" y="146050"/>
                </a:lnTo>
                <a:lnTo>
                  <a:pt x="591820" y="135890"/>
                </a:lnTo>
                <a:lnTo>
                  <a:pt x="660400" y="127000"/>
                </a:lnTo>
                <a:lnTo>
                  <a:pt x="725804" y="114300"/>
                </a:lnTo>
                <a:lnTo>
                  <a:pt x="798195" y="100330"/>
                </a:lnTo>
                <a:lnTo>
                  <a:pt x="840104" y="88900"/>
                </a:lnTo>
                <a:lnTo>
                  <a:pt x="861695" y="81280"/>
                </a:lnTo>
                <a:lnTo>
                  <a:pt x="878204" y="69850"/>
                </a:lnTo>
                <a:lnTo>
                  <a:pt x="889000" y="52070"/>
                </a:lnTo>
                <a:lnTo>
                  <a:pt x="880745" y="26670"/>
                </a:lnTo>
                <a:lnTo>
                  <a:pt x="865504" y="12700"/>
                </a:lnTo>
                <a:lnTo>
                  <a:pt x="840104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71197" y="3389631"/>
            <a:ext cx="755650" cy="301625"/>
          </a:xfrm>
          <a:custGeom>
            <a:avLst/>
            <a:gdLst/>
            <a:ahLst/>
            <a:cxnLst/>
            <a:rect l="l" t="t" r="r" b="b"/>
            <a:pathLst>
              <a:path w="755650" h="301625">
                <a:moveTo>
                  <a:pt x="0" y="301625"/>
                </a:moveTo>
                <a:lnTo>
                  <a:pt x="755650" y="301625"/>
                </a:lnTo>
                <a:lnTo>
                  <a:pt x="75565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71197" y="3389631"/>
            <a:ext cx="755650" cy="301625"/>
          </a:xfrm>
          <a:custGeom>
            <a:avLst/>
            <a:gdLst/>
            <a:ahLst/>
            <a:cxnLst/>
            <a:rect l="l" t="t" r="r" b="b"/>
            <a:pathLst>
              <a:path w="755650" h="301625">
                <a:moveTo>
                  <a:pt x="0" y="301625"/>
                </a:moveTo>
                <a:lnTo>
                  <a:pt x="755650" y="301625"/>
                </a:lnTo>
                <a:lnTo>
                  <a:pt x="755650" y="0"/>
                </a:lnTo>
                <a:lnTo>
                  <a:pt x="0" y="0"/>
                </a:lnTo>
                <a:lnTo>
                  <a:pt x="0" y="301625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14377" y="342265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685800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14377" y="342265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13107" y="3451860"/>
            <a:ext cx="687070" cy="0"/>
          </a:xfrm>
          <a:custGeom>
            <a:avLst/>
            <a:gdLst/>
            <a:ahLst/>
            <a:cxnLst/>
            <a:rect l="l" t="t" r="r" b="b"/>
            <a:pathLst>
              <a:path w="687070">
                <a:moveTo>
                  <a:pt x="687070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13107" y="3451860"/>
            <a:ext cx="687070" cy="0"/>
          </a:xfrm>
          <a:custGeom>
            <a:avLst/>
            <a:gdLst/>
            <a:ahLst/>
            <a:cxnLst/>
            <a:rect l="l" t="t" r="r" b="b"/>
            <a:pathLst>
              <a:path w="687070">
                <a:moveTo>
                  <a:pt x="0" y="0"/>
                </a:moveTo>
                <a:lnTo>
                  <a:pt x="68707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14377" y="34798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685800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14377" y="347980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15647" y="352298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685800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15647" y="352298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414378" y="3552189"/>
            <a:ext cx="687069" cy="0"/>
          </a:xfrm>
          <a:custGeom>
            <a:avLst/>
            <a:gdLst/>
            <a:ahLst/>
            <a:cxnLst/>
            <a:rect l="l" t="t" r="r" b="b"/>
            <a:pathLst>
              <a:path w="687069">
                <a:moveTo>
                  <a:pt x="687069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14378" y="3552189"/>
            <a:ext cx="687069" cy="0"/>
          </a:xfrm>
          <a:custGeom>
            <a:avLst/>
            <a:gdLst/>
            <a:ahLst/>
            <a:cxnLst/>
            <a:rect l="l" t="t" r="r" b="b"/>
            <a:pathLst>
              <a:path w="687069">
                <a:moveTo>
                  <a:pt x="0" y="0"/>
                </a:moveTo>
                <a:lnTo>
                  <a:pt x="687069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15647" y="358013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685800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15647" y="3580130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14377" y="3628389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46127" y="3629660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84227" y="3628389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15977" y="3628389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67" name="object 67"/>
          <p:cNvSpPr/>
          <p:nvPr/>
        </p:nvSpPr>
        <p:spPr>
          <a:xfrm>
            <a:off x="4554077" y="3625850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68" name="object 68"/>
          <p:cNvSpPr/>
          <p:nvPr/>
        </p:nvSpPr>
        <p:spPr>
          <a:xfrm>
            <a:off x="4585827" y="3628389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69" name="object 69"/>
          <p:cNvSpPr/>
          <p:nvPr/>
        </p:nvSpPr>
        <p:spPr>
          <a:xfrm>
            <a:off x="4623927" y="3625850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0" name="object 70"/>
          <p:cNvSpPr/>
          <p:nvPr/>
        </p:nvSpPr>
        <p:spPr>
          <a:xfrm>
            <a:off x="4655677" y="3625850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1" name="object 71"/>
          <p:cNvSpPr/>
          <p:nvPr/>
        </p:nvSpPr>
        <p:spPr>
          <a:xfrm>
            <a:off x="4689967" y="3629660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2" name="object 72"/>
          <p:cNvSpPr/>
          <p:nvPr/>
        </p:nvSpPr>
        <p:spPr>
          <a:xfrm>
            <a:off x="4722986" y="3630295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3" name="object 73"/>
          <p:cNvSpPr/>
          <p:nvPr/>
        </p:nvSpPr>
        <p:spPr>
          <a:xfrm>
            <a:off x="4759817" y="3629660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4" name="object 74"/>
          <p:cNvSpPr/>
          <p:nvPr/>
        </p:nvSpPr>
        <p:spPr>
          <a:xfrm>
            <a:off x="4792836" y="3629660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5" name="object 75"/>
          <p:cNvSpPr/>
          <p:nvPr/>
        </p:nvSpPr>
        <p:spPr>
          <a:xfrm>
            <a:off x="4829667" y="3628389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6" name="object 76"/>
          <p:cNvSpPr/>
          <p:nvPr/>
        </p:nvSpPr>
        <p:spPr>
          <a:xfrm>
            <a:off x="4862686" y="3629660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7" name="object 77"/>
          <p:cNvSpPr/>
          <p:nvPr/>
        </p:nvSpPr>
        <p:spPr>
          <a:xfrm>
            <a:off x="4899517" y="3628389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8" name="object 78"/>
          <p:cNvSpPr/>
          <p:nvPr/>
        </p:nvSpPr>
        <p:spPr>
          <a:xfrm>
            <a:off x="4932536" y="3628389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9" name="object 79"/>
          <p:cNvSpPr/>
          <p:nvPr/>
        </p:nvSpPr>
        <p:spPr>
          <a:xfrm>
            <a:off x="4965557" y="3628389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0" name="object 80"/>
          <p:cNvSpPr/>
          <p:nvPr/>
        </p:nvSpPr>
        <p:spPr>
          <a:xfrm>
            <a:off x="4997307" y="3629660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1" name="object 81"/>
          <p:cNvSpPr/>
          <p:nvPr/>
        </p:nvSpPr>
        <p:spPr>
          <a:xfrm>
            <a:off x="5035407" y="3628389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2" name="object 82"/>
          <p:cNvSpPr/>
          <p:nvPr/>
        </p:nvSpPr>
        <p:spPr>
          <a:xfrm>
            <a:off x="5067157" y="3628389"/>
            <a:ext cx="45719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66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3" name="object 83"/>
          <p:cNvSpPr/>
          <p:nvPr/>
        </p:nvSpPr>
        <p:spPr>
          <a:xfrm>
            <a:off x="4996036" y="3387089"/>
            <a:ext cx="45719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3D3D3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4" name="object 84"/>
          <p:cNvSpPr/>
          <p:nvPr/>
        </p:nvSpPr>
        <p:spPr>
          <a:xfrm>
            <a:off x="4402948" y="3368039"/>
            <a:ext cx="592455" cy="19050"/>
          </a:xfrm>
          <a:custGeom>
            <a:avLst/>
            <a:gdLst/>
            <a:ahLst/>
            <a:cxnLst/>
            <a:rect l="l" t="t" r="r" b="b"/>
            <a:pathLst>
              <a:path w="592455" h="19050">
                <a:moveTo>
                  <a:pt x="592455" y="19050"/>
                </a:moveTo>
                <a:lnTo>
                  <a:pt x="0" y="19050"/>
                </a:lnTo>
                <a:lnTo>
                  <a:pt x="0" y="0"/>
                </a:lnTo>
                <a:lnTo>
                  <a:pt x="590550" y="0"/>
                </a:lnTo>
                <a:lnTo>
                  <a:pt x="592455" y="19050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69317" y="3006089"/>
            <a:ext cx="525788" cy="358140"/>
          </a:xfrm>
          <a:custGeom>
            <a:avLst/>
            <a:gdLst/>
            <a:ahLst/>
            <a:cxnLst/>
            <a:rect l="l" t="t" r="r" b="b"/>
            <a:pathLst>
              <a:path w="461644" h="358140">
                <a:moveTo>
                  <a:pt x="0" y="358140"/>
                </a:moveTo>
                <a:lnTo>
                  <a:pt x="442594" y="358140"/>
                </a:lnTo>
                <a:lnTo>
                  <a:pt x="455294" y="349250"/>
                </a:lnTo>
                <a:lnTo>
                  <a:pt x="461644" y="326390"/>
                </a:lnTo>
                <a:lnTo>
                  <a:pt x="461644" y="33020"/>
                </a:lnTo>
                <a:lnTo>
                  <a:pt x="459104" y="8890"/>
                </a:lnTo>
                <a:lnTo>
                  <a:pt x="446404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6" name="object 86"/>
          <p:cNvSpPr/>
          <p:nvPr/>
        </p:nvSpPr>
        <p:spPr>
          <a:xfrm>
            <a:off x="4569317" y="3006089"/>
            <a:ext cx="525788" cy="358140"/>
          </a:xfrm>
          <a:custGeom>
            <a:avLst/>
            <a:gdLst/>
            <a:ahLst/>
            <a:cxnLst/>
            <a:rect l="l" t="t" r="r" b="b"/>
            <a:pathLst>
              <a:path w="461644" h="358140">
                <a:moveTo>
                  <a:pt x="0" y="358140"/>
                </a:moveTo>
                <a:lnTo>
                  <a:pt x="442594" y="358140"/>
                </a:lnTo>
                <a:lnTo>
                  <a:pt x="455294" y="349250"/>
                </a:lnTo>
                <a:lnTo>
                  <a:pt x="461644" y="326390"/>
                </a:lnTo>
                <a:lnTo>
                  <a:pt x="461644" y="33020"/>
                </a:lnTo>
                <a:lnTo>
                  <a:pt x="459104" y="8890"/>
                </a:lnTo>
                <a:lnTo>
                  <a:pt x="446404" y="0"/>
                </a:lnTo>
                <a:lnTo>
                  <a:pt x="0" y="0"/>
                </a:lnTo>
                <a:lnTo>
                  <a:pt x="0" y="358140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7" name="object 87"/>
          <p:cNvSpPr/>
          <p:nvPr/>
        </p:nvSpPr>
        <p:spPr>
          <a:xfrm>
            <a:off x="4592811" y="3036570"/>
            <a:ext cx="480225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421640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8" name="object 88"/>
          <p:cNvSpPr/>
          <p:nvPr/>
        </p:nvSpPr>
        <p:spPr>
          <a:xfrm>
            <a:off x="4592811" y="3036570"/>
            <a:ext cx="480225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64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9" name="object 89"/>
          <p:cNvSpPr/>
          <p:nvPr/>
        </p:nvSpPr>
        <p:spPr>
          <a:xfrm>
            <a:off x="4592811" y="3056256"/>
            <a:ext cx="481672" cy="3175"/>
          </a:xfrm>
          <a:custGeom>
            <a:avLst/>
            <a:gdLst/>
            <a:ahLst/>
            <a:cxnLst/>
            <a:rect l="l" t="t" r="r" b="b"/>
            <a:pathLst>
              <a:path w="422910" h="3175">
                <a:moveTo>
                  <a:pt x="422910" y="0"/>
                </a:moveTo>
                <a:lnTo>
                  <a:pt x="0" y="3175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0" name="object 90"/>
          <p:cNvSpPr/>
          <p:nvPr/>
        </p:nvSpPr>
        <p:spPr>
          <a:xfrm>
            <a:off x="4592811" y="3056256"/>
            <a:ext cx="481672" cy="3175"/>
          </a:xfrm>
          <a:custGeom>
            <a:avLst/>
            <a:gdLst/>
            <a:ahLst/>
            <a:cxnLst/>
            <a:rect l="l" t="t" r="r" b="b"/>
            <a:pathLst>
              <a:path w="422910" h="3175">
                <a:moveTo>
                  <a:pt x="0" y="3175"/>
                </a:moveTo>
                <a:lnTo>
                  <a:pt x="42291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1" name="object 91"/>
          <p:cNvSpPr/>
          <p:nvPr/>
        </p:nvSpPr>
        <p:spPr>
          <a:xfrm>
            <a:off x="4592811" y="3083560"/>
            <a:ext cx="480225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421640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2" name="object 92"/>
          <p:cNvSpPr/>
          <p:nvPr/>
        </p:nvSpPr>
        <p:spPr>
          <a:xfrm>
            <a:off x="4592811" y="3083560"/>
            <a:ext cx="480225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64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3" name="object 93"/>
          <p:cNvSpPr/>
          <p:nvPr/>
        </p:nvSpPr>
        <p:spPr>
          <a:xfrm>
            <a:off x="4592811" y="3103880"/>
            <a:ext cx="481672" cy="1904"/>
          </a:xfrm>
          <a:custGeom>
            <a:avLst/>
            <a:gdLst/>
            <a:ahLst/>
            <a:cxnLst/>
            <a:rect l="l" t="t" r="r" b="b"/>
            <a:pathLst>
              <a:path w="422910" h="1904">
                <a:moveTo>
                  <a:pt x="422910" y="0"/>
                </a:moveTo>
                <a:lnTo>
                  <a:pt x="0" y="1904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4" name="object 94"/>
          <p:cNvSpPr/>
          <p:nvPr/>
        </p:nvSpPr>
        <p:spPr>
          <a:xfrm>
            <a:off x="4592811" y="3103880"/>
            <a:ext cx="481672" cy="1904"/>
          </a:xfrm>
          <a:custGeom>
            <a:avLst/>
            <a:gdLst/>
            <a:ahLst/>
            <a:cxnLst/>
            <a:rect l="l" t="t" r="r" b="b"/>
            <a:pathLst>
              <a:path w="422910" h="1904">
                <a:moveTo>
                  <a:pt x="0" y="1904"/>
                </a:moveTo>
                <a:lnTo>
                  <a:pt x="42291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5" name="object 95"/>
          <p:cNvSpPr/>
          <p:nvPr/>
        </p:nvSpPr>
        <p:spPr>
          <a:xfrm>
            <a:off x="4594082" y="3130550"/>
            <a:ext cx="480224" cy="0"/>
          </a:xfrm>
          <a:custGeom>
            <a:avLst/>
            <a:gdLst/>
            <a:ahLst/>
            <a:cxnLst/>
            <a:rect l="l" t="t" r="r" b="b"/>
            <a:pathLst>
              <a:path w="421639">
                <a:moveTo>
                  <a:pt x="421639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6" name="object 96"/>
          <p:cNvSpPr/>
          <p:nvPr/>
        </p:nvSpPr>
        <p:spPr>
          <a:xfrm>
            <a:off x="4594082" y="3130550"/>
            <a:ext cx="480224" cy="0"/>
          </a:xfrm>
          <a:custGeom>
            <a:avLst/>
            <a:gdLst/>
            <a:ahLst/>
            <a:cxnLst/>
            <a:rect l="l" t="t" r="r" b="b"/>
            <a:pathLst>
              <a:path w="421639">
                <a:moveTo>
                  <a:pt x="0" y="0"/>
                </a:moveTo>
                <a:lnTo>
                  <a:pt x="421639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7" name="object 97"/>
          <p:cNvSpPr/>
          <p:nvPr/>
        </p:nvSpPr>
        <p:spPr>
          <a:xfrm>
            <a:off x="4594717" y="3150870"/>
            <a:ext cx="481672" cy="1904"/>
          </a:xfrm>
          <a:custGeom>
            <a:avLst/>
            <a:gdLst/>
            <a:ahLst/>
            <a:cxnLst/>
            <a:rect l="l" t="t" r="r" b="b"/>
            <a:pathLst>
              <a:path w="422910" h="1904">
                <a:moveTo>
                  <a:pt x="422910" y="0"/>
                </a:moveTo>
                <a:lnTo>
                  <a:pt x="0" y="1904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8" name="object 98"/>
          <p:cNvSpPr/>
          <p:nvPr/>
        </p:nvSpPr>
        <p:spPr>
          <a:xfrm>
            <a:off x="4594717" y="3150870"/>
            <a:ext cx="481672" cy="1904"/>
          </a:xfrm>
          <a:custGeom>
            <a:avLst/>
            <a:gdLst/>
            <a:ahLst/>
            <a:cxnLst/>
            <a:rect l="l" t="t" r="r" b="b"/>
            <a:pathLst>
              <a:path w="422910" h="1904">
                <a:moveTo>
                  <a:pt x="0" y="1904"/>
                </a:moveTo>
                <a:lnTo>
                  <a:pt x="42291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99" name="object 99"/>
          <p:cNvSpPr/>
          <p:nvPr/>
        </p:nvSpPr>
        <p:spPr>
          <a:xfrm>
            <a:off x="4594082" y="3178810"/>
            <a:ext cx="480224" cy="0"/>
          </a:xfrm>
          <a:custGeom>
            <a:avLst/>
            <a:gdLst/>
            <a:ahLst/>
            <a:cxnLst/>
            <a:rect l="l" t="t" r="r" b="b"/>
            <a:pathLst>
              <a:path w="421639">
                <a:moveTo>
                  <a:pt x="421639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0" name="object 100"/>
          <p:cNvSpPr/>
          <p:nvPr/>
        </p:nvSpPr>
        <p:spPr>
          <a:xfrm>
            <a:off x="4594082" y="3178810"/>
            <a:ext cx="480224" cy="0"/>
          </a:xfrm>
          <a:custGeom>
            <a:avLst/>
            <a:gdLst/>
            <a:ahLst/>
            <a:cxnLst/>
            <a:rect l="l" t="t" r="r" b="b"/>
            <a:pathLst>
              <a:path w="421639">
                <a:moveTo>
                  <a:pt x="0" y="0"/>
                </a:moveTo>
                <a:lnTo>
                  <a:pt x="421639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1" name="object 101"/>
          <p:cNvSpPr/>
          <p:nvPr/>
        </p:nvSpPr>
        <p:spPr>
          <a:xfrm>
            <a:off x="4594717" y="3199131"/>
            <a:ext cx="481672" cy="3175"/>
          </a:xfrm>
          <a:custGeom>
            <a:avLst/>
            <a:gdLst/>
            <a:ahLst/>
            <a:cxnLst/>
            <a:rect l="l" t="t" r="r" b="b"/>
            <a:pathLst>
              <a:path w="422910" h="3175">
                <a:moveTo>
                  <a:pt x="422910" y="0"/>
                </a:moveTo>
                <a:lnTo>
                  <a:pt x="0" y="3175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2" name="object 102"/>
          <p:cNvSpPr/>
          <p:nvPr/>
        </p:nvSpPr>
        <p:spPr>
          <a:xfrm>
            <a:off x="4594717" y="3199131"/>
            <a:ext cx="481672" cy="3175"/>
          </a:xfrm>
          <a:custGeom>
            <a:avLst/>
            <a:gdLst/>
            <a:ahLst/>
            <a:cxnLst/>
            <a:rect l="l" t="t" r="r" b="b"/>
            <a:pathLst>
              <a:path w="422910" h="3175">
                <a:moveTo>
                  <a:pt x="0" y="3175"/>
                </a:moveTo>
                <a:lnTo>
                  <a:pt x="42291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3" name="object 103"/>
          <p:cNvSpPr/>
          <p:nvPr/>
        </p:nvSpPr>
        <p:spPr>
          <a:xfrm>
            <a:off x="4592811" y="3227070"/>
            <a:ext cx="480225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421640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4" name="object 104"/>
          <p:cNvSpPr/>
          <p:nvPr/>
        </p:nvSpPr>
        <p:spPr>
          <a:xfrm>
            <a:off x="4592811" y="3227070"/>
            <a:ext cx="480225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64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5" name="object 105"/>
          <p:cNvSpPr/>
          <p:nvPr/>
        </p:nvSpPr>
        <p:spPr>
          <a:xfrm>
            <a:off x="4592811" y="3246756"/>
            <a:ext cx="481672" cy="3175"/>
          </a:xfrm>
          <a:custGeom>
            <a:avLst/>
            <a:gdLst/>
            <a:ahLst/>
            <a:cxnLst/>
            <a:rect l="l" t="t" r="r" b="b"/>
            <a:pathLst>
              <a:path w="422910" h="3175">
                <a:moveTo>
                  <a:pt x="422910" y="0"/>
                </a:moveTo>
                <a:lnTo>
                  <a:pt x="0" y="3175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6" name="object 106"/>
          <p:cNvSpPr/>
          <p:nvPr/>
        </p:nvSpPr>
        <p:spPr>
          <a:xfrm>
            <a:off x="4592811" y="3246756"/>
            <a:ext cx="481672" cy="3175"/>
          </a:xfrm>
          <a:custGeom>
            <a:avLst/>
            <a:gdLst/>
            <a:ahLst/>
            <a:cxnLst/>
            <a:rect l="l" t="t" r="r" b="b"/>
            <a:pathLst>
              <a:path w="422910" h="3175">
                <a:moveTo>
                  <a:pt x="0" y="3175"/>
                </a:moveTo>
                <a:lnTo>
                  <a:pt x="42291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7" name="object 107"/>
          <p:cNvSpPr/>
          <p:nvPr/>
        </p:nvSpPr>
        <p:spPr>
          <a:xfrm>
            <a:off x="4592811" y="3275330"/>
            <a:ext cx="480225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421640" y="0"/>
                </a:moveTo>
                <a:lnTo>
                  <a:pt x="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8" name="object 108"/>
          <p:cNvSpPr/>
          <p:nvPr/>
        </p:nvSpPr>
        <p:spPr>
          <a:xfrm>
            <a:off x="4592811" y="3275330"/>
            <a:ext cx="480225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64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09" name="object 109"/>
          <p:cNvSpPr/>
          <p:nvPr/>
        </p:nvSpPr>
        <p:spPr>
          <a:xfrm>
            <a:off x="4592811" y="3295651"/>
            <a:ext cx="481672" cy="1905"/>
          </a:xfrm>
          <a:custGeom>
            <a:avLst/>
            <a:gdLst/>
            <a:ahLst/>
            <a:cxnLst/>
            <a:rect l="l" t="t" r="r" b="b"/>
            <a:pathLst>
              <a:path w="422910" h="1905">
                <a:moveTo>
                  <a:pt x="422910" y="0"/>
                </a:moveTo>
                <a:lnTo>
                  <a:pt x="0" y="1905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10" name="object 110"/>
          <p:cNvSpPr/>
          <p:nvPr/>
        </p:nvSpPr>
        <p:spPr>
          <a:xfrm>
            <a:off x="4592811" y="3295651"/>
            <a:ext cx="481672" cy="1905"/>
          </a:xfrm>
          <a:custGeom>
            <a:avLst/>
            <a:gdLst/>
            <a:ahLst/>
            <a:cxnLst/>
            <a:rect l="l" t="t" r="r" b="b"/>
            <a:pathLst>
              <a:path w="422910" h="1905">
                <a:moveTo>
                  <a:pt x="0" y="1905"/>
                </a:moveTo>
                <a:lnTo>
                  <a:pt x="422910" y="0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111" name="object 111"/>
          <p:cNvSpPr/>
          <p:nvPr/>
        </p:nvSpPr>
        <p:spPr>
          <a:xfrm>
            <a:off x="4352147" y="2966720"/>
            <a:ext cx="214630" cy="395604"/>
          </a:xfrm>
          <a:custGeom>
            <a:avLst/>
            <a:gdLst/>
            <a:ahLst/>
            <a:cxnLst/>
            <a:rect l="l" t="t" r="r" b="b"/>
            <a:pathLst>
              <a:path w="214630" h="395604">
                <a:moveTo>
                  <a:pt x="214630" y="0"/>
                </a:moveTo>
                <a:lnTo>
                  <a:pt x="19050" y="0"/>
                </a:lnTo>
                <a:lnTo>
                  <a:pt x="10160" y="635"/>
                </a:lnTo>
                <a:lnTo>
                  <a:pt x="3810" y="10160"/>
                </a:lnTo>
                <a:lnTo>
                  <a:pt x="0" y="20954"/>
                </a:lnTo>
                <a:lnTo>
                  <a:pt x="0" y="370204"/>
                </a:lnTo>
                <a:lnTo>
                  <a:pt x="1905" y="381635"/>
                </a:lnTo>
                <a:lnTo>
                  <a:pt x="6350" y="391794"/>
                </a:lnTo>
                <a:lnTo>
                  <a:pt x="14605" y="395604"/>
                </a:lnTo>
                <a:lnTo>
                  <a:pt x="214630" y="395604"/>
                </a:lnTo>
                <a:lnTo>
                  <a:pt x="21463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352147" y="2966720"/>
            <a:ext cx="214630" cy="395604"/>
          </a:xfrm>
          <a:custGeom>
            <a:avLst/>
            <a:gdLst/>
            <a:ahLst/>
            <a:cxnLst/>
            <a:rect l="l" t="t" r="r" b="b"/>
            <a:pathLst>
              <a:path w="214630" h="395604">
                <a:moveTo>
                  <a:pt x="214630" y="0"/>
                </a:moveTo>
                <a:lnTo>
                  <a:pt x="214630" y="395604"/>
                </a:lnTo>
                <a:lnTo>
                  <a:pt x="14605" y="395604"/>
                </a:lnTo>
                <a:lnTo>
                  <a:pt x="6350" y="391794"/>
                </a:lnTo>
                <a:lnTo>
                  <a:pt x="1905" y="381635"/>
                </a:lnTo>
                <a:lnTo>
                  <a:pt x="0" y="370204"/>
                </a:lnTo>
                <a:lnTo>
                  <a:pt x="0" y="20954"/>
                </a:lnTo>
                <a:lnTo>
                  <a:pt x="3810" y="10160"/>
                </a:lnTo>
                <a:lnTo>
                  <a:pt x="10160" y="635"/>
                </a:lnTo>
                <a:lnTo>
                  <a:pt x="19050" y="0"/>
                </a:lnTo>
                <a:lnTo>
                  <a:pt x="214630" y="0"/>
                </a:lnTo>
                <a:close/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535027" y="2970531"/>
            <a:ext cx="45719" cy="408939"/>
          </a:xfrm>
          <a:custGeom>
            <a:avLst/>
            <a:gdLst/>
            <a:ahLst/>
            <a:cxnLst/>
            <a:rect l="l" t="t" r="r" b="b"/>
            <a:pathLst>
              <a:path h="408939">
                <a:moveTo>
                  <a:pt x="0" y="0"/>
                </a:moveTo>
                <a:lnTo>
                  <a:pt x="0" y="408939"/>
                </a:lnTo>
              </a:path>
            </a:pathLst>
          </a:custGeom>
          <a:ln w="1266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2" name="object 32"/>
          <p:cNvSpPr txBox="1"/>
          <p:nvPr/>
        </p:nvSpPr>
        <p:spPr>
          <a:xfrm>
            <a:off x="2753664" y="550953"/>
            <a:ext cx="229885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Retar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..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82666" y="550953"/>
            <a:ext cx="119791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isto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11266" y="550953"/>
            <a:ext cx="318434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 el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us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io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50306" y="1688950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11266" y="1968962"/>
            <a:ext cx="4100704" cy="8696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370"/>
              </a:lnSpc>
              <a:spcBef>
                <a:spcPts val="168"/>
              </a:spcBef>
            </a:pPr>
            <a:r>
              <a:rPr lang="es-CO" sz="3200" spc="-6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3200" spc="-64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32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em</a:t>
            </a:r>
            <a:r>
              <a:rPr sz="3200" spc="9" dirty="0" err="1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3200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lang="es-ES" sz="320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32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200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32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pues</a:t>
            </a:r>
            <a:r>
              <a:rPr sz="32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ta</a:t>
            </a:r>
            <a:endParaRPr sz="3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16366" y="3055811"/>
            <a:ext cx="36402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000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07587" y="2903629"/>
            <a:ext cx="4941413" cy="24976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48635" indent="-342900">
              <a:lnSpc>
                <a:spcPts val="2955"/>
              </a:lnSpc>
              <a:spcBef>
                <a:spcPts val="147"/>
              </a:spcBef>
              <a:buFont typeface="Arial" panose="020B0604020202020204" pitchFamily="34" charset="0"/>
              <a:buChar char="•"/>
            </a:pPr>
            <a:r>
              <a:rPr lang="es-MX" sz="2400" spc="-4" dirty="0">
                <a:latin typeface="Times New Roman"/>
                <a:cs typeface="Times New Roman"/>
              </a:rPr>
              <a:t>Está en</a:t>
            </a:r>
            <a:r>
              <a:rPr sz="2400" spc="-66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fu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19" dirty="0">
                <a:latin typeface="Times New Roman"/>
                <a:cs typeface="Times New Roman"/>
              </a:rPr>
              <a:t>ó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lang="es-CO"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apli</a:t>
            </a:r>
            <a:r>
              <a:rPr sz="2400" spc="4" dirty="0" err="1">
                <a:latin typeface="Times New Roman"/>
                <a:cs typeface="Times New Roman"/>
              </a:rPr>
              <a:t>c</a:t>
            </a:r>
            <a:r>
              <a:rPr sz="2400" spc="-1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ción</a:t>
            </a:r>
            <a:r>
              <a:rPr sz="2400" spc="-3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4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lang="es-CO" sz="2400" dirty="0">
                <a:latin typeface="Times New Roman"/>
                <a:cs typeface="Times New Roman"/>
              </a:rPr>
              <a:t> </a:t>
            </a:r>
            <a:r>
              <a:rPr sz="2400" spc="-4" dirty="0" err="1">
                <a:latin typeface="Times New Roman"/>
                <a:cs typeface="Times New Roman"/>
              </a:rPr>
              <a:t>e</a:t>
            </a:r>
            <a:r>
              <a:rPr sz="2400" spc="4" dirty="0" err="1">
                <a:latin typeface="Times New Roman"/>
                <a:cs typeface="Times New Roman"/>
              </a:rPr>
              <a:t>q</a:t>
            </a:r>
            <a:r>
              <a:rPr sz="2400" spc="9" dirty="0" err="1">
                <a:latin typeface="Times New Roman"/>
                <a:cs typeface="Times New Roman"/>
              </a:rPr>
              <a:t>u</a:t>
            </a:r>
            <a:r>
              <a:rPr sz="2400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p</a:t>
            </a:r>
            <a:r>
              <a:rPr sz="2400" dirty="0" err="1">
                <a:latin typeface="Times New Roman"/>
                <a:cs typeface="Times New Roman"/>
              </a:rPr>
              <a:t>o</a:t>
            </a:r>
            <a:r>
              <a:rPr sz="2400" spc="-76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d</a:t>
            </a:r>
            <a:r>
              <a:rPr sz="2400" spc="4" dirty="0">
                <a:latin typeface="Times New Roman"/>
                <a:cs typeface="Times New Roman"/>
              </a:rPr>
              <a:t>on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rr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apli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ac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19" dirty="0">
                <a:latin typeface="Times New Roman"/>
                <a:cs typeface="Times New Roman"/>
              </a:rPr>
              <a:t>ó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54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lang="es-CO" sz="2400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s</a:t>
            </a:r>
            <a:r>
              <a:rPr sz="2400" spc="19" dirty="0" err="1">
                <a:latin typeface="Times New Roman"/>
                <a:cs typeface="Times New Roman"/>
              </a:rPr>
              <a:t>o</a:t>
            </a:r>
            <a:r>
              <a:rPr sz="2400" spc="4" dirty="0" err="1">
                <a:latin typeface="Times New Roman"/>
                <a:cs typeface="Times New Roman"/>
              </a:rPr>
              <a:t>l</a:t>
            </a:r>
            <a:r>
              <a:rPr sz="2400" spc="-14" dirty="0" err="1">
                <a:latin typeface="Times New Roman"/>
                <a:cs typeface="Times New Roman"/>
              </a:rPr>
              <a:t>ame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r>
              <a:rPr sz="2400" spc="4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e</a:t>
            </a:r>
            <a:r>
              <a:rPr sz="2400" spc="-5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3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 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ed</a:t>
            </a:r>
            <a:r>
              <a:rPr lang="es-CO" sz="2400" spc="-4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ts val="3219"/>
              </a:lnSpc>
              <a:spcBef>
                <a:spcPts val="553"/>
              </a:spcBef>
              <a:buFont typeface="Arial" panose="020B0604020202020204" pitchFamily="34" charset="0"/>
              <a:buChar char="•"/>
            </a:pP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m</a:t>
            </a:r>
            <a:r>
              <a:rPr sz="2400" dirty="0">
                <a:latin typeface="Times New Roman"/>
                <a:cs typeface="Times New Roman"/>
              </a:rPr>
              <a:t>ay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rí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1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3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l</a:t>
            </a:r>
            <a:r>
              <a:rPr sz="2400" spc="4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lang="es-CO" sz="2400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u</a:t>
            </a:r>
            <a:r>
              <a:rPr sz="2400" spc="14" dirty="0" err="1">
                <a:latin typeface="Times New Roman"/>
                <a:cs typeface="Times New Roman"/>
              </a:rPr>
              <a:t>s</a:t>
            </a:r>
            <a:r>
              <a:rPr sz="2400" spc="4" dirty="0" err="1">
                <a:latin typeface="Times New Roman"/>
                <a:cs typeface="Times New Roman"/>
              </a:rPr>
              <a:t>u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4" dirty="0" err="1">
                <a:latin typeface="Times New Roman"/>
                <a:cs typeface="Times New Roman"/>
              </a:rPr>
              <a:t>r</a:t>
            </a:r>
            <a:r>
              <a:rPr sz="2400" spc="-9" dirty="0" err="1">
                <a:latin typeface="Times New Roman"/>
                <a:cs typeface="Times New Roman"/>
              </a:rPr>
              <a:t>i</a:t>
            </a:r>
            <a:r>
              <a:rPr sz="2400" spc="19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sp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-72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v</a:t>
            </a:r>
            <a:r>
              <a:rPr sz="2400" spc="-1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lang="es-CO"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algo</a:t>
            </a:r>
            <a:r>
              <a:rPr sz="2400" spc="-48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 </a:t>
            </a:r>
            <a:r>
              <a:rPr lang="es-CO" sz="2400" dirty="0">
                <a:latin typeface="Times New Roman"/>
                <a:cs typeface="Times New Roman"/>
              </a:rPr>
              <a:t> p</a:t>
            </a:r>
            <a:r>
              <a:rPr sz="2400" dirty="0" err="1">
                <a:latin typeface="Times New Roman"/>
                <a:cs typeface="Times New Roman"/>
              </a:rPr>
              <a:t>an</a:t>
            </a:r>
            <a:r>
              <a:rPr sz="2400" spc="4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alla</a:t>
            </a:r>
            <a:r>
              <a:rPr lang="es-CO"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en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1</a:t>
            </a:r>
            <a:r>
              <a:rPr sz="2400" spc="4" dirty="0">
                <a:solidFill>
                  <a:srgbClr val="002060"/>
                </a:solidFill>
                <a:latin typeface="Times New Roman"/>
                <a:cs typeface="Times New Roman"/>
              </a:rPr>
              <a:t>0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0</a:t>
            </a:r>
            <a:r>
              <a:rPr sz="2400" spc="-41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o</a:t>
            </a:r>
            <a:r>
              <a:rPr sz="2400" spc="1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Times New Roman"/>
                <a:cs typeface="Times New Roman"/>
              </a:rPr>
              <a:t>200</a:t>
            </a:r>
            <a:r>
              <a:rPr lang="es-CO" sz="240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es-CO" sz="2400" dirty="0" err="1">
                <a:solidFill>
                  <a:srgbClr val="002060"/>
                </a:solidFill>
                <a:latin typeface="Times New Roman"/>
                <a:cs typeface="Times New Roman"/>
              </a:rPr>
              <a:t>mseg</a:t>
            </a:r>
            <a:r>
              <a:rPr lang="es-CO" sz="2400" dirty="0">
                <a:solidFill>
                  <a:srgbClr val="002060"/>
                </a:solidFill>
                <a:latin typeface="Times New Roman"/>
                <a:cs typeface="Times New Roman"/>
              </a:rPr>
              <a:t>.</a:t>
            </a:r>
            <a:endParaRPr sz="24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16366" y="5066603"/>
            <a:ext cx="36402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75729" y="6218190"/>
            <a:ext cx="225301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495535" y="6465923"/>
            <a:ext cx="71802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4" dirty="0">
                <a:latin typeface="Times New Roman"/>
                <a:cs typeface="Times New Roman"/>
              </a:rPr>
              <a:t>-</a:t>
            </a:r>
            <a:r>
              <a:rPr sz="2000" dirty="0">
                <a:latin typeface="Times New Roman"/>
                <a:cs typeface="Times New Roman"/>
              </a:rPr>
              <a:t>21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20957" y="2970531"/>
            <a:ext cx="814070" cy="435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4535027" y="2970531"/>
            <a:ext cx="837500" cy="435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900"/>
          </a:p>
        </p:txBody>
      </p:sp>
      <p:sp>
        <p:nvSpPr>
          <p:cNvPr id="20" name="object 20"/>
          <p:cNvSpPr txBox="1"/>
          <p:nvPr/>
        </p:nvSpPr>
        <p:spPr>
          <a:xfrm>
            <a:off x="3720957" y="3406140"/>
            <a:ext cx="1549400" cy="2209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4371197" y="3406139"/>
            <a:ext cx="755650" cy="596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26847" y="3406139"/>
            <a:ext cx="163450" cy="2857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900"/>
          </a:p>
        </p:txBody>
      </p:sp>
      <p:sp>
        <p:nvSpPr>
          <p:cNvPr id="17" name="object 17"/>
          <p:cNvSpPr txBox="1"/>
          <p:nvPr/>
        </p:nvSpPr>
        <p:spPr>
          <a:xfrm>
            <a:off x="4371197" y="3465830"/>
            <a:ext cx="755650" cy="717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50"/>
              </a:lnSpc>
              <a:spcBef>
                <a:spcPts val="14"/>
              </a:spcBef>
            </a:pPr>
            <a:endParaRPr sz="550"/>
          </a:p>
        </p:txBody>
      </p:sp>
      <p:sp>
        <p:nvSpPr>
          <p:cNvPr id="16" name="object 16"/>
          <p:cNvSpPr txBox="1"/>
          <p:nvPr/>
        </p:nvSpPr>
        <p:spPr>
          <a:xfrm>
            <a:off x="4371197" y="3537586"/>
            <a:ext cx="755650" cy="425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371197" y="3580131"/>
            <a:ext cx="755650" cy="1117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850"/>
              </a:lnSpc>
              <a:spcBef>
                <a:spcPts val="29"/>
              </a:spcBef>
            </a:pPr>
            <a:endParaRPr sz="850"/>
          </a:p>
        </p:txBody>
      </p:sp>
      <p:sp>
        <p:nvSpPr>
          <p:cNvPr id="14" name="object 14"/>
          <p:cNvSpPr txBox="1"/>
          <p:nvPr/>
        </p:nvSpPr>
        <p:spPr>
          <a:xfrm>
            <a:off x="3720958" y="3627119"/>
            <a:ext cx="574357" cy="64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0"/>
              </a:spcBef>
            </a:pPr>
            <a:endParaRPr sz="500"/>
          </a:p>
        </p:txBody>
      </p:sp>
      <p:sp>
        <p:nvSpPr>
          <p:cNvPr id="13" name="object 13"/>
          <p:cNvSpPr txBox="1"/>
          <p:nvPr/>
        </p:nvSpPr>
        <p:spPr>
          <a:xfrm>
            <a:off x="4295314" y="3626485"/>
            <a:ext cx="75882" cy="65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500"/>
              </a:lnSpc>
              <a:spcBef>
                <a:spcPts val="14"/>
              </a:spcBef>
            </a:pPr>
            <a:endParaRPr sz="500"/>
          </a:p>
        </p:txBody>
      </p:sp>
      <p:sp>
        <p:nvSpPr>
          <p:cNvPr id="12" name="object 12"/>
          <p:cNvSpPr txBox="1"/>
          <p:nvPr/>
        </p:nvSpPr>
        <p:spPr>
          <a:xfrm>
            <a:off x="3720957" y="3691889"/>
            <a:ext cx="1549400" cy="218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4430252" y="3691889"/>
            <a:ext cx="69850" cy="114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500102" y="3691889"/>
            <a:ext cx="69850" cy="10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69952" y="3691889"/>
            <a:ext cx="79555" cy="10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8" name="object 8"/>
          <p:cNvSpPr txBox="1"/>
          <p:nvPr/>
        </p:nvSpPr>
        <p:spPr>
          <a:xfrm>
            <a:off x="4639803" y="3691889"/>
            <a:ext cx="75939" cy="7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7" name="object 7"/>
          <p:cNvSpPr txBox="1"/>
          <p:nvPr/>
        </p:nvSpPr>
        <p:spPr>
          <a:xfrm>
            <a:off x="4706477" y="3691890"/>
            <a:ext cx="79555" cy="12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6" name="object 6"/>
          <p:cNvSpPr txBox="1"/>
          <p:nvPr/>
        </p:nvSpPr>
        <p:spPr>
          <a:xfrm>
            <a:off x="4776327" y="3691889"/>
            <a:ext cx="79555" cy="114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5" name="object 5"/>
          <p:cNvSpPr txBox="1"/>
          <p:nvPr/>
        </p:nvSpPr>
        <p:spPr>
          <a:xfrm>
            <a:off x="4846177" y="3691889"/>
            <a:ext cx="79555" cy="114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4" name="object 4"/>
          <p:cNvSpPr txBox="1"/>
          <p:nvPr/>
        </p:nvSpPr>
        <p:spPr>
          <a:xfrm>
            <a:off x="4916027" y="3691889"/>
            <a:ext cx="74492" cy="10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4981432" y="3691889"/>
            <a:ext cx="79555" cy="114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  <p:sp>
        <p:nvSpPr>
          <p:cNvPr id="2" name="object 2"/>
          <p:cNvSpPr txBox="1"/>
          <p:nvPr/>
        </p:nvSpPr>
        <p:spPr>
          <a:xfrm>
            <a:off x="5051283" y="3691889"/>
            <a:ext cx="249515" cy="10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44063"/>
            <a:ext cx="3962399" cy="263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ject 18"/>
          <p:cNvSpPr txBox="1"/>
          <p:nvPr/>
        </p:nvSpPr>
        <p:spPr>
          <a:xfrm>
            <a:off x="2288540" y="561621"/>
            <a:ext cx="853186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Retar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..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isto 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 el 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9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ie</a:t>
            </a:r>
            <a:r>
              <a:rPr sz="4400" spc="-14" dirty="0" err="1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es-ES"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20787" y="1574292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solidFill>
                  <a:srgbClr val="00B0F0"/>
                </a:solidFill>
                <a:latin typeface="Times New Roman"/>
                <a:cs typeface="Times New Roman"/>
              </a:rPr>
              <a:t>•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45702" y="1600200"/>
            <a:ext cx="397550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Reta</a:t>
            </a:r>
            <a:r>
              <a:rPr sz="3200" spc="9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32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2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pa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gac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ió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78291" y="2094904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72650" y="2129379"/>
            <a:ext cx="6595795" cy="767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2955"/>
              </a:lnSpc>
              <a:spcBef>
                <a:spcPts val="147"/>
              </a:spcBef>
            </a:pPr>
            <a:r>
              <a:rPr sz="2000" spc="-4" dirty="0">
                <a:latin typeface="Times New Roman"/>
                <a:cs typeface="Times New Roman"/>
              </a:rPr>
              <a:t>U</a:t>
            </a:r>
            <a:r>
              <a:rPr sz="2000" spc="4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66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s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spc="19" dirty="0">
                <a:latin typeface="Times New Roman"/>
                <a:cs typeface="Times New Roman"/>
              </a:rPr>
              <a:t>ñ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3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aja</a:t>
            </a:r>
            <a:r>
              <a:rPr sz="2000" spc="-41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p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7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un</a:t>
            </a:r>
            <a:r>
              <a:rPr sz="2000" spc="-17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c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spc="19" dirty="0">
                <a:latin typeface="Times New Roman"/>
                <a:cs typeface="Times New Roman"/>
              </a:rPr>
              <a:t>b</a:t>
            </a:r>
            <a:r>
              <a:rPr sz="2000" spc="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</a:t>
            </a:r>
            <a:r>
              <a:rPr sz="2000" spc="-26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l</a:t>
            </a:r>
            <a:r>
              <a:rPr sz="2000" spc="19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27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spc="14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í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c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</a:p>
          <a:p>
            <a:pPr marL="12700" marR="53263">
              <a:lnSpc>
                <a:spcPts val="3050"/>
              </a:lnSpc>
              <a:spcBef>
                <a:spcPts val="4"/>
              </a:spcBef>
            </a:pP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4" dirty="0">
                <a:latin typeface="Times New Roman"/>
                <a:cs typeface="Times New Roman"/>
              </a:rPr>
              <a:t>/</a:t>
            </a:r>
            <a:r>
              <a:rPr sz="2000" dirty="0">
                <a:latin typeface="Times New Roman"/>
                <a:cs typeface="Times New Roman"/>
              </a:rPr>
              <a:t>3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3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9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v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spc="4" dirty="0">
                <a:latin typeface="Times New Roman"/>
                <a:cs typeface="Times New Roman"/>
              </a:rPr>
              <a:t>l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spc="4" dirty="0">
                <a:latin typeface="Times New Roman"/>
                <a:cs typeface="Times New Roman"/>
              </a:rPr>
              <a:t>i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-33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4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z</a:t>
            </a:r>
            <a:r>
              <a:rPr sz="2000" spc="-21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el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v</a:t>
            </a:r>
            <a:r>
              <a:rPr sz="2000" spc="-4" dirty="0">
                <a:latin typeface="Times New Roman"/>
                <a:cs typeface="Times New Roman"/>
              </a:rPr>
              <a:t>a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spc="4" dirty="0">
                <a:latin typeface="Times New Roman"/>
                <a:cs typeface="Times New Roman"/>
              </a:rPr>
              <a:t>ío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0787" y="2969133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solidFill>
                  <a:srgbClr val="00B0F0"/>
                </a:solidFill>
                <a:latin typeface="Times New Roman"/>
                <a:cs typeface="Times New Roman"/>
              </a:rPr>
              <a:t>•</a:t>
            </a:r>
            <a:endParaRPr sz="320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45702" y="2995041"/>
            <a:ext cx="381548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Retr</a:t>
            </a:r>
            <a:r>
              <a:rPr sz="3200" spc="9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so</a:t>
            </a:r>
            <a:r>
              <a:rPr sz="3200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e tr</a:t>
            </a:r>
            <a:r>
              <a:rPr sz="3200" spc="-1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3200" spc="-1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3200" spc="-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3200" spc="4" dirty="0">
                <a:solidFill>
                  <a:srgbClr val="0070C0"/>
                </a:solidFill>
                <a:latin typeface="Times New Roman"/>
                <a:cs typeface="Times New Roman"/>
              </a:rPr>
              <a:t>ó</a:t>
            </a:r>
            <a:r>
              <a:rPr sz="3200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76767" y="3500286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4940" y="3520099"/>
            <a:ext cx="5930242" cy="7660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000" spc="-50" dirty="0">
                <a:latin typeface="Times New Roman"/>
                <a:cs typeface="Times New Roman"/>
              </a:rPr>
              <a:t>T</a:t>
            </a:r>
            <a:r>
              <a:rPr sz="2000" spc="-44" dirty="0">
                <a:latin typeface="Times New Roman"/>
                <a:cs typeface="Times New Roman"/>
              </a:rPr>
              <a:t>i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spc="-14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po</a:t>
            </a:r>
            <a:r>
              <a:rPr sz="2000" spc="-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</a:t>
            </a:r>
            <a:r>
              <a:rPr sz="2000" spc="9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p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ner</a:t>
            </a:r>
            <a:r>
              <a:rPr sz="2000" spc="-63" dirty="0">
                <a:latin typeface="Times New Roman"/>
                <a:cs typeface="Times New Roman"/>
              </a:rPr>
              <a:t> </a:t>
            </a:r>
            <a:r>
              <a:rPr sz="2000" spc="4" dirty="0" err="1">
                <a:latin typeface="Times New Roman"/>
                <a:cs typeface="Times New Roman"/>
              </a:rPr>
              <a:t>d</a:t>
            </a:r>
            <a:r>
              <a:rPr sz="2000" dirty="0" err="1">
                <a:latin typeface="Times New Roman"/>
                <a:cs typeface="Times New Roman"/>
              </a:rPr>
              <a:t>atos</a:t>
            </a:r>
            <a:r>
              <a:rPr sz="2000" spc="-58" dirty="0">
                <a:latin typeface="Times New Roman"/>
                <a:cs typeface="Times New Roman"/>
              </a:rPr>
              <a:t> </a:t>
            </a:r>
            <a:r>
              <a:rPr sz="2000" spc="14" dirty="0" err="1">
                <a:latin typeface="Times New Roman"/>
                <a:cs typeface="Times New Roman"/>
              </a:rPr>
              <a:t>di</a:t>
            </a:r>
            <a:r>
              <a:rPr sz="2000" dirty="0" err="1">
                <a:latin typeface="Times New Roman"/>
                <a:cs typeface="Times New Roman"/>
              </a:rPr>
              <a:t>git</a:t>
            </a:r>
            <a:r>
              <a:rPr sz="2000" spc="-14" dirty="0" err="1">
                <a:latin typeface="Times New Roman"/>
                <a:cs typeface="Times New Roman"/>
              </a:rPr>
              <a:t>a</a:t>
            </a:r>
            <a:r>
              <a:rPr sz="2000" dirty="0" err="1">
                <a:latin typeface="Times New Roman"/>
                <a:cs typeface="Times New Roman"/>
              </a:rPr>
              <a:t>les</a:t>
            </a:r>
            <a:r>
              <a:rPr lang="es-MX" sz="2000" dirty="0">
                <a:latin typeface="Times New Roman"/>
                <a:cs typeface="Times New Roman"/>
              </a:rPr>
              <a:t> </a:t>
            </a:r>
            <a:r>
              <a:rPr sz="2000" spc="-13" dirty="0">
                <a:latin typeface="Times New Roman"/>
                <a:cs typeface="Times New Roman"/>
              </a:rPr>
              <a:t> </a:t>
            </a:r>
            <a:r>
              <a:rPr sz="2000" spc="-14" dirty="0" err="1">
                <a:latin typeface="Times New Roman"/>
                <a:cs typeface="Times New Roman"/>
              </a:rPr>
              <a:t>e</a:t>
            </a:r>
            <a:r>
              <a:rPr sz="2000" dirty="0" err="1">
                <a:latin typeface="Times New Roman"/>
                <a:cs typeface="Times New Roman"/>
              </a:rPr>
              <a:t>n</a:t>
            </a:r>
            <a:r>
              <a:rPr sz="2000" spc="-13" dirty="0">
                <a:latin typeface="Times New Roman"/>
                <a:cs typeface="Times New Roman"/>
              </a:rPr>
              <a:t> </a:t>
            </a:r>
            <a:r>
              <a:rPr sz="2000" spc="19" dirty="0" err="1">
                <a:latin typeface="Times New Roman"/>
                <a:cs typeface="Times New Roman"/>
              </a:rPr>
              <a:t>u</a:t>
            </a:r>
            <a:r>
              <a:rPr sz="2000" spc="4" dirty="0" err="1">
                <a:latin typeface="Times New Roman"/>
                <a:cs typeface="Times New Roman"/>
              </a:rPr>
              <a:t>na</a:t>
            </a:r>
            <a:r>
              <a:rPr lang="es-CO" sz="2000" spc="4" dirty="0">
                <a:latin typeface="Times New Roman"/>
                <a:cs typeface="Times New Roman"/>
              </a:rPr>
              <a:t> línea de transmisión.</a:t>
            </a:r>
          </a:p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212791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05CAA2E-42B1-7B55-EE49-A49F3A76D713}"/>
              </a:ext>
            </a:extLst>
          </p:cNvPr>
          <p:cNvSpPr txBox="1"/>
          <p:nvPr/>
        </p:nvSpPr>
        <p:spPr>
          <a:xfrm>
            <a:off x="8634614" y="4760214"/>
            <a:ext cx="294778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rgbClr val="202122"/>
                </a:solidFill>
                <a:latin typeface="Arial" panose="020B0604020202020204" pitchFamily="34" charset="0"/>
              </a:rPr>
              <a:t>E</a:t>
            </a:r>
            <a:r>
              <a:rPr lang="es-MX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specifica cuánto tiempo tarda un bit de datos para viajar a través de la red desde un nodo origen a uno final.</a:t>
            </a:r>
            <a:endParaRPr lang="es-CO" sz="16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7DFB81E-2C01-50B5-57E0-8CDDC0724E15}"/>
              </a:ext>
            </a:extLst>
          </p:cNvPr>
          <p:cNvSpPr txBox="1"/>
          <p:nvPr/>
        </p:nvSpPr>
        <p:spPr>
          <a:xfrm>
            <a:off x="1159823" y="4295229"/>
            <a:ext cx="671535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70C0"/>
                </a:solidFill>
                <a:latin typeface="Times New Roman"/>
                <a:cs typeface="Times New Roman"/>
              </a:rPr>
              <a:t>Retardo de conmutación de paquetes</a:t>
            </a:r>
            <a:r>
              <a:rPr lang="es-MX" dirty="0"/>
              <a:t>    </a:t>
            </a:r>
          </a:p>
          <a:p>
            <a:pPr marL="717550"/>
            <a:r>
              <a:rPr lang="es-MX" sz="2000" spc="-50" dirty="0">
                <a:latin typeface="Times New Roman"/>
                <a:cs typeface="Times New Roman"/>
              </a:rPr>
              <a:t>- Tiempo que un nodo necesita para decidir hacia qué nodo   debe reenviar la información recibida</a:t>
            </a:r>
            <a:r>
              <a:rPr lang="es-MX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70C0"/>
                </a:solidFill>
                <a:latin typeface="Times New Roman"/>
                <a:cs typeface="Times New Roman"/>
              </a:rPr>
              <a:t>Retardo en colas</a:t>
            </a:r>
            <a:endParaRPr lang="es-CO" sz="32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9"/>
          <p:cNvSpPr/>
          <p:nvPr/>
        </p:nvSpPr>
        <p:spPr>
          <a:xfrm>
            <a:off x="2600960" y="1123950"/>
            <a:ext cx="6987540" cy="4305300"/>
          </a:xfrm>
          <a:custGeom>
            <a:avLst/>
            <a:gdLst/>
            <a:ahLst/>
            <a:cxnLst/>
            <a:rect l="l" t="t" r="r" b="b"/>
            <a:pathLst>
              <a:path w="6987540" h="4305300">
                <a:moveTo>
                  <a:pt x="0" y="4305300"/>
                </a:moveTo>
                <a:lnTo>
                  <a:pt x="6987540" y="4305300"/>
                </a:lnTo>
                <a:lnTo>
                  <a:pt x="6987540" y="0"/>
                </a:lnTo>
                <a:lnTo>
                  <a:pt x="0" y="0"/>
                </a:lnTo>
                <a:lnTo>
                  <a:pt x="0" y="4305300"/>
                </a:lnTo>
                <a:close/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74111" y="4011930"/>
            <a:ext cx="1850389" cy="154939"/>
          </a:xfrm>
          <a:custGeom>
            <a:avLst/>
            <a:gdLst/>
            <a:ahLst/>
            <a:cxnLst/>
            <a:rect l="l" t="t" r="r" b="b"/>
            <a:pathLst>
              <a:path w="1850389" h="154939">
                <a:moveTo>
                  <a:pt x="0" y="154940"/>
                </a:moveTo>
                <a:lnTo>
                  <a:pt x="241300" y="138430"/>
                </a:lnTo>
                <a:lnTo>
                  <a:pt x="483234" y="120650"/>
                </a:lnTo>
                <a:lnTo>
                  <a:pt x="985519" y="68580"/>
                </a:lnTo>
                <a:lnTo>
                  <a:pt x="1227454" y="50800"/>
                </a:lnTo>
                <a:lnTo>
                  <a:pt x="1452244" y="34290"/>
                </a:lnTo>
                <a:lnTo>
                  <a:pt x="1659889" y="17780"/>
                </a:lnTo>
                <a:lnTo>
                  <a:pt x="1850389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24500" y="3873500"/>
            <a:ext cx="934720" cy="138430"/>
          </a:xfrm>
          <a:custGeom>
            <a:avLst/>
            <a:gdLst/>
            <a:ahLst/>
            <a:cxnLst/>
            <a:rect l="l" t="t" r="r" b="b"/>
            <a:pathLst>
              <a:path w="934720" h="138429">
                <a:moveTo>
                  <a:pt x="0" y="138430"/>
                </a:moveTo>
                <a:lnTo>
                  <a:pt x="156210" y="120650"/>
                </a:lnTo>
                <a:lnTo>
                  <a:pt x="311150" y="103505"/>
                </a:lnTo>
                <a:lnTo>
                  <a:pt x="433070" y="86360"/>
                </a:lnTo>
                <a:lnTo>
                  <a:pt x="553720" y="69850"/>
                </a:lnTo>
                <a:lnTo>
                  <a:pt x="742950" y="33655"/>
                </a:lnTo>
                <a:lnTo>
                  <a:pt x="934720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59220" y="3735070"/>
            <a:ext cx="552450" cy="137794"/>
          </a:xfrm>
          <a:custGeom>
            <a:avLst/>
            <a:gdLst/>
            <a:ahLst/>
            <a:cxnLst/>
            <a:rect l="l" t="t" r="r" b="b"/>
            <a:pathLst>
              <a:path w="552450" h="137795">
                <a:moveTo>
                  <a:pt x="0" y="137794"/>
                </a:moveTo>
                <a:lnTo>
                  <a:pt x="172084" y="103504"/>
                </a:lnTo>
                <a:lnTo>
                  <a:pt x="309244" y="67944"/>
                </a:lnTo>
                <a:lnTo>
                  <a:pt x="431800" y="33654"/>
                </a:lnTo>
                <a:lnTo>
                  <a:pt x="552450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11670" y="3596640"/>
            <a:ext cx="362584" cy="138430"/>
          </a:xfrm>
          <a:custGeom>
            <a:avLst/>
            <a:gdLst/>
            <a:ahLst/>
            <a:cxnLst/>
            <a:rect l="l" t="t" r="r" b="b"/>
            <a:pathLst>
              <a:path w="362584" h="138430">
                <a:moveTo>
                  <a:pt x="0" y="138430"/>
                </a:moveTo>
                <a:lnTo>
                  <a:pt x="103504" y="102870"/>
                </a:lnTo>
                <a:lnTo>
                  <a:pt x="207644" y="69850"/>
                </a:lnTo>
                <a:lnTo>
                  <a:pt x="362584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74890" y="3440429"/>
            <a:ext cx="260350" cy="156210"/>
          </a:xfrm>
          <a:custGeom>
            <a:avLst/>
            <a:gdLst/>
            <a:ahLst/>
            <a:cxnLst/>
            <a:rect l="l" t="t" r="r" b="b"/>
            <a:pathLst>
              <a:path w="260350" h="156210">
                <a:moveTo>
                  <a:pt x="0" y="156210"/>
                </a:moveTo>
                <a:lnTo>
                  <a:pt x="138430" y="69850"/>
                </a:lnTo>
                <a:lnTo>
                  <a:pt x="260350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635240" y="3303271"/>
            <a:ext cx="207010" cy="136525"/>
          </a:xfrm>
          <a:custGeom>
            <a:avLst/>
            <a:gdLst/>
            <a:ahLst/>
            <a:cxnLst/>
            <a:rect l="l" t="t" r="r" b="b"/>
            <a:pathLst>
              <a:path w="207010" h="136525">
                <a:moveTo>
                  <a:pt x="0" y="136525"/>
                </a:moveTo>
                <a:lnTo>
                  <a:pt x="207010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42250" y="3164840"/>
            <a:ext cx="156210" cy="138430"/>
          </a:xfrm>
          <a:custGeom>
            <a:avLst/>
            <a:gdLst/>
            <a:ahLst/>
            <a:cxnLst/>
            <a:rect l="l" t="t" r="r" b="b"/>
            <a:pathLst>
              <a:path w="156210" h="138430">
                <a:moveTo>
                  <a:pt x="0" y="138430"/>
                </a:moveTo>
                <a:lnTo>
                  <a:pt x="86360" y="68580"/>
                </a:lnTo>
                <a:lnTo>
                  <a:pt x="156210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98460" y="3026410"/>
            <a:ext cx="120014" cy="137794"/>
          </a:xfrm>
          <a:custGeom>
            <a:avLst/>
            <a:gdLst/>
            <a:ahLst/>
            <a:cxnLst/>
            <a:rect l="l" t="t" r="r" b="b"/>
            <a:pathLst>
              <a:path w="120014" h="137794">
                <a:moveTo>
                  <a:pt x="0" y="137794"/>
                </a:moveTo>
                <a:lnTo>
                  <a:pt x="120014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119109" y="2870200"/>
            <a:ext cx="104140" cy="156210"/>
          </a:xfrm>
          <a:custGeom>
            <a:avLst/>
            <a:gdLst/>
            <a:ahLst/>
            <a:cxnLst/>
            <a:rect l="l" t="t" r="r" b="b"/>
            <a:pathLst>
              <a:path w="104140" h="156210">
                <a:moveTo>
                  <a:pt x="0" y="156210"/>
                </a:moveTo>
                <a:lnTo>
                  <a:pt x="52070" y="69850"/>
                </a:lnTo>
                <a:lnTo>
                  <a:pt x="104140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23251" y="2731770"/>
            <a:ext cx="85725" cy="137794"/>
          </a:xfrm>
          <a:custGeom>
            <a:avLst/>
            <a:gdLst/>
            <a:ahLst/>
            <a:cxnLst/>
            <a:rect l="l" t="t" r="r" b="b"/>
            <a:pathLst>
              <a:path w="85725" h="137794">
                <a:moveTo>
                  <a:pt x="0" y="137794"/>
                </a:moveTo>
                <a:lnTo>
                  <a:pt x="85725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309609" y="2593340"/>
            <a:ext cx="68580" cy="138430"/>
          </a:xfrm>
          <a:custGeom>
            <a:avLst/>
            <a:gdLst/>
            <a:ahLst/>
            <a:cxnLst/>
            <a:rect l="l" t="t" r="r" b="b"/>
            <a:pathLst>
              <a:path w="68580" h="138430">
                <a:moveTo>
                  <a:pt x="0" y="138430"/>
                </a:moveTo>
                <a:lnTo>
                  <a:pt x="68580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78190" y="2454910"/>
            <a:ext cx="51434" cy="137794"/>
          </a:xfrm>
          <a:custGeom>
            <a:avLst/>
            <a:gdLst/>
            <a:ahLst/>
            <a:cxnLst/>
            <a:rect l="l" t="t" r="r" b="b"/>
            <a:pathLst>
              <a:path w="51434" h="137794">
                <a:moveTo>
                  <a:pt x="0" y="137794"/>
                </a:moveTo>
                <a:lnTo>
                  <a:pt x="51434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30259" y="2298700"/>
            <a:ext cx="52070" cy="156210"/>
          </a:xfrm>
          <a:custGeom>
            <a:avLst/>
            <a:gdLst/>
            <a:ahLst/>
            <a:cxnLst/>
            <a:rect l="l" t="t" r="r" b="b"/>
            <a:pathLst>
              <a:path w="52070" h="156210">
                <a:moveTo>
                  <a:pt x="0" y="156210"/>
                </a:moveTo>
                <a:lnTo>
                  <a:pt x="17780" y="69850"/>
                </a:lnTo>
                <a:lnTo>
                  <a:pt x="52070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82330" y="2161540"/>
            <a:ext cx="52070" cy="137160"/>
          </a:xfrm>
          <a:custGeom>
            <a:avLst/>
            <a:gdLst/>
            <a:ahLst/>
            <a:cxnLst/>
            <a:rect l="l" t="t" r="r" b="b"/>
            <a:pathLst>
              <a:path w="52070" h="137160">
                <a:moveTo>
                  <a:pt x="0" y="137160"/>
                </a:moveTo>
                <a:lnTo>
                  <a:pt x="52070" y="0"/>
                </a:lnTo>
              </a:path>
            </a:pathLst>
          </a:custGeom>
          <a:ln w="34700">
            <a:solidFill>
              <a:srgbClr val="7E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86481" y="4080510"/>
            <a:ext cx="173355" cy="172084"/>
          </a:xfrm>
          <a:custGeom>
            <a:avLst/>
            <a:gdLst/>
            <a:ahLst/>
            <a:cxnLst/>
            <a:rect l="l" t="t" r="r" b="b"/>
            <a:pathLst>
              <a:path w="173355" h="172085">
                <a:moveTo>
                  <a:pt x="87630" y="0"/>
                </a:moveTo>
                <a:lnTo>
                  <a:pt x="0" y="85725"/>
                </a:lnTo>
                <a:lnTo>
                  <a:pt x="87630" y="172084"/>
                </a:lnTo>
                <a:lnTo>
                  <a:pt x="173355" y="85725"/>
                </a:lnTo>
                <a:lnTo>
                  <a:pt x="8763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86481" y="4080510"/>
            <a:ext cx="173355" cy="172084"/>
          </a:xfrm>
          <a:custGeom>
            <a:avLst/>
            <a:gdLst/>
            <a:ahLst/>
            <a:cxnLst/>
            <a:rect l="l" t="t" r="r" b="b"/>
            <a:pathLst>
              <a:path w="173355" h="172085">
                <a:moveTo>
                  <a:pt x="87630" y="0"/>
                </a:moveTo>
                <a:lnTo>
                  <a:pt x="173355" y="85725"/>
                </a:lnTo>
                <a:lnTo>
                  <a:pt x="87630" y="172084"/>
                </a:lnTo>
                <a:lnTo>
                  <a:pt x="0" y="85725"/>
                </a:lnTo>
                <a:lnTo>
                  <a:pt x="87630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38140" y="3925571"/>
            <a:ext cx="172720" cy="172085"/>
          </a:xfrm>
          <a:custGeom>
            <a:avLst/>
            <a:gdLst/>
            <a:ahLst/>
            <a:cxnLst/>
            <a:rect l="l" t="t" r="r" b="b"/>
            <a:pathLst>
              <a:path w="172720" h="172085">
                <a:moveTo>
                  <a:pt x="86360" y="0"/>
                </a:moveTo>
                <a:lnTo>
                  <a:pt x="0" y="85724"/>
                </a:lnTo>
                <a:lnTo>
                  <a:pt x="86360" y="172084"/>
                </a:lnTo>
                <a:lnTo>
                  <a:pt x="172720" y="85724"/>
                </a:lnTo>
                <a:lnTo>
                  <a:pt x="863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38140" y="3925571"/>
            <a:ext cx="172720" cy="172085"/>
          </a:xfrm>
          <a:custGeom>
            <a:avLst/>
            <a:gdLst/>
            <a:ahLst/>
            <a:cxnLst/>
            <a:rect l="l" t="t" r="r" b="b"/>
            <a:pathLst>
              <a:path w="172720" h="172085">
                <a:moveTo>
                  <a:pt x="86360" y="0"/>
                </a:moveTo>
                <a:lnTo>
                  <a:pt x="172720" y="85724"/>
                </a:lnTo>
                <a:lnTo>
                  <a:pt x="86360" y="172084"/>
                </a:lnTo>
                <a:lnTo>
                  <a:pt x="0" y="85724"/>
                </a:lnTo>
                <a:lnTo>
                  <a:pt x="86360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71590" y="3787140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7630" y="0"/>
                </a:moveTo>
                <a:lnTo>
                  <a:pt x="0" y="86360"/>
                </a:lnTo>
                <a:lnTo>
                  <a:pt x="87630" y="172720"/>
                </a:lnTo>
                <a:lnTo>
                  <a:pt x="172720" y="86360"/>
                </a:lnTo>
                <a:lnTo>
                  <a:pt x="8763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71590" y="3787140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7630" y="0"/>
                </a:moveTo>
                <a:lnTo>
                  <a:pt x="172720" y="86360"/>
                </a:lnTo>
                <a:lnTo>
                  <a:pt x="87630" y="172720"/>
                </a:lnTo>
                <a:lnTo>
                  <a:pt x="0" y="86360"/>
                </a:lnTo>
                <a:lnTo>
                  <a:pt x="87630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25311" y="3648710"/>
            <a:ext cx="172085" cy="172084"/>
          </a:xfrm>
          <a:custGeom>
            <a:avLst/>
            <a:gdLst/>
            <a:ahLst/>
            <a:cxnLst/>
            <a:rect l="l" t="t" r="r" b="b"/>
            <a:pathLst>
              <a:path w="172085" h="172085">
                <a:moveTo>
                  <a:pt x="86360" y="0"/>
                </a:moveTo>
                <a:lnTo>
                  <a:pt x="0" y="85725"/>
                </a:lnTo>
                <a:lnTo>
                  <a:pt x="86360" y="172084"/>
                </a:lnTo>
                <a:lnTo>
                  <a:pt x="172085" y="85725"/>
                </a:lnTo>
                <a:lnTo>
                  <a:pt x="863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925311" y="3648710"/>
            <a:ext cx="172085" cy="172084"/>
          </a:xfrm>
          <a:custGeom>
            <a:avLst/>
            <a:gdLst/>
            <a:ahLst/>
            <a:cxnLst/>
            <a:rect l="l" t="t" r="r" b="b"/>
            <a:pathLst>
              <a:path w="172085" h="172085">
                <a:moveTo>
                  <a:pt x="86360" y="0"/>
                </a:moveTo>
                <a:lnTo>
                  <a:pt x="172085" y="85725"/>
                </a:lnTo>
                <a:lnTo>
                  <a:pt x="86360" y="172084"/>
                </a:lnTo>
                <a:lnTo>
                  <a:pt x="0" y="85725"/>
                </a:lnTo>
                <a:lnTo>
                  <a:pt x="86360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88530" y="3510279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360" y="0"/>
                </a:moveTo>
                <a:lnTo>
                  <a:pt x="0" y="86360"/>
                </a:lnTo>
                <a:lnTo>
                  <a:pt x="86360" y="172720"/>
                </a:lnTo>
                <a:lnTo>
                  <a:pt x="172720" y="86360"/>
                </a:lnTo>
                <a:lnTo>
                  <a:pt x="863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88530" y="3510279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360" y="0"/>
                </a:moveTo>
                <a:lnTo>
                  <a:pt x="172720" y="86360"/>
                </a:lnTo>
                <a:lnTo>
                  <a:pt x="86360" y="172720"/>
                </a:lnTo>
                <a:lnTo>
                  <a:pt x="0" y="86360"/>
                </a:lnTo>
                <a:lnTo>
                  <a:pt x="86360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47610" y="3355340"/>
            <a:ext cx="173354" cy="171450"/>
          </a:xfrm>
          <a:custGeom>
            <a:avLst/>
            <a:gdLst/>
            <a:ahLst/>
            <a:cxnLst/>
            <a:rect l="l" t="t" r="r" b="b"/>
            <a:pathLst>
              <a:path w="173354" h="171450">
                <a:moveTo>
                  <a:pt x="86994" y="0"/>
                </a:moveTo>
                <a:lnTo>
                  <a:pt x="0" y="84455"/>
                </a:lnTo>
                <a:lnTo>
                  <a:pt x="86994" y="171450"/>
                </a:lnTo>
                <a:lnTo>
                  <a:pt x="173354" y="84455"/>
                </a:lnTo>
                <a:lnTo>
                  <a:pt x="86994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47610" y="3355340"/>
            <a:ext cx="173354" cy="171450"/>
          </a:xfrm>
          <a:custGeom>
            <a:avLst/>
            <a:gdLst/>
            <a:ahLst/>
            <a:cxnLst/>
            <a:rect l="l" t="t" r="r" b="b"/>
            <a:pathLst>
              <a:path w="173354" h="171450">
                <a:moveTo>
                  <a:pt x="86994" y="0"/>
                </a:moveTo>
                <a:lnTo>
                  <a:pt x="173354" y="84455"/>
                </a:lnTo>
                <a:lnTo>
                  <a:pt x="86994" y="171450"/>
                </a:lnTo>
                <a:lnTo>
                  <a:pt x="0" y="84455"/>
                </a:lnTo>
                <a:lnTo>
                  <a:pt x="86994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55890" y="3215640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360" y="0"/>
                </a:moveTo>
                <a:lnTo>
                  <a:pt x="0" y="87630"/>
                </a:lnTo>
                <a:lnTo>
                  <a:pt x="86360" y="172720"/>
                </a:lnTo>
                <a:lnTo>
                  <a:pt x="172720" y="87630"/>
                </a:lnTo>
                <a:lnTo>
                  <a:pt x="863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55890" y="3215640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6360" y="0"/>
                </a:moveTo>
                <a:lnTo>
                  <a:pt x="172720" y="87630"/>
                </a:lnTo>
                <a:lnTo>
                  <a:pt x="86360" y="172720"/>
                </a:lnTo>
                <a:lnTo>
                  <a:pt x="0" y="87630"/>
                </a:lnTo>
                <a:lnTo>
                  <a:pt x="86360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12100" y="3077210"/>
            <a:ext cx="172720" cy="173354"/>
          </a:xfrm>
          <a:custGeom>
            <a:avLst/>
            <a:gdLst/>
            <a:ahLst/>
            <a:cxnLst/>
            <a:rect l="l" t="t" r="r" b="b"/>
            <a:pathLst>
              <a:path w="172720" h="173354">
                <a:moveTo>
                  <a:pt x="86360" y="0"/>
                </a:moveTo>
                <a:lnTo>
                  <a:pt x="0" y="86994"/>
                </a:lnTo>
                <a:lnTo>
                  <a:pt x="86360" y="173354"/>
                </a:lnTo>
                <a:lnTo>
                  <a:pt x="172720" y="86994"/>
                </a:lnTo>
                <a:lnTo>
                  <a:pt x="863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12100" y="3077210"/>
            <a:ext cx="172720" cy="173354"/>
          </a:xfrm>
          <a:custGeom>
            <a:avLst/>
            <a:gdLst/>
            <a:ahLst/>
            <a:cxnLst/>
            <a:rect l="l" t="t" r="r" b="b"/>
            <a:pathLst>
              <a:path w="172720" h="173354">
                <a:moveTo>
                  <a:pt x="86360" y="0"/>
                </a:moveTo>
                <a:lnTo>
                  <a:pt x="172720" y="86994"/>
                </a:lnTo>
                <a:lnTo>
                  <a:pt x="86360" y="173354"/>
                </a:lnTo>
                <a:lnTo>
                  <a:pt x="0" y="86994"/>
                </a:lnTo>
                <a:lnTo>
                  <a:pt x="86360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32750" y="2940050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5725" y="0"/>
                </a:moveTo>
                <a:lnTo>
                  <a:pt x="0" y="86360"/>
                </a:lnTo>
                <a:lnTo>
                  <a:pt x="85725" y="172720"/>
                </a:lnTo>
                <a:lnTo>
                  <a:pt x="172720" y="86360"/>
                </a:lnTo>
                <a:lnTo>
                  <a:pt x="8572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32750" y="2940050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5725" y="0"/>
                </a:moveTo>
                <a:lnTo>
                  <a:pt x="172720" y="86360"/>
                </a:lnTo>
                <a:lnTo>
                  <a:pt x="85725" y="172720"/>
                </a:lnTo>
                <a:lnTo>
                  <a:pt x="0" y="86360"/>
                </a:lnTo>
                <a:lnTo>
                  <a:pt x="85725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35620" y="2783840"/>
            <a:ext cx="173354" cy="172720"/>
          </a:xfrm>
          <a:custGeom>
            <a:avLst/>
            <a:gdLst/>
            <a:ahLst/>
            <a:cxnLst/>
            <a:rect l="l" t="t" r="r" b="b"/>
            <a:pathLst>
              <a:path w="173354" h="172720">
                <a:moveTo>
                  <a:pt x="86995" y="0"/>
                </a:moveTo>
                <a:lnTo>
                  <a:pt x="0" y="86360"/>
                </a:lnTo>
                <a:lnTo>
                  <a:pt x="86995" y="172720"/>
                </a:lnTo>
                <a:lnTo>
                  <a:pt x="173354" y="86360"/>
                </a:lnTo>
                <a:lnTo>
                  <a:pt x="8699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35620" y="2783840"/>
            <a:ext cx="173354" cy="172720"/>
          </a:xfrm>
          <a:custGeom>
            <a:avLst/>
            <a:gdLst/>
            <a:ahLst/>
            <a:cxnLst/>
            <a:rect l="l" t="t" r="r" b="b"/>
            <a:pathLst>
              <a:path w="173354" h="172720">
                <a:moveTo>
                  <a:pt x="86995" y="0"/>
                </a:moveTo>
                <a:lnTo>
                  <a:pt x="173354" y="86360"/>
                </a:lnTo>
                <a:lnTo>
                  <a:pt x="86995" y="172720"/>
                </a:lnTo>
                <a:lnTo>
                  <a:pt x="0" y="86360"/>
                </a:lnTo>
                <a:lnTo>
                  <a:pt x="86995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23250" y="2645411"/>
            <a:ext cx="172720" cy="172085"/>
          </a:xfrm>
          <a:custGeom>
            <a:avLst/>
            <a:gdLst/>
            <a:ahLst/>
            <a:cxnLst/>
            <a:rect l="l" t="t" r="r" b="b"/>
            <a:pathLst>
              <a:path w="172720" h="172085">
                <a:moveTo>
                  <a:pt x="85725" y="0"/>
                </a:moveTo>
                <a:lnTo>
                  <a:pt x="0" y="86360"/>
                </a:lnTo>
                <a:lnTo>
                  <a:pt x="85725" y="172085"/>
                </a:lnTo>
                <a:lnTo>
                  <a:pt x="172720" y="86360"/>
                </a:lnTo>
                <a:lnTo>
                  <a:pt x="8572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23250" y="2645411"/>
            <a:ext cx="172720" cy="172085"/>
          </a:xfrm>
          <a:custGeom>
            <a:avLst/>
            <a:gdLst/>
            <a:ahLst/>
            <a:cxnLst/>
            <a:rect l="l" t="t" r="r" b="b"/>
            <a:pathLst>
              <a:path w="172720" h="172085">
                <a:moveTo>
                  <a:pt x="85725" y="0"/>
                </a:moveTo>
                <a:lnTo>
                  <a:pt x="172720" y="86360"/>
                </a:lnTo>
                <a:lnTo>
                  <a:pt x="85725" y="172085"/>
                </a:lnTo>
                <a:lnTo>
                  <a:pt x="0" y="86360"/>
                </a:lnTo>
                <a:lnTo>
                  <a:pt x="85725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91830" y="2506346"/>
            <a:ext cx="172720" cy="172719"/>
          </a:xfrm>
          <a:custGeom>
            <a:avLst/>
            <a:gdLst/>
            <a:ahLst/>
            <a:cxnLst/>
            <a:rect l="l" t="t" r="r" b="b"/>
            <a:pathLst>
              <a:path w="172720" h="172719">
                <a:moveTo>
                  <a:pt x="86360" y="0"/>
                </a:moveTo>
                <a:lnTo>
                  <a:pt x="0" y="86359"/>
                </a:lnTo>
                <a:lnTo>
                  <a:pt x="86360" y="172719"/>
                </a:lnTo>
                <a:lnTo>
                  <a:pt x="172720" y="86359"/>
                </a:lnTo>
                <a:lnTo>
                  <a:pt x="8636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291830" y="2506346"/>
            <a:ext cx="172720" cy="172719"/>
          </a:xfrm>
          <a:custGeom>
            <a:avLst/>
            <a:gdLst/>
            <a:ahLst/>
            <a:cxnLst/>
            <a:rect l="l" t="t" r="r" b="b"/>
            <a:pathLst>
              <a:path w="172720" h="172719">
                <a:moveTo>
                  <a:pt x="86360" y="0"/>
                </a:moveTo>
                <a:lnTo>
                  <a:pt x="172720" y="86359"/>
                </a:lnTo>
                <a:lnTo>
                  <a:pt x="86360" y="172719"/>
                </a:lnTo>
                <a:lnTo>
                  <a:pt x="0" y="86359"/>
                </a:lnTo>
                <a:lnTo>
                  <a:pt x="86360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343900" y="2368550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5725" y="0"/>
                </a:moveTo>
                <a:lnTo>
                  <a:pt x="0" y="86360"/>
                </a:lnTo>
                <a:lnTo>
                  <a:pt x="85725" y="172720"/>
                </a:lnTo>
                <a:lnTo>
                  <a:pt x="172720" y="86360"/>
                </a:lnTo>
                <a:lnTo>
                  <a:pt x="8572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43900" y="2368550"/>
            <a:ext cx="172720" cy="172720"/>
          </a:xfrm>
          <a:custGeom>
            <a:avLst/>
            <a:gdLst/>
            <a:ahLst/>
            <a:cxnLst/>
            <a:rect l="l" t="t" r="r" b="b"/>
            <a:pathLst>
              <a:path w="172720" h="172720">
                <a:moveTo>
                  <a:pt x="85725" y="0"/>
                </a:moveTo>
                <a:lnTo>
                  <a:pt x="172720" y="86360"/>
                </a:lnTo>
                <a:lnTo>
                  <a:pt x="85725" y="172720"/>
                </a:lnTo>
                <a:lnTo>
                  <a:pt x="0" y="86360"/>
                </a:lnTo>
                <a:lnTo>
                  <a:pt x="85725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95970" y="2213611"/>
            <a:ext cx="172720" cy="172085"/>
          </a:xfrm>
          <a:custGeom>
            <a:avLst/>
            <a:gdLst/>
            <a:ahLst/>
            <a:cxnLst/>
            <a:rect l="l" t="t" r="r" b="b"/>
            <a:pathLst>
              <a:path w="172720" h="172085">
                <a:moveTo>
                  <a:pt x="85725" y="0"/>
                </a:moveTo>
                <a:lnTo>
                  <a:pt x="0" y="84454"/>
                </a:lnTo>
                <a:lnTo>
                  <a:pt x="85725" y="172085"/>
                </a:lnTo>
                <a:lnTo>
                  <a:pt x="172720" y="84454"/>
                </a:lnTo>
                <a:lnTo>
                  <a:pt x="85725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95970" y="2213611"/>
            <a:ext cx="172720" cy="172085"/>
          </a:xfrm>
          <a:custGeom>
            <a:avLst/>
            <a:gdLst/>
            <a:ahLst/>
            <a:cxnLst/>
            <a:rect l="l" t="t" r="r" b="b"/>
            <a:pathLst>
              <a:path w="172720" h="172085">
                <a:moveTo>
                  <a:pt x="85725" y="0"/>
                </a:moveTo>
                <a:lnTo>
                  <a:pt x="172720" y="84454"/>
                </a:lnTo>
                <a:lnTo>
                  <a:pt x="85725" y="172085"/>
                </a:lnTo>
                <a:lnTo>
                  <a:pt x="0" y="84454"/>
                </a:lnTo>
                <a:lnTo>
                  <a:pt x="85725" y="0"/>
                </a:lnTo>
                <a:close/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448040" y="2075814"/>
            <a:ext cx="172084" cy="171450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172084" y="85089"/>
                </a:moveTo>
                <a:lnTo>
                  <a:pt x="86994" y="0"/>
                </a:lnTo>
                <a:lnTo>
                  <a:pt x="84454" y="0"/>
                </a:lnTo>
                <a:lnTo>
                  <a:pt x="0" y="85089"/>
                </a:lnTo>
                <a:lnTo>
                  <a:pt x="85725" y="171450"/>
                </a:lnTo>
                <a:lnTo>
                  <a:pt x="172084" y="85089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35034" y="2075815"/>
            <a:ext cx="85090" cy="85089"/>
          </a:xfrm>
          <a:custGeom>
            <a:avLst/>
            <a:gdLst/>
            <a:ahLst/>
            <a:cxnLst/>
            <a:rect l="l" t="t" r="r" b="b"/>
            <a:pathLst>
              <a:path w="85090" h="85089">
                <a:moveTo>
                  <a:pt x="85090" y="85089"/>
                </a:moveTo>
                <a:lnTo>
                  <a:pt x="0" y="0"/>
                </a:lnTo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48040" y="2075814"/>
            <a:ext cx="172084" cy="171450"/>
          </a:xfrm>
          <a:custGeom>
            <a:avLst/>
            <a:gdLst/>
            <a:ahLst/>
            <a:cxnLst/>
            <a:rect l="l" t="t" r="r" b="b"/>
            <a:pathLst>
              <a:path w="172084" h="171450">
                <a:moveTo>
                  <a:pt x="84454" y="0"/>
                </a:moveTo>
                <a:lnTo>
                  <a:pt x="0" y="85089"/>
                </a:lnTo>
                <a:lnTo>
                  <a:pt x="85725" y="171450"/>
                </a:lnTo>
                <a:lnTo>
                  <a:pt x="172084" y="85089"/>
                </a:lnTo>
              </a:path>
            </a:pathLst>
          </a:custGeom>
          <a:ln w="17021">
            <a:solidFill>
              <a:srgbClr val="0000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600960" y="1123950"/>
            <a:ext cx="6987540" cy="4305300"/>
          </a:xfrm>
          <a:custGeom>
            <a:avLst/>
            <a:gdLst/>
            <a:ahLst/>
            <a:cxnLst/>
            <a:rect l="l" t="t" r="r" b="b"/>
            <a:pathLst>
              <a:path w="6987540" h="4305300">
                <a:moveTo>
                  <a:pt x="0" y="4305300"/>
                </a:moveTo>
                <a:lnTo>
                  <a:pt x="6987540" y="4305300"/>
                </a:lnTo>
                <a:lnTo>
                  <a:pt x="6987540" y="0"/>
                </a:lnTo>
                <a:lnTo>
                  <a:pt x="0" y="0"/>
                </a:lnTo>
                <a:lnTo>
                  <a:pt x="0" y="4305300"/>
                </a:lnTo>
                <a:close/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66999" y="2160905"/>
            <a:ext cx="15239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3273">
            <a:solidFill>
              <a:srgbClr val="5F78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82238" y="2160905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3273">
            <a:solidFill>
              <a:srgbClr val="5F78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20200" y="216090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33273">
            <a:solidFill>
              <a:srgbClr val="5F785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82238" y="2321687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667E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82238" y="2486279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6B86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82238" y="2650871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75927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82238" y="2806319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80A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82238" y="2952623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87AB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82238" y="3100451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9AC19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82238" y="3255899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A7D1A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82238" y="3411601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B1DFB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82238" y="3567049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B8E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82238" y="3722497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C0F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82238" y="3877183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3274">
            <a:solidFill>
              <a:srgbClr val="C5F7C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82238" y="4025773"/>
            <a:ext cx="5537962" cy="0"/>
          </a:xfrm>
          <a:custGeom>
            <a:avLst/>
            <a:gdLst/>
            <a:ahLst/>
            <a:cxnLst/>
            <a:rect l="l" t="t" r="r" b="b"/>
            <a:pathLst>
              <a:path w="5537962">
                <a:moveTo>
                  <a:pt x="0" y="0"/>
                </a:moveTo>
                <a:lnTo>
                  <a:pt x="5537962" y="0"/>
                </a:lnTo>
              </a:path>
            </a:pathLst>
          </a:custGeom>
          <a:ln w="34797">
            <a:solidFill>
              <a:srgbClr val="C7FAC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74617" y="2170048"/>
            <a:ext cx="0" cy="1980692"/>
          </a:xfrm>
          <a:custGeom>
            <a:avLst/>
            <a:gdLst/>
            <a:ahLst/>
            <a:cxnLst/>
            <a:rect l="l" t="t" r="r" b="b"/>
            <a:pathLst>
              <a:path h="1980692">
                <a:moveTo>
                  <a:pt x="0" y="0"/>
                </a:moveTo>
                <a:lnTo>
                  <a:pt x="0" y="1980692"/>
                </a:lnTo>
              </a:path>
            </a:pathLst>
          </a:custGeom>
          <a:ln w="16509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227820" y="2170048"/>
            <a:ext cx="0" cy="1980692"/>
          </a:xfrm>
          <a:custGeom>
            <a:avLst/>
            <a:gdLst/>
            <a:ahLst/>
            <a:cxnLst/>
            <a:rect l="l" t="t" r="r" b="b"/>
            <a:pathLst>
              <a:path h="1980692">
                <a:moveTo>
                  <a:pt x="0" y="0"/>
                </a:moveTo>
                <a:lnTo>
                  <a:pt x="0" y="1980692"/>
                </a:lnTo>
              </a:path>
            </a:pathLst>
          </a:custGeom>
          <a:ln w="16510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666999" y="4167504"/>
            <a:ext cx="15239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82239" y="4167504"/>
            <a:ext cx="33527" cy="0"/>
          </a:xfrm>
          <a:custGeom>
            <a:avLst/>
            <a:gdLst/>
            <a:ahLst/>
            <a:cxnLst/>
            <a:rect l="l" t="t" r="r" b="b"/>
            <a:pathLst>
              <a:path w="33527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715766" y="4167504"/>
            <a:ext cx="1064056" cy="0"/>
          </a:xfrm>
          <a:custGeom>
            <a:avLst/>
            <a:gdLst/>
            <a:ahLst/>
            <a:cxnLst/>
            <a:rect l="l" t="t" r="r" b="b"/>
            <a:pathLst>
              <a:path w="1064056">
                <a:moveTo>
                  <a:pt x="0" y="0"/>
                </a:moveTo>
                <a:lnTo>
                  <a:pt x="1064056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779900" y="4167504"/>
            <a:ext cx="33527" cy="0"/>
          </a:xfrm>
          <a:custGeom>
            <a:avLst/>
            <a:gdLst/>
            <a:ahLst/>
            <a:cxnLst/>
            <a:rect l="l" t="t" r="r" b="b"/>
            <a:pathLst>
              <a:path w="33527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813427" y="4167504"/>
            <a:ext cx="1074724" cy="0"/>
          </a:xfrm>
          <a:custGeom>
            <a:avLst/>
            <a:gdLst/>
            <a:ahLst/>
            <a:cxnLst/>
            <a:rect l="l" t="t" r="r" b="b"/>
            <a:pathLst>
              <a:path w="1074724">
                <a:moveTo>
                  <a:pt x="0" y="0"/>
                </a:moveTo>
                <a:lnTo>
                  <a:pt x="1074724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888102" y="4167504"/>
            <a:ext cx="33527" cy="0"/>
          </a:xfrm>
          <a:custGeom>
            <a:avLst/>
            <a:gdLst/>
            <a:ahLst/>
            <a:cxnLst/>
            <a:rect l="l" t="t" r="r" b="b"/>
            <a:pathLst>
              <a:path w="33527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21629" y="4167504"/>
            <a:ext cx="1091184" cy="0"/>
          </a:xfrm>
          <a:custGeom>
            <a:avLst/>
            <a:gdLst/>
            <a:ahLst/>
            <a:cxnLst/>
            <a:rect l="l" t="t" r="r" b="b"/>
            <a:pathLst>
              <a:path w="1091184">
                <a:moveTo>
                  <a:pt x="0" y="0"/>
                </a:moveTo>
                <a:lnTo>
                  <a:pt x="1091184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012814" y="4167504"/>
            <a:ext cx="33527" cy="0"/>
          </a:xfrm>
          <a:custGeom>
            <a:avLst/>
            <a:gdLst/>
            <a:ahLst/>
            <a:cxnLst/>
            <a:rect l="l" t="t" r="r" b="b"/>
            <a:pathLst>
              <a:path w="33527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046341" y="4167504"/>
            <a:ext cx="1073200" cy="0"/>
          </a:xfrm>
          <a:custGeom>
            <a:avLst/>
            <a:gdLst/>
            <a:ahLst/>
            <a:cxnLst/>
            <a:rect l="l" t="t" r="r" b="b"/>
            <a:pathLst>
              <a:path w="1073200">
                <a:moveTo>
                  <a:pt x="0" y="0"/>
                </a:moveTo>
                <a:lnTo>
                  <a:pt x="1073200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119619" y="4167504"/>
            <a:ext cx="33527" cy="0"/>
          </a:xfrm>
          <a:custGeom>
            <a:avLst/>
            <a:gdLst/>
            <a:ahLst/>
            <a:cxnLst/>
            <a:rect l="l" t="t" r="r" b="b"/>
            <a:pathLst>
              <a:path w="33527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153146" y="4167504"/>
            <a:ext cx="1067104" cy="0"/>
          </a:xfrm>
          <a:custGeom>
            <a:avLst/>
            <a:gdLst/>
            <a:ahLst/>
            <a:cxnLst/>
            <a:rect l="l" t="t" r="r" b="b"/>
            <a:pathLst>
              <a:path w="1067104">
                <a:moveTo>
                  <a:pt x="0" y="0"/>
                </a:moveTo>
                <a:lnTo>
                  <a:pt x="1067104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220201" y="4167504"/>
            <a:ext cx="33527" cy="0"/>
          </a:xfrm>
          <a:custGeom>
            <a:avLst/>
            <a:gdLst/>
            <a:ahLst/>
            <a:cxnLst/>
            <a:rect l="l" t="t" r="r" b="b"/>
            <a:pathLst>
              <a:path w="33527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4797">
            <a:solidFill>
              <a:srgbClr val="C9FCC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111757" y="334414"/>
            <a:ext cx="1537461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3600" spc="-14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600" spc="-4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600" spc="-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endParaRPr sz="36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670452" y="334414"/>
            <a:ext cx="525576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endParaRPr sz="36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216349" y="334414"/>
            <a:ext cx="853922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3600" spc="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600" spc="-14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endParaRPr sz="36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90592" y="334414"/>
            <a:ext cx="322579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endParaRPr sz="36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34711" y="334414"/>
            <a:ext cx="831138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lang="es-CO" sz="3600" spc="4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so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286169" y="334414"/>
            <a:ext cx="653084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endParaRPr sz="36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43725" y="334414"/>
            <a:ext cx="1301292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lang="es-CO" sz="3600" spc="-8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600" dirty="0" err="1">
                <a:solidFill>
                  <a:srgbClr val="FF0000"/>
                </a:solidFill>
                <a:latin typeface="Times New Roman"/>
                <a:cs typeface="Times New Roman"/>
              </a:rPr>
              <a:t>ncho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63890" y="334414"/>
            <a:ext cx="525576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sz="3600" dirty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endParaRPr sz="36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09787" y="334414"/>
            <a:ext cx="1260093" cy="4825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lang="es-CO" sz="3600" spc="-4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36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600" dirty="0" err="1">
                <a:solidFill>
                  <a:srgbClr val="FF0000"/>
                </a:solidFill>
                <a:latin typeface="Times New Roman"/>
                <a:cs typeface="Times New Roman"/>
              </a:rPr>
              <a:t>nda</a:t>
            </a:r>
            <a:endParaRPr sz="36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4070" y="5548526"/>
            <a:ext cx="19278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•</a:t>
            </a:r>
            <a:endParaRPr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1062" y="5560718"/>
            <a:ext cx="6139687" cy="52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b="1" spc="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b="1" spc="9" dirty="0">
                <a:solidFill>
                  <a:srgbClr val="0070C0"/>
                </a:solidFill>
                <a:latin typeface="Times New Roman"/>
                <a:cs typeface="Times New Roman"/>
              </a:rPr>
              <a:t> n</a:t>
            </a:r>
            <a:r>
              <a:rPr b="1" spc="-9" dirty="0">
                <a:solidFill>
                  <a:srgbClr val="0070C0"/>
                </a:solidFill>
                <a:latin typeface="Times New Roman"/>
                <a:cs typeface="Times New Roman"/>
              </a:rPr>
              <a:t>ú</a:t>
            </a:r>
            <a:r>
              <a:rPr b="1" spc="4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ero</a:t>
            </a:r>
            <a:r>
              <a:rPr b="1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de</a:t>
            </a:r>
            <a:r>
              <a:rPr b="1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spc="-14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b="1" spc="-4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qu</a:t>
            </a:r>
            <a:r>
              <a:rPr b="1" spc="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b="1" spc="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b="1" spc="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b="1" spc="-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b="1" spc="4" dirty="0">
                <a:solidFill>
                  <a:srgbClr val="0070C0"/>
                </a:solidFill>
                <a:latin typeface="Times New Roman"/>
                <a:cs typeface="Times New Roman"/>
              </a:rPr>
              <a:t>ol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ados</a:t>
            </a:r>
            <a:r>
              <a:rPr b="1" spc="-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se</a:t>
            </a:r>
            <a:r>
              <a:rPr b="1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spc="14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b="1" spc="-25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b="1" spc="1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b="1" spc="9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b="1" spc="-9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en</a:t>
            </a:r>
            <a:r>
              <a:rPr b="1" spc="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endParaRPr b="1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20319" marR="34290">
              <a:lnSpc>
                <a:spcPct val="95825"/>
              </a:lnSpc>
            </a:pPr>
            <a:r>
              <a:rPr b="1" spc="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b="1" spc="-9" dirty="0">
                <a:solidFill>
                  <a:srgbClr val="0070C0"/>
                </a:solidFill>
                <a:latin typeface="Times New Roman"/>
                <a:cs typeface="Times New Roman"/>
              </a:rPr>
              <a:t>x</a:t>
            </a:r>
            <a:r>
              <a:rPr b="1" spc="9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b="1" spc="-9" dirty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b="1" spc="9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en</a:t>
            </a:r>
            <a:r>
              <a:rPr b="1" spc="9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b="1" spc="-9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b="1" spc="4" dirty="0">
                <a:solidFill>
                  <a:srgbClr val="0070C0"/>
                </a:solidFill>
                <a:latin typeface="Times New Roman"/>
                <a:cs typeface="Times New Roman"/>
              </a:rPr>
              <a:t>al</a:t>
            </a:r>
            <a:r>
              <a:rPr b="1" spc="-9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b="1" spc="4" dirty="0">
                <a:solidFill>
                  <a:srgbClr val="0070C0"/>
                </a:solidFill>
                <a:latin typeface="Times New Roman"/>
                <a:cs typeface="Times New Roman"/>
              </a:rPr>
              <a:t>nt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b="1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b="1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spc="-9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b="1" spc="4" dirty="0">
                <a:solidFill>
                  <a:srgbClr val="0070C0"/>
                </a:solidFill>
                <a:latin typeface="Times New Roman"/>
                <a:cs typeface="Times New Roman"/>
              </a:rPr>
              <a:t>di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da</a:t>
            </a:r>
            <a:r>
              <a:rPr b="1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que</a:t>
            </a:r>
            <a:r>
              <a:rPr b="1" spc="-1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spc="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b="1" spc="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b="1" spc="-4" dirty="0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b="1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b="1" spc="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uso</a:t>
            </a:r>
            <a:endParaRPr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 rot="16200000">
            <a:off x="1715231" y="3136617"/>
            <a:ext cx="2451601" cy="2400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89"/>
              </a:lnSpc>
              <a:spcBef>
                <a:spcPts val="94"/>
              </a:spcBef>
            </a:pPr>
            <a:r>
              <a:rPr sz="1750" b="1" spc="-64" dirty="0">
                <a:latin typeface="Arial"/>
                <a:cs typeface="Arial"/>
              </a:rPr>
              <a:t>A</a:t>
            </a:r>
            <a:r>
              <a:rPr sz="1750" b="1" spc="-39" dirty="0">
                <a:latin typeface="Arial"/>
                <a:cs typeface="Arial"/>
              </a:rPr>
              <a:t>v</a:t>
            </a:r>
            <a:r>
              <a:rPr sz="1750" b="1" spc="94" dirty="0">
                <a:latin typeface="Arial"/>
                <a:cs typeface="Arial"/>
              </a:rPr>
              <a:t>e</a:t>
            </a:r>
            <a:r>
              <a:rPr sz="1750" b="1" dirty="0">
                <a:latin typeface="Arial"/>
                <a:cs typeface="Arial"/>
              </a:rPr>
              <a:t>r</a:t>
            </a:r>
            <a:r>
              <a:rPr sz="1750" b="1" spc="94" dirty="0">
                <a:latin typeface="Arial"/>
                <a:cs typeface="Arial"/>
              </a:rPr>
              <a:t>a</a:t>
            </a:r>
            <a:r>
              <a:rPr sz="1750" b="1" dirty="0">
                <a:latin typeface="Arial"/>
                <a:cs typeface="Arial"/>
              </a:rPr>
              <a:t>ge</a:t>
            </a:r>
            <a:r>
              <a:rPr sz="1750" b="1" spc="234" dirty="0">
                <a:latin typeface="Arial"/>
                <a:cs typeface="Arial"/>
              </a:rPr>
              <a:t> </a:t>
            </a:r>
            <a:r>
              <a:rPr sz="1750" b="1" spc="-14" dirty="0">
                <a:latin typeface="Arial"/>
                <a:cs typeface="Arial"/>
              </a:rPr>
              <a:t>Q</a:t>
            </a:r>
            <a:r>
              <a:rPr sz="1750" b="1" spc="9" dirty="0">
                <a:latin typeface="Arial"/>
                <a:cs typeface="Arial"/>
              </a:rPr>
              <a:t>u</a:t>
            </a:r>
            <a:r>
              <a:rPr sz="1750" b="1" spc="104" dirty="0">
                <a:latin typeface="Arial"/>
                <a:cs typeface="Arial"/>
              </a:rPr>
              <a:t>e</a:t>
            </a:r>
            <a:r>
              <a:rPr sz="1750" b="1" dirty="0">
                <a:latin typeface="Arial"/>
                <a:cs typeface="Arial"/>
              </a:rPr>
              <a:t>ue</a:t>
            </a:r>
            <a:r>
              <a:rPr sz="1750" b="1" spc="234" dirty="0">
                <a:latin typeface="Arial"/>
                <a:cs typeface="Arial"/>
              </a:rPr>
              <a:t> </a:t>
            </a:r>
            <a:r>
              <a:rPr sz="1750" b="1" spc="-54" dirty="0">
                <a:latin typeface="Arial"/>
                <a:cs typeface="Arial"/>
              </a:rPr>
              <a:t>D</a:t>
            </a:r>
            <a:r>
              <a:rPr sz="1750" b="1" spc="104" dirty="0">
                <a:latin typeface="Arial"/>
                <a:cs typeface="Arial"/>
              </a:rPr>
              <a:t>e</a:t>
            </a:r>
            <a:r>
              <a:rPr sz="1750" b="1" dirty="0">
                <a:latin typeface="Arial"/>
                <a:cs typeface="Arial"/>
              </a:rPr>
              <a:t>p</a:t>
            </a:r>
            <a:r>
              <a:rPr sz="1750" b="1" spc="-19" dirty="0">
                <a:latin typeface="Arial"/>
                <a:cs typeface="Arial"/>
              </a:rPr>
              <a:t>t</a:t>
            </a:r>
            <a:r>
              <a:rPr sz="1750" b="1" dirty="0">
                <a:latin typeface="Arial"/>
                <a:cs typeface="Arial"/>
              </a:rPr>
              <a:t>h</a:t>
            </a:r>
            <a:endParaRPr sz="1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74617" y="2160906"/>
            <a:ext cx="5553202" cy="160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3674617" y="2321688"/>
            <a:ext cx="5553202" cy="1645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674617" y="2486279"/>
            <a:ext cx="5553202" cy="164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3674617" y="2650871"/>
            <a:ext cx="5553202" cy="155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674617" y="2806320"/>
            <a:ext cx="5553202" cy="1463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3674617" y="2952624"/>
            <a:ext cx="5553202" cy="1478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674617" y="3100451"/>
            <a:ext cx="5553202" cy="155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674617" y="3255900"/>
            <a:ext cx="5553202" cy="155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3674617" y="3411601"/>
            <a:ext cx="5553202" cy="155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674617" y="3567049"/>
            <a:ext cx="5553202" cy="155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674617" y="3722497"/>
            <a:ext cx="5553202" cy="1546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674617" y="3877184"/>
            <a:ext cx="5553202" cy="1485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674617" y="4025773"/>
            <a:ext cx="5553202" cy="141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600960" y="1123950"/>
            <a:ext cx="6987540" cy="4305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589026">
              <a:lnSpc>
                <a:spcPct val="95825"/>
              </a:lnSpc>
              <a:spcBef>
                <a:spcPts val="6027"/>
              </a:spcBef>
            </a:pPr>
            <a:r>
              <a:rPr sz="2000" spc="-50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marL="589026">
              <a:lnSpc>
                <a:spcPct val="95825"/>
              </a:lnSpc>
              <a:spcBef>
                <a:spcPts val="1108"/>
              </a:spcBef>
            </a:pPr>
            <a:r>
              <a:rPr sz="2000" spc="-50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726185">
              <a:lnSpc>
                <a:spcPct val="95825"/>
              </a:lnSpc>
              <a:spcBef>
                <a:spcPts val="1108"/>
              </a:spcBef>
            </a:pPr>
            <a:r>
              <a:rPr sz="2000" dirty="0">
                <a:latin typeface="Arial"/>
                <a:cs typeface="Arial"/>
              </a:rPr>
              <a:t>9</a:t>
            </a:r>
            <a:endParaRPr sz="2000">
              <a:latin typeface="Arial"/>
              <a:cs typeface="Arial"/>
            </a:endParaRPr>
          </a:p>
          <a:p>
            <a:pPr marL="726185">
              <a:lnSpc>
                <a:spcPct val="95825"/>
              </a:lnSpc>
              <a:spcBef>
                <a:spcPts val="966"/>
              </a:spcBef>
            </a:pPr>
            <a:r>
              <a:rPr sz="2000" dirty="0"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  <a:p>
            <a:pPr marL="726185">
              <a:lnSpc>
                <a:spcPct val="95825"/>
              </a:lnSpc>
              <a:spcBef>
                <a:spcPts val="1073"/>
              </a:spcBef>
            </a:pPr>
            <a:r>
              <a:rPr sz="2050" dirty="0">
                <a:latin typeface="Arial"/>
                <a:cs typeface="Arial"/>
              </a:rPr>
              <a:t>3</a:t>
            </a:r>
            <a:endParaRPr sz="2050">
              <a:latin typeface="Arial"/>
              <a:cs typeface="Arial"/>
            </a:endParaRPr>
          </a:p>
          <a:p>
            <a:pPr marL="726185">
              <a:lnSpc>
                <a:spcPct val="95825"/>
              </a:lnSpc>
              <a:spcBef>
                <a:spcPts val="1038"/>
              </a:spcBef>
            </a:pPr>
            <a:r>
              <a:rPr sz="2050" dirty="0">
                <a:latin typeface="Arial"/>
                <a:cs typeface="Arial"/>
              </a:rPr>
              <a:t>0</a:t>
            </a:r>
            <a:endParaRPr sz="2050">
              <a:latin typeface="Arial"/>
              <a:cs typeface="Arial"/>
            </a:endParaRPr>
          </a:p>
          <a:p>
            <a:pPr marL="899922">
              <a:lnSpc>
                <a:spcPct val="95825"/>
              </a:lnSpc>
              <a:spcBef>
                <a:spcPts val="657"/>
              </a:spcBef>
            </a:pPr>
            <a:r>
              <a:rPr sz="2050" spc="-50" dirty="0">
                <a:latin typeface="Arial"/>
                <a:cs typeface="Arial"/>
              </a:rPr>
              <a:t>0</a:t>
            </a:r>
            <a:r>
              <a:rPr sz="2050" spc="-4" dirty="0">
                <a:latin typeface="Arial"/>
                <a:cs typeface="Arial"/>
              </a:rPr>
              <a:t>.</a:t>
            </a:r>
            <a:r>
              <a:rPr sz="2050" dirty="0">
                <a:latin typeface="Arial"/>
                <a:cs typeface="Arial"/>
              </a:rPr>
              <a:t>5         </a:t>
            </a:r>
            <a:r>
              <a:rPr sz="2050" spc="264" dirty="0">
                <a:latin typeface="Arial"/>
                <a:cs typeface="Arial"/>
              </a:rPr>
              <a:t> </a:t>
            </a:r>
            <a:r>
              <a:rPr sz="2050" spc="-59" dirty="0">
                <a:latin typeface="Arial"/>
                <a:cs typeface="Arial"/>
              </a:rPr>
              <a:t>0</a:t>
            </a:r>
            <a:r>
              <a:rPr sz="2050" spc="-19" dirty="0">
                <a:latin typeface="Arial"/>
                <a:cs typeface="Arial"/>
              </a:rPr>
              <a:t>.</a:t>
            </a:r>
            <a:r>
              <a:rPr sz="2050" dirty="0">
                <a:latin typeface="Arial"/>
                <a:cs typeface="Arial"/>
              </a:rPr>
              <a:t>6         </a:t>
            </a:r>
            <a:r>
              <a:rPr sz="2050" spc="275" dirty="0">
                <a:latin typeface="Arial"/>
                <a:cs typeface="Arial"/>
              </a:rPr>
              <a:t> </a:t>
            </a:r>
            <a:r>
              <a:rPr sz="2050" spc="-69" dirty="0">
                <a:latin typeface="Arial"/>
                <a:cs typeface="Arial"/>
              </a:rPr>
              <a:t>0</a:t>
            </a:r>
            <a:r>
              <a:rPr sz="2050" spc="-4" dirty="0">
                <a:latin typeface="Arial"/>
                <a:cs typeface="Arial"/>
              </a:rPr>
              <a:t>.</a:t>
            </a:r>
            <a:r>
              <a:rPr sz="2050" dirty="0">
                <a:latin typeface="Arial"/>
                <a:cs typeface="Arial"/>
              </a:rPr>
              <a:t>7         </a:t>
            </a:r>
            <a:r>
              <a:rPr sz="2050" spc="402" dirty="0">
                <a:latin typeface="Arial"/>
                <a:cs typeface="Arial"/>
              </a:rPr>
              <a:t> </a:t>
            </a:r>
            <a:r>
              <a:rPr sz="2050" spc="-50" dirty="0">
                <a:latin typeface="Arial"/>
                <a:cs typeface="Arial"/>
              </a:rPr>
              <a:t>0</a:t>
            </a:r>
            <a:r>
              <a:rPr sz="2050" spc="-4" dirty="0">
                <a:latin typeface="Arial"/>
                <a:cs typeface="Arial"/>
              </a:rPr>
              <a:t>.</a:t>
            </a:r>
            <a:r>
              <a:rPr sz="2050" dirty="0">
                <a:latin typeface="Arial"/>
                <a:cs typeface="Arial"/>
              </a:rPr>
              <a:t>8         </a:t>
            </a:r>
            <a:r>
              <a:rPr sz="2050" spc="249" dirty="0">
                <a:latin typeface="Arial"/>
                <a:cs typeface="Arial"/>
              </a:rPr>
              <a:t> </a:t>
            </a:r>
            <a:r>
              <a:rPr sz="2050" spc="-59" dirty="0">
                <a:latin typeface="Arial"/>
                <a:cs typeface="Arial"/>
              </a:rPr>
              <a:t>0</a:t>
            </a:r>
            <a:r>
              <a:rPr sz="2050" spc="-19" dirty="0">
                <a:latin typeface="Arial"/>
                <a:cs typeface="Arial"/>
              </a:rPr>
              <a:t>.</a:t>
            </a:r>
            <a:r>
              <a:rPr sz="2050" dirty="0">
                <a:latin typeface="Arial"/>
                <a:cs typeface="Arial"/>
              </a:rPr>
              <a:t>9          </a:t>
            </a:r>
            <a:r>
              <a:rPr sz="2050" spc="507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  <a:p>
            <a:pPr marL="2651379">
              <a:lnSpc>
                <a:spcPct val="95825"/>
              </a:lnSpc>
              <a:spcBef>
                <a:spcPts val="1200"/>
              </a:spcBef>
            </a:pPr>
            <a:r>
              <a:rPr sz="1750" b="1" spc="-75" dirty="0">
                <a:latin typeface="Arial"/>
                <a:cs typeface="Arial"/>
              </a:rPr>
              <a:t>A</a:t>
            </a:r>
            <a:r>
              <a:rPr sz="1750" b="1" spc="-39" dirty="0">
                <a:latin typeface="Arial"/>
                <a:cs typeface="Arial"/>
              </a:rPr>
              <a:t>v</a:t>
            </a:r>
            <a:r>
              <a:rPr sz="1750" b="1" spc="119" dirty="0">
                <a:latin typeface="Arial"/>
                <a:cs typeface="Arial"/>
              </a:rPr>
              <a:t>e</a:t>
            </a:r>
            <a:r>
              <a:rPr sz="1750" b="1" spc="-9" dirty="0">
                <a:latin typeface="Arial"/>
                <a:cs typeface="Arial"/>
              </a:rPr>
              <a:t>r</a:t>
            </a:r>
            <a:r>
              <a:rPr sz="1750" b="1" spc="109" dirty="0">
                <a:latin typeface="Arial"/>
                <a:cs typeface="Arial"/>
              </a:rPr>
              <a:t>a</a:t>
            </a:r>
            <a:r>
              <a:rPr sz="1750" b="1" dirty="0">
                <a:latin typeface="Arial"/>
                <a:cs typeface="Arial"/>
              </a:rPr>
              <a:t>ge</a:t>
            </a:r>
            <a:r>
              <a:rPr sz="1750" b="1" spc="244" dirty="0">
                <a:latin typeface="Arial"/>
                <a:cs typeface="Arial"/>
              </a:rPr>
              <a:t> </a:t>
            </a:r>
            <a:r>
              <a:rPr sz="1750" b="1" spc="-54" dirty="0">
                <a:latin typeface="Arial"/>
                <a:cs typeface="Arial"/>
              </a:rPr>
              <a:t>U</a:t>
            </a:r>
            <a:r>
              <a:rPr sz="1750" b="1" spc="-44" dirty="0">
                <a:latin typeface="Arial"/>
                <a:cs typeface="Arial"/>
              </a:rPr>
              <a:t>t</a:t>
            </a:r>
            <a:r>
              <a:rPr sz="1750" b="1" spc="64" dirty="0">
                <a:latin typeface="Arial"/>
                <a:cs typeface="Arial"/>
              </a:rPr>
              <a:t>i</a:t>
            </a:r>
            <a:r>
              <a:rPr sz="1750" b="1" spc="54" dirty="0">
                <a:latin typeface="Arial"/>
                <a:cs typeface="Arial"/>
              </a:rPr>
              <a:t>l</a:t>
            </a:r>
            <a:r>
              <a:rPr sz="1750" b="1" spc="64" dirty="0">
                <a:latin typeface="Arial"/>
                <a:cs typeface="Arial"/>
              </a:rPr>
              <a:t>i</a:t>
            </a:r>
            <a:r>
              <a:rPr sz="1750" b="1" spc="50" dirty="0">
                <a:latin typeface="Arial"/>
                <a:cs typeface="Arial"/>
              </a:rPr>
              <a:t>z</a:t>
            </a:r>
            <a:r>
              <a:rPr sz="1750" b="1" spc="104" dirty="0">
                <a:latin typeface="Arial"/>
                <a:cs typeface="Arial"/>
              </a:rPr>
              <a:t>a</a:t>
            </a:r>
            <a:r>
              <a:rPr sz="1750" b="1" spc="-29" dirty="0">
                <a:latin typeface="Arial"/>
                <a:cs typeface="Arial"/>
              </a:rPr>
              <a:t>t</a:t>
            </a:r>
            <a:r>
              <a:rPr sz="1750" b="1" spc="54" dirty="0">
                <a:latin typeface="Arial"/>
                <a:cs typeface="Arial"/>
              </a:rPr>
              <a:t>i</a:t>
            </a:r>
            <a:r>
              <a:rPr sz="1750" b="1" spc="9" dirty="0">
                <a:latin typeface="Arial"/>
                <a:cs typeface="Arial"/>
              </a:rPr>
              <a:t>o</a:t>
            </a:r>
            <a:r>
              <a:rPr sz="1750" b="1" dirty="0">
                <a:latin typeface="Arial"/>
                <a:cs typeface="Arial"/>
              </a:rPr>
              <a:t>n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447800" y="838200"/>
            <a:ext cx="8534400" cy="2768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965476" algn="ctr">
              <a:lnSpc>
                <a:spcPts val="4595"/>
              </a:lnSpc>
              <a:spcBef>
                <a:spcPts val="229"/>
              </a:spcBef>
            </a:pP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jemplo</a:t>
            </a:r>
            <a:r>
              <a:rPr lang="es-MX" sz="4400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643940" indent="-457200">
              <a:lnSpc>
                <a:spcPct val="95825"/>
              </a:lnSpc>
              <a:spcBef>
                <a:spcPts val="942"/>
              </a:spcBef>
              <a:buFont typeface="Arial" panose="020B0604020202020204" pitchFamily="34" charset="0"/>
              <a:buChar char="•"/>
            </a:pPr>
            <a:r>
              <a:rPr lang="es-CO" sz="240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on</a:t>
            </a:r>
            <a:r>
              <a:rPr sz="2400" spc="4" dirty="0">
                <a:latin typeface="Times New Roman"/>
                <a:cs typeface="Times New Roman"/>
              </a:rPr>
              <a:t>m</a:t>
            </a:r>
            <a:r>
              <a:rPr sz="2400" spc="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ta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</a:t>
            </a:r>
            <a:r>
              <a:rPr sz="2400" spc="-4" dirty="0">
                <a:latin typeface="Times New Roman"/>
                <a:cs typeface="Times New Roman"/>
              </a:rPr>
              <a:t>q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spc="-4" dirty="0">
                <a:latin typeface="Times New Roman"/>
                <a:cs typeface="Times New Roman"/>
              </a:rPr>
              <a:t>et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re</a:t>
            </a:r>
            <a:r>
              <a:rPr sz="2400" spc="9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4" dirty="0" err="1">
                <a:latin typeface="Times New Roman"/>
                <a:cs typeface="Times New Roman"/>
              </a:rPr>
              <a:t>pa</a:t>
            </a:r>
            <a:r>
              <a:rPr sz="2400" spc="-4" dirty="0" err="1">
                <a:latin typeface="Times New Roman"/>
                <a:cs typeface="Times New Roman"/>
              </a:rPr>
              <a:t>q</a:t>
            </a:r>
            <a:r>
              <a:rPr sz="2400" spc="4" dirty="0" err="1">
                <a:latin typeface="Times New Roman"/>
                <a:cs typeface="Times New Roman"/>
              </a:rPr>
              <a:t>ue</a:t>
            </a:r>
            <a:r>
              <a:rPr sz="2400" spc="-4" dirty="0" err="1">
                <a:latin typeface="Times New Roman"/>
                <a:cs typeface="Times New Roman"/>
              </a:rPr>
              <a:t>t</a:t>
            </a:r>
            <a:r>
              <a:rPr sz="2400" spc="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lang="es-CO"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usuari</a:t>
            </a:r>
            <a:r>
              <a:rPr sz="2400" spc="-14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o a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1</a:t>
            </a:r>
            <a:r>
              <a:rPr sz="2400" dirty="0">
                <a:latin typeface="Times New Roman"/>
                <a:cs typeface="Times New Roman"/>
              </a:rPr>
              <a:t>0 pa</a:t>
            </a:r>
            <a:r>
              <a:rPr sz="2400" spc="4" dirty="0">
                <a:latin typeface="Times New Roman"/>
                <a:cs typeface="Times New Roman"/>
              </a:rPr>
              <a:t>q</a:t>
            </a:r>
            <a:r>
              <a:rPr sz="2400" spc="9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4" dirty="0">
                <a:latin typeface="Times New Roman"/>
                <a:cs typeface="Times New Roman"/>
              </a:rPr>
              <a:t>/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g</a:t>
            </a:r>
            <a:r>
              <a:rPr lang="es-ES" sz="240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643940" marR="61036" indent="-457200">
              <a:lnSpc>
                <a:spcPct val="95825"/>
              </a:lnSpc>
              <a:spcBef>
                <a:spcPts val="964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La </a:t>
            </a:r>
            <a:r>
              <a:rPr sz="2400" spc="4" dirty="0">
                <a:latin typeface="Times New Roman"/>
                <a:cs typeface="Times New Roman"/>
              </a:rPr>
              <a:t>lo</a:t>
            </a:r>
            <a:r>
              <a:rPr sz="2400" spc="-4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itud p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om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dio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 pa</a:t>
            </a:r>
            <a:r>
              <a:rPr sz="2400" spc="9" dirty="0">
                <a:latin typeface="Times New Roman"/>
                <a:cs typeface="Times New Roman"/>
              </a:rPr>
              <a:t>q</a:t>
            </a: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lang="es-CO" sz="240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102</a:t>
            </a:r>
            <a:r>
              <a:rPr sz="2400" dirty="0">
                <a:latin typeface="Times New Roman"/>
                <a:cs typeface="Times New Roman"/>
              </a:rPr>
              <a:t>4 </a:t>
            </a:r>
            <a:r>
              <a:rPr sz="2400" spc="4" dirty="0">
                <a:latin typeface="Times New Roman"/>
                <a:cs typeface="Times New Roman"/>
              </a:rPr>
              <a:t>b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spc="-4" dirty="0">
                <a:latin typeface="Times New Roman"/>
                <a:cs typeface="Times New Roman"/>
              </a:rPr>
              <a:t>ts</a:t>
            </a:r>
            <a:r>
              <a:rPr lang="es-CO" sz="2400" spc="-4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5400" y="3736671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22327" y="2864856"/>
            <a:ext cx="7484569" cy="9184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20647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El </a:t>
            </a:r>
            <a:r>
              <a:rPr sz="2400" spc="4" dirty="0">
                <a:latin typeface="Times New Roman"/>
                <a:cs typeface="Times New Roman"/>
              </a:rPr>
              <a:t>con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tad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4" dirty="0" err="1">
                <a:latin typeface="Times New Roman"/>
                <a:cs typeface="Times New Roman"/>
              </a:rPr>
              <a:t>pa</a:t>
            </a:r>
            <a:r>
              <a:rPr sz="2400" spc="-4" dirty="0" err="1">
                <a:latin typeface="Times New Roman"/>
                <a:cs typeface="Times New Roman"/>
              </a:rPr>
              <a:t>q</a:t>
            </a:r>
            <a:r>
              <a:rPr sz="2400" spc="4" dirty="0" err="1">
                <a:latin typeface="Times New Roman"/>
                <a:cs typeface="Times New Roman"/>
              </a:rPr>
              <a:t>ue</a:t>
            </a:r>
            <a:r>
              <a:rPr sz="2400" spc="-4" dirty="0" err="1">
                <a:latin typeface="Times New Roman"/>
                <a:cs typeface="Times New Roman"/>
              </a:rPr>
              <a:t>t</a:t>
            </a:r>
            <a:r>
              <a:rPr sz="2400" spc="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ne</a:t>
            </a:r>
            <a:r>
              <a:rPr sz="2400" spc="-4" dirty="0" err="1">
                <a:latin typeface="Times New Roman"/>
                <a:cs typeface="Times New Roman"/>
              </a:rPr>
              <a:t>c</a:t>
            </a:r>
            <a:r>
              <a:rPr sz="2400" spc="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sita</a:t>
            </a:r>
            <a:r>
              <a:rPr lang="es-CO" sz="2400" dirty="0">
                <a:latin typeface="Times New Roman"/>
                <a:cs typeface="Times New Roman"/>
              </a:rPr>
              <a:t> transmitir  e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-4" dirty="0" err="1">
                <a:latin typeface="Times New Roman"/>
                <a:cs typeface="Times New Roman"/>
              </a:rPr>
              <a:t>t</a:t>
            </a:r>
            <a:r>
              <a:rPr sz="2400" spc="4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da</a:t>
            </a:r>
            <a:r>
              <a:rPr sz="2400" spc="-14" dirty="0">
                <a:latin typeface="Times New Roman"/>
                <a:cs typeface="Times New Roman"/>
              </a:rPr>
              <a:t>t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 s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-4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un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lí</a:t>
            </a:r>
            <a:r>
              <a:rPr sz="2400" spc="-14" dirty="0" err="1">
                <a:latin typeface="Times New Roman"/>
                <a:cs typeface="Times New Roman"/>
              </a:rPr>
              <a:t>n</a:t>
            </a:r>
            <a:r>
              <a:rPr sz="2400" dirty="0" err="1">
                <a:latin typeface="Times New Roman"/>
                <a:cs typeface="Times New Roman"/>
              </a:rPr>
              <a:t>ea</a:t>
            </a:r>
            <a:r>
              <a:rPr lang="es-CO" sz="2400" dirty="0">
                <a:latin typeface="Times New Roman"/>
                <a:cs typeface="Times New Roman"/>
              </a:rPr>
              <a:t> WAN de 56 Kbps.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5006" y="4555987"/>
            <a:ext cx="256209" cy="14106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88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35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14625" y="4032106"/>
            <a:ext cx="6633717" cy="1934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53263" indent="-342900">
              <a:lnSpc>
                <a:spcPts val="2955"/>
              </a:lnSpc>
              <a:spcBef>
                <a:spcPts val="147"/>
              </a:spcBef>
              <a:buFont typeface="Wingdings" panose="05000000000000000000" pitchFamily="2" charset="2"/>
              <a:buChar char="§"/>
            </a:pP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-19" dirty="0">
                <a:latin typeface="Times New Roman"/>
                <a:cs typeface="Times New Roman"/>
              </a:rPr>
              <a:t>rg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 5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</a:t>
            </a:r>
            <a:r>
              <a:rPr sz="2400" spc="-2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1</a:t>
            </a:r>
            <a:r>
              <a:rPr sz="2400" spc="-14" dirty="0">
                <a:latin typeface="Times New Roman"/>
                <a:cs typeface="Times New Roman"/>
              </a:rPr>
              <a:t>,</a:t>
            </a:r>
            <a:r>
              <a:rPr sz="2400" spc="19" dirty="0">
                <a:latin typeface="Times New Roman"/>
                <a:cs typeface="Times New Roman"/>
              </a:rPr>
              <a:t>0</a:t>
            </a:r>
            <a:r>
              <a:rPr sz="2400" dirty="0">
                <a:latin typeface="Times New Roman"/>
                <a:cs typeface="Times New Roman"/>
              </a:rPr>
              <a:t>24</a:t>
            </a:r>
            <a:r>
              <a:rPr sz="2400" spc="-5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5</a:t>
            </a:r>
            <a:r>
              <a:rPr sz="2400" spc="19" dirty="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  <a:r>
              <a:rPr sz="2400" spc="-14" dirty="0">
                <a:solidFill>
                  <a:srgbClr val="0070C0"/>
                </a:solidFill>
                <a:latin typeface="Times New Roman"/>
                <a:cs typeface="Times New Roman"/>
              </a:rPr>
              <a:t>,</a:t>
            </a:r>
            <a:r>
              <a:rPr sz="2400" spc="19" dirty="0">
                <a:solidFill>
                  <a:srgbClr val="0070C0"/>
                </a:solidFill>
                <a:latin typeface="Times New Roman"/>
                <a:cs typeface="Times New Roman"/>
              </a:rPr>
              <a:t>2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00</a:t>
            </a:r>
            <a:r>
              <a:rPr sz="2400" spc="-7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spc="9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2400" spc="19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</a:p>
          <a:p>
            <a:pPr marL="355600" marR="53263" indent="-342900">
              <a:lnSpc>
                <a:spcPct val="95825"/>
              </a:lnSpc>
              <a:spcBef>
                <a:spcPts val="688"/>
              </a:spcBef>
              <a:buFont typeface="Wingdings" panose="05000000000000000000" pitchFamily="2" charset="2"/>
              <a:buChar char="§"/>
            </a:pP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so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51</a:t>
            </a:r>
            <a:r>
              <a:rPr sz="2400" spc="-14" dirty="0">
                <a:latin typeface="Times New Roman"/>
                <a:cs typeface="Times New Roman"/>
              </a:rPr>
              <a:t>,</a:t>
            </a:r>
            <a:r>
              <a:rPr sz="2400" spc="19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00</a:t>
            </a:r>
            <a:r>
              <a:rPr sz="2400" spc="-9" dirty="0">
                <a:latin typeface="Times New Roman"/>
                <a:cs typeface="Times New Roman"/>
              </a:rPr>
              <a:t>/</a:t>
            </a:r>
            <a:r>
              <a:rPr sz="2400" spc="19" dirty="0">
                <a:latin typeface="Times New Roman"/>
                <a:cs typeface="Times New Roman"/>
              </a:rPr>
              <a:t>5</a:t>
            </a:r>
            <a:r>
              <a:rPr sz="2400" dirty="0">
                <a:latin typeface="Times New Roman"/>
                <a:cs typeface="Times New Roman"/>
              </a:rPr>
              <a:t>6,000</a:t>
            </a:r>
            <a:r>
              <a:rPr sz="2400" spc="-14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34" dirty="0">
                <a:latin typeface="Times New Roman"/>
                <a:cs typeface="Times New Roman"/>
              </a:rPr>
              <a:t> </a:t>
            </a:r>
            <a:r>
              <a:rPr sz="2400" spc="19" dirty="0">
                <a:solidFill>
                  <a:srgbClr val="0070C0"/>
                </a:solidFill>
                <a:latin typeface="Times New Roman"/>
                <a:cs typeface="Times New Roman"/>
              </a:rPr>
              <a:t>9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1.</a:t>
            </a:r>
            <a:r>
              <a:rPr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4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%</a:t>
            </a:r>
          </a:p>
          <a:p>
            <a:pPr marL="355600" indent="-342900">
              <a:lnSpc>
                <a:spcPct val="95825"/>
              </a:lnSpc>
              <a:spcBef>
                <a:spcPts val="835"/>
              </a:spcBef>
              <a:buFont typeface="Wingdings" panose="05000000000000000000" pitchFamily="2" charset="2"/>
              <a:buChar char="§"/>
            </a:pPr>
            <a:r>
              <a:rPr sz="2400" spc="-4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ú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69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p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edio</a:t>
            </a:r>
            <a:r>
              <a:rPr sz="2400" spc="-10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</a:t>
            </a:r>
            <a:r>
              <a:rPr sz="2400" spc="4" dirty="0">
                <a:latin typeface="Times New Roman"/>
                <a:cs typeface="Times New Roman"/>
              </a:rPr>
              <a:t>qu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cola</a:t>
            </a:r>
          </a:p>
          <a:p>
            <a:pPr marL="201675" marR="53263">
              <a:lnSpc>
                <a:spcPct val="95825"/>
              </a:lnSpc>
              <a:spcBef>
                <a:spcPts val="1356"/>
              </a:spcBef>
            </a:pPr>
            <a:r>
              <a:rPr lang="es-CO" sz="2000" spc="14" dirty="0">
                <a:latin typeface="Times New Roman"/>
                <a:cs typeface="Times New Roman"/>
              </a:rPr>
              <a:t> 	= </a:t>
            </a:r>
            <a:r>
              <a:rPr sz="2000" spc="14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0.914)/</a:t>
            </a:r>
            <a:r>
              <a:rPr sz="2000" spc="19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1</a:t>
            </a:r>
            <a:r>
              <a:rPr sz="2000" spc="4" dirty="0">
                <a:latin typeface="Times New Roman"/>
                <a:cs typeface="Times New Roman"/>
              </a:rPr>
              <a:t>-</a:t>
            </a:r>
            <a:r>
              <a:rPr sz="2000" spc="-9" dirty="0">
                <a:latin typeface="Times New Roman"/>
                <a:cs typeface="Times New Roman"/>
              </a:rPr>
              <a:t>0</a:t>
            </a:r>
            <a:r>
              <a:rPr sz="2000" dirty="0">
                <a:latin typeface="Times New Roman"/>
                <a:cs typeface="Times New Roman"/>
              </a:rPr>
              <a:t>.914) =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10.</a:t>
            </a:r>
            <a:r>
              <a:rPr sz="2400" spc="-9" dirty="0">
                <a:solidFill>
                  <a:srgbClr val="0070C0"/>
                </a:solidFill>
                <a:latin typeface="Times New Roman"/>
                <a:cs typeface="Times New Roman"/>
              </a:rPr>
              <a:t>6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3 </a:t>
            </a:r>
            <a:r>
              <a:rPr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aque</a:t>
            </a:r>
            <a:r>
              <a:rPr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es</a:t>
            </a: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35271" y="5612067"/>
            <a:ext cx="27893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24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2050" name="Picture 2" descr="Qué es la latencia, el TTFB, el ancho de banda y el caudal? | Geekflare">
            <a:extLst>
              <a:ext uri="{FF2B5EF4-FFF2-40B4-BE49-F238E27FC236}">
                <a16:creationId xmlns:a16="http://schemas.microsoft.com/office/drawing/2014/main" id="{EC3C790C-834F-C811-65D2-A0BE42940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271" y="4004397"/>
            <a:ext cx="3926186" cy="18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278" y="3048000"/>
            <a:ext cx="314039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1371600" y="838200"/>
            <a:ext cx="7887964" cy="3429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8232" marR="57398">
              <a:lnSpc>
                <a:spcPts val="4595"/>
              </a:lnSpc>
              <a:spcBef>
                <a:spcPts val="229"/>
              </a:spcBef>
            </a:pPr>
            <a:r>
              <a:rPr sz="4400" spc="-234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4400" spc="-25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ri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ión de 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etardo</a:t>
            </a:r>
          </a:p>
          <a:p>
            <a:pPr marL="479043" marR="57398" indent="-457200">
              <a:lnSpc>
                <a:spcPct val="95825"/>
              </a:lnSpc>
              <a:spcBef>
                <a:spcPts val="1542"/>
              </a:spcBef>
              <a:buFont typeface="Arial" panose="020B0604020202020204" pitchFamily="34" charset="0"/>
              <a:buChar char="•"/>
            </a:pPr>
            <a:r>
              <a:rPr sz="2800" dirty="0">
                <a:latin typeface="Times New Roman"/>
                <a:cs typeface="Times New Roman"/>
              </a:rPr>
              <a:t>La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ari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ió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el retar</a:t>
            </a:r>
            <a:r>
              <a:rPr sz="2800" spc="-1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-9" dirty="0">
                <a:latin typeface="Times New Roman"/>
                <a:cs typeface="Times New Roman"/>
              </a:rPr>
              <a:t>m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b="1" spc="109" dirty="0">
                <a:solidFill>
                  <a:srgbClr val="0070C0"/>
                </a:solidFill>
                <a:latin typeface="Times New Roman"/>
                <a:cs typeface="Times New Roman"/>
              </a:rPr>
              <a:t>(</a:t>
            </a:r>
            <a:r>
              <a:rPr sz="2800" b="1" i="1" spc="-4" dirty="0">
                <a:solidFill>
                  <a:srgbClr val="0070C0"/>
                </a:solidFill>
                <a:latin typeface="Times New Roman"/>
                <a:cs typeface="Times New Roman"/>
              </a:rPr>
              <a:t>ji</a:t>
            </a:r>
            <a:r>
              <a:rPr sz="2800" b="1" i="1" spc="-14" dirty="0">
                <a:solidFill>
                  <a:srgbClr val="0070C0"/>
                </a:solidFill>
                <a:latin typeface="Times New Roman"/>
                <a:cs typeface="Times New Roman"/>
              </a:rPr>
              <a:t>tt</a:t>
            </a:r>
            <a:r>
              <a:rPr sz="2800" b="1" i="1" spc="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b="1" i="1" dirty="0">
                <a:solidFill>
                  <a:srgbClr val="0070C0"/>
                </a:solidFill>
                <a:latin typeface="Times New Roman"/>
                <a:cs typeface="Times New Roman"/>
              </a:rPr>
              <a:t>r)</a:t>
            </a:r>
            <a:endParaRPr sz="2800"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99658"/>
              </a:lnSpc>
              <a:spcBef>
                <a:spcPts val="955"/>
              </a:spcBef>
              <a:buFont typeface="Arial" panose="020B0604020202020204" pitchFamily="34" charset="0"/>
              <a:buChar char="•"/>
            </a:pPr>
            <a:r>
              <a:rPr sz="2800" spc="-200" dirty="0">
                <a:latin typeface="Times New Roman"/>
                <a:cs typeface="Times New Roman"/>
              </a:rPr>
              <a:t>V</a:t>
            </a:r>
            <a:r>
              <a:rPr sz="2800" spc="-184" dirty="0">
                <a:latin typeface="Times New Roman"/>
                <a:cs typeface="Times New Roman"/>
              </a:rPr>
              <a:t>o</a:t>
            </a:r>
            <a:r>
              <a:rPr sz="2800" spc="4" dirty="0">
                <a:latin typeface="Times New Roman"/>
                <a:cs typeface="Times New Roman"/>
              </a:rPr>
              <a:t>z</a:t>
            </a:r>
            <a:r>
              <a:rPr sz="2800" dirty="0">
                <a:latin typeface="Times New Roman"/>
                <a:cs typeface="Times New Roman"/>
              </a:rPr>
              <a:t>, </a:t>
            </a:r>
            <a:r>
              <a:rPr sz="2800" spc="4" dirty="0">
                <a:latin typeface="Times New Roman"/>
                <a:cs typeface="Times New Roman"/>
              </a:rPr>
              <a:t>v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o y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spc="-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dio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o s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 </a:t>
            </a:r>
            <a:r>
              <a:rPr sz="2800" spc="-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lera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 a </a:t>
            </a:r>
            <a:r>
              <a:rPr sz="2800" spc="4" dirty="0">
                <a:latin typeface="Times New Roman"/>
                <a:cs typeface="Times New Roman"/>
              </a:rPr>
              <a:t>v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ac</a:t>
            </a:r>
            <a:r>
              <a:rPr sz="2800" spc="-25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ó</a:t>
            </a:r>
            <a:r>
              <a:rPr sz="2800" dirty="0">
                <a:latin typeface="Times New Roman"/>
                <a:cs typeface="Times New Roman"/>
              </a:rPr>
              <a:t>n </a:t>
            </a: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-4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o </a:t>
            </a:r>
            <a:r>
              <a:rPr sz="2800" spc="14" dirty="0">
                <a:latin typeface="Times New Roman"/>
                <a:cs typeface="Times New Roman"/>
              </a:rPr>
              <a:t>(</a:t>
            </a:r>
            <a:r>
              <a:rPr sz="2800" spc="-9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lang="es-ES" sz="2800" spc="9" dirty="0">
                <a:latin typeface="Times New Roman"/>
                <a:cs typeface="Times New Roman"/>
              </a:rPr>
              <a:t>puede </a:t>
            </a:r>
            <a:r>
              <a:rPr sz="2800" spc="4" dirty="0" err="1">
                <a:latin typeface="Times New Roman"/>
                <a:cs typeface="Times New Roman"/>
              </a:rPr>
              <a:t>c</a:t>
            </a:r>
            <a:r>
              <a:rPr sz="2800" spc="-4" dirty="0" err="1">
                <a:latin typeface="Times New Roman"/>
                <a:cs typeface="Times New Roman"/>
              </a:rPr>
              <a:t>o</a:t>
            </a:r>
            <a:r>
              <a:rPr sz="2800" spc="4" dirty="0" err="1">
                <a:latin typeface="Times New Roman"/>
                <a:cs typeface="Times New Roman"/>
              </a:rPr>
              <a:t>mp</a:t>
            </a:r>
            <a:r>
              <a:rPr sz="2800" spc="-4" dirty="0" err="1">
                <a:latin typeface="Times New Roman"/>
                <a:cs typeface="Times New Roman"/>
              </a:rPr>
              <a:t>e</a:t>
            </a:r>
            <a:r>
              <a:rPr sz="2800" spc="9" dirty="0" err="1">
                <a:latin typeface="Times New Roman"/>
                <a:cs typeface="Times New Roman"/>
              </a:rPr>
              <a:t>n</a:t>
            </a:r>
            <a:r>
              <a:rPr sz="2800" dirty="0" err="1">
                <a:latin typeface="Times New Roman"/>
                <a:cs typeface="Times New Roman"/>
              </a:rPr>
              <a:t>sa</a:t>
            </a:r>
            <a:r>
              <a:rPr lang="es-ES" sz="2800" dirty="0">
                <a:latin typeface="Times New Roman"/>
                <a:cs typeface="Times New Roman"/>
              </a:rPr>
              <a:t>r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79" dirty="0">
                <a:latin typeface="Times New Roman"/>
                <a:cs typeface="Times New Roman"/>
              </a:rPr>
              <a:t> </a:t>
            </a:r>
            <a:r>
              <a:rPr sz="2800" i="1" spc="4" dirty="0">
                <a:latin typeface="Times New Roman"/>
                <a:cs typeface="Times New Roman"/>
              </a:rPr>
              <a:t>bu</a:t>
            </a:r>
            <a:r>
              <a:rPr sz="2800" i="1" spc="-4" dirty="0">
                <a:latin typeface="Times New Roman"/>
                <a:cs typeface="Times New Roman"/>
              </a:rPr>
              <a:t>ffe</a:t>
            </a:r>
            <a:r>
              <a:rPr sz="2800" i="1" spc="-9" dirty="0">
                <a:latin typeface="Times New Roman"/>
                <a:cs typeface="Times New Roman"/>
              </a:rPr>
              <a:t>r</a:t>
            </a:r>
            <a:r>
              <a:rPr sz="2800" i="1" spc="-4" dirty="0">
                <a:latin typeface="Times New Roman"/>
                <a:cs typeface="Times New Roman"/>
              </a:rPr>
              <a:t>i</a:t>
            </a:r>
            <a:r>
              <a:rPr sz="2800" i="1" spc="4" dirty="0">
                <a:latin typeface="Times New Roman"/>
                <a:cs typeface="Times New Roman"/>
              </a:rPr>
              <a:t>n</a:t>
            </a:r>
            <a:r>
              <a:rPr sz="2800" i="1" spc="39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)</a:t>
            </a:r>
          </a:p>
          <a:p>
            <a:pPr marL="469900" marR="298912" indent="-457200">
              <a:lnSpc>
                <a:spcPct val="99658"/>
              </a:lnSpc>
              <a:spcBef>
                <a:spcPts val="812"/>
              </a:spcBef>
              <a:buFont typeface="Arial" panose="020B0604020202020204" pitchFamily="34" charset="0"/>
              <a:buChar char="•"/>
            </a:pP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-4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v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dé</a:t>
            </a:r>
            <a:r>
              <a:rPr sz="2800" spc="-9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on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onc</a:t>
            </a:r>
            <a:r>
              <a:rPr sz="2800" dirty="0">
                <a:latin typeface="Times New Roman"/>
                <a:cs typeface="Times New Roman"/>
              </a:rPr>
              <a:t>es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4" dirty="0">
                <a:latin typeface="Times New Roman"/>
                <a:cs typeface="Times New Roman"/>
              </a:rPr>
              <a:t>max</a:t>
            </a:r>
            <a:r>
              <a:rPr sz="2800" dirty="0">
                <a:latin typeface="Times New Roman"/>
                <a:cs typeface="Times New Roman"/>
              </a:rPr>
              <a:t>im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-4" dirty="0">
                <a:latin typeface="Times New Roman"/>
                <a:cs typeface="Times New Roman"/>
              </a:rPr>
              <a:t>z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 t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spc="-9" dirty="0">
                <a:latin typeface="Times New Roman"/>
                <a:cs typeface="Times New Roman"/>
              </a:rPr>
              <a:t>m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spc="-4" dirty="0">
                <a:latin typeface="Times New Roman"/>
                <a:cs typeface="Times New Roman"/>
              </a:rPr>
              <a:t>ñ</a:t>
            </a:r>
            <a:r>
              <a:rPr sz="2800" dirty="0">
                <a:latin typeface="Times New Roman"/>
                <a:cs typeface="Times New Roman"/>
              </a:rPr>
              <a:t>os </a:t>
            </a: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pa</a:t>
            </a:r>
            <a:r>
              <a:rPr sz="2800" spc="-4" dirty="0" err="1">
                <a:latin typeface="Times New Roman"/>
                <a:cs typeface="Times New Roman"/>
              </a:rPr>
              <a:t>q</a:t>
            </a:r>
            <a:r>
              <a:rPr sz="2800" spc="4" dirty="0" err="1">
                <a:latin typeface="Times New Roman"/>
                <a:cs typeface="Times New Roman"/>
              </a:rPr>
              <a:t>u</a:t>
            </a:r>
            <a:r>
              <a:rPr sz="2800" spc="-4" dirty="0" err="1">
                <a:latin typeface="Times New Roman"/>
                <a:cs typeface="Times New Roman"/>
              </a:rPr>
              <a:t>ete</a:t>
            </a:r>
            <a:r>
              <a:rPr lang="es-CO" sz="2800" spc="-4" dirty="0">
                <a:latin typeface="Times New Roman"/>
                <a:cs typeface="Times New Roman"/>
              </a:rPr>
              <a:t> ¿?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5088" y="1531277"/>
            <a:ext cx="230378" cy="1020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 marR="1524">
              <a:lnSpc>
                <a:spcPct val="95825"/>
              </a:lnSpc>
              <a:spcBef>
                <a:spcPts val="786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2593" y="4242130"/>
            <a:ext cx="257733" cy="8975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 marR="1524">
              <a:lnSpc>
                <a:spcPct val="95825"/>
              </a:lnSpc>
              <a:spcBef>
                <a:spcPts val="703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1319" y="4223635"/>
            <a:ext cx="7706082" cy="17448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7123" marR="48635" indent="-342900">
              <a:lnSpc>
                <a:spcPts val="2955"/>
              </a:lnSpc>
              <a:spcBef>
                <a:spcPts val="147"/>
              </a:spcBef>
              <a:buFont typeface="Wingdings" panose="05000000000000000000" pitchFamily="2" charset="2"/>
              <a:buChar char="ü"/>
            </a:pPr>
            <a:r>
              <a:rPr sz="2400" dirty="0">
                <a:latin typeface="Times New Roman"/>
                <a:cs typeface="Times New Roman"/>
              </a:rPr>
              <a:t>Si</a:t>
            </a:r>
            <a:r>
              <a:rPr sz="2400" spc="14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pr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54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h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27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q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47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b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</a:t>
            </a:r>
            <a:r>
              <a:rPr sz="2400" spc="-1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ce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99274"/>
              </a:lnSpc>
              <a:spcBef>
                <a:spcPts val="703"/>
              </a:spcBef>
              <a:buFont typeface="Wingdings" panose="05000000000000000000" pitchFamily="2" charset="2"/>
              <a:buChar char="ü"/>
            </a:pP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ici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19" dirty="0">
                <a:latin typeface="Times New Roman"/>
                <a:cs typeface="Times New Roman"/>
              </a:rPr>
              <a:t>n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ia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aplic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25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8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3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gr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54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v</a:t>
            </a:r>
            <a:r>
              <a:rPr sz="2400" spc="4" dirty="0">
                <a:latin typeface="Times New Roman"/>
                <a:cs typeface="Times New Roman"/>
              </a:rPr>
              <a:t>ol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-9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vs 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icien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ner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7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b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j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oco</a:t>
            </a:r>
            <a:r>
              <a:rPr sz="2400" spc="-5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14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b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s,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lt</a:t>
            </a:r>
            <a:r>
              <a:rPr sz="2400" spc="19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me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4" dirty="0">
                <a:latin typeface="Times New Roman"/>
                <a:cs typeface="Times New Roman"/>
              </a:rPr>
              <a:t>ia</a:t>
            </a:r>
            <a:r>
              <a:rPr lang="es-CO" sz="2400" spc="4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74607" y="6614954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25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151" y="2667000"/>
            <a:ext cx="44753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10"/>
          <p:cNvSpPr txBox="1"/>
          <p:nvPr/>
        </p:nvSpPr>
        <p:spPr>
          <a:xfrm>
            <a:off x="1740104" y="559666"/>
            <a:ext cx="237810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Se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47800" y="1676400"/>
            <a:ext cx="7136400" cy="2354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9044" marR="57398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4" dirty="0">
                <a:latin typeface="Times New Roman"/>
                <a:cs typeface="Times New Roman"/>
              </a:rPr>
              <a:t>oc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rse 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mero 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 </a:t>
            </a:r>
            <a:r>
              <a:rPr sz="2800" spc="-4" dirty="0">
                <a:latin typeface="Times New Roman"/>
                <a:cs typeface="Times New Roman"/>
              </a:rPr>
              <a:t>l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4" dirty="0" err="1">
                <a:latin typeface="Times New Roman"/>
                <a:cs typeface="Times New Roman"/>
              </a:rPr>
              <a:t>r</a:t>
            </a:r>
            <a:r>
              <a:rPr sz="2800" spc="4" dirty="0" err="1">
                <a:latin typeface="Times New Roman"/>
                <a:cs typeface="Times New Roman"/>
              </a:rPr>
              <a:t>eq</a:t>
            </a:r>
            <a:r>
              <a:rPr sz="2800" spc="-4" dirty="0" err="1">
                <a:latin typeface="Times New Roman"/>
                <a:cs typeface="Times New Roman"/>
              </a:rPr>
              <a:t>u</a:t>
            </a:r>
            <a:r>
              <a:rPr sz="2800" spc="9" dirty="0" err="1">
                <a:latin typeface="Times New Roman"/>
                <a:cs typeface="Times New Roman"/>
              </a:rPr>
              <a:t>e</a:t>
            </a:r>
            <a:r>
              <a:rPr sz="2800" dirty="0" err="1">
                <a:latin typeface="Times New Roman"/>
                <a:cs typeface="Times New Roman"/>
              </a:rPr>
              <a:t>ri</a:t>
            </a:r>
            <a:r>
              <a:rPr sz="2800" spc="-9" dirty="0" err="1">
                <a:latin typeface="Times New Roman"/>
                <a:cs typeface="Times New Roman"/>
              </a:rPr>
              <a:t>m</a:t>
            </a:r>
            <a:r>
              <a:rPr sz="2800" dirty="0" err="1">
                <a:latin typeface="Times New Roman"/>
                <a:cs typeface="Times New Roman"/>
              </a:rPr>
              <a:t>ie</a:t>
            </a:r>
            <a:r>
              <a:rPr sz="2800" spc="4" dirty="0" err="1">
                <a:latin typeface="Times New Roman"/>
                <a:cs typeface="Times New Roman"/>
              </a:rPr>
              <a:t>n</a:t>
            </a:r>
            <a:r>
              <a:rPr sz="2800" dirty="0" err="1">
                <a:latin typeface="Times New Roman"/>
                <a:cs typeface="Times New Roman"/>
              </a:rPr>
              <a:t>tos</a:t>
            </a:r>
            <a:r>
              <a:rPr lang="es-ES" sz="2800" dirty="0"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99658"/>
              </a:lnSpc>
              <a:spcBef>
                <a:spcPts val="783"/>
              </a:spcBef>
              <a:buFont typeface="Arial" panose="020B0604020202020204" pitchFamily="34" charset="0"/>
              <a:buChar char="•"/>
            </a:pPr>
            <a:r>
              <a:rPr sz="2800" spc="4" dirty="0">
                <a:latin typeface="Times New Roman"/>
                <a:cs typeface="Times New Roman"/>
              </a:rPr>
              <a:t>De</a:t>
            </a:r>
            <a:r>
              <a:rPr sz="2800" dirty="0">
                <a:latin typeface="Times New Roman"/>
                <a:cs typeface="Times New Roman"/>
              </a:rPr>
              <a:t>spu</a:t>
            </a:r>
            <a:r>
              <a:rPr sz="2800" spc="4" dirty="0">
                <a:latin typeface="Times New Roman"/>
                <a:cs typeface="Times New Roman"/>
              </a:rPr>
              <a:t>é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4" dirty="0">
                <a:latin typeface="Times New Roman"/>
                <a:cs typeface="Times New Roman"/>
              </a:rPr>
              <a:t>ve</a:t>
            </a:r>
            <a:r>
              <a:rPr sz="2800" dirty="0">
                <a:latin typeface="Times New Roman"/>
                <a:cs typeface="Times New Roman"/>
              </a:rPr>
              <a:t>rem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9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 pl</a:t>
            </a:r>
            <a:r>
              <a:rPr sz="2800" spc="4" dirty="0">
                <a:latin typeface="Times New Roman"/>
                <a:cs typeface="Times New Roman"/>
              </a:rPr>
              <a:t>an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25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ca</a:t>
            </a:r>
            <a:r>
              <a:rPr sz="2800" spc="9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ión </a:t>
            </a:r>
            <a:r>
              <a:rPr sz="2800" spc="4" dirty="0" err="1">
                <a:latin typeface="Times New Roman"/>
                <a:cs typeface="Times New Roman"/>
              </a:rPr>
              <a:t>d</a:t>
            </a:r>
            <a:r>
              <a:rPr sz="2800" spc="-4" dirty="0" err="1">
                <a:latin typeface="Times New Roman"/>
                <a:cs typeface="Times New Roman"/>
              </a:rPr>
              <a:t>et</a:t>
            </a:r>
            <a:r>
              <a:rPr sz="2800" spc="4" dirty="0" err="1">
                <a:latin typeface="Times New Roman"/>
                <a:cs typeface="Times New Roman"/>
              </a:rPr>
              <a:t>a</a:t>
            </a:r>
            <a:r>
              <a:rPr sz="2800" spc="-14" dirty="0" err="1">
                <a:latin typeface="Times New Roman"/>
                <a:cs typeface="Times New Roman"/>
              </a:rPr>
              <a:t>l</a:t>
            </a:r>
            <a:r>
              <a:rPr sz="2800" spc="-4" dirty="0" err="1">
                <a:latin typeface="Times New Roman"/>
                <a:cs typeface="Times New Roman"/>
              </a:rPr>
              <a:t>l</a:t>
            </a:r>
            <a:r>
              <a:rPr sz="2800" spc="4" dirty="0" err="1">
                <a:latin typeface="Times New Roman"/>
                <a:cs typeface="Times New Roman"/>
              </a:rPr>
              <a:t>a</a:t>
            </a:r>
            <a:r>
              <a:rPr sz="2800" spc="9" dirty="0" err="1">
                <a:latin typeface="Times New Roman"/>
                <a:cs typeface="Times New Roman"/>
              </a:rPr>
              <a:t>d</a:t>
            </a:r>
            <a:r>
              <a:rPr sz="2800" dirty="0" err="1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</a:t>
            </a:r>
            <a:r>
              <a:rPr lang="es-CO" sz="2800" dirty="0">
                <a:latin typeface="Times New Roman"/>
                <a:cs typeface="Times New Roman"/>
              </a:rPr>
              <a:t>estrategia de seguridad</a:t>
            </a:r>
            <a:r>
              <a:rPr sz="2800" dirty="0">
                <a:latin typeface="Times New Roman"/>
                <a:cs typeface="Times New Roman"/>
              </a:rPr>
              <a:t>)</a:t>
            </a:r>
          </a:p>
          <a:p>
            <a:pPr marL="479044" marR="57398" indent="-457200">
              <a:lnSpc>
                <a:spcPct val="95825"/>
              </a:lnSpc>
              <a:spcBef>
                <a:spcPts val="812"/>
              </a:spcBef>
              <a:buFont typeface="Arial" panose="020B0604020202020204" pitchFamily="34" charset="0"/>
              <a:buChar char="•"/>
            </a:pP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de</a:t>
            </a:r>
            <a:r>
              <a:rPr sz="2800" dirty="0">
                <a:latin typeface="Times New Roman"/>
                <a:cs typeface="Times New Roman"/>
              </a:rPr>
              <a:t>ntif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-4" dirty="0">
                <a:latin typeface="Times New Roman"/>
                <a:cs typeface="Times New Roman"/>
              </a:rPr>
              <a:t>c</a:t>
            </a:r>
            <a:r>
              <a:rPr sz="2800" spc="9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 </a:t>
            </a:r>
            <a:r>
              <a:rPr sz="2800" spc="-4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ec</a:t>
            </a:r>
            <a:r>
              <a:rPr sz="2800" spc="-4" dirty="0">
                <a:latin typeface="Times New Roman"/>
                <a:cs typeface="Times New Roman"/>
              </a:rPr>
              <a:t>u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 y </a:t>
            </a:r>
            <a:r>
              <a:rPr lang="es-CO" sz="2800" dirty="0">
                <a:latin typeface="Times New Roman"/>
                <a:cs typeface="Times New Roman"/>
              </a:rPr>
              <a:t>activos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 la</a:t>
            </a:r>
            <a:r>
              <a:rPr sz="2800" spc="-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88009" y="3770337"/>
            <a:ext cx="256209" cy="609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dirty="0">
                <a:latin typeface="Times New Roman"/>
                <a:cs typeface="Times New Roman"/>
              </a:rPr>
              <a:t>–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84427" y="3779483"/>
            <a:ext cx="6335908" cy="12282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ncl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4" dirty="0">
                <a:latin typeface="Times New Roman"/>
                <a:cs typeface="Times New Roman"/>
              </a:rPr>
              <a:t>en</a:t>
            </a:r>
            <a:r>
              <a:rPr sz="2400" dirty="0">
                <a:latin typeface="Times New Roman"/>
                <a:cs typeface="Times New Roman"/>
              </a:rPr>
              <a:t>do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</a:t>
            </a:r>
            <a:r>
              <a:rPr sz="2400" spc="-24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v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lo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37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 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sto</a:t>
            </a:r>
            <a:r>
              <a:rPr sz="2400" spc="-36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52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</a:t>
            </a:r>
          </a:p>
          <a:p>
            <a:pPr marL="12700" marR="292941">
              <a:lnSpc>
                <a:spcPct val="99274"/>
              </a:lnSpc>
            </a:pP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-4" dirty="0">
                <a:latin typeface="Times New Roman"/>
                <a:cs typeface="Times New Roman"/>
              </a:rPr>
              <a:t>é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da</a:t>
            </a:r>
            <a:r>
              <a:rPr sz="2400" spc="-8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2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so</a:t>
            </a:r>
            <a:r>
              <a:rPr sz="2400" spc="-24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29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6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27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pr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b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-14" dirty="0">
                <a:latin typeface="Times New Roman"/>
                <a:cs typeface="Times New Roman"/>
              </a:rPr>
              <a:t>em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8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 se</a:t>
            </a:r>
            <a:r>
              <a:rPr sz="2400" spc="4" dirty="0">
                <a:latin typeface="Times New Roman"/>
                <a:cs typeface="Times New Roman"/>
              </a:rPr>
              <a:t>guri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34338" y="5270221"/>
            <a:ext cx="70506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na</a:t>
            </a:r>
            <a:r>
              <a:rPr sz="2800" dirty="0">
                <a:latin typeface="Times New Roman"/>
                <a:cs typeface="Times New Roman"/>
              </a:rPr>
              <a:t>li</a:t>
            </a:r>
            <a:r>
              <a:rPr sz="2800" spc="-14" dirty="0">
                <a:latin typeface="Times New Roman"/>
                <a:cs typeface="Times New Roman"/>
              </a:rPr>
              <a:t>z</a:t>
            </a:r>
            <a:r>
              <a:rPr sz="2800" dirty="0">
                <a:latin typeface="Times New Roman"/>
                <a:cs typeface="Times New Roman"/>
              </a:rPr>
              <a:t>ar los r</a:t>
            </a:r>
            <a:r>
              <a:rPr sz="2800" spc="-4" dirty="0">
                <a:latin typeface="Times New Roman"/>
                <a:cs typeface="Times New Roman"/>
              </a:rPr>
              <a:t>ie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4" dirty="0">
                <a:latin typeface="Times New Roman"/>
                <a:cs typeface="Times New Roman"/>
              </a:rPr>
              <a:t>go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g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id</a:t>
            </a:r>
            <a:r>
              <a:rPr sz="2800" spc="9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spc="-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st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26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024" y="1724594"/>
            <a:ext cx="3530804" cy="351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ject 14"/>
          <p:cNvSpPr txBox="1"/>
          <p:nvPr/>
        </p:nvSpPr>
        <p:spPr>
          <a:xfrm>
            <a:off x="2288541" y="560097"/>
            <a:ext cx="495642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ie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 Seg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dad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60653" y="1650492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85568" y="1676400"/>
            <a:ext cx="534423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sp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spc="19" dirty="0">
                <a:latin typeface="Times New Roman"/>
                <a:cs typeface="Times New Roman"/>
              </a:rPr>
              <a:t>s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vo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d inte</a:t>
            </a:r>
            <a:r>
              <a:rPr sz="2800" spc="-19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ven</a:t>
            </a:r>
            <a:r>
              <a:rPr sz="2800" spc="-4" dirty="0">
                <a:latin typeface="Times New Roman"/>
                <a:cs typeface="Times New Roman"/>
              </a:rPr>
              <a:t>id</a:t>
            </a:r>
            <a:r>
              <a:rPr sz="2800" spc="4" dirty="0">
                <a:latin typeface="Times New Roman"/>
                <a:cs typeface="Times New Roman"/>
              </a:rPr>
              <a:t>os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16633" y="2214919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4807" y="2240828"/>
            <a:ext cx="6482840" cy="804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2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dat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8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p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i</a:t>
            </a:r>
            <a:r>
              <a:rPr sz="2400" spc="19" dirty="0" err="1">
                <a:latin typeface="Times New Roman"/>
                <a:cs typeface="Times New Roman"/>
              </a:rPr>
              <a:t>n</a:t>
            </a:r>
            <a:r>
              <a:rPr sz="2400" spc="4" dirty="0" err="1">
                <a:latin typeface="Times New Roman"/>
                <a:cs typeface="Times New Roman"/>
              </a:rPr>
              <a:t>t</a:t>
            </a:r>
            <a:r>
              <a:rPr sz="2400" spc="-14" dirty="0" err="1">
                <a:latin typeface="Times New Roman"/>
                <a:cs typeface="Times New Roman"/>
              </a:rPr>
              <a:t>e</a:t>
            </a:r>
            <a:r>
              <a:rPr sz="2400" spc="4" dirty="0" err="1">
                <a:latin typeface="Times New Roman"/>
                <a:cs typeface="Times New Roman"/>
              </a:rPr>
              <a:t>r</a:t>
            </a:r>
            <a:r>
              <a:rPr sz="2400" spc="-14" dirty="0" err="1">
                <a:latin typeface="Times New Roman"/>
                <a:cs typeface="Times New Roman"/>
              </a:rPr>
              <a:t>c</a:t>
            </a:r>
            <a:r>
              <a:rPr sz="2400" spc="-4" dirty="0" err="1">
                <a:latin typeface="Times New Roman"/>
                <a:cs typeface="Times New Roman"/>
              </a:rPr>
              <a:t>e</a:t>
            </a:r>
            <a:r>
              <a:rPr sz="2400" spc="19" dirty="0" err="1">
                <a:latin typeface="Times New Roman"/>
                <a:cs typeface="Times New Roman"/>
              </a:rPr>
              <a:t>p</a:t>
            </a:r>
            <a:r>
              <a:rPr sz="2400" spc="-9" dirty="0" err="1">
                <a:latin typeface="Times New Roman"/>
                <a:cs typeface="Times New Roman"/>
              </a:rPr>
              <a:t>t</a:t>
            </a:r>
            <a:r>
              <a:rPr sz="2400" spc="-4" dirty="0" err="1">
                <a:latin typeface="Times New Roman"/>
                <a:cs typeface="Times New Roman"/>
              </a:rPr>
              <a:t>a</a:t>
            </a:r>
            <a:r>
              <a:rPr sz="2400" spc="9" dirty="0" err="1">
                <a:latin typeface="Times New Roman"/>
                <a:cs typeface="Times New Roman"/>
              </a:rPr>
              <a:t>d</a:t>
            </a:r>
            <a:r>
              <a:rPr sz="2400" spc="4" dirty="0" err="1">
                <a:latin typeface="Times New Roman"/>
                <a:cs typeface="Times New Roman"/>
              </a:rPr>
              <a:t>os</a:t>
            </a:r>
            <a:r>
              <a:rPr sz="2400" spc="4" dirty="0">
                <a:latin typeface="Times New Roman"/>
                <a:cs typeface="Times New Roman"/>
              </a:rPr>
              <a:t>,</a:t>
            </a:r>
            <a:r>
              <a:rPr lang="es-ES" sz="2400" spc="4" dirty="0">
                <a:latin typeface="Times New Roman"/>
                <a:cs typeface="Times New Roman"/>
              </a:rPr>
              <a:t> analizados,</a:t>
            </a:r>
            <a:endParaRPr sz="2400" dirty="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</a:pPr>
            <a:r>
              <a:rPr sz="2400" dirty="0">
                <a:latin typeface="Times New Roman"/>
                <a:cs typeface="Times New Roman"/>
              </a:rPr>
              <a:t>alt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ados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</a:t>
            </a:r>
            <a:r>
              <a:rPr sz="2400" spc="19" dirty="0">
                <a:latin typeface="Times New Roman"/>
                <a:cs typeface="Times New Roman"/>
              </a:rPr>
              <a:t>i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16633" y="3153957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4807" y="3179865"/>
            <a:ext cx="6278833" cy="17448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55"/>
              </a:lnSpc>
              <a:spcBef>
                <a:spcPts val="147"/>
              </a:spcBef>
            </a:pP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2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pas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w</a:t>
            </a:r>
            <a:r>
              <a:rPr sz="2400" spc="4" dirty="0">
                <a:latin typeface="Times New Roman"/>
                <a:cs typeface="Times New Roman"/>
              </a:rPr>
              <a:t>or</a:t>
            </a:r>
            <a:r>
              <a:rPr sz="2400" dirty="0">
                <a:latin typeface="Times New Roman"/>
                <a:cs typeface="Times New Roman"/>
              </a:rPr>
              <a:t>ds</a:t>
            </a:r>
            <a:r>
              <a:rPr sz="2400" spc="-111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us</a:t>
            </a:r>
            <a:r>
              <a:rPr sz="2400" spc="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</a:t>
            </a:r>
          </a:p>
          <a:p>
            <a:pPr marL="12700" marR="48635">
              <a:lnSpc>
                <a:spcPct val="95825"/>
              </a:lnSpc>
            </a:pPr>
            <a:r>
              <a:rPr sz="2400" dirty="0">
                <a:latin typeface="Times New Roman"/>
                <a:cs typeface="Times New Roman"/>
              </a:rPr>
              <a:t>desc</a:t>
            </a:r>
            <a:r>
              <a:rPr sz="2400" spc="4" dirty="0">
                <a:latin typeface="Times New Roman"/>
                <a:cs typeface="Times New Roman"/>
              </a:rPr>
              <a:t>ubi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r</a:t>
            </a:r>
            <a:r>
              <a:rPr sz="2400" spc="9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os</a:t>
            </a:r>
          </a:p>
          <a:p>
            <a:pPr marL="12700">
              <a:lnSpc>
                <a:spcPct val="100041"/>
              </a:lnSpc>
              <a:spcBef>
                <a:spcPts val="824"/>
              </a:spcBef>
            </a:pP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-23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spc="9" dirty="0">
                <a:latin typeface="Times New Roman"/>
                <a:cs typeface="Times New Roman"/>
              </a:rPr>
              <a:t>n</a:t>
            </a:r>
            <a:r>
              <a:rPr sz="2400" spc="4" dirty="0">
                <a:latin typeface="Times New Roman"/>
                <a:cs typeface="Times New Roman"/>
              </a:rPr>
              <a:t>figur</a:t>
            </a:r>
            <a:r>
              <a:rPr sz="2400" spc="-4" dirty="0">
                <a:latin typeface="Times New Roman"/>
                <a:cs typeface="Times New Roman"/>
              </a:rPr>
              <a:t>ac</a:t>
            </a:r>
            <a:r>
              <a:rPr sz="2400" spc="-9" dirty="0">
                <a:latin typeface="Times New Roman"/>
                <a:cs typeface="Times New Roman"/>
              </a:rPr>
              <a:t>i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nes</a:t>
            </a:r>
            <a:r>
              <a:rPr sz="2400" spc="-13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36" dirty="0">
                <a:latin typeface="Times New Roman"/>
                <a:cs typeface="Times New Roman"/>
              </a:rPr>
              <a:t> </a:t>
            </a:r>
            <a:r>
              <a:rPr sz="2400" spc="19" dirty="0" err="1">
                <a:latin typeface="Times New Roman"/>
                <a:cs typeface="Times New Roman"/>
              </a:rPr>
              <a:t>d</a:t>
            </a:r>
            <a:r>
              <a:rPr sz="2400" dirty="0" err="1">
                <a:latin typeface="Times New Roman"/>
                <a:cs typeface="Times New Roman"/>
              </a:rPr>
              <a:t>is</a:t>
            </a:r>
            <a:r>
              <a:rPr sz="2400" spc="14" dirty="0" err="1">
                <a:latin typeface="Times New Roman"/>
                <a:cs typeface="Times New Roman"/>
              </a:rPr>
              <a:t>p</a:t>
            </a:r>
            <a:r>
              <a:rPr sz="2400" spc="4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si</a:t>
            </a:r>
            <a:r>
              <a:rPr sz="2400" spc="4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v</a:t>
            </a:r>
            <a:r>
              <a:rPr sz="2400" spc="19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-107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p</a:t>
            </a:r>
            <a:r>
              <a:rPr sz="2400" spc="9" dirty="0" err="1">
                <a:latin typeface="Times New Roman"/>
                <a:cs typeface="Times New Roman"/>
              </a:rPr>
              <a:t>u</a:t>
            </a:r>
            <a:r>
              <a:rPr sz="2400" dirty="0" err="1">
                <a:latin typeface="Times New Roman"/>
                <a:cs typeface="Times New Roman"/>
              </a:rPr>
              <a:t>eden</a:t>
            </a:r>
            <a:r>
              <a:rPr lang="es-ES" sz="2400" dirty="0">
                <a:latin typeface="Times New Roman"/>
                <a:cs typeface="Times New Roman"/>
              </a:rPr>
              <a:t> ser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ca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19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ia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16633" y="4097314"/>
            <a:ext cx="2562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79518" y="4924717"/>
            <a:ext cx="6451489" cy="10223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61036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aque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-14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con</a:t>
            </a:r>
            <a:r>
              <a:rPr sz="2800" spc="9" dirty="0">
                <a:latin typeface="Times New Roman"/>
                <a:cs typeface="Times New Roman"/>
              </a:rPr>
              <a:t>oc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m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nto</a:t>
            </a:r>
          </a:p>
          <a:p>
            <a:pPr marL="469900" indent="-457200">
              <a:lnSpc>
                <a:spcPct val="95825"/>
              </a:lnSpc>
              <a:spcBef>
                <a:spcPts val="797"/>
              </a:spcBef>
              <a:buFont typeface="Arial" panose="020B0604020202020204" pitchFamily="34" charset="0"/>
              <a:buChar char="•"/>
            </a:pP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aque</a:t>
            </a:r>
            <a:r>
              <a:rPr sz="2800" dirty="0">
                <a:latin typeface="Times New Roman"/>
                <a:cs typeface="Times New Roman"/>
              </a:rPr>
              <a:t>s </a:t>
            </a: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g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ión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-9" dirty="0">
                <a:latin typeface="Times New Roman"/>
                <a:cs typeface="Times New Roman"/>
              </a:rPr>
              <a:t>s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v</a:t>
            </a:r>
            <a:r>
              <a:rPr sz="2800" spc="-4" dirty="0">
                <a:latin typeface="Times New Roman"/>
                <a:cs typeface="Times New Roman"/>
              </a:rPr>
              <a:t>i</a:t>
            </a:r>
            <a:r>
              <a:rPr sz="2800" spc="9" dirty="0">
                <a:latin typeface="Times New Roman"/>
                <a:cs typeface="Times New Roman"/>
              </a:rPr>
              <a:t>c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 </a:t>
            </a:r>
            <a:r>
              <a:rPr sz="2800" spc="-14" dirty="0">
                <a:latin typeface="Times New Roman"/>
                <a:cs typeface="Times New Roman"/>
              </a:rPr>
              <a:t>(</a:t>
            </a:r>
            <a:r>
              <a:rPr sz="2800" dirty="0">
                <a:latin typeface="Times New Roman"/>
                <a:cs typeface="Times New Roman"/>
              </a:rPr>
              <a:t>Do</a:t>
            </a:r>
            <a:r>
              <a:rPr sz="2800" spc="4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767647" y="6352789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27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287016" y="560097"/>
            <a:ext cx="218913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cili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06684" y="560097"/>
            <a:ext cx="251543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lang="es-ES" sz="440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est</a:t>
            </a:r>
            <a:r>
              <a:rPr sz="4400" spc="-14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ón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1600" y="2395091"/>
            <a:ext cx="1348252" cy="2787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061" algn="just">
              <a:lnSpc>
                <a:spcPts val="3370"/>
              </a:lnSpc>
              <a:spcBef>
                <a:spcPts val="168"/>
              </a:spcBef>
            </a:pPr>
            <a:r>
              <a:rPr lang="es-MX" sz="2800" spc="4" dirty="0">
                <a:latin typeface="Times New Roman"/>
                <a:cs typeface="Times New Roman"/>
              </a:rPr>
              <a:t>- </a:t>
            </a:r>
            <a:r>
              <a:rPr sz="2800" spc="4" dirty="0" err="1">
                <a:latin typeface="Times New Roman"/>
                <a:cs typeface="Times New Roman"/>
              </a:rPr>
              <a:t>Ge</a:t>
            </a:r>
            <a:r>
              <a:rPr sz="2800" dirty="0" err="1">
                <a:latin typeface="Times New Roman"/>
                <a:cs typeface="Times New Roman"/>
              </a:rPr>
              <a:t>sti</a:t>
            </a:r>
            <a:r>
              <a:rPr sz="2800" spc="-14" dirty="0" err="1">
                <a:latin typeface="Times New Roman"/>
                <a:cs typeface="Times New Roman"/>
              </a:rPr>
              <a:t>ó</a:t>
            </a:r>
            <a:r>
              <a:rPr sz="2800" dirty="0" err="1">
                <a:latin typeface="Times New Roman"/>
                <a:cs typeface="Times New Roman"/>
              </a:rPr>
              <a:t>n</a:t>
            </a:r>
            <a:endParaRPr sz="2800" dirty="0">
              <a:latin typeface="Times New Roman"/>
              <a:cs typeface="Times New Roman"/>
            </a:endParaRPr>
          </a:p>
          <a:p>
            <a:pPr marL="12700" algn="just">
              <a:lnSpc>
                <a:spcPts val="3679"/>
              </a:lnSpc>
              <a:spcBef>
                <a:spcPts val="783"/>
              </a:spcBef>
            </a:pPr>
            <a:r>
              <a:rPr lang="es-MX" sz="2800" spc="4" dirty="0">
                <a:latin typeface="Times New Roman"/>
                <a:cs typeface="Times New Roman"/>
              </a:rPr>
              <a:t>- </a:t>
            </a:r>
            <a:r>
              <a:rPr sz="2800" spc="4" dirty="0" err="1">
                <a:latin typeface="Times New Roman"/>
                <a:cs typeface="Times New Roman"/>
              </a:rPr>
              <a:t>Ge</a:t>
            </a:r>
            <a:r>
              <a:rPr sz="2800" dirty="0" err="1">
                <a:latin typeface="Times New Roman"/>
                <a:cs typeface="Times New Roman"/>
              </a:rPr>
              <a:t>sti</a:t>
            </a:r>
            <a:r>
              <a:rPr sz="2800" spc="-14" dirty="0" err="1">
                <a:latin typeface="Times New Roman"/>
                <a:cs typeface="Times New Roman"/>
              </a:rPr>
              <a:t>ó</a:t>
            </a:r>
            <a:r>
              <a:rPr sz="2800" dirty="0" err="1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</a:p>
          <a:p>
            <a:pPr marL="12700" algn="just">
              <a:lnSpc>
                <a:spcPts val="3679"/>
              </a:lnSpc>
              <a:spcBef>
                <a:spcPts val="960"/>
              </a:spcBef>
            </a:pPr>
            <a:r>
              <a:rPr lang="es-MX" sz="2800" spc="4" dirty="0">
                <a:latin typeface="Times New Roman"/>
                <a:cs typeface="Times New Roman"/>
              </a:rPr>
              <a:t>- </a:t>
            </a:r>
            <a:r>
              <a:rPr sz="2800" spc="4" dirty="0" err="1">
                <a:latin typeface="Times New Roman"/>
                <a:cs typeface="Times New Roman"/>
              </a:rPr>
              <a:t>Ge</a:t>
            </a:r>
            <a:r>
              <a:rPr sz="2800" dirty="0" err="1">
                <a:latin typeface="Times New Roman"/>
                <a:cs typeface="Times New Roman"/>
              </a:rPr>
              <a:t>sti</a:t>
            </a:r>
            <a:r>
              <a:rPr sz="2800" spc="-14" dirty="0" err="1">
                <a:latin typeface="Times New Roman"/>
                <a:cs typeface="Times New Roman"/>
              </a:rPr>
              <a:t>ó</a:t>
            </a:r>
            <a:r>
              <a:rPr sz="2800" dirty="0" err="1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</a:p>
          <a:p>
            <a:pPr marL="12700" algn="just">
              <a:lnSpc>
                <a:spcPts val="3679"/>
              </a:lnSpc>
              <a:spcBef>
                <a:spcPts val="960"/>
              </a:spcBef>
            </a:pPr>
            <a:r>
              <a:rPr lang="es-MX" sz="2800" spc="4" dirty="0">
                <a:latin typeface="Times New Roman"/>
                <a:cs typeface="Times New Roman"/>
              </a:rPr>
              <a:t>- </a:t>
            </a:r>
            <a:r>
              <a:rPr sz="2800" spc="4" dirty="0" err="1">
                <a:latin typeface="Times New Roman"/>
                <a:cs typeface="Times New Roman"/>
              </a:rPr>
              <a:t>Ge</a:t>
            </a:r>
            <a:r>
              <a:rPr sz="2800" dirty="0" err="1">
                <a:latin typeface="Times New Roman"/>
                <a:cs typeface="Times New Roman"/>
              </a:rPr>
              <a:t>sti</a:t>
            </a:r>
            <a:r>
              <a:rPr sz="2800" spc="-14" dirty="0" err="1">
                <a:latin typeface="Times New Roman"/>
                <a:cs typeface="Times New Roman"/>
              </a:rPr>
              <a:t>ó</a:t>
            </a:r>
            <a:r>
              <a:rPr sz="2800" dirty="0" err="1">
                <a:latin typeface="Times New Roman"/>
                <a:cs typeface="Times New Roman"/>
              </a:rPr>
              <a:t>n</a:t>
            </a:r>
            <a:endParaRPr sz="2800" dirty="0">
              <a:latin typeface="Times New Roman"/>
              <a:cs typeface="Times New Roman"/>
            </a:endParaRPr>
          </a:p>
          <a:p>
            <a:pPr marL="12700" marR="9061" algn="just">
              <a:lnSpc>
                <a:spcPct val="95825"/>
              </a:lnSpc>
              <a:spcBef>
                <a:spcPts val="990"/>
              </a:spcBef>
            </a:pPr>
            <a:r>
              <a:rPr lang="es-MX" sz="2800" spc="4" dirty="0">
                <a:latin typeface="Times New Roman"/>
                <a:cs typeface="Times New Roman"/>
              </a:rPr>
              <a:t>- </a:t>
            </a:r>
            <a:r>
              <a:rPr sz="2800" spc="4" dirty="0" err="1">
                <a:latin typeface="Times New Roman"/>
                <a:cs typeface="Times New Roman"/>
              </a:rPr>
              <a:t>Ge</a:t>
            </a:r>
            <a:r>
              <a:rPr sz="2800" dirty="0" err="1">
                <a:latin typeface="Times New Roman"/>
                <a:cs typeface="Times New Roman"/>
              </a:rPr>
              <a:t>sti</a:t>
            </a:r>
            <a:r>
              <a:rPr sz="2800" spc="-14" dirty="0" err="1">
                <a:latin typeface="Times New Roman"/>
                <a:cs typeface="Times New Roman"/>
              </a:rPr>
              <a:t>ó</a:t>
            </a:r>
            <a:r>
              <a:rPr sz="2800" dirty="0" err="1">
                <a:latin typeface="Times New Roman"/>
                <a:cs typeface="Times New Roman"/>
              </a:rPr>
              <a:t>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38578" y="2395091"/>
            <a:ext cx="468062" cy="2787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061" algn="just">
              <a:lnSpc>
                <a:spcPts val="3370"/>
              </a:lnSpc>
              <a:spcBef>
                <a:spcPts val="168"/>
              </a:spcBef>
            </a:pP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ts val="3679"/>
              </a:lnSpc>
              <a:spcBef>
                <a:spcPts val="783"/>
              </a:spcBef>
            </a:pP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ts val="3679"/>
              </a:lnSpc>
              <a:spcBef>
                <a:spcPts val="960"/>
              </a:spcBef>
            </a:pP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ts val="3679"/>
              </a:lnSpc>
              <a:spcBef>
                <a:spcPts val="960"/>
              </a:spcBef>
            </a:pP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  <a:p>
            <a:pPr marL="12700" marR="9061" algn="just">
              <a:lnSpc>
                <a:spcPct val="95825"/>
              </a:lnSpc>
              <a:spcBef>
                <a:spcPts val="990"/>
              </a:spcBef>
            </a:pP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6640" y="2395091"/>
            <a:ext cx="2571479" cy="2787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70"/>
              </a:lnSpc>
              <a:spcBef>
                <a:spcPts val="168"/>
              </a:spcBef>
            </a:pP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4" dirty="0">
                <a:latin typeface="Times New Roman"/>
                <a:cs typeface="Times New Roman"/>
              </a:rPr>
              <a:t>end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mi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-4" dirty="0">
                <a:latin typeface="Times New Roman"/>
                <a:cs typeface="Times New Roman"/>
              </a:rPr>
              <a:t>to</a:t>
            </a:r>
            <a:endParaRPr sz="2800" dirty="0">
              <a:latin typeface="Times New Roman"/>
              <a:cs typeface="Times New Roman"/>
            </a:endParaRPr>
          </a:p>
          <a:p>
            <a:pPr marL="12700" marR="227990">
              <a:lnSpc>
                <a:spcPts val="3679"/>
              </a:lnSpc>
              <a:spcBef>
                <a:spcPts val="783"/>
              </a:spcBef>
            </a:pP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spc="-4" dirty="0">
                <a:latin typeface="Times New Roman"/>
                <a:cs typeface="Times New Roman"/>
              </a:rPr>
              <a:t>l</a:t>
            </a:r>
            <a:r>
              <a:rPr lang="es-MX" sz="2800" spc="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 </a:t>
            </a:r>
          </a:p>
          <a:p>
            <a:pPr marL="12700" marR="227990">
              <a:lnSpc>
                <a:spcPts val="3679"/>
              </a:lnSpc>
              <a:spcBef>
                <a:spcPts val="960"/>
              </a:spcBef>
            </a:pPr>
            <a:r>
              <a:rPr sz="2800" spc="4" dirty="0">
                <a:latin typeface="Times New Roman"/>
                <a:cs typeface="Times New Roman"/>
              </a:rPr>
              <a:t>con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4" dirty="0">
                <a:latin typeface="Times New Roman"/>
                <a:cs typeface="Times New Roman"/>
              </a:rPr>
              <a:t>ig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spc="-9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ión </a:t>
            </a:r>
          </a:p>
          <a:p>
            <a:pPr marL="12700" marR="227990">
              <a:lnSpc>
                <a:spcPts val="3679"/>
              </a:lnSpc>
              <a:spcBef>
                <a:spcPts val="960"/>
              </a:spcBef>
            </a:pP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4" dirty="0">
                <a:latin typeface="Times New Roman"/>
                <a:cs typeface="Times New Roman"/>
              </a:rPr>
              <a:t>egu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d</a:t>
            </a:r>
          </a:p>
          <a:p>
            <a:pPr marL="12700">
              <a:lnSpc>
                <a:spcPct val="95825"/>
              </a:lnSpc>
              <a:spcBef>
                <a:spcPts val="990"/>
              </a:spcBef>
            </a:pPr>
            <a:r>
              <a:rPr sz="2800" spc="4" dirty="0">
                <a:latin typeface="Times New Roman"/>
                <a:cs typeface="Times New Roman"/>
              </a:rPr>
              <a:t>con</a:t>
            </a:r>
            <a:r>
              <a:rPr sz="2800" spc="-4" dirty="0">
                <a:latin typeface="Times New Roman"/>
                <a:cs typeface="Times New Roman"/>
              </a:rPr>
              <a:t>t</a:t>
            </a:r>
            <a:r>
              <a:rPr sz="2800" spc="4" dirty="0">
                <a:latin typeface="Times New Roman"/>
                <a:cs typeface="Times New Roman"/>
              </a:rPr>
              <a:t>ab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14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za</a:t>
            </a:r>
            <a:r>
              <a:rPr sz="2800" dirty="0">
                <a:latin typeface="Times New Roman"/>
                <a:cs typeface="Times New Roman"/>
              </a:rPr>
              <a:t>ci</a:t>
            </a:r>
            <a:r>
              <a:rPr sz="2800" spc="-14" dirty="0">
                <a:latin typeface="Times New Roman"/>
                <a:cs typeface="Times New Roman"/>
              </a:rPr>
              <a:t>ó</a:t>
            </a:r>
            <a:r>
              <a:rPr sz="2800" dirty="0">
                <a:latin typeface="Times New Roman"/>
                <a:cs typeface="Times New Roman"/>
              </a:rPr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3647" y="4724400"/>
            <a:ext cx="218218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spc="75" dirty="0">
                <a:latin typeface="Times New Roman"/>
                <a:cs typeface="Times New Roman"/>
              </a:rPr>
              <a:t>(</a:t>
            </a:r>
            <a:r>
              <a:rPr sz="2800" i="1" spc="4" dirty="0">
                <a:latin typeface="Times New Roman"/>
                <a:cs typeface="Times New Roman"/>
              </a:rPr>
              <a:t>a</a:t>
            </a:r>
            <a:r>
              <a:rPr sz="2800" i="1" spc="9" dirty="0">
                <a:latin typeface="Times New Roman"/>
                <a:cs typeface="Times New Roman"/>
              </a:rPr>
              <a:t>c</a:t>
            </a:r>
            <a:r>
              <a:rPr sz="2800" i="1" spc="4" dirty="0">
                <a:latin typeface="Times New Roman"/>
                <a:cs typeface="Times New Roman"/>
              </a:rPr>
              <a:t>c</a:t>
            </a:r>
            <a:r>
              <a:rPr sz="2800" i="1" dirty="0">
                <a:latin typeface="Times New Roman"/>
                <a:cs typeface="Times New Roman"/>
              </a:rPr>
              <a:t>ou</a:t>
            </a:r>
            <a:r>
              <a:rPr sz="2800" i="1" spc="4" dirty="0">
                <a:latin typeface="Times New Roman"/>
                <a:cs typeface="Times New Roman"/>
              </a:rPr>
              <a:t>n</a:t>
            </a:r>
            <a:r>
              <a:rPr sz="2800" i="1" spc="-4" dirty="0">
                <a:latin typeface="Times New Roman"/>
                <a:cs typeface="Times New Roman"/>
              </a:rPr>
              <a:t>t</a:t>
            </a:r>
            <a:r>
              <a:rPr sz="2800" i="1" spc="-14" dirty="0">
                <a:latin typeface="Times New Roman"/>
                <a:cs typeface="Times New Roman"/>
              </a:rPr>
              <a:t>i</a:t>
            </a:r>
            <a:r>
              <a:rPr sz="2800" i="1" spc="4" dirty="0">
                <a:latin typeface="Times New Roman"/>
                <a:cs typeface="Times New Roman"/>
              </a:rPr>
              <a:t>n</a:t>
            </a:r>
            <a:r>
              <a:rPr sz="2800" i="1" spc="39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28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074" name="Picture 2" descr="Gestión de Redes y Servicios">
            <a:extLst>
              <a:ext uri="{FF2B5EF4-FFF2-40B4-BE49-F238E27FC236}">
                <a16:creationId xmlns:a16="http://schemas.microsoft.com/office/drawing/2014/main" id="{3E6A4539-93BA-E77C-C8CB-2B8FCE65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37" y="1673584"/>
            <a:ext cx="5901225" cy="293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03" y="1931911"/>
            <a:ext cx="3884709" cy="355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8"/>
          <p:cNvSpPr txBox="1"/>
          <p:nvPr/>
        </p:nvSpPr>
        <p:spPr>
          <a:xfrm>
            <a:off x="2287017" y="560097"/>
            <a:ext cx="3775913" cy="1542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cili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ad de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us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</a:p>
          <a:p>
            <a:pPr marL="12700" marR="83896">
              <a:lnSpc>
                <a:spcPct val="95825"/>
              </a:lnSpc>
              <a:spcBef>
                <a:spcPts val="3606"/>
              </a:spcBef>
            </a:pPr>
            <a:endParaRPr sz="3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7800" y="1828800"/>
            <a:ext cx="7327171" cy="3554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57398" indent="-3429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onc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am</a:t>
            </a:r>
            <a:r>
              <a:rPr sz="2400" spc="4" dirty="0">
                <a:latin typeface="Times New Roman"/>
                <a:cs typeface="Times New Roman"/>
              </a:rPr>
              <a:t>en</a:t>
            </a:r>
            <a:r>
              <a:rPr sz="2400" spc="-1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309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8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fac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da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30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q</a:t>
            </a: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294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lang="es-ES"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us</a:t>
            </a:r>
            <a:r>
              <a:rPr sz="2400" spc="14" dirty="0" err="1">
                <a:latin typeface="Times New Roman"/>
                <a:cs typeface="Times New Roman"/>
              </a:rPr>
              <a:t>u</a:t>
            </a:r>
            <a:r>
              <a:rPr sz="2400" dirty="0" err="1">
                <a:latin typeface="Times New Roman"/>
                <a:cs typeface="Times New Roman"/>
              </a:rPr>
              <a:t>arios</a:t>
            </a:r>
            <a:r>
              <a:rPr sz="2400" spc="6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pu</a:t>
            </a:r>
            <a:r>
              <a:rPr sz="2400" dirty="0">
                <a:latin typeface="Times New Roman"/>
                <a:cs typeface="Times New Roman"/>
              </a:rPr>
              <a:t>ed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7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cc</a:t>
            </a:r>
            <a:r>
              <a:rPr sz="2400" dirty="0">
                <a:latin typeface="Times New Roman"/>
                <a:cs typeface="Times New Roman"/>
              </a:rPr>
              <a:t>ed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6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14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7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6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6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rv</a:t>
            </a:r>
            <a:r>
              <a:rPr sz="2400" spc="4" dirty="0" err="1">
                <a:latin typeface="Times New Roman"/>
                <a:cs typeface="Times New Roman"/>
              </a:rPr>
              <a:t>ic</a:t>
            </a:r>
            <a:r>
              <a:rPr sz="2400" spc="-4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lang="es-ES" sz="240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99370"/>
              </a:lnSpc>
              <a:spcBef>
                <a:spcPts val="836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 red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4" dirty="0">
                <a:latin typeface="Times New Roman"/>
                <a:cs typeface="Times New Roman"/>
              </a:rPr>
              <a:t>de</a:t>
            </a:r>
            <a:r>
              <a:rPr sz="2400" spc="-4" dirty="0">
                <a:latin typeface="Times New Roman"/>
                <a:cs typeface="Times New Roman"/>
              </a:rPr>
              <a:t>b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ía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4" dirty="0">
                <a:latin typeface="Times New Roman"/>
                <a:cs typeface="Times New Roman"/>
              </a:rPr>
              <a:t>ha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á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9" dirty="0">
                <a:latin typeface="Times New Roman"/>
                <a:cs typeface="Times New Roman"/>
              </a:rPr>
              <a:t>f</a:t>
            </a:r>
            <a:r>
              <a:rPr sz="2400" spc="-4" dirty="0">
                <a:latin typeface="Times New Roman"/>
                <a:cs typeface="Times New Roman"/>
              </a:rPr>
              <a:t>á</a:t>
            </a:r>
            <a:r>
              <a:rPr sz="2400" dirty="0">
                <a:latin typeface="Times New Roman"/>
                <a:cs typeface="Times New Roman"/>
              </a:rPr>
              <a:t>cil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ra</a:t>
            </a:r>
            <a:r>
              <a:rPr sz="2400" spc="-4" dirty="0">
                <a:latin typeface="Times New Roman"/>
                <a:cs typeface="Times New Roman"/>
              </a:rPr>
              <a:t>b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jo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4" dirty="0">
                <a:latin typeface="Times New Roman"/>
                <a:cs typeface="Times New Roman"/>
              </a:rPr>
              <a:t>l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spc="9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</a:p>
          <a:p>
            <a:pPr marL="355600" marR="606388" indent="-342900">
              <a:lnSpc>
                <a:spcPct val="99754"/>
              </a:lnSpc>
              <a:spcBef>
                <a:spcPts val="809"/>
              </a:spcBef>
              <a:buFont typeface="Arial" panose="020B0604020202020204" pitchFamily="34" charset="0"/>
              <a:buChar char="•"/>
            </a:pP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-14" dirty="0" err="1">
                <a:latin typeface="Times New Roman"/>
                <a:cs typeface="Times New Roman"/>
              </a:rPr>
              <a:t>l</a:t>
            </a:r>
            <a:r>
              <a:rPr sz="2400" spc="4" dirty="0" err="1">
                <a:latin typeface="Times New Roman"/>
                <a:cs typeface="Times New Roman"/>
              </a:rPr>
              <a:t>guna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-4" dirty="0">
                <a:latin typeface="Times New Roman"/>
                <a:cs typeface="Times New Roman"/>
              </a:rPr>
              <a:t>ne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ñ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-9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á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 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4" dirty="0">
                <a:latin typeface="Times New Roman"/>
                <a:cs typeface="Times New Roman"/>
              </a:rPr>
              <a:t>ec</a:t>
            </a:r>
            <a:r>
              <a:rPr sz="2400" spc="-1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ne</a:t>
            </a:r>
            <a:r>
              <a:rPr sz="2400" spc="9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ativo 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 la </a:t>
            </a:r>
            <a:r>
              <a:rPr sz="2400" spc="-4" dirty="0">
                <a:latin typeface="Times New Roman"/>
                <a:cs typeface="Times New Roman"/>
              </a:rPr>
              <a:t>f</a:t>
            </a:r>
            <a:r>
              <a:rPr sz="2400" spc="4" dirty="0">
                <a:latin typeface="Times New Roman"/>
                <a:cs typeface="Times New Roman"/>
              </a:rPr>
              <a:t>ac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li</a:t>
            </a:r>
            <a:r>
              <a:rPr sz="2400" spc="-1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ad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dirty="0" err="1">
                <a:latin typeface="Times New Roman"/>
                <a:cs typeface="Times New Roman"/>
              </a:rPr>
              <a:t>us</a:t>
            </a:r>
            <a:r>
              <a:rPr sz="2400" spc="-4" dirty="0" err="1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:</a:t>
            </a:r>
            <a:endParaRPr lang="es-ES" sz="2400" dirty="0">
              <a:latin typeface="Times New Roman"/>
              <a:cs typeface="Times New Roman"/>
            </a:endParaRPr>
          </a:p>
          <a:p>
            <a:pPr marL="355600" marR="606388" indent="-342900">
              <a:lnSpc>
                <a:spcPct val="99754"/>
              </a:lnSpc>
              <a:spcBef>
                <a:spcPts val="809"/>
              </a:spcBef>
              <a:buFont typeface="Arial" panose="020B0604020202020204" pitchFamily="34" charset="0"/>
              <a:buChar char="•"/>
            </a:pPr>
            <a:endParaRPr lang="es-ES" sz="2400" dirty="0">
              <a:latin typeface="Times New Roman"/>
              <a:cs typeface="Times New Roman"/>
            </a:endParaRPr>
          </a:p>
          <a:p>
            <a:pPr marL="355600" marR="606388" indent="-342900">
              <a:lnSpc>
                <a:spcPct val="99754"/>
              </a:lnSpc>
              <a:spcBef>
                <a:spcPts val="809"/>
              </a:spcBef>
              <a:buFont typeface="Arial" panose="020B0604020202020204" pitchFamily="34" charset="0"/>
              <a:buChar char="•"/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9532" y="5486006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955"/>
              </a:lnSpc>
              <a:spcBef>
                <a:spcPts val="147"/>
              </a:spcBef>
              <a:buFont typeface="Arial" panose="020B0604020202020204" pitchFamily="34" charset="0"/>
              <a:buChar char="•"/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9800" y="4495800"/>
            <a:ext cx="520253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lang="es-ES" sz="2000" spc="19" dirty="0">
                <a:latin typeface="Times New Roman"/>
                <a:cs typeface="Times New Roman"/>
                <a:sym typeface="Wingdings" panose="05000000000000000000" pitchFamily="2" charset="2"/>
              </a:rPr>
              <a:t></a:t>
            </a:r>
            <a:r>
              <a:rPr lang="es-ES" sz="2000" spc="19" dirty="0">
                <a:latin typeface="Times New Roman"/>
                <a:cs typeface="Times New Roman"/>
              </a:rPr>
              <a:t>P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8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spc="4" dirty="0">
                <a:latin typeface="Times New Roman"/>
                <a:cs typeface="Times New Roman"/>
              </a:rPr>
              <a:t>je</a:t>
            </a:r>
            <a:r>
              <a:rPr sz="2000" spc="-9" dirty="0">
                <a:latin typeface="Times New Roman"/>
                <a:cs typeface="Times New Roman"/>
              </a:rPr>
              <a:t>m</a:t>
            </a:r>
            <a:r>
              <a:rPr sz="2000" spc="4" dirty="0">
                <a:latin typeface="Times New Roman"/>
                <a:cs typeface="Times New Roman"/>
              </a:rPr>
              <a:t>pl</a:t>
            </a:r>
            <a:r>
              <a:rPr sz="2000" spc="1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</a:t>
            </a:r>
            <a:r>
              <a:rPr sz="2000" spc="4" dirty="0">
                <a:latin typeface="Times New Roman"/>
                <a:cs typeface="Times New Roman"/>
              </a:rPr>
              <a:t>gur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73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19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-49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spc="14" dirty="0">
                <a:latin typeface="Times New Roman"/>
                <a:cs typeface="Times New Roman"/>
              </a:rPr>
              <a:t>s</a:t>
            </a:r>
            <a:r>
              <a:rPr sz="2000" spc="4" dirty="0">
                <a:latin typeface="Times New Roman"/>
                <a:cs typeface="Times New Roman"/>
              </a:rPr>
              <a:t>tr</a:t>
            </a:r>
            <a:r>
              <a:rPr sz="2000" dirty="0">
                <a:latin typeface="Times New Roman"/>
                <a:cs typeface="Times New Roman"/>
              </a:rPr>
              <a:t>icta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29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463" y="1752600"/>
            <a:ext cx="3328313" cy="3635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13"/>
          <p:cNvSpPr txBox="1"/>
          <p:nvPr/>
        </p:nvSpPr>
        <p:spPr>
          <a:xfrm>
            <a:off x="2499899" y="573377"/>
            <a:ext cx="312135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ca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bi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lidad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17592" y="1498093"/>
            <a:ext cx="228853" cy="10209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86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42508" y="1524000"/>
            <a:ext cx="5907421" cy="10209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Es</a:t>
            </a:r>
            <a:r>
              <a:rPr sz="3200" spc="4" dirty="0">
                <a:latin typeface="Times New Roman"/>
                <a:cs typeface="Times New Roman"/>
              </a:rPr>
              <a:t>ca</a:t>
            </a:r>
            <a:r>
              <a:rPr sz="3200" spc="-4" dirty="0">
                <a:latin typeface="Times New Roman"/>
                <a:cs typeface="Times New Roman"/>
              </a:rPr>
              <a:t>l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bili</a:t>
            </a:r>
            <a:r>
              <a:rPr sz="3200" spc="4" dirty="0">
                <a:latin typeface="Times New Roman"/>
                <a:cs typeface="Times New Roman"/>
              </a:rPr>
              <a:t>d</a:t>
            </a:r>
            <a:r>
              <a:rPr sz="3200" spc="-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d: ha</a:t>
            </a:r>
            <a:r>
              <a:rPr sz="3200" spc="4" dirty="0">
                <a:latin typeface="Times New Roman"/>
                <a:cs typeface="Times New Roman"/>
              </a:rPr>
              <a:t>b</a:t>
            </a:r>
            <a:r>
              <a:rPr sz="3200" spc="-4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l</a:t>
            </a:r>
            <a:r>
              <a:rPr sz="3200" spc="-14" dirty="0">
                <a:latin typeface="Times New Roman"/>
                <a:cs typeface="Times New Roman"/>
              </a:rPr>
              <a:t>i</a:t>
            </a:r>
            <a:r>
              <a:rPr sz="3200" spc="4" dirty="0">
                <a:latin typeface="Times New Roman"/>
                <a:cs typeface="Times New Roman"/>
              </a:rPr>
              <a:t>d</a:t>
            </a:r>
            <a:r>
              <a:rPr sz="3200" spc="-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d </a:t>
            </a:r>
            <a:r>
              <a:rPr sz="3200" spc="4" dirty="0">
                <a:latin typeface="Times New Roman"/>
                <a:cs typeface="Times New Roman"/>
              </a:rPr>
              <a:t>pa</a:t>
            </a:r>
            <a:r>
              <a:rPr sz="3200" dirty="0">
                <a:latin typeface="Times New Roman"/>
                <a:cs typeface="Times New Roman"/>
              </a:rPr>
              <a:t>ra c</a:t>
            </a:r>
            <a:r>
              <a:rPr sz="3200" spc="-4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ec</a:t>
            </a: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786"/>
              </a:spcBef>
            </a:pP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14" dirty="0">
                <a:latin typeface="Times New Roman"/>
                <a:cs typeface="Times New Roman"/>
              </a:rPr>
              <a:t>l</a:t>
            </a:r>
            <a:r>
              <a:rPr sz="3200" spc="4" dirty="0">
                <a:latin typeface="Times New Roman"/>
                <a:cs typeface="Times New Roman"/>
              </a:rPr>
              <a:t>guna</a:t>
            </a:r>
            <a:r>
              <a:rPr sz="3200" dirty="0">
                <a:latin typeface="Times New Roman"/>
                <a:cs typeface="Times New Roman"/>
              </a:rPr>
              <a:t>s t</a:t>
            </a:r>
            <a:r>
              <a:rPr sz="3200" spc="9" dirty="0">
                <a:latin typeface="Times New Roman"/>
                <a:cs typeface="Times New Roman"/>
              </a:rPr>
              <a:t>o</a:t>
            </a:r>
            <a:r>
              <a:rPr sz="3200" spc="-4" dirty="0">
                <a:latin typeface="Times New Roman"/>
                <a:cs typeface="Times New Roman"/>
              </a:rPr>
              <a:t>p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spc="-4" dirty="0">
                <a:latin typeface="Times New Roman"/>
                <a:cs typeface="Times New Roman"/>
              </a:rPr>
              <a:t>l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spc="-4" dirty="0">
                <a:latin typeface="Times New Roman"/>
                <a:cs typeface="Times New Roman"/>
              </a:rPr>
              <a:t>g</a:t>
            </a:r>
            <a:r>
              <a:rPr sz="3200" spc="-14" dirty="0">
                <a:latin typeface="Times New Roman"/>
                <a:cs typeface="Times New Roman"/>
              </a:rPr>
              <a:t>í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s es</a:t>
            </a:r>
            <a:r>
              <a:rPr sz="3200" spc="9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al</a:t>
            </a:r>
            <a:r>
              <a:rPr sz="3200" spc="-1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9" dirty="0">
                <a:latin typeface="Times New Roman"/>
                <a:cs typeface="Times New Roman"/>
              </a:rPr>
              <a:t> </a:t>
            </a:r>
            <a:r>
              <a:rPr sz="3200" spc="4" dirty="0">
                <a:latin typeface="Times New Roman"/>
                <a:cs typeface="Times New Roman"/>
              </a:rPr>
              <a:t>m</a:t>
            </a:r>
            <a:r>
              <a:rPr sz="3200" spc="9" dirty="0">
                <a:latin typeface="Times New Roman"/>
                <a:cs typeface="Times New Roman"/>
              </a:rPr>
              <a:t>e</a:t>
            </a:r>
            <a:r>
              <a:rPr sz="3200" spc="-14" dirty="0">
                <a:latin typeface="Times New Roman"/>
                <a:cs typeface="Times New Roman"/>
              </a:rPr>
              <a:t>j</a:t>
            </a:r>
            <a:r>
              <a:rPr sz="3200" dirty="0">
                <a:latin typeface="Times New Roman"/>
                <a:cs typeface="Times New Roman"/>
              </a:rPr>
              <a:t>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52898" y="2806090"/>
            <a:ext cx="228853" cy="6373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77814" y="2806090"/>
            <a:ext cx="374344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latin typeface="Times New Roman"/>
                <a:cs typeface="Times New Roman"/>
              </a:rPr>
              <a:t>Debe</a:t>
            </a:r>
            <a:r>
              <a:rPr sz="3200" dirty="0">
                <a:latin typeface="Times New Roman"/>
                <a:cs typeface="Times New Roman"/>
              </a:rPr>
              <a:t>s sa</a:t>
            </a:r>
            <a:r>
              <a:rPr sz="3200" spc="9" dirty="0">
                <a:latin typeface="Times New Roman"/>
                <a:cs typeface="Times New Roman"/>
              </a:rPr>
              <a:t>be</a:t>
            </a:r>
            <a:r>
              <a:rPr sz="3200" dirty="0">
                <a:latin typeface="Times New Roman"/>
                <a:cs typeface="Times New Roman"/>
              </a:rPr>
              <a:t>r 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l</a:t>
            </a:r>
            <a:r>
              <a:rPr sz="3200" spc="-9" dirty="0">
                <a:latin typeface="Times New Roman"/>
                <a:cs typeface="Times New Roman"/>
              </a:rPr>
              <a:t> </a:t>
            </a:r>
            <a:r>
              <a:rPr sz="3200" spc="4" dirty="0">
                <a:latin typeface="Times New Roman"/>
                <a:cs typeface="Times New Roman"/>
              </a:rPr>
              <a:t>menos</a:t>
            </a:r>
            <a:r>
              <a:rPr sz="3200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77051" y="3392447"/>
            <a:ext cx="6588506" cy="2444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48635" indent="-457200">
              <a:lnSpc>
                <a:spcPts val="2955"/>
              </a:lnSpc>
              <a:spcBef>
                <a:spcPts val="147"/>
              </a:spcBef>
              <a:buFont typeface="Arial" panose="020B0604020202020204" pitchFamily="34" charset="0"/>
              <a:buChar char="•"/>
            </a:pP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l 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29" dirty="0">
                <a:latin typeface="Times New Roman"/>
                <a:cs typeface="Times New Roman"/>
              </a:rPr>
              <a:t>ú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spc="9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73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3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spc="19" dirty="0">
                <a:latin typeface="Times New Roman"/>
                <a:cs typeface="Times New Roman"/>
              </a:rPr>
              <a:t>u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-9" dirty="0">
                <a:latin typeface="Times New Roman"/>
                <a:cs typeface="Times New Roman"/>
              </a:rPr>
              <a:t>s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os</a:t>
            </a:r>
            <a:r>
              <a:rPr sz="2800" spc="-58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ser</a:t>
            </a:r>
            <a:r>
              <a:rPr sz="2800" spc="-32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29" dirty="0">
                <a:latin typeface="Times New Roman"/>
                <a:cs typeface="Times New Roman"/>
              </a:rPr>
              <a:t>ñ</a:t>
            </a:r>
            <a:r>
              <a:rPr sz="2800" dirty="0">
                <a:latin typeface="Times New Roman"/>
                <a:cs typeface="Times New Roman"/>
              </a:rPr>
              <a:t>adi</a:t>
            </a:r>
            <a:r>
              <a:rPr sz="2800" spc="9" dirty="0">
                <a:latin typeface="Times New Roman"/>
                <a:cs typeface="Times New Roman"/>
              </a:rPr>
              <a:t>d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</a:p>
          <a:p>
            <a:pPr marL="469900" indent="-457200">
              <a:lnSpc>
                <a:spcPts val="3219"/>
              </a:lnSpc>
              <a:spcBef>
                <a:spcPts val="703"/>
              </a:spcBef>
              <a:buFont typeface="Arial" panose="020B0604020202020204" pitchFamily="34" charset="0"/>
              <a:buChar char="•"/>
            </a:pPr>
            <a:r>
              <a:rPr sz="2800" spc="-4" dirty="0">
                <a:latin typeface="Times New Roman"/>
                <a:cs typeface="Times New Roman"/>
              </a:rPr>
              <a:t>Q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é</a:t>
            </a:r>
            <a:r>
              <a:rPr sz="2800" spc="-66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</a:t>
            </a:r>
            <a:r>
              <a:rPr sz="2800" spc="-23" dirty="0">
                <a:latin typeface="Times New Roman"/>
                <a:cs typeface="Times New Roman"/>
              </a:rPr>
              <a:t> </a:t>
            </a:r>
            <a:r>
              <a:rPr sz="2800" spc="9" dirty="0">
                <a:latin typeface="Times New Roman"/>
                <a:cs typeface="Times New Roman"/>
              </a:rPr>
              <a:t>v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28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19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4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esi</a:t>
            </a:r>
            <a:r>
              <a:rPr sz="2800" spc="14" dirty="0">
                <a:latin typeface="Times New Roman"/>
                <a:cs typeface="Times New Roman"/>
              </a:rPr>
              <a:t>t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23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13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es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34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uest</a:t>
            </a:r>
            <a:r>
              <a:rPr sz="2800" spc="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 </a:t>
            </a:r>
          </a:p>
          <a:p>
            <a:pPr marL="469900" indent="-457200">
              <a:lnSpc>
                <a:spcPts val="3219"/>
              </a:lnSpc>
              <a:spcBef>
                <a:spcPts val="837"/>
              </a:spcBef>
              <a:buFont typeface="Arial" panose="020B0604020202020204" pitchFamily="34" charset="0"/>
              <a:buChar char="•"/>
            </a:pP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spc="-4" dirty="0">
                <a:latin typeface="Times New Roman"/>
                <a:cs typeface="Times New Roman"/>
              </a:rPr>
              <a:t>á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-9" dirty="0">
                <a:latin typeface="Times New Roman"/>
                <a:cs typeface="Times New Roman"/>
              </a:rPr>
              <a:t>t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</a:t>
            </a:r>
            <a:r>
              <a:rPr sz="2800" spc="14" dirty="0">
                <a:latin typeface="Times New Roman"/>
                <a:cs typeface="Times New Roman"/>
              </a:rPr>
              <a:t>s</a:t>
            </a:r>
            <a:r>
              <a:rPr sz="2800" spc="19" dirty="0">
                <a:latin typeface="Times New Roman"/>
                <a:cs typeface="Times New Roman"/>
              </a:rPr>
              <a:t>u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</a:t>
            </a:r>
            <a:r>
              <a:rPr sz="2800" spc="-48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v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n</a:t>
            </a:r>
            <a:r>
              <a:rPr sz="2800" spc="-27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ñ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spc="4" dirty="0">
                <a:latin typeface="Times New Roman"/>
                <a:cs typeface="Times New Roman"/>
              </a:rPr>
              <a:t>ir </a:t>
            </a: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ts val="3219"/>
              </a:lnSpc>
              <a:spcBef>
                <a:spcPts val="837"/>
              </a:spcBef>
              <a:buFont typeface="Arial" panose="020B0604020202020204" pitchFamily="34" charset="0"/>
              <a:buChar char="•"/>
            </a:pPr>
            <a:r>
              <a:rPr sz="2800" spc="-14" dirty="0">
                <a:latin typeface="Times New Roman"/>
                <a:cs typeface="Times New Roman"/>
              </a:rPr>
              <a:t>C</a:t>
            </a:r>
            <a:r>
              <a:rPr sz="2800" spc="4" dirty="0">
                <a:latin typeface="Times New Roman"/>
                <a:cs typeface="Times New Roman"/>
              </a:rPr>
              <a:t>u</a:t>
            </a:r>
            <a:r>
              <a:rPr sz="2800" spc="-4" dirty="0">
                <a:latin typeface="Times New Roman"/>
                <a:cs typeface="Times New Roman"/>
              </a:rPr>
              <a:t>á</a:t>
            </a:r>
            <a:r>
              <a:rPr sz="2800" spc="4" dirty="0">
                <a:latin typeface="Times New Roman"/>
                <a:cs typeface="Times New Roman"/>
              </a:rPr>
              <a:t>n</a:t>
            </a:r>
            <a:r>
              <a:rPr sz="2800" spc="-9" dirty="0">
                <a:latin typeface="Times New Roman"/>
                <a:cs typeface="Times New Roman"/>
              </a:rPr>
              <a:t>t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9" dirty="0">
                <a:latin typeface="Times New Roman"/>
                <a:cs typeface="Times New Roman"/>
              </a:rPr>
              <a:t>s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19" dirty="0">
                <a:latin typeface="Times New Roman"/>
                <a:cs typeface="Times New Roman"/>
              </a:rPr>
              <a:t>v</a:t>
            </a:r>
            <a:r>
              <a:rPr sz="2800" spc="-9" dirty="0">
                <a:latin typeface="Times New Roman"/>
                <a:cs typeface="Times New Roman"/>
              </a:rPr>
              <a:t>i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spc="4" dirty="0">
                <a:latin typeface="Times New Roman"/>
                <a:cs typeface="Times New Roman"/>
              </a:rPr>
              <a:t>or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104" dirty="0">
                <a:latin typeface="Times New Roman"/>
                <a:cs typeface="Times New Roman"/>
              </a:rPr>
              <a:t> </a:t>
            </a:r>
            <a:r>
              <a:rPr sz="2800" spc="14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van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ñ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spc="4" dirty="0">
                <a:latin typeface="Times New Roman"/>
                <a:cs typeface="Times New Roman"/>
              </a:rPr>
              <a:t>ir</a:t>
            </a:r>
            <a:endParaRPr sz="2800" dirty="0">
              <a:latin typeface="Times New Roman"/>
              <a:cs typeface="Times New Roman"/>
            </a:endParaRPr>
          </a:p>
          <a:p>
            <a:pPr marL="469900" marR="48635" indent="-457200">
              <a:lnSpc>
                <a:spcPct val="95825"/>
              </a:lnSpc>
              <a:spcBef>
                <a:spcPts val="882"/>
              </a:spcBef>
              <a:buFont typeface="Arial" panose="020B0604020202020204" pitchFamily="34" charset="0"/>
              <a:buChar char="•"/>
            </a:pPr>
            <a:r>
              <a:rPr sz="2800" spc="-4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uevas</a:t>
            </a:r>
            <a:r>
              <a:rPr sz="2800" spc="-83" dirty="0">
                <a:latin typeface="Times New Roman"/>
                <a:cs typeface="Times New Roman"/>
              </a:rPr>
              <a:t> </a:t>
            </a:r>
            <a:r>
              <a:rPr sz="2800" spc="9" dirty="0">
                <a:latin typeface="Times New Roman"/>
                <a:cs typeface="Times New Roman"/>
              </a:rPr>
              <a:t>l</a:t>
            </a:r>
            <a:r>
              <a:rPr sz="2800" spc="-9" dirty="0">
                <a:latin typeface="Times New Roman"/>
                <a:cs typeface="Times New Roman"/>
              </a:rPr>
              <a:t>í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as</a:t>
            </a:r>
            <a:r>
              <a:rPr sz="2800" spc="-37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46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ocio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8724586" y="6657970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843331"/>
            <a:ext cx="3681728" cy="305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8"/>
          <p:cNvSpPr txBox="1"/>
          <p:nvPr/>
        </p:nvSpPr>
        <p:spPr>
          <a:xfrm>
            <a:off x="2288540" y="560097"/>
            <a:ext cx="327866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abilidad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9200" y="1705192"/>
            <a:ext cx="7467600" cy="4525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Un</a:t>
            </a:r>
            <a:r>
              <a:rPr sz="2400" spc="11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4" dirty="0">
                <a:latin typeface="Times New Roman"/>
                <a:cs typeface="Times New Roman"/>
              </a:rPr>
              <a:t>ñ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x</a:t>
            </a:r>
            <a:r>
              <a:rPr sz="2400" spc="-9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le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-4" dirty="0">
                <a:latin typeface="Times New Roman"/>
                <a:cs typeface="Times New Roman"/>
              </a:rPr>
              <a:t>eb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12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ode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4" dirty="0" err="1">
                <a:latin typeface="Times New Roman"/>
                <a:cs typeface="Times New Roman"/>
              </a:rPr>
              <a:t>a</a:t>
            </a:r>
            <a:r>
              <a:rPr sz="2400" spc="4" dirty="0" err="1">
                <a:latin typeface="Times New Roman"/>
                <a:cs typeface="Times New Roman"/>
              </a:rPr>
              <a:t>d</a:t>
            </a:r>
            <a:r>
              <a:rPr sz="2400" spc="-4" dirty="0" err="1">
                <a:latin typeface="Times New Roman"/>
                <a:cs typeface="Times New Roman"/>
              </a:rPr>
              <a:t>a</a:t>
            </a:r>
            <a:r>
              <a:rPr sz="2400" spc="4" dirty="0" err="1">
                <a:latin typeface="Times New Roman"/>
                <a:cs typeface="Times New Roman"/>
              </a:rPr>
              <a:t>p</a:t>
            </a:r>
            <a:r>
              <a:rPr sz="2400" spc="-4" dirty="0" err="1">
                <a:latin typeface="Times New Roman"/>
                <a:cs typeface="Times New Roman"/>
              </a:rPr>
              <a:t>t</a:t>
            </a:r>
            <a:r>
              <a:rPr sz="2400" spc="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r</a:t>
            </a:r>
            <a:r>
              <a:rPr sz="2400" spc="-9" dirty="0" err="1">
                <a:latin typeface="Times New Roman"/>
                <a:cs typeface="Times New Roman"/>
              </a:rPr>
              <a:t>s</a:t>
            </a:r>
            <a:r>
              <a:rPr sz="2400" dirty="0" err="1">
                <a:latin typeface="Times New Roman"/>
                <a:cs typeface="Times New Roman"/>
              </a:rPr>
              <a:t>e</a:t>
            </a:r>
            <a:r>
              <a:rPr sz="2400" spc="8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lang="es-CO" sz="2400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7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ca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spc="-4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ios</a:t>
            </a:r>
            <a:r>
              <a:rPr sz="2400" spc="7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7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59" dirty="0">
                <a:latin typeface="Times New Roman"/>
                <a:cs typeface="Times New Roman"/>
              </a:rPr>
              <a:t> </a:t>
            </a:r>
            <a:r>
              <a:rPr sz="2400" spc="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atrón</a:t>
            </a:r>
            <a:r>
              <a:rPr sz="2400" spc="7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6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9" dirty="0">
                <a:latin typeface="Times New Roman"/>
                <a:cs typeface="Times New Roman"/>
              </a:rPr>
              <a:t>r</a:t>
            </a:r>
            <a:r>
              <a:rPr sz="2400" spc="9" dirty="0">
                <a:latin typeface="Times New Roman"/>
                <a:cs typeface="Times New Roman"/>
              </a:rPr>
              <a:t>á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6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69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o</a:t>
            </a:r>
            <a:r>
              <a:rPr sz="2400" spc="-4" dirty="0" err="1">
                <a:latin typeface="Times New Roman"/>
                <a:cs typeface="Times New Roman"/>
              </a:rPr>
              <a:t>t</a:t>
            </a:r>
            <a:r>
              <a:rPr sz="2400" spc="-9" dirty="0" err="1">
                <a:latin typeface="Times New Roman"/>
                <a:cs typeface="Times New Roman"/>
              </a:rPr>
              <a:t>r</a:t>
            </a:r>
            <a:r>
              <a:rPr sz="2400" spc="9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r</a:t>
            </a:r>
            <a:r>
              <a:rPr sz="2400" spc="4" dirty="0" err="1">
                <a:latin typeface="Times New Roman"/>
                <a:cs typeface="Times New Roman"/>
              </a:rPr>
              <a:t>eq</a:t>
            </a:r>
            <a:r>
              <a:rPr sz="2400" spc="-4" dirty="0" err="1">
                <a:latin typeface="Times New Roman"/>
                <a:cs typeface="Times New Roman"/>
              </a:rPr>
              <a:t>u</a:t>
            </a:r>
            <a:r>
              <a:rPr sz="2400" spc="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ri</a:t>
            </a:r>
            <a:r>
              <a:rPr sz="2400" spc="-9" dirty="0" err="1">
                <a:latin typeface="Times New Roman"/>
                <a:cs typeface="Times New Roman"/>
              </a:rPr>
              <a:t>m</a:t>
            </a:r>
            <a:r>
              <a:rPr sz="2400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en</a:t>
            </a:r>
            <a:r>
              <a:rPr sz="2400" dirty="0" err="1">
                <a:latin typeface="Times New Roman"/>
                <a:cs typeface="Times New Roman"/>
              </a:rPr>
              <a:t>tos</a:t>
            </a:r>
            <a:r>
              <a:rPr lang="es-ES" sz="240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469900" marR="323443" indent="-457200">
              <a:lnSpc>
                <a:spcPct val="99849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El </a:t>
            </a:r>
            <a:r>
              <a:rPr sz="2400" spc="4" dirty="0">
                <a:latin typeface="Times New Roman"/>
                <a:cs typeface="Times New Roman"/>
              </a:rPr>
              <a:t>camb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4" dirty="0">
                <a:latin typeface="Times New Roman"/>
                <a:cs typeface="Times New Roman"/>
              </a:rPr>
              <a:t>ven</a:t>
            </a:r>
            <a:r>
              <a:rPr sz="2400" dirty="0">
                <a:latin typeface="Times New Roman"/>
                <a:cs typeface="Times New Roman"/>
              </a:rPr>
              <a:t>ir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nu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v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ro</a:t>
            </a:r>
            <a:r>
              <a:rPr sz="2400" spc="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oc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eva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á</a:t>
            </a:r>
            <a:r>
              <a:rPr sz="2400" dirty="0">
                <a:latin typeface="Times New Roman"/>
                <a:cs typeface="Times New Roman"/>
              </a:rPr>
              <a:t>cti</a:t>
            </a:r>
            <a:r>
              <a:rPr sz="2400" spc="4" dirty="0">
                <a:latin typeface="Times New Roman"/>
                <a:cs typeface="Times New Roman"/>
              </a:rPr>
              <a:t>ca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go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io, </a:t>
            </a:r>
            <a:r>
              <a:rPr sz="2400" spc="4" dirty="0">
                <a:latin typeface="Times New Roman"/>
                <a:cs typeface="Times New Roman"/>
              </a:rPr>
              <a:t>nue</a:t>
            </a:r>
            <a:r>
              <a:rPr sz="2400" spc="-4" dirty="0">
                <a:latin typeface="Times New Roman"/>
                <a:cs typeface="Times New Roman"/>
              </a:rPr>
              <a:t>v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tas fi</a:t>
            </a:r>
            <a:r>
              <a:rPr sz="2400" spc="-4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ales, 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r>
              <a:rPr sz="2400" spc="4" dirty="0" err="1">
                <a:latin typeface="Times New Roman"/>
                <a:cs typeface="Times New Roman"/>
              </a:rPr>
              <a:t>ue</a:t>
            </a:r>
            <a:r>
              <a:rPr sz="2400" spc="-4" dirty="0" err="1">
                <a:latin typeface="Times New Roman"/>
                <a:cs typeface="Times New Roman"/>
              </a:rPr>
              <a:t>v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9" dirty="0" err="1">
                <a:latin typeface="Times New Roman"/>
                <a:cs typeface="Times New Roman"/>
              </a:rPr>
              <a:t>l</a:t>
            </a:r>
            <a:r>
              <a:rPr sz="2400" spc="-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gisl</a:t>
            </a:r>
            <a:r>
              <a:rPr sz="2400" spc="-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ción</a:t>
            </a:r>
            <a:r>
              <a:rPr lang="es-ES" sz="240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469900" marR="28947" indent="-457200">
              <a:lnSpc>
                <a:spcPct val="99562"/>
              </a:lnSpc>
              <a:spcBef>
                <a:spcPts val="818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Evitar i</a:t>
            </a:r>
            <a:r>
              <a:rPr sz="2400" spc="-4" dirty="0">
                <a:latin typeface="Times New Roman"/>
                <a:cs typeface="Times New Roman"/>
              </a:rPr>
              <a:t>n</a:t>
            </a:r>
            <a:r>
              <a:rPr sz="2400" spc="9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rar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elem</a:t>
            </a:r>
            <a:r>
              <a:rPr sz="2400" spc="4" dirty="0">
                <a:latin typeface="Times New Roman"/>
                <a:cs typeface="Times New Roman"/>
              </a:rPr>
              <a:t>en</a:t>
            </a:r>
            <a:r>
              <a:rPr sz="2400" spc="-4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ñ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q</a:t>
            </a:r>
            <a:r>
              <a:rPr sz="2400" spc="9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4" dirty="0">
                <a:latin typeface="Times New Roman"/>
                <a:cs typeface="Times New Roman"/>
              </a:rPr>
              <a:t>ha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4" dirty="0">
                <a:latin typeface="Times New Roman"/>
                <a:cs typeface="Times New Roman"/>
              </a:rPr>
              <a:t>í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f</a:t>
            </a:r>
            <a:r>
              <a:rPr sz="2400" spc="-14" dirty="0">
                <a:latin typeface="Times New Roman"/>
                <a:cs typeface="Times New Roman"/>
              </a:rPr>
              <a:t>í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il 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mp</a:t>
            </a: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em</a:t>
            </a:r>
            <a:r>
              <a:rPr sz="2400" spc="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ta</a:t>
            </a:r>
            <a:r>
              <a:rPr sz="2400" dirty="0">
                <a:latin typeface="Times New Roman"/>
                <a:cs typeface="Times New Roman"/>
              </a:rPr>
              <a:t>r </a:t>
            </a:r>
            <a:r>
              <a:rPr sz="2400" spc="4" dirty="0">
                <a:latin typeface="Times New Roman"/>
                <a:cs typeface="Times New Roman"/>
              </a:rPr>
              <a:t>nu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v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ecno</a:t>
            </a:r>
            <a:r>
              <a:rPr sz="2400" spc="-4" dirty="0">
                <a:latin typeface="Times New Roman"/>
                <a:cs typeface="Times New Roman"/>
              </a:rPr>
              <a:t>lo</a:t>
            </a:r>
            <a:r>
              <a:rPr sz="2400" spc="4" dirty="0">
                <a:latin typeface="Times New Roman"/>
                <a:cs typeface="Times New Roman"/>
              </a:rPr>
              <a:t>g</a:t>
            </a:r>
            <a:r>
              <a:rPr sz="2400" spc="-9" dirty="0">
                <a:latin typeface="Times New Roman"/>
                <a:cs typeface="Times New Roman"/>
              </a:rPr>
              <a:t>í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-9" dirty="0" err="1">
                <a:latin typeface="Times New Roman"/>
                <a:cs typeface="Times New Roman"/>
              </a:rPr>
              <a:t>f</a:t>
            </a:r>
            <a:r>
              <a:rPr sz="2400" spc="9" dirty="0" err="1">
                <a:latin typeface="Times New Roman"/>
                <a:cs typeface="Times New Roman"/>
              </a:rPr>
              <a:t>u</a:t>
            </a:r>
            <a:r>
              <a:rPr sz="2400" spc="-4" dirty="0" err="1">
                <a:latin typeface="Times New Roman"/>
                <a:cs typeface="Times New Roman"/>
              </a:rPr>
              <a:t>t</a:t>
            </a:r>
            <a:r>
              <a:rPr sz="2400" spc="4" dirty="0" err="1">
                <a:latin typeface="Times New Roman"/>
                <a:cs typeface="Times New Roman"/>
              </a:rPr>
              <a:t>u</a:t>
            </a:r>
            <a:r>
              <a:rPr sz="2400" spc="-9" dirty="0" err="1">
                <a:latin typeface="Times New Roman"/>
                <a:cs typeface="Times New Roman"/>
              </a:rPr>
              <a:t>r</a:t>
            </a:r>
            <a:r>
              <a:rPr sz="2400" dirty="0" err="1">
                <a:latin typeface="Times New Roman"/>
                <a:cs typeface="Times New Roman"/>
              </a:rPr>
              <a:t>o</a:t>
            </a:r>
            <a:r>
              <a:rPr lang="es-CO" sz="240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8133" y="6230405"/>
            <a:ext cx="2734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dirty="0">
                <a:latin typeface="Times New Roman"/>
                <a:cs typeface="Times New Roman"/>
              </a:rPr>
              <a:t>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3034" y="4656314"/>
            <a:ext cx="7009679" cy="4849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r">
              <a:lnSpc>
                <a:spcPts val="3770"/>
              </a:lnSpc>
              <a:spcBef>
                <a:spcPts val="188"/>
              </a:spcBef>
            </a:pPr>
            <a:r>
              <a:rPr lang="es-MX" sz="3200" spc="-100" baseline="13458" dirty="0">
                <a:solidFill>
                  <a:srgbClr val="0070C0"/>
                </a:solidFill>
                <a:latin typeface="Times New Roman"/>
                <a:cs typeface="Times New Roman"/>
              </a:rPr>
              <a:t>--&gt;</a:t>
            </a:r>
            <a:r>
              <a:rPr sz="3200" spc="-100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Te</a:t>
            </a:r>
            <a:r>
              <a:rPr sz="3200" spc="-14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3200" spc="19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3200" spc="4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ol</a:t>
            </a:r>
            <a:r>
              <a:rPr sz="3200" spc="9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3200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3200" spc="4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í</a:t>
            </a:r>
            <a:r>
              <a:rPr sz="3200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as</a:t>
            </a:r>
            <a:r>
              <a:rPr sz="3200" spc="-94" baseline="1345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MX" sz="3200" spc="-94" baseline="13458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200" baseline="13458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3200" spc="4" baseline="13458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3200" spc="-14" baseline="13458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3200" spc="19" baseline="13458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3200" spc="-4" baseline="13458" dirty="0">
                <a:solidFill>
                  <a:srgbClr val="0070C0"/>
                </a:solidFill>
                <a:latin typeface="Times New Roman"/>
                <a:cs typeface="Times New Roman"/>
              </a:rPr>
              <a:t>da</a:t>
            </a:r>
            <a:r>
              <a:rPr sz="3200" spc="4" baseline="13458" dirty="0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3200" baseline="13458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3200" spc="-63" baseline="1345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spc="19" baseline="13458" dirty="0">
                <a:solidFill>
                  <a:srgbClr val="0070C0"/>
                </a:solidFill>
                <a:latin typeface="Times New Roman"/>
                <a:cs typeface="Times New Roman"/>
              </a:rPr>
              <a:t>v</a:t>
            </a:r>
            <a:r>
              <a:rPr sz="3200" baseline="13458" dirty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3200" spc="-34" baseline="1345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spc="14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3200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3200" spc="4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l</a:t>
            </a:r>
            <a:r>
              <a:rPr sz="3200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u</a:t>
            </a:r>
            <a:r>
              <a:rPr sz="3200" spc="-9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3200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3200" spc="14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3200" spc="19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3200" spc="-4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200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3200" spc="-128" baseline="13458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200" spc="19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3200" spc="-4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3200" spc="4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3200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3200" spc="4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3200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et</a:t>
            </a:r>
            <a:r>
              <a:rPr sz="3200" spc="-14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3200" spc="4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ri</a:t>
            </a:r>
            <a:r>
              <a:rPr sz="3200" spc="-1154" baseline="13458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endParaRPr sz="16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80FF68-ACA8-4ACA-88B5-274D00FD0094}"/>
              </a:ext>
            </a:extLst>
          </p:cNvPr>
          <p:cNvSpPr txBox="1"/>
          <p:nvPr/>
        </p:nvSpPr>
        <p:spPr>
          <a:xfrm>
            <a:off x="8537744" y="639614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2-30</a:t>
            </a:r>
            <a:endParaRPr lang="es-CO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53" y="2114213"/>
            <a:ext cx="4296839" cy="23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9"/>
          <p:cNvSpPr txBox="1"/>
          <p:nvPr/>
        </p:nvSpPr>
        <p:spPr>
          <a:xfrm>
            <a:off x="1614213" y="614765"/>
            <a:ext cx="492526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Aj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us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te al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97689" y="1598004"/>
            <a:ext cx="7003311" cy="14034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Un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seño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deb</a:t>
            </a:r>
            <a:r>
              <a:rPr sz="2400" spc="-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ría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t</a:t>
            </a:r>
            <a:r>
              <a:rPr sz="2400" spc="-25" dirty="0" err="1">
                <a:latin typeface="Times New Roman"/>
                <a:cs typeface="Times New Roman"/>
              </a:rPr>
              <a:t>r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9" dirty="0" err="1">
                <a:latin typeface="Times New Roman"/>
                <a:cs typeface="Times New Roman"/>
              </a:rPr>
              <a:t>n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9" dirty="0" err="1">
                <a:latin typeface="Times New Roman"/>
                <a:cs typeface="Times New Roman"/>
              </a:rPr>
              <a:t>p</a:t>
            </a:r>
            <a:r>
              <a:rPr sz="2400" dirty="0" err="1">
                <a:latin typeface="Times New Roman"/>
                <a:cs typeface="Times New Roman"/>
              </a:rPr>
              <a:t>or</a:t>
            </a:r>
            <a:r>
              <a:rPr sz="2400" spc="4" dirty="0" err="1">
                <a:latin typeface="Times New Roman"/>
                <a:cs typeface="Times New Roman"/>
              </a:rPr>
              <a:t>t</a:t>
            </a:r>
            <a:r>
              <a:rPr sz="2400" spc="-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r</a:t>
            </a:r>
            <a:r>
              <a:rPr lang="es-CO" sz="2400" dirty="0">
                <a:latin typeface="Times New Roman"/>
                <a:cs typeface="Times New Roman"/>
              </a:rPr>
              <a:t> la </a:t>
            </a:r>
            <a:r>
              <a:rPr sz="2400" spc="4" dirty="0">
                <a:latin typeface="Times New Roman"/>
                <a:cs typeface="Times New Roman"/>
              </a:rPr>
              <a:t>mayo</a:t>
            </a:r>
            <a:r>
              <a:rPr sz="2400" dirty="0">
                <a:latin typeface="Times New Roman"/>
                <a:cs typeface="Times New Roman"/>
              </a:rPr>
              <a:t>r ca</a:t>
            </a:r>
            <a:r>
              <a:rPr sz="2400" spc="9" dirty="0">
                <a:latin typeface="Times New Roman"/>
                <a:cs typeface="Times New Roman"/>
              </a:rPr>
              <a:t>n</a:t>
            </a:r>
            <a:r>
              <a:rPr sz="2400" spc="-14" dirty="0">
                <a:latin typeface="Times New Roman"/>
                <a:cs typeface="Times New Roman"/>
              </a:rPr>
              <a:t>t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da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t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á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4" dirty="0">
                <a:latin typeface="Times New Roman"/>
                <a:cs typeface="Times New Roman"/>
              </a:rPr>
              <a:t>ic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-4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ra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 </a:t>
            </a:r>
            <a:r>
              <a:rPr sz="2400" spc="4" dirty="0">
                <a:latin typeface="Times New Roman"/>
                <a:cs typeface="Times New Roman"/>
              </a:rPr>
              <a:t>de</a:t>
            </a:r>
            <a:r>
              <a:rPr sz="2400" spc="-14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m</a:t>
            </a:r>
            <a:r>
              <a:rPr sz="2400" spc="-4" dirty="0">
                <a:latin typeface="Times New Roman"/>
                <a:cs typeface="Times New Roman"/>
              </a:rPr>
              <a:t>in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4" dirty="0" err="1">
                <a:latin typeface="Times New Roman"/>
                <a:cs typeface="Times New Roman"/>
              </a:rPr>
              <a:t>c</a:t>
            </a:r>
            <a:r>
              <a:rPr sz="2400" spc="-4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sto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Times New Roman"/>
                <a:cs typeface="Times New Roman"/>
              </a:rPr>
              <a:t>f</a:t>
            </a:r>
            <a:r>
              <a:rPr sz="2400" spc="-4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na</a:t>
            </a:r>
            <a:r>
              <a:rPr sz="2400" spc="-4" dirty="0" err="1">
                <a:latin typeface="Times New Roman"/>
                <a:cs typeface="Times New Roman"/>
              </a:rPr>
              <a:t>n</a:t>
            </a:r>
            <a:r>
              <a:rPr sz="2400" dirty="0" err="1">
                <a:latin typeface="Times New Roman"/>
                <a:cs typeface="Times New Roman"/>
              </a:rPr>
              <a:t>ciero</a:t>
            </a:r>
            <a:r>
              <a:rPr lang="es-CO" sz="240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64492" y="1613202"/>
            <a:ext cx="32602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2927" y="2980167"/>
            <a:ext cx="6587504" cy="24763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marR="57398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La </a:t>
            </a:r>
            <a:r>
              <a:rPr sz="2400" spc="9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uc</a:t>
            </a:r>
            <a:r>
              <a:rPr sz="2400" spc="9" dirty="0">
                <a:latin typeface="Times New Roman"/>
                <a:cs typeface="Times New Roman"/>
              </a:rPr>
              <a:t>c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ó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co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4" dirty="0" err="1">
                <a:latin typeface="Times New Roman"/>
                <a:cs typeface="Times New Roman"/>
              </a:rPr>
              <a:t>m</a:t>
            </a:r>
            <a:r>
              <a:rPr sz="2400" spc="4" dirty="0" err="1">
                <a:latin typeface="Times New Roman"/>
                <a:cs typeface="Times New Roman"/>
              </a:rPr>
              <a:t>u</a:t>
            </a:r>
            <a:r>
              <a:rPr sz="2400" dirty="0" err="1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m</a:t>
            </a:r>
            <a:r>
              <a:rPr sz="2400" spc="-4" dirty="0" err="1">
                <a:latin typeface="Times New Roman"/>
                <a:cs typeface="Times New Roman"/>
              </a:rPr>
              <a:t>p</a:t>
            </a:r>
            <a:r>
              <a:rPr sz="2400" spc="4" dirty="0" err="1">
                <a:latin typeface="Times New Roman"/>
                <a:cs typeface="Times New Roman"/>
              </a:rPr>
              <a:t>o</a:t>
            </a:r>
            <a:r>
              <a:rPr sz="2400" dirty="0" err="1">
                <a:latin typeface="Times New Roman"/>
                <a:cs typeface="Times New Roman"/>
              </a:rPr>
              <a:t>r</a:t>
            </a:r>
            <a:r>
              <a:rPr sz="2400" spc="-4" dirty="0" err="1">
                <a:latin typeface="Times New Roman"/>
                <a:cs typeface="Times New Roman"/>
              </a:rPr>
              <a:t>t</a:t>
            </a:r>
            <a:r>
              <a:rPr sz="2400" spc="4" dirty="0" err="1">
                <a:latin typeface="Times New Roman"/>
                <a:cs typeface="Times New Roman"/>
              </a:rPr>
              <a:t>a</a:t>
            </a:r>
            <a:r>
              <a:rPr sz="2400" spc="9" dirty="0" err="1">
                <a:latin typeface="Times New Roman"/>
                <a:cs typeface="Times New Roman"/>
              </a:rPr>
              <a:t>n</a:t>
            </a:r>
            <a:r>
              <a:rPr sz="2400" spc="-14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e</a:t>
            </a:r>
            <a:r>
              <a:rPr lang="es-CO" sz="240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pa</a:t>
            </a:r>
            <a:r>
              <a:rPr sz="2400" dirty="0">
                <a:latin typeface="Times New Roman"/>
                <a:cs typeface="Times New Roman"/>
              </a:rPr>
              <a:t>ra </a:t>
            </a: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 di</a:t>
            </a:r>
            <a:r>
              <a:rPr sz="2400" spc="9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ño</a:t>
            </a:r>
            <a:r>
              <a:rPr sz="2400" dirty="0">
                <a:latin typeface="Times New Roman"/>
                <a:cs typeface="Times New Roman"/>
              </a:rPr>
              <a:t>s de la r</a:t>
            </a:r>
            <a:r>
              <a:rPr sz="2400" spc="4" dirty="0">
                <a:latin typeface="Times New Roman"/>
                <a:cs typeface="Times New Roman"/>
              </a:rPr>
              <a:t>ede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4" dirty="0">
                <a:latin typeface="Times New Roman"/>
                <a:cs typeface="Times New Roman"/>
              </a:rPr>
              <a:t>“g</a:t>
            </a:r>
            <a:r>
              <a:rPr sz="2400" spc="-9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an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”</a:t>
            </a:r>
            <a:r>
              <a:rPr sz="2400" dirty="0">
                <a:latin typeface="Times New Roman"/>
                <a:cs typeface="Times New Roman"/>
              </a:rPr>
              <a:t>.</a:t>
            </a:r>
          </a:p>
          <a:p>
            <a:pPr marL="469900" indent="-457200">
              <a:lnSpc>
                <a:spcPct val="99562"/>
              </a:lnSpc>
              <a:spcBef>
                <a:spcPts val="940"/>
              </a:spcBef>
              <a:buFont typeface="Arial" panose="020B0604020202020204" pitchFamily="34" charset="0"/>
              <a:buChar char="•"/>
            </a:pPr>
            <a:r>
              <a:rPr sz="2400" spc="-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pe</a:t>
            </a:r>
            <a:r>
              <a:rPr sz="2400" spc="-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4" dirty="0">
                <a:latin typeface="Times New Roman"/>
                <a:cs typeface="Times New Roman"/>
              </a:rPr>
              <a:t>qu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9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ede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29" dirty="0">
                <a:latin typeface="Times New Roman"/>
                <a:cs typeface="Times New Roman"/>
              </a:rPr>
              <a:t> </a:t>
            </a:r>
            <a:r>
              <a:rPr sz="2400" spc="-214" dirty="0">
                <a:latin typeface="Times New Roman"/>
                <a:cs typeface="Times New Roman"/>
              </a:rPr>
              <a:t>W</a:t>
            </a:r>
            <a:r>
              <a:rPr sz="2400" spc="-18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cu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te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ás, </a:t>
            </a:r>
            <a:r>
              <a:rPr sz="2400" spc="4" dirty="0">
                <a:latin typeface="Times New Roman"/>
                <a:cs typeface="Times New Roman"/>
              </a:rPr>
              <a:t>pe</a:t>
            </a:r>
            <a:r>
              <a:rPr sz="2400" dirty="0">
                <a:latin typeface="Times New Roman"/>
                <a:cs typeface="Times New Roman"/>
              </a:rPr>
              <a:t>ro los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cos</a:t>
            </a:r>
            <a:r>
              <a:rPr sz="2400" dirty="0">
                <a:latin typeface="Times New Roman"/>
                <a:cs typeface="Times New Roman"/>
              </a:rPr>
              <a:t>tes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spc="4" dirty="0">
                <a:latin typeface="Times New Roman"/>
                <a:cs typeface="Times New Roman"/>
              </a:rPr>
              <a:t>ed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 r</a:t>
            </a:r>
            <a:r>
              <a:rPr sz="2400" spc="-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du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-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co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o </a:t>
            </a:r>
            <a:r>
              <a:rPr sz="2400" spc="4" dirty="0">
                <a:latin typeface="Times New Roman"/>
                <a:cs typeface="Times New Roman"/>
              </a:rPr>
              <a:t>ap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spc="-14" dirty="0" err="1">
                <a:latin typeface="Times New Roman"/>
                <a:cs typeface="Times New Roman"/>
              </a:rPr>
              <a:t>t</a:t>
            </a:r>
            <a:r>
              <a:rPr sz="2400" dirty="0" err="1">
                <a:latin typeface="Times New Roman"/>
                <a:cs typeface="Times New Roman"/>
              </a:rPr>
              <a:t>ecn</a:t>
            </a:r>
            <a:r>
              <a:rPr sz="2400" spc="14" dirty="0" err="1">
                <a:latin typeface="Times New Roman"/>
                <a:cs typeface="Times New Roman"/>
              </a:rPr>
              <a:t>o</a:t>
            </a:r>
            <a:r>
              <a:rPr sz="2400" spc="-14" dirty="0" err="1">
                <a:latin typeface="Times New Roman"/>
                <a:cs typeface="Times New Roman"/>
              </a:rPr>
              <a:t>l</a:t>
            </a:r>
            <a:r>
              <a:rPr sz="2400" spc="4" dirty="0" err="1">
                <a:latin typeface="Times New Roman"/>
                <a:cs typeface="Times New Roman"/>
              </a:rPr>
              <a:t>og</a:t>
            </a:r>
            <a:r>
              <a:rPr sz="2400" spc="-4" dirty="0" err="1">
                <a:latin typeface="Times New Roman"/>
                <a:cs typeface="Times New Roman"/>
              </a:rPr>
              <a:t>ía</a:t>
            </a:r>
            <a:r>
              <a:rPr lang="es-CO" sz="2400" spc="-4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2929" y="4218354"/>
            <a:ext cx="19622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95358" y="6368368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31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object 44"/>
          <p:cNvSpPr/>
          <p:nvPr/>
        </p:nvSpPr>
        <p:spPr>
          <a:xfrm>
            <a:off x="1752600" y="2472563"/>
            <a:ext cx="1050340" cy="714756"/>
          </a:xfrm>
          <a:custGeom>
            <a:avLst/>
            <a:gdLst/>
            <a:ahLst/>
            <a:cxnLst/>
            <a:rect l="l" t="t" r="r" b="b"/>
            <a:pathLst>
              <a:path w="1050340" h="714756">
                <a:moveTo>
                  <a:pt x="0" y="714756"/>
                </a:moveTo>
                <a:lnTo>
                  <a:pt x="1050340" y="714756"/>
                </a:lnTo>
                <a:lnTo>
                  <a:pt x="1050340" y="0"/>
                </a:lnTo>
                <a:lnTo>
                  <a:pt x="0" y="0"/>
                </a:lnTo>
                <a:lnTo>
                  <a:pt x="0" y="71475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752600" y="2222627"/>
            <a:ext cx="1050340" cy="249936"/>
          </a:xfrm>
          <a:custGeom>
            <a:avLst/>
            <a:gdLst/>
            <a:ahLst/>
            <a:cxnLst/>
            <a:rect l="l" t="t" r="r" b="b"/>
            <a:pathLst>
              <a:path w="1050340" h="249936">
                <a:moveTo>
                  <a:pt x="0" y="249936"/>
                </a:moveTo>
                <a:lnTo>
                  <a:pt x="1050340" y="249936"/>
                </a:lnTo>
                <a:lnTo>
                  <a:pt x="1050340" y="0"/>
                </a:lnTo>
                <a:lnTo>
                  <a:pt x="0" y="0"/>
                </a:lnTo>
                <a:lnTo>
                  <a:pt x="0" y="2499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812034" y="2903854"/>
            <a:ext cx="979931" cy="283464"/>
          </a:xfrm>
          <a:custGeom>
            <a:avLst/>
            <a:gdLst/>
            <a:ahLst/>
            <a:cxnLst/>
            <a:rect l="l" t="t" r="r" b="b"/>
            <a:pathLst>
              <a:path w="979932" h="283464">
                <a:moveTo>
                  <a:pt x="0" y="283464"/>
                </a:moveTo>
                <a:lnTo>
                  <a:pt x="979931" y="283464"/>
                </a:lnTo>
                <a:lnTo>
                  <a:pt x="979931" y="0"/>
                </a:lnTo>
                <a:lnTo>
                  <a:pt x="0" y="0"/>
                </a:lnTo>
                <a:lnTo>
                  <a:pt x="0" y="28346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12034" y="2222627"/>
            <a:ext cx="979931" cy="257556"/>
          </a:xfrm>
          <a:custGeom>
            <a:avLst/>
            <a:gdLst/>
            <a:ahLst/>
            <a:cxnLst/>
            <a:rect l="l" t="t" r="r" b="b"/>
            <a:pathLst>
              <a:path w="979932" h="257556">
                <a:moveTo>
                  <a:pt x="0" y="257556"/>
                </a:moveTo>
                <a:lnTo>
                  <a:pt x="979931" y="257556"/>
                </a:lnTo>
                <a:lnTo>
                  <a:pt x="979931" y="0"/>
                </a:lnTo>
                <a:lnTo>
                  <a:pt x="0" y="0"/>
                </a:lnTo>
                <a:lnTo>
                  <a:pt x="0" y="25755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12034" y="2480183"/>
            <a:ext cx="979931" cy="211836"/>
          </a:xfrm>
          <a:custGeom>
            <a:avLst/>
            <a:gdLst/>
            <a:ahLst/>
            <a:cxnLst/>
            <a:rect l="l" t="t" r="r" b="b"/>
            <a:pathLst>
              <a:path w="979932" h="211836">
                <a:moveTo>
                  <a:pt x="0" y="211836"/>
                </a:moveTo>
                <a:lnTo>
                  <a:pt x="979931" y="211836"/>
                </a:lnTo>
                <a:lnTo>
                  <a:pt x="979931" y="0"/>
                </a:lnTo>
                <a:lnTo>
                  <a:pt x="0" y="0"/>
                </a:lnTo>
                <a:lnTo>
                  <a:pt x="0" y="2118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12034" y="2692018"/>
            <a:ext cx="979931" cy="211836"/>
          </a:xfrm>
          <a:custGeom>
            <a:avLst/>
            <a:gdLst/>
            <a:ahLst/>
            <a:cxnLst/>
            <a:rect l="l" t="t" r="r" b="b"/>
            <a:pathLst>
              <a:path w="979932" h="211836">
                <a:moveTo>
                  <a:pt x="0" y="211836"/>
                </a:moveTo>
                <a:lnTo>
                  <a:pt x="979931" y="211836"/>
                </a:lnTo>
                <a:lnTo>
                  <a:pt x="979931" y="0"/>
                </a:lnTo>
                <a:lnTo>
                  <a:pt x="0" y="0"/>
                </a:lnTo>
                <a:lnTo>
                  <a:pt x="0" y="2118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02634" y="2684399"/>
            <a:ext cx="1208836" cy="502920"/>
          </a:xfrm>
          <a:custGeom>
            <a:avLst/>
            <a:gdLst/>
            <a:ahLst/>
            <a:cxnLst/>
            <a:rect l="l" t="t" r="r" b="b"/>
            <a:pathLst>
              <a:path w="1208836" h="502920">
                <a:moveTo>
                  <a:pt x="0" y="502920"/>
                </a:moveTo>
                <a:lnTo>
                  <a:pt x="1208836" y="502920"/>
                </a:lnTo>
                <a:lnTo>
                  <a:pt x="1208836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802634" y="2222627"/>
            <a:ext cx="1208836" cy="249936"/>
          </a:xfrm>
          <a:custGeom>
            <a:avLst/>
            <a:gdLst/>
            <a:ahLst/>
            <a:cxnLst/>
            <a:rect l="l" t="t" r="r" b="b"/>
            <a:pathLst>
              <a:path w="1208836" h="249936">
                <a:moveTo>
                  <a:pt x="0" y="249936"/>
                </a:moveTo>
                <a:lnTo>
                  <a:pt x="1208836" y="249936"/>
                </a:lnTo>
                <a:lnTo>
                  <a:pt x="1208836" y="0"/>
                </a:lnTo>
                <a:lnTo>
                  <a:pt x="0" y="0"/>
                </a:lnTo>
                <a:lnTo>
                  <a:pt x="0" y="2499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02634" y="2472563"/>
            <a:ext cx="1208836" cy="211836"/>
          </a:xfrm>
          <a:custGeom>
            <a:avLst/>
            <a:gdLst/>
            <a:ahLst/>
            <a:cxnLst/>
            <a:rect l="l" t="t" r="r" b="b"/>
            <a:pathLst>
              <a:path w="1208836" h="211836">
                <a:moveTo>
                  <a:pt x="0" y="211836"/>
                </a:moveTo>
                <a:lnTo>
                  <a:pt x="1208836" y="211836"/>
                </a:lnTo>
                <a:lnTo>
                  <a:pt x="1208836" y="0"/>
                </a:lnTo>
                <a:lnTo>
                  <a:pt x="0" y="0"/>
                </a:lnTo>
                <a:lnTo>
                  <a:pt x="0" y="2118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22215" y="2684399"/>
            <a:ext cx="1284986" cy="502920"/>
          </a:xfrm>
          <a:custGeom>
            <a:avLst/>
            <a:gdLst/>
            <a:ahLst/>
            <a:cxnLst/>
            <a:rect l="l" t="t" r="r" b="b"/>
            <a:pathLst>
              <a:path w="1284986" h="502920">
                <a:moveTo>
                  <a:pt x="0" y="502920"/>
                </a:moveTo>
                <a:lnTo>
                  <a:pt x="1284986" y="502920"/>
                </a:lnTo>
                <a:lnTo>
                  <a:pt x="1284986" y="0"/>
                </a:lnTo>
                <a:lnTo>
                  <a:pt x="0" y="0"/>
                </a:lnTo>
                <a:lnTo>
                  <a:pt x="0" y="50292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022215" y="2222627"/>
            <a:ext cx="1284986" cy="249936"/>
          </a:xfrm>
          <a:custGeom>
            <a:avLst/>
            <a:gdLst/>
            <a:ahLst/>
            <a:cxnLst/>
            <a:rect l="l" t="t" r="r" b="b"/>
            <a:pathLst>
              <a:path w="1284986" h="249936">
                <a:moveTo>
                  <a:pt x="0" y="249936"/>
                </a:moveTo>
                <a:lnTo>
                  <a:pt x="1284986" y="249936"/>
                </a:lnTo>
                <a:lnTo>
                  <a:pt x="1284986" y="0"/>
                </a:lnTo>
                <a:lnTo>
                  <a:pt x="0" y="0"/>
                </a:lnTo>
                <a:lnTo>
                  <a:pt x="0" y="2499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22215" y="2472563"/>
            <a:ext cx="1284986" cy="211836"/>
          </a:xfrm>
          <a:custGeom>
            <a:avLst/>
            <a:gdLst/>
            <a:ahLst/>
            <a:cxnLst/>
            <a:rect l="l" t="t" r="r" b="b"/>
            <a:pathLst>
              <a:path w="1284986" h="211836">
                <a:moveTo>
                  <a:pt x="0" y="211836"/>
                </a:moveTo>
                <a:lnTo>
                  <a:pt x="1284986" y="211836"/>
                </a:lnTo>
                <a:lnTo>
                  <a:pt x="1284986" y="0"/>
                </a:lnTo>
                <a:lnTo>
                  <a:pt x="0" y="0"/>
                </a:lnTo>
                <a:lnTo>
                  <a:pt x="0" y="2118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17869" y="2690495"/>
            <a:ext cx="1437386" cy="496824"/>
          </a:xfrm>
          <a:custGeom>
            <a:avLst/>
            <a:gdLst/>
            <a:ahLst/>
            <a:cxnLst/>
            <a:rect l="l" t="t" r="r" b="b"/>
            <a:pathLst>
              <a:path w="1437386" h="496824">
                <a:moveTo>
                  <a:pt x="0" y="496824"/>
                </a:moveTo>
                <a:lnTo>
                  <a:pt x="1437386" y="496824"/>
                </a:lnTo>
                <a:lnTo>
                  <a:pt x="1437386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17869" y="2222627"/>
            <a:ext cx="1437386" cy="257556"/>
          </a:xfrm>
          <a:custGeom>
            <a:avLst/>
            <a:gdLst/>
            <a:ahLst/>
            <a:cxnLst/>
            <a:rect l="l" t="t" r="r" b="b"/>
            <a:pathLst>
              <a:path w="1437386" h="257556">
                <a:moveTo>
                  <a:pt x="0" y="257556"/>
                </a:moveTo>
                <a:lnTo>
                  <a:pt x="1437386" y="257556"/>
                </a:lnTo>
                <a:lnTo>
                  <a:pt x="1437386" y="0"/>
                </a:lnTo>
                <a:lnTo>
                  <a:pt x="0" y="0"/>
                </a:lnTo>
                <a:lnTo>
                  <a:pt x="0" y="25755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317869" y="2480183"/>
            <a:ext cx="1437386" cy="210312"/>
          </a:xfrm>
          <a:custGeom>
            <a:avLst/>
            <a:gdLst/>
            <a:ahLst/>
            <a:cxnLst/>
            <a:rect l="l" t="t" r="r" b="b"/>
            <a:pathLst>
              <a:path w="1437386" h="210312">
                <a:moveTo>
                  <a:pt x="0" y="210312"/>
                </a:moveTo>
                <a:lnTo>
                  <a:pt x="1437386" y="210312"/>
                </a:lnTo>
                <a:lnTo>
                  <a:pt x="1437386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66051" y="2690495"/>
            <a:ext cx="1284731" cy="496824"/>
          </a:xfrm>
          <a:custGeom>
            <a:avLst/>
            <a:gdLst/>
            <a:ahLst/>
            <a:cxnLst/>
            <a:rect l="l" t="t" r="r" b="b"/>
            <a:pathLst>
              <a:path w="1284731" h="496824">
                <a:moveTo>
                  <a:pt x="0" y="496824"/>
                </a:moveTo>
                <a:lnTo>
                  <a:pt x="1284731" y="496824"/>
                </a:lnTo>
                <a:lnTo>
                  <a:pt x="1284731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66051" y="2222627"/>
            <a:ext cx="1284731" cy="257556"/>
          </a:xfrm>
          <a:custGeom>
            <a:avLst/>
            <a:gdLst/>
            <a:ahLst/>
            <a:cxnLst/>
            <a:rect l="l" t="t" r="r" b="b"/>
            <a:pathLst>
              <a:path w="1284731" h="257556">
                <a:moveTo>
                  <a:pt x="0" y="257556"/>
                </a:moveTo>
                <a:lnTo>
                  <a:pt x="1284731" y="257556"/>
                </a:lnTo>
                <a:lnTo>
                  <a:pt x="1284731" y="0"/>
                </a:lnTo>
                <a:lnTo>
                  <a:pt x="0" y="0"/>
                </a:lnTo>
                <a:lnTo>
                  <a:pt x="0" y="25755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66051" y="2480183"/>
            <a:ext cx="1284731" cy="210312"/>
          </a:xfrm>
          <a:custGeom>
            <a:avLst/>
            <a:gdLst/>
            <a:ahLst/>
            <a:cxnLst/>
            <a:rect l="l" t="t" r="r" b="b"/>
            <a:pathLst>
              <a:path w="1284731" h="210312">
                <a:moveTo>
                  <a:pt x="0" y="210312"/>
                </a:moveTo>
                <a:lnTo>
                  <a:pt x="1284731" y="210312"/>
                </a:lnTo>
                <a:lnTo>
                  <a:pt x="1284731" y="0"/>
                </a:lnTo>
                <a:lnTo>
                  <a:pt x="0" y="0"/>
                </a:lnTo>
                <a:lnTo>
                  <a:pt x="0" y="210312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061450" y="2903854"/>
            <a:ext cx="1277366" cy="283464"/>
          </a:xfrm>
          <a:custGeom>
            <a:avLst/>
            <a:gdLst/>
            <a:ahLst/>
            <a:cxnLst/>
            <a:rect l="l" t="t" r="r" b="b"/>
            <a:pathLst>
              <a:path w="1277366" h="283464">
                <a:moveTo>
                  <a:pt x="0" y="283464"/>
                </a:moveTo>
                <a:lnTo>
                  <a:pt x="1277366" y="283464"/>
                </a:lnTo>
                <a:lnTo>
                  <a:pt x="1277366" y="0"/>
                </a:lnTo>
                <a:lnTo>
                  <a:pt x="0" y="0"/>
                </a:lnTo>
                <a:lnTo>
                  <a:pt x="0" y="28346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061450" y="2222627"/>
            <a:ext cx="1277366" cy="257556"/>
          </a:xfrm>
          <a:custGeom>
            <a:avLst/>
            <a:gdLst/>
            <a:ahLst/>
            <a:cxnLst/>
            <a:rect l="l" t="t" r="r" b="b"/>
            <a:pathLst>
              <a:path w="1277366" h="257556">
                <a:moveTo>
                  <a:pt x="0" y="257556"/>
                </a:moveTo>
                <a:lnTo>
                  <a:pt x="1277366" y="257556"/>
                </a:lnTo>
                <a:lnTo>
                  <a:pt x="1277366" y="0"/>
                </a:lnTo>
                <a:lnTo>
                  <a:pt x="0" y="0"/>
                </a:lnTo>
                <a:lnTo>
                  <a:pt x="0" y="25755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061450" y="2480183"/>
            <a:ext cx="1277366" cy="211836"/>
          </a:xfrm>
          <a:custGeom>
            <a:avLst/>
            <a:gdLst/>
            <a:ahLst/>
            <a:cxnLst/>
            <a:rect l="l" t="t" r="r" b="b"/>
            <a:pathLst>
              <a:path w="1277366" h="211836">
                <a:moveTo>
                  <a:pt x="0" y="211836"/>
                </a:moveTo>
                <a:lnTo>
                  <a:pt x="1277366" y="211836"/>
                </a:lnTo>
                <a:lnTo>
                  <a:pt x="1277366" y="0"/>
                </a:lnTo>
                <a:lnTo>
                  <a:pt x="0" y="0"/>
                </a:lnTo>
                <a:lnTo>
                  <a:pt x="0" y="2118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061450" y="2692018"/>
            <a:ext cx="1277366" cy="211836"/>
          </a:xfrm>
          <a:custGeom>
            <a:avLst/>
            <a:gdLst/>
            <a:ahLst/>
            <a:cxnLst/>
            <a:rect l="l" t="t" r="r" b="b"/>
            <a:pathLst>
              <a:path w="1277366" h="211836">
                <a:moveTo>
                  <a:pt x="0" y="211836"/>
                </a:moveTo>
                <a:lnTo>
                  <a:pt x="1277366" y="211836"/>
                </a:lnTo>
                <a:lnTo>
                  <a:pt x="1277366" y="0"/>
                </a:lnTo>
                <a:lnTo>
                  <a:pt x="0" y="0"/>
                </a:lnTo>
                <a:lnTo>
                  <a:pt x="0" y="211836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51076" y="2196084"/>
            <a:ext cx="1050340" cy="25653"/>
          </a:xfrm>
          <a:custGeom>
            <a:avLst/>
            <a:gdLst/>
            <a:ahLst/>
            <a:cxnLst/>
            <a:rect l="l" t="t" r="r" b="b"/>
            <a:pathLst>
              <a:path w="1050340" h="25653">
                <a:moveTo>
                  <a:pt x="0" y="25653"/>
                </a:moveTo>
                <a:lnTo>
                  <a:pt x="1050340" y="25653"/>
                </a:lnTo>
                <a:lnTo>
                  <a:pt x="1050340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51076" y="2220467"/>
            <a:ext cx="1050340" cy="2794"/>
          </a:xfrm>
          <a:custGeom>
            <a:avLst/>
            <a:gdLst/>
            <a:ahLst/>
            <a:cxnLst/>
            <a:rect l="l" t="t" r="r" b="b"/>
            <a:pathLst>
              <a:path w="1050340" h="2794">
                <a:moveTo>
                  <a:pt x="0" y="2794"/>
                </a:moveTo>
                <a:lnTo>
                  <a:pt x="1050340" y="2794"/>
                </a:lnTo>
                <a:lnTo>
                  <a:pt x="1050340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810509" y="222186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2794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01365" y="2208910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25751" y="2196084"/>
            <a:ext cx="966215" cy="25653"/>
          </a:xfrm>
          <a:custGeom>
            <a:avLst/>
            <a:gdLst/>
            <a:ahLst/>
            <a:cxnLst/>
            <a:rect l="l" t="t" r="r" b="b"/>
            <a:pathLst>
              <a:path w="966215" h="25653">
                <a:moveTo>
                  <a:pt x="0" y="25653"/>
                </a:moveTo>
                <a:lnTo>
                  <a:pt x="966215" y="25653"/>
                </a:lnTo>
                <a:lnTo>
                  <a:pt x="966215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825751" y="2220467"/>
            <a:ext cx="966215" cy="2794"/>
          </a:xfrm>
          <a:custGeom>
            <a:avLst/>
            <a:gdLst/>
            <a:ahLst/>
            <a:cxnLst/>
            <a:rect l="l" t="t" r="r" b="b"/>
            <a:pathLst>
              <a:path w="966215" h="2794">
                <a:moveTo>
                  <a:pt x="0" y="2794"/>
                </a:moveTo>
                <a:lnTo>
                  <a:pt x="966215" y="2794"/>
                </a:lnTo>
                <a:lnTo>
                  <a:pt x="966215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801111" y="2221865"/>
            <a:ext cx="15239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2794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91967" y="2208910"/>
            <a:ext cx="24383" cy="0"/>
          </a:xfrm>
          <a:custGeom>
            <a:avLst/>
            <a:gdLst/>
            <a:ahLst/>
            <a:cxnLst/>
            <a:rect l="l" t="t" r="r" b="b"/>
            <a:pathLst>
              <a:path w="24383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16350" y="2196084"/>
            <a:ext cx="1195120" cy="25653"/>
          </a:xfrm>
          <a:custGeom>
            <a:avLst/>
            <a:gdLst/>
            <a:ahLst/>
            <a:cxnLst/>
            <a:rect l="l" t="t" r="r" b="b"/>
            <a:pathLst>
              <a:path w="1195120" h="25653">
                <a:moveTo>
                  <a:pt x="0" y="25653"/>
                </a:moveTo>
                <a:lnTo>
                  <a:pt x="1195120" y="25653"/>
                </a:lnTo>
                <a:lnTo>
                  <a:pt x="1195120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16350" y="2220467"/>
            <a:ext cx="1195120" cy="2794"/>
          </a:xfrm>
          <a:custGeom>
            <a:avLst/>
            <a:gdLst/>
            <a:ahLst/>
            <a:cxnLst/>
            <a:rect l="l" t="t" r="r" b="b"/>
            <a:pathLst>
              <a:path w="1195120" h="2794">
                <a:moveTo>
                  <a:pt x="0" y="2794"/>
                </a:moveTo>
                <a:lnTo>
                  <a:pt x="1195120" y="2794"/>
                </a:lnTo>
                <a:lnTo>
                  <a:pt x="1195120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20692" y="2221865"/>
            <a:ext cx="15239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2794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11547" y="2208910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35930" y="2196084"/>
            <a:ext cx="1271270" cy="25653"/>
          </a:xfrm>
          <a:custGeom>
            <a:avLst/>
            <a:gdLst/>
            <a:ahLst/>
            <a:cxnLst/>
            <a:rect l="l" t="t" r="r" b="b"/>
            <a:pathLst>
              <a:path w="1271270" h="25653">
                <a:moveTo>
                  <a:pt x="0" y="25653"/>
                </a:moveTo>
                <a:lnTo>
                  <a:pt x="1271270" y="25653"/>
                </a:lnTo>
                <a:lnTo>
                  <a:pt x="1271270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35930" y="2220467"/>
            <a:ext cx="1271270" cy="2794"/>
          </a:xfrm>
          <a:custGeom>
            <a:avLst/>
            <a:gdLst/>
            <a:ahLst/>
            <a:cxnLst/>
            <a:rect l="l" t="t" r="r" b="b"/>
            <a:pathLst>
              <a:path w="1271270" h="2794">
                <a:moveTo>
                  <a:pt x="0" y="2794"/>
                </a:moveTo>
                <a:lnTo>
                  <a:pt x="1271270" y="2794"/>
                </a:lnTo>
                <a:lnTo>
                  <a:pt x="1271270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316346" y="2221865"/>
            <a:ext cx="15239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2794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307201" y="2208910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331586" y="2196084"/>
            <a:ext cx="1423669" cy="25653"/>
          </a:xfrm>
          <a:custGeom>
            <a:avLst/>
            <a:gdLst/>
            <a:ahLst/>
            <a:cxnLst/>
            <a:rect l="l" t="t" r="r" b="b"/>
            <a:pathLst>
              <a:path w="1423669" h="25653">
                <a:moveTo>
                  <a:pt x="0" y="25653"/>
                </a:moveTo>
                <a:lnTo>
                  <a:pt x="1423669" y="25653"/>
                </a:lnTo>
                <a:lnTo>
                  <a:pt x="1423669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331586" y="2220467"/>
            <a:ext cx="1423669" cy="2794"/>
          </a:xfrm>
          <a:custGeom>
            <a:avLst/>
            <a:gdLst/>
            <a:ahLst/>
            <a:cxnLst/>
            <a:rect l="l" t="t" r="r" b="b"/>
            <a:pathLst>
              <a:path w="1423669" h="2794">
                <a:moveTo>
                  <a:pt x="0" y="2794"/>
                </a:moveTo>
                <a:lnTo>
                  <a:pt x="1423669" y="2794"/>
                </a:lnTo>
                <a:lnTo>
                  <a:pt x="1423669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764527" y="2221865"/>
            <a:ext cx="15239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5239" y="0"/>
                </a:lnTo>
              </a:path>
            </a:pathLst>
          </a:custGeom>
          <a:ln w="2794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755382" y="2208910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779767" y="2196084"/>
            <a:ext cx="1271015" cy="25653"/>
          </a:xfrm>
          <a:custGeom>
            <a:avLst/>
            <a:gdLst/>
            <a:ahLst/>
            <a:cxnLst/>
            <a:rect l="l" t="t" r="r" b="b"/>
            <a:pathLst>
              <a:path w="1271015" h="25653">
                <a:moveTo>
                  <a:pt x="0" y="25653"/>
                </a:moveTo>
                <a:lnTo>
                  <a:pt x="1271015" y="25653"/>
                </a:lnTo>
                <a:lnTo>
                  <a:pt x="1271015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779767" y="2220467"/>
            <a:ext cx="1271015" cy="2794"/>
          </a:xfrm>
          <a:custGeom>
            <a:avLst/>
            <a:gdLst/>
            <a:ahLst/>
            <a:cxnLst/>
            <a:rect l="l" t="t" r="r" b="b"/>
            <a:pathLst>
              <a:path w="1271015" h="2794">
                <a:moveTo>
                  <a:pt x="0" y="2794"/>
                </a:moveTo>
                <a:lnTo>
                  <a:pt x="1271015" y="2794"/>
                </a:lnTo>
                <a:lnTo>
                  <a:pt x="1271015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59926" y="2221865"/>
            <a:ext cx="15240" cy="0"/>
          </a:xfrm>
          <a:custGeom>
            <a:avLst/>
            <a:gdLst/>
            <a:ahLst/>
            <a:cxnLst/>
            <a:rect l="l" t="t" r="r" b="b"/>
            <a:pathLst>
              <a:path w="15240">
                <a:moveTo>
                  <a:pt x="0" y="0"/>
                </a:moveTo>
                <a:lnTo>
                  <a:pt x="15240" y="0"/>
                </a:lnTo>
              </a:path>
            </a:pathLst>
          </a:custGeom>
          <a:ln w="2794">
            <a:solidFill>
              <a:srgbClr val="00CC9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050783" y="2208910"/>
            <a:ext cx="24383" cy="0"/>
          </a:xfrm>
          <a:custGeom>
            <a:avLst/>
            <a:gdLst/>
            <a:ahLst/>
            <a:cxnLst/>
            <a:rect l="l" t="t" r="r" b="b"/>
            <a:pathLst>
              <a:path w="24383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075166" y="2196084"/>
            <a:ext cx="1263700" cy="25653"/>
          </a:xfrm>
          <a:custGeom>
            <a:avLst/>
            <a:gdLst/>
            <a:ahLst/>
            <a:cxnLst/>
            <a:rect l="l" t="t" r="r" b="b"/>
            <a:pathLst>
              <a:path w="1263700" h="25653">
                <a:moveTo>
                  <a:pt x="0" y="25653"/>
                </a:moveTo>
                <a:lnTo>
                  <a:pt x="1263700" y="25653"/>
                </a:lnTo>
                <a:lnTo>
                  <a:pt x="1263700" y="0"/>
                </a:lnTo>
                <a:lnTo>
                  <a:pt x="0" y="0"/>
                </a:lnTo>
                <a:lnTo>
                  <a:pt x="0" y="25653"/>
                </a:lnTo>
                <a:close/>
              </a:path>
            </a:pathLst>
          </a:custGeom>
          <a:solidFill>
            <a:srgbClr val="00946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075166" y="2220467"/>
            <a:ext cx="1263700" cy="2794"/>
          </a:xfrm>
          <a:custGeom>
            <a:avLst/>
            <a:gdLst/>
            <a:ahLst/>
            <a:cxnLst/>
            <a:rect l="l" t="t" r="r" b="b"/>
            <a:pathLst>
              <a:path w="1263700" h="2794">
                <a:moveTo>
                  <a:pt x="0" y="2794"/>
                </a:moveTo>
                <a:lnTo>
                  <a:pt x="1263700" y="2794"/>
                </a:lnTo>
                <a:lnTo>
                  <a:pt x="1263700" y="0"/>
                </a:lnTo>
                <a:lnTo>
                  <a:pt x="0" y="0"/>
                </a:lnTo>
                <a:lnTo>
                  <a:pt x="0" y="2794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750758" y="2196718"/>
            <a:ext cx="0" cy="1014984"/>
          </a:xfrm>
          <a:custGeom>
            <a:avLst/>
            <a:gdLst/>
            <a:ahLst/>
            <a:cxnLst/>
            <a:rect l="l" t="t" r="r" b="b"/>
            <a:pathLst>
              <a:path h="1014984">
                <a:moveTo>
                  <a:pt x="0" y="0"/>
                </a:moveTo>
                <a:lnTo>
                  <a:pt x="0" y="1014984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351008" y="2196719"/>
            <a:ext cx="0" cy="1014983"/>
          </a:xfrm>
          <a:custGeom>
            <a:avLst/>
            <a:gdLst/>
            <a:ahLst/>
            <a:cxnLst/>
            <a:rect l="l" t="t" r="r" b="b"/>
            <a:pathLst>
              <a:path h="1014983">
                <a:moveTo>
                  <a:pt x="0" y="0"/>
                </a:moveTo>
                <a:lnTo>
                  <a:pt x="0" y="1014983"/>
                </a:lnTo>
              </a:path>
            </a:pathLst>
          </a:custGeom>
          <a:ln w="25653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775460" y="3199510"/>
            <a:ext cx="1025956" cy="0"/>
          </a:xfrm>
          <a:custGeom>
            <a:avLst/>
            <a:gdLst/>
            <a:ahLst/>
            <a:cxnLst/>
            <a:rect l="l" t="t" r="r" b="b"/>
            <a:pathLst>
              <a:path w="1025956">
                <a:moveTo>
                  <a:pt x="0" y="0"/>
                </a:moveTo>
                <a:lnTo>
                  <a:pt x="1025956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801365" y="3199510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825751" y="3199510"/>
            <a:ext cx="966215" cy="0"/>
          </a:xfrm>
          <a:custGeom>
            <a:avLst/>
            <a:gdLst/>
            <a:ahLst/>
            <a:cxnLst/>
            <a:rect l="l" t="t" r="r" b="b"/>
            <a:pathLst>
              <a:path w="966215">
                <a:moveTo>
                  <a:pt x="0" y="0"/>
                </a:moveTo>
                <a:lnTo>
                  <a:pt x="966215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91967" y="3199510"/>
            <a:ext cx="24383" cy="0"/>
          </a:xfrm>
          <a:custGeom>
            <a:avLst/>
            <a:gdLst/>
            <a:ahLst/>
            <a:cxnLst/>
            <a:rect l="l" t="t" r="r" b="b"/>
            <a:pathLst>
              <a:path w="24383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16350" y="3199510"/>
            <a:ext cx="1195120" cy="0"/>
          </a:xfrm>
          <a:custGeom>
            <a:avLst/>
            <a:gdLst/>
            <a:ahLst/>
            <a:cxnLst/>
            <a:rect l="l" t="t" r="r" b="b"/>
            <a:pathLst>
              <a:path w="1195120">
                <a:moveTo>
                  <a:pt x="0" y="0"/>
                </a:moveTo>
                <a:lnTo>
                  <a:pt x="1195120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011547" y="3199510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35930" y="3199510"/>
            <a:ext cx="1271270" cy="0"/>
          </a:xfrm>
          <a:custGeom>
            <a:avLst/>
            <a:gdLst/>
            <a:ahLst/>
            <a:cxnLst/>
            <a:rect l="l" t="t" r="r" b="b"/>
            <a:pathLst>
              <a:path w="1271270">
                <a:moveTo>
                  <a:pt x="0" y="0"/>
                </a:moveTo>
                <a:lnTo>
                  <a:pt x="1271270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307201" y="3199510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331586" y="3199510"/>
            <a:ext cx="1423669" cy="0"/>
          </a:xfrm>
          <a:custGeom>
            <a:avLst/>
            <a:gdLst/>
            <a:ahLst/>
            <a:cxnLst/>
            <a:rect l="l" t="t" r="r" b="b"/>
            <a:pathLst>
              <a:path w="1423669">
                <a:moveTo>
                  <a:pt x="0" y="0"/>
                </a:moveTo>
                <a:lnTo>
                  <a:pt x="1423669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755382" y="3199510"/>
            <a:ext cx="24384" cy="0"/>
          </a:xfrm>
          <a:custGeom>
            <a:avLst/>
            <a:gdLst/>
            <a:ahLst/>
            <a:cxnLst/>
            <a:rect l="l" t="t" r="r" b="b"/>
            <a:pathLst>
              <a:path w="24384">
                <a:moveTo>
                  <a:pt x="0" y="0"/>
                </a:moveTo>
                <a:lnTo>
                  <a:pt x="24384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779767" y="3199510"/>
            <a:ext cx="1271015" cy="0"/>
          </a:xfrm>
          <a:custGeom>
            <a:avLst/>
            <a:gdLst/>
            <a:ahLst/>
            <a:cxnLst/>
            <a:rect l="l" t="t" r="r" b="b"/>
            <a:pathLst>
              <a:path w="1271015">
                <a:moveTo>
                  <a:pt x="0" y="0"/>
                </a:moveTo>
                <a:lnTo>
                  <a:pt x="1271015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050783" y="3199510"/>
            <a:ext cx="24383" cy="0"/>
          </a:xfrm>
          <a:custGeom>
            <a:avLst/>
            <a:gdLst/>
            <a:ahLst/>
            <a:cxnLst/>
            <a:rect l="l" t="t" r="r" b="b"/>
            <a:pathLst>
              <a:path w="24383">
                <a:moveTo>
                  <a:pt x="0" y="0"/>
                </a:moveTo>
                <a:lnTo>
                  <a:pt x="24383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075166" y="3199510"/>
            <a:ext cx="1263700" cy="0"/>
          </a:xfrm>
          <a:custGeom>
            <a:avLst/>
            <a:gdLst/>
            <a:ahLst/>
            <a:cxnLst/>
            <a:rect l="l" t="t" r="r" b="b"/>
            <a:pathLst>
              <a:path w="1263700">
                <a:moveTo>
                  <a:pt x="0" y="0"/>
                </a:moveTo>
                <a:lnTo>
                  <a:pt x="1263700" y="0"/>
                </a:lnTo>
              </a:path>
            </a:pathLst>
          </a:custGeom>
          <a:ln w="25654">
            <a:solidFill>
              <a:srgbClr val="00946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43456" y="3725545"/>
            <a:ext cx="1057960" cy="0"/>
          </a:xfrm>
          <a:custGeom>
            <a:avLst/>
            <a:gdLst/>
            <a:ahLst/>
            <a:cxnLst/>
            <a:rect l="l" t="t" r="r" b="b"/>
            <a:pathLst>
              <a:path w="1057960">
                <a:moveTo>
                  <a:pt x="0" y="0"/>
                </a:moveTo>
                <a:lnTo>
                  <a:pt x="105796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810510" y="3725545"/>
            <a:ext cx="981455" cy="0"/>
          </a:xfrm>
          <a:custGeom>
            <a:avLst/>
            <a:gdLst/>
            <a:ahLst/>
            <a:cxnLst/>
            <a:rect l="l" t="t" r="r" b="b"/>
            <a:pathLst>
              <a:path w="981456">
                <a:moveTo>
                  <a:pt x="0" y="0"/>
                </a:moveTo>
                <a:lnTo>
                  <a:pt x="981455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801110" y="3725545"/>
            <a:ext cx="1210360" cy="0"/>
          </a:xfrm>
          <a:custGeom>
            <a:avLst/>
            <a:gdLst/>
            <a:ahLst/>
            <a:cxnLst/>
            <a:rect l="l" t="t" r="r" b="b"/>
            <a:pathLst>
              <a:path w="1210360">
                <a:moveTo>
                  <a:pt x="0" y="0"/>
                </a:moveTo>
                <a:lnTo>
                  <a:pt x="121036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020691" y="3725545"/>
            <a:ext cx="1286510" cy="0"/>
          </a:xfrm>
          <a:custGeom>
            <a:avLst/>
            <a:gdLst/>
            <a:ahLst/>
            <a:cxnLst/>
            <a:rect l="l" t="t" r="r" b="b"/>
            <a:pathLst>
              <a:path w="1286510">
                <a:moveTo>
                  <a:pt x="0" y="0"/>
                </a:moveTo>
                <a:lnTo>
                  <a:pt x="128651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16345" y="3725545"/>
            <a:ext cx="1438910" cy="0"/>
          </a:xfrm>
          <a:custGeom>
            <a:avLst/>
            <a:gdLst/>
            <a:ahLst/>
            <a:cxnLst/>
            <a:rect l="l" t="t" r="r" b="b"/>
            <a:pathLst>
              <a:path w="1438910">
                <a:moveTo>
                  <a:pt x="0" y="0"/>
                </a:moveTo>
                <a:lnTo>
                  <a:pt x="143891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764527" y="3725545"/>
            <a:ext cx="1286255" cy="0"/>
          </a:xfrm>
          <a:custGeom>
            <a:avLst/>
            <a:gdLst/>
            <a:ahLst/>
            <a:cxnLst/>
            <a:rect l="l" t="t" r="r" b="b"/>
            <a:pathLst>
              <a:path w="1286255">
                <a:moveTo>
                  <a:pt x="0" y="0"/>
                </a:moveTo>
                <a:lnTo>
                  <a:pt x="1286255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059927" y="3725545"/>
            <a:ext cx="1286509" cy="0"/>
          </a:xfrm>
          <a:custGeom>
            <a:avLst/>
            <a:gdLst/>
            <a:ahLst/>
            <a:cxnLst/>
            <a:rect l="l" t="t" r="r" b="b"/>
            <a:pathLst>
              <a:path w="1286509">
                <a:moveTo>
                  <a:pt x="0" y="0"/>
                </a:moveTo>
                <a:lnTo>
                  <a:pt x="128650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743456" y="4258945"/>
            <a:ext cx="1057960" cy="0"/>
          </a:xfrm>
          <a:custGeom>
            <a:avLst/>
            <a:gdLst/>
            <a:ahLst/>
            <a:cxnLst/>
            <a:rect l="l" t="t" r="r" b="b"/>
            <a:pathLst>
              <a:path w="1057960">
                <a:moveTo>
                  <a:pt x="0" y="0"/>
                </a:moveTo>
                <a:lnTo>
                  <a:pt x="105796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10510" y="4258945"/>
            <a:ext cx="981455" cy="0"/>
          </a:xfrm>
          <a:custGeom>
            <a:avLst/>
            <a:gdLst/>
            <a:ahLst/>
            <a:cxnLst/>
            <a:rect l="l" t="t" r="r" b="b"/>
            <a:pathLst>
              <a:path w="981456">
                <a:moveTo>
                  <a:pt x="0" y="0"/>
                </a:moveTo>
                <a:lnTo>
                  <a:pt x="981455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801110" y="4258945"/>
            <a:ext cx="1210360" cy="0"/>
          </a:xfrm>
          <a:custGeom>
            <a:avLst/>
            <a:gdLst/>
            <a:ahLst/>
            <a:cxnLst/>
            <a:rect l="l" t="t" r="r" b="b"/>
            <a:pathLst>
              <a:path w="1210360">
                <a:moveTo>
                  <a:pt x="0" y="0"/>
                </a:moveTo>
                <a:lnTo>
                  <a:pt x="121036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020691" y="4258945"/>
            <a:ext cx="1286510" cy="0"/>
          </a:xfrm>
          <a:custGeom>
            <a:avLst/>
            <a:gdLst/>
            <a:ahLst/>
            <a:cxnLst/>
            <a:rect l="l" t="t" r="r" b="b"/>
            <a:pathLst>
              <a:path w="1286510">
                <a:moveTo>
                  <a:pt x="0" y="0"/>
                </a:moveTo>
                <a:lnTo>
                  <a:pt x="128651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316345" y="4258945"/>
            <a:ext cx="1438910" cy="0"/>
          </a:xfrm>
          <a:custGeom>
            <a:avLst/>
            <a:gdLst/>
            <a:ahLst/>
            <a:cxnLst/>
            <a:rect l="l" t="t" r="r" b="b"/>
            <a:pathLst>
              <a:path w="1438910">
                <a:moveTo>
                  <a:pt x="0" y="0"/>
                </a:moveTo>
                <a:lnTo>
                  <a:pt x="143891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764527" y="4258945"/>
            <a:ext cx="1286255" cy="0"/>
          </a:xfrm>
          <a:custGeom>
            <a:avLst/>
            <a:gdLst/>
            <a:ahLst/>
            <a:cxnLst/>
            <a:rect l="l" t="t" r="r" b="b"/>
            <a:pathLst>
              <a:path w="1286255">
                <a:moveTo>
                  <a:pt x="0" y="0"/>
                </a:moveTo>
                <a:lnTo>
                  <a:pt x="1286255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059927" y="4258945"/>
            <a:ext cx="1286509" cy="0"/>
          </a:xfrm>
          <a:custGeom>
            <a:avLst/>
            <a:gdLst/>
            <a:ahLst/>
            <a:cxnLst/>
            <a:rect l="l" t="t" r="r" b="b"/>
            <a:pathLst>
              <a:path w="1286509">
                <a:moveTo>
                  <a:pt x="0" y="0"/>
                </a:moveTo>
                <a:lnTo>
                  <a:pt x="128650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743456" y="4792726"/>
            <a:ext cx="1057960" cy="0"/>
          </a:xfrm>
          <a:custGeom>
            <a:avLst/>
            <a:gdLst/>
            <a:ahLst/>
            <a:cxnLst/>
            <a:rect l="l" t="t" r="r" b="b"/>
            <a:pathLst>
              <a:path w="1057960">
                <a:moveTo>
                  <a:pt x="0" y="0"/>
                </a:moveTo>
                <a:lnTo>
                  <a:pt x="105796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10510" y="4792726"/>
            <a:ext cx="981455" cy="0"/>
          </a:xfrm>
          <a:custGeom>
            <a:avLst/>
            <a:gdLst/>
            <a:ahLst/>
            <a:cxnLst/>
            <a:rect l="l" t="t" r="r" b="b"/>
            <a:pathLst>
              <a:path w="981456">
                <a:moveTo>
                  <a:pt x="0" y="0"/>
                </a:moveTo>
                <a:lnTo>
                  <a:pt x="981455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801110" y="4792726"/>
            <a:ext cx="1210360" cy="0"/>
          </a:xfrm>
          <a:custGeom>
            <a:avLst/>
            <a:gdLst/>
            <a:ahLst/>
            <a:cxnLst/>
            <a:rect l="l" t="t" r="r" b="b"/>
            <a:pathLst>
              <a:path w="1210360">
                <a:moveTo>
                  <a:pt x="0" y="0"/>
                </a:moveTo>
                <a:lnTo>
                  <a:pt x="121036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020691" y="4792726"/>
            <a:ext cx="1286510" cy="0"/>
          </a:xfrm>
          <a:custGeom>
            <a:avLst/>
            <a:gdLst/>
            <a:ahLst/>
            <a:cxnLst/>
            <a:rect l="l" t="t" r="r" b="b"/>
            <a:pathLst>
              <a:path w="1286510">
                <a:moveTo>
                  <a:pt x="0" y="0"/>
                </a:moveTo>
                <a:lnTo>
                  <a:pt x="128651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16345" y="4792726"/>
            <a:ext cx="1438910" cy="0"/>
          </a:xfrm>
          <a:custGeom>
            <a:avLst/>
            <a:gdLst/>
            <a:ahLst/>
            <a:cxnLst/>
            <a:rect l="l" t="t" r="r" b="b"/>
            <a:pathLst>
              <a:path w="1438910">
                <a:moveTo>
                  <a:pt x="0" y="0"/>
                </a:moveTo>
                <a:lnTo>
                  <a:pt x="143891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764527" y="4792726"/>
            <a:ext cx="1286255" cy="0"/>
          </a:xfrm>
          <a:custGeom>
            <a:avLst/>
            <a:gdLst/>
            <a:ahLst/>
            <a:cxnLst/>
            <a:rect l="l" t="t" r="r" b="b"/>
            <a:pathLst>
              <a:path w="1286255">
                <a:moveTo>
                  <a:pt x="0" y="0"/>
                </a:moveTo>
                <a:lnTo>
                  <a:pt x="1286255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059927" y="4792726"/>
            <a:ext cx="1286509" cy="0"/>
          </a:xfrm>
          <a:custGeom>
            <a:avLst/>
            <a:gdLst/>
            <a:ahLst/>
            <a:cxnLst/>
            <a:rect l="l" t="t" r="r" b="b"/>
            <a:pathLst>
              <a:path w="1286509">
                <a:moveTo>
                  <a:pt x="0" y="0"/>
                </a:moveTo>
                <a:lnTo>
                  <a:pt x="128650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738883" y="3207893"/>
            <a:ext cx="0" cy="2122804"/>
          </a:xfrm>
          <a:custGeom>
            <a:avLst/>
            <a:gdLst/>
            <a:ahLst/>
            <a:cxnLst/>
            <a:rect l="l" t="t" r="r" b="b"/>
            <a:pathLst>
              <a:path h="2122804">
                <a:moveTo>
                  <a:pt x="0" y="0"/>
                </a:moveTo>
                <a:lnTo>
                  <a:pt x="0" y="2122804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743456" y="5326126"/>
            <a:ext cx="1057960" cy="0"/>
          </a:xfrm>
          <a:custGeom>
            <a:avLst/>
            <a:gdLst/>
            <a:ahLst/>
            <a:cxnLst/>
            <a:rect l="l" t="t" r="r" b="b"/>
            <a:pathLst>
              <a:path w="1057960">
                <a:moveTo>
                  <a:pt x="0" y="0"/>
                </a:moveTo>
                <a:lnTo>
                  <a:pt x="105796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805938" y="2217293"/>
            <a:ext cx="0" cy="3113404"/>
          </a:xfrm>
          <a:custGeom>
            <a:avLst/>
            <a:gdLst/>
            <a:ahLst/>
            <a:cxnLst/>
            <a:rect l="l" t="t" r="r" b="b"/>
            <a:pathLst>
              <a:path h="3113404">
                <a:moveTo>
                  <a:pt x="0" y="0"/>
                </a:moveTo>
                <a:lnTo>
                  <a:pt x="0" y="3113404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810510" y="5326126"/>
            <a:ext cx="981455" cy="0"/>
          </a:xfrm>
          <a:custGeom>
            <a:avLst/>
            <a:gdLst/>
            <a:ahLst/>
            <a:cxnLst/>
            <a:rect l="l" t="t" r="r" b="b"/>
            <a:pathLst>
              <a:path w="981456">
                <a:moveTo>
                  <a:pt x="0" y="0"/>
                </a:moveTo>
                <a:lnTo>
                  <a:pt x="981455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796538" y="2217293"/>
            <a:ext cx="0" cy="3113404"/>
          </a:xfrm>
          <a:custGeom>
            <a:avLst/>
            <a:gdLst/>
            <a:ahLst/>
            <a:cxnLst/>
            <a:rect l="l" t="t" r="r" b="b"/>
            <a:pathLst>
              <a:path h="3113404">
                <a:moveTo>
                  <a:pt x="0" y="0"/>
                </a:moveTo>
                <a:lnTo>
                  <a:pt x="0" y="3113404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801110" y="5326126"/>
            <a:ext cx="1210360" cy="0"/>
          </a:xfrm>
          <a:custGeom>
            <a:avLst/>
            <a:gdLst/>
            <a:ahLst/>
            <a:cxnLst/>
            <a:rect l="l" t="t" r="r" b="b"/>
            <a:pathLst>
              <a:path w="1210360">
                <a:moveTo>
                  <a:pt x="0" y="0"/>
                </a:moveTo>
                <a:lnTo>
                  <a:pt x="121036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016119" y="2217293"/>
            <a:ext cx="0" cy="3113405"/>
          </a:xfrm>
          <a:custGeom>
            <a:avLst/>
            <a:gdLst/>
            <a:ahLst/>
            <a:cxnLst/>
            <a:rect l="l" t="t" r="r" b="b"/>
            <a:pathLst>
              <a:path h="3113405">
                <a:moveTo>
                  <a:pt x="0" y="0"/>
                </a:moveTo>
                <a:lnTo>
                  <a:pt x="0" y="3113405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020691" y="5326126"/>
            <a:ext cx="1286510" cy="0"/>
          </a:xfrm>
          <a:custGeom>
            <a:avLst/>
            <a:gdLst/>
            <a:ahLst/>
            <a:cxnLst/>
            <a:rect l="l" t="t" r="r" b="b"/>
            <a:pathLst>
              <a:path w="1286510">
                <a:moveTo>
                  <a:pt x="0" y="0"/>
                </a:moveTo>
                <a:lnTo>
                  <a:pt x="128651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311773" y="2217293"/>
            <a:ext cx="0" cy="3113405"/>
          </a:xfrm>
          <a:custGeom>
            <a:avLst/>
            <a:gdLst/>
            <a:ahLst/>
            <a:cxnLst/>
            <a:rect l="l" t="t" r="r" b="b"/>
            <a:pathLst>
              <a:path h="3113405">
                <a:moveTo>
                  <a:pt x="0" y="0"/>
                </a:moveTo>
                <a:lnTo>
                  <a:pt x="0" y="3113405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316345" y="5326126"/>
            <a:ext cx="1438910" cy="0"/>
          </a:xfrm>
          <a:custGeom>
            <a:avLst/>
            <a:gdLst/>
            <a:ahLst/>
            <a:cxnLst/>
            <a:rect l="l" t="t" r="r" b="b"/>
            <a:pathLst>
              <a:path w="1438910">
                <a:moveTo>
                  <a:pt x="0" y="0"/>
                </a:moveTo>
                <a:lnTo>
                  <a:pt x="1438910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759954" y="2217293"/>
            <a:ext cx="0" cy="3113405"/>
          </a:xfrm>
          <a:custGeom>
            <a:avLst/>
            <a:gdLst/>
            <a:ahLst/>
            <a:cxnLst/>
            <a:rect l="l" t="t" r="r" b="b"/>
            <a:pathLst>
              <a:path h="3113405">
                <a:moveTo>
                  <a:pt x="0" y="0"/>
                </a:moveTo>
                <a:lnTo>
                  <a:pt x="0" y="3113405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764527" y="5326126"/>
            <a:ext cx="1286255" cy="0"/>
          </a:xfrm>
          <a:custGeom>
            <a:avLst/>
            <a:gdLst/>
            <a:ahLst/>
            <a:cxnLst/>
            <a:rect l="l" t="t" r="r" b="b"/>
            <a:pathLst>
              <a:path w="1286255">
                <a:moveTo>
                  <a:pt x="0" y="0"/>
                </a:moveTo>
                <a:lnTo>
                  <a:pt x="1286255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055353" y="2217293"/>
            <a:ext cx="0" cy="3113404"/>
          </a:xfrm>
          <a:custGeom>
            <a:avLst/>
            <a:gdLst/>
            <a:ahLst/>
            <a:cxnLst/>
            <a:rect l="l" t="t" r="r" b="b"/>
            <a:pathLst>
              <a:path h="3113404">
                <a:moveTo>
                  <a:pt x="0" y="0"/>
                </a:moveTo>
                <a:lnTo>
                  <a:pt x="0" y="3113404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059927" y="5326126"/>
            <a:ext cx="1286509" cy="0"/>
          </a:xfrm>
          <a:custGeom>
            <a:avLst/>
            <a:gdLst/>
            <a:ahLst/>
            <a:cxnLst/>
            <a:rect l="l" t="t" r="r" b="b"/>
            <a:pathLst>
              <a:path w="1286509">
                <a:moveTo>
                  <a:pt x="0" y="0"/>
                </a:moveTo>
                <a:lnTo>
                  <a:pt x="1286509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351008" y="3207893"/>
            <a:ext cx="0" cy="2122805"/>
          </a:xfrm>
          <a:custGeom>
            <a:avLst/>
            <a:gdLst/>
            <a:ahLst/>
            <a:cxnLst/>
            <a:rect l="l" t="t" r="r" b="b"/>
            <a:pathLst>
              <a:path h="2122805">
                <a:moveTo>
                  <a:pt x="0" y="0"/>
                </a:moveTo>
                <a:lnTo>
                  <a:pt x="0" y="2122805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738883" y="602869"/>
            <a:ext cx="473445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Ap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li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acio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 </a:t>
            </a:r>
            <a:r>
              <a:rPr lang="es-ES" sz="4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738884" y="1274953"/>
            <a:ext cx="336220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eq</a:t>
            </a:r>
            <a:r>
              <a:rPr sz="4000" spc="9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000" spc="-9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spc="-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ntos</a:t>
            </a:r>
            <a:endParaRPr sz="4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113654" y="1316648"/>
            <a:ext cx="1930634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lang="es-ES" sz="4000" spc="-5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éc</a:t>
            </a:r>
            <a:r>
              <a:rPr sz="4000" spc="19" dirty="0" err="1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0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dirty="0" err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0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os</a:t>
            </a:r>
            <a:endParaRPr sz="40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76346" y="5579999"/>
            <a:ext cx="7149615" cy="359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* </a:t>
            </a:r>
            <a:r>
              <a:rPr lang="es-MX" sz="2000" dirty="0">
                <a:solidFill>
                  <a:srgbClr val="0070C0"/>
                </a:solidFill>
                <a:latin typeface="Times New Roman"/>
                <a:cs typeface="Times New Roman"/>
              </a:rPr>
              <a:t>Completar la Tabla del Cap.1 con estas columnas</a:t>
            </a:r>
            <a:endParaRPr sz="24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32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38883" y="2209356"/>
            <a:ext cx="1067054" cy="990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>
              <a:lnSpc>
                <a:spcPct val="95825"/>
              </a:lnSpc>
              <a:spcBef>
                <a:spcPts val="450"/>
              </a:spcBef>
            </a:pPr>
            <a:r>
              <a:rPr sz="1400" b="1" spc="4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p</a:t>
            </a:r>
            <a:r>
              <a:rPr sz="1400" b="1" spc="19" dirty="0">
                <a:latin typeface="Times New Roman"/>
                <a:cs typeface="Times New Roman"/>
              </a:rPr>
              <a:t>l</a:t>
            </a:r>
            <a:r>
              <a:rPr sz="1400" b="1" spc="4" dirty="0">
                <a:latin typeface="Times New Roman"/>
                <a:cs typeface="Times New Roman"/>
              </a:rPr>
              <a:t>i</a:t>
            </a:r>
            <a:r>
              <a:rPr sz="1400" b="1" spc="-9" dirty="0">
                <a:latin typeface="Times New Roman"/>
                <a:cs typeface="Times New Roman"/>
              </a:rPr>
              <a:t>c</a:t>
            </a:r>
            <a:r>
              <a:rPr sz="1400" b="1" spc="4" dirty="0">
                <a:latin typeface="Times New Roman"/>
                <a:cs typeface="Times New Roman"/>
              </a:rPr>
              <a:t>ac</a:t>
            </a:r>
            <a:r>
              <a:rPr sz="1400" b="1" spc="-4" dirty="0">
                <a:latin typeface="Times New Roman"/>
                <a:cs typeface="Times New Roman"/>
              </a:rPr>
              <a:t>i</a:t>
            </a:r>
            <a:r>
              <a:rPr sz="1400" b="1" spc="19" dirty="0">
                <a:latin typeface="Times New Roman"/>
                <a:cs typeface="Times New Roman"/>
              </a:rPr>
              <a:t>ó</a:t>
            </a:r>
            <a:r>
              <a:rPr sz="1400" b="1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05938" y="2209356"/>
            <a:ext cx="990600" cy="990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 marR="123335">
              <a:lnSpc>
                <a:spcPct val="99274"/>
              </a:lnSpc>
              <a:spcBef>
                <a:spcPts val="450"/>
              </a:spcBef>
            </a:pPr>
            <a:r>
              <a:rPr sz="1400" b="1" spc="4" dirty="0">
                <a:latin typeface="Times New Roman"/>
                <a:cs typeface="Times New Roman"/>
              </a:rPr>
              <a:t>C</a:t>
            </a:r>
            <a:r>
              <a:rPr sz="1400" b="1" spc="19" dirty="0">
                <a:latin typeface="Times New Roman"/>
                <a:cs typeface="Times New Roman"/>
              </a:rPr>
              <a:t>o</a:t>
            </a:r>
            <a:r>
              <a:rPr sz="1400" b="1" spc="4" dirty="0">
                <a:latin typeface="Times New Roman"/>
                <a:cs typeface="Times New Roman"/>
              </a:rPr>
              <a:t>s</a:t>
            </a:r>
            <a:r>
              <a:rPr sz="1400" b="1" spc="-9" dirty="0">
                <a:latin typeface="Times New Roman"/>
                <a:cs typeface="Times New Roman"/>
              </a:rPr>
              <a:t>t</a:t>
            </a:r>
            <a:r>
              <a:rPr sz="1400" b="1" dirty="0">
                <a:latin typeface="Times New Roman"/>
                <a:cs typeface="Times New Roman"/>
              </a:rPr>
              <a:t>e de e</a:t>
            </a:r>
            <a:r>
              <a:rPr sz="1400" b="1" spc="4" dirty="0">
                <a:latin typeface="Times New Roman"/>
                <a:cs typeface="Times New Roman"/>
              </a:rPr>
              <a:t>s</a:t>
            </a:r>
            <a:r>
              <a:rPr sz="1400" b="1" dirty="0">
                <a:latin typeface="Times New Roman"/>
                <a:cs typeface="Times New Roman"/>
              </a:rPr>
              <a:t>t</a:t>
            </a:r>
            <a:r>
              <a:rPr sz="1400" b="1" spc="19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r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4" dirty="0">
                <a:latin typeface="Times New Roman"/>
                <a:cs typeface="Times New Roman"/>
              </a:rPr>
              <a:t>s</a:t>
            </a:r>
            <a:r>
              <a:rPr sz="1400" b="1" spc="19" dirty="0">
                <a:latin typeface="Times New Roman"/>
                <a:cs typeface="Times New Roman"/>
              </a:rPr>
              <a:t>i</a:t>
            </a:r>
            <a:r>
              <a:rPr sz="1400" b="1" dirty="0">
                <a:latin typeface="Times New Roman"/>
                <a:cs typeface="Times New Roman"/>
              </a:rPr>
              <a:t>n f</a:t>
            </a:r>
            <a:r>
              <a:rPr sz="1400" b="1" spc="-14" dirty="0">
                <a:latin typeface="Times New Roman"/>
                <a:cs typeface="Times New Roman"/>
              </a:rPr>
              <a:t>u</a:t>
            </a:r>
            <a:r>
              <a:rPr sz="1400" b="1" dirty="0">
                <a:latin typeface="Times New Roman"/>
                <a:cs typeface="Times New Roman"/>
              </a:rPr>
              <a:t>nc</a:t>
            </a:r>
            <a:r>
              <a:rPr sz="1400" b="1" spc="4" dirty="0">
                <a:latin typeface="Times New Roman"/>
                <a:cs typeface="Times New Roman"/>
              </a:rPr>
              <a:t>i</a:t>
            </a:r>
            <a:r>
              <a:rPr sz="1400" b="1" spc="19" dirty="0">
                <a:latin typeface="Times New Roman"/>
                <a:cs typeface="Times New Roman"/>
              </a:rPr>
              <a:t>o</a:t>
            </a:r>
            <a:r>
              <a:rPr sz="1400" b="1" spc="-14" dirty="0">
                <a:latin typeface="Times New Roman"/>
                <a:cs typeface="Times New Roman"/>
              </a:rPr>
              <a:t>n</a:t>
            </a:r>
            <a:r>
              <a:rPr sz="1400" b="1" spc="19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96539" y="2209356"/>
            <a:ext cx="1219581" cy="990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1836">
              <a:lnSpc>
                <a:spcPct val="95825"/>
              </a:lnSpc>
              <a:spcBef>
                <a:spcPts val="450"/>
              </a:spcBef>
            </a:pPr>
            <a:r>
              <a:rPr sz="1400" b="1" dirty="0">
                <a:latin typeface="Times New Roman"/>
                <a:cs typeface="Times New Roman"/>
              </a:rPr>
              <a:t>MTBF</a:t>
            </a:r>
            <a:endParaRPr sz="1400">
              <a:latin typeface="Times New Roman"/>
              <a:cs typeface="Times New Roman"/>
            </a:endParaRPr>
          </a:p>
          <a:p>
            <a:pPr marL="167639">
              <a:lnSpc>
                <a:spcPct val="95825"/>
              </a:lnSpc>
              <a:spcBef>
                <a:spcPts val="55"/>
              </a:spcBef>
            </a:pPr>
            <a:r>
              <a:rPr sz="1400" b="1" spc="19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ce</a:t>
            </a:r>
            <a:r>
              <a:rPr sz="1400" b="1" spc="-9" dirty="0">
                <a:latin typeface="Times New Roman"/>
                <a:cs typeface="Times New Roman"/>
              </a:rPr>
              <a:t>p</a:t>
            </a:r>
            <a:r>
              <a:rPr sz="1400" b="1" spc="4" dirty="0">
                <a:latin typeface="Times New Roman"/>
                <a:cs typeface="Times New Roman"/>
              </a:rPr>
              <a:t>t</a:t>
            </a:r>
            <a:r>
              <a:rPr sz="1400" b="1" spc="19" dirty="0">
                <a:latin typeface="Times New Roman"/>
                <a:cs typeface="Times New Roman"/>
              </a:rPr>
              <a:t>a</a:t>
            </a:r>
            <a:r>
              <a:rPr sz="1400" b="1" spc="-14" dirty="0">
                <a:latin typeface="Times New Roman"/>
                <a:cs typeface="Times New Roman"/>
              </a:rPr>
              <a:t>b</a:t>
            </a:r>
            <a:r>
              <a:rPr sz="1400" b="1" spc="4" dirty="0">
                <a:latin typeface="Times New Roman"/>
                <a:cs typeface="Times New Roman"/>
              </a:rPr>
              <a:t>l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16120" y="2209356"/>
            <a:ext cx="1295653" cy="990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1835">
              <a:lnSpc>
                <a:spcPct val="95825"/>
              </a:lnSpc>
              <a:spcBef>
                <a:spcPts val="450"/>
              </a:spcBef>
            </a:pPr>
            <a:r>
              <a:rPr sz="1400" b="1" spc="-4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TTR</a:t>
            </a:r>
            <a:endParaRPr sz="1400">
              <a:latin typeface="Times New Roman"/>
              <a:cs typeface="Times New Roman"/>
            </a:endParaRPr>
          </a:p>
          <a:p>
            <a:pPr marL="167639">
              <a:lnSpc>
                <a:spcPct val="95825"/>
              </a:lnSpc>
              <a:spcBef>
                <a:spcPts val="55"/>
              </a:spcBef>
            </a:pPr>
            <a:r>
              <a:rPr sz="1400" b="1" spc="19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ce</a:t>
            </a:r>
            <a:r>
              <a:rPr sz="1400" b="1" spc="-9" dirty="0">
                <a:latin typeface="Times New Roman"/>
                <a:cs typeface="Times New Roman"/>
              </a:rPr>
              <a:t>p</a:t>
            </a:r>
            <a:r>
              <a:rPr sz="1400" b="1" dirty="0">
                <a:latin typeface="Times New Roman"/>
                <a:cs typeface="Times New Roman"/>
              </a:rPr>
              <a:t>t</a:t>
            </a:r>
            <a:r>
              <a:rPr sz="1400" b="1" spc="19" dirty="0">
                <a:latin typeface="Times New Roman"/>
                <a:cs typeface="Times New Roman"/>
              </a:rPr>
              <a:t>a</a:t>
            </a:r>
            <a:r>
              <a:rPr sz="1400" b="1" spc="-9" dirty="0">
                <a:latin typeface="Times New Roman"/>
                <a:cs typeface="Times New Roman"/>
              </a:rPr>
              <a:t>b</a:t>
            </a:r>
            <a:r>
              <a:rPr sz="1400" b="1" spc="19" dirty="0">
                <a:latin typeface="Times New Roman"/>
                <a:cs typeface="Times New Roman"/>
              </a:rPr>
              <a:t>l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11774" y="2209356"/>
            <a:ext cx="1448181" cy="990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7639" marR="629605">
              <a:lnSpc>
                <a:spcPct val="99274"/>
              </a:lnSpc>
              <a:spcBef>
                <a:spcPts val="450"/>
              </a:spcBef>
            </a:pPr>
            <a:r>
              <a:rPr sz="1400" b="1" spc="-4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eta</a:t>
            </a:r>
            <a:r>
              <a:rPr sz="1400" b="1" spc="14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de c</a:t>
            </a:r>
            <a:r>
              <a:rPr sz="1400" b="1" spc="4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u</a:t>
            </a:r>
            <a:r>
              <a:rPr sz="1400" b="1" spc="-14" dirty="0">
                <a:latin typeface="Times New Roman"/>
                <a:cs typeface="Times New Roman"/>
              </a:rPr>
              <a:t>d</a:t>
            </a:r>
            <a:r>
              <a:rPr sz="1400" b="1" spc="19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759955" y="2209356"/>
            <a:ext cx="1309303" cy="990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39">
              <a:lnSpc>
                <a:spcPct val="99274"/>
              </a:lnSpc>
              <a:spcBef>
                <a:spcPts val="450"/>
              </a:spcBef>
            </a:pPr>
            <a:r>
              <a:rPr sz="1400" b="1" dirty="0">
                <a:latin typeface="Times New Roman"/>
                <a:cs typeface="Times New Roman"/>
              </a:rPr>
              <a:t>El</a:t>
            </a:r>
            <a:r>
              <a:rPr sz="1400" b="1" spc="4" dirty="0">
                <a:latin typeface="Times New Roman"/>
                <a:cs typeface="Times New Roman"/>
              </a:rPr>
              <a:t> </a:t>
            </a:r>
            <a:r>
              <a:rPr sz="1400" b="1" spc="-9" dirty="0">
                <a:latin typeface="Times New Roman"/>
                <a:cs typeface="Times New Roman"/>
              </a:rPr>
              <a:t>re</a:t>
            </a:r>
            <a:r>
              <a:rPr sz="1400" b="1" dirty="0">
                <a:latin typeface="Times New Roman"/>
                <a:cs typeface="Times New Roman"/>
              </a:rPr>
              <a:t>t</a:t>
            </a:r>
            <a:r>
              <a:rPr sz="1400" b="1" spc="19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r</a:t>
            </a:r>
            <a:r>
              <a:rPr sz="1400" b="1" spc="-14" dirty="0">
                <a:latin typeface="Times New Roman"/>
                <a:cs typeface="Times New Roman"/>
              </a:rPr>
              <a:t>d</a:t>
            </a:r>
            <a:r>
              <a:rPr sz="1400" b="1" dirty="0">
                <a:latin typeface="Times New Roman"/>
                <a:cs typeface="Times New Roman"/>
              </a:rPr>
              <a:t>o</a:t>
            </a:r>
            <a:r>
              <a:rPr sz="1400" b="1" spc="4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debe </a:t>
            </a:r>
            <a:r>
              <a:rPr sz="1400" b="1" spc="4" dirty="0">
                <a:latin typeface="Times New Roman"/>
                <a:cs typeface="Times New Roman"/>
              </a:rPr>
              <a:t>s</a:t>
            </a:r>
            <a:r>
              <a:rPr sz="1400" b="1" dirty="0">
                <a:latin typeface="Times New Roman"/>
                <a:cs typeface="Times New Roman"/>
              </a:rPr>
              <a:t>er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9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en</a:t>
            </a:r>
            <a:r>
              <a:rPr sz="1400" b="1" spc="4" dirty="0">
                <a:latin typeface="Times New Roman"/>
                <a:cs typeface="Times New Roman"/>
              </a:rPr>
              <a:t>o</a:t>
            </a:r>
            <a:r>
              <a:rPr sz="1400" b="1" dirty="0">
                <a:latin typeface="Times New Roman"/>
                <a:cs typeface="Times New Roman"/>
              </a:rPr>
              <a:t>r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19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55353" y="2209356"/>
            <a:ext cx="1295654" cy="9901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440" marR="131447" algn="just">
              <a:lnSpc>
                <a:spcPct val="99274"/>
              </a:lnSpc>
              <a:spcBef>
                <a:spcPts val="450"/>
              </a:spcBef>
            </a:pPr>
            <a:r>
              <a:rPr sz="1400" b="1" spc="-75" dirty="0">
                <a:latin typeface="Times New Roman"/>
                <a:cs typeface="Times New Roman"/>
              </a:rPr>
              <a:t>V</a:t>
            </a:r>
            <a:r>
              <a:rPr sz="1400" b="1" spc="-54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r</a:t>
            </a:r>
            <a:r>
              <a:rPr sz="1400" b="1" spc="4" dirty="0">
                <a:latin typeface="Times New Roman"/>
                <a:cs typeface="Times New Roman"/>
              </a:rPr>
              <a:t>i</a:t>
            </a:r>
            <a:r>
              <a:rPr sz="1400" b="1" spc="19" dirty="0">
                <a:latin typeface="Times New Roman"/>
                <a:cs typeface="Times New Roman"/>
              </a:rPr>
              <a:t>a</a:t>
            </a:r>
            <a:r>
              <a:rPr sz="1400" b="1" spc="-9" dirty="0">
                <a:latin typeface="Times New Roman"/>
                <a:cs typeface="Times New Roman"/>
              </a:rPr>
              <a:t>c</a:t>
            </a:r>
            <a:r>
              <a:rPr sz="1400" b="1" spc="4" dirty="0">
                <a:latin typeface="Times New Roman"/>
                <a:cs typeface="Times New Roman"/>
              </a:rPr>
              <a:t>i</a:t>
            </a:r>
            <a:r>
              <a:rPr sz="1400" b="1" spc="19" dirty="0">
                <a:latin typeface="Times New Roman"/>
                <a:cs typeface="Times New Roman"/>
              </a:rPr>
              <a:t>ó</a:t>
            </a:r>
            <a:r>
              <a:rPr sz="1400" b="1" dirty="0">
                <a:latin typeface="Times New Roman"/>
                <a:cs typeface="Times New Roman"/>
              </a:rPr>
              <a:t>n del </a:t>
            </a:r>
            <a:r>
              <a:rPr sz="1400" b="1" spc="-9" dirty="0">
                <a:latin typeface="Times New Roman"/>
                <a:cs typeface="Times New Roman"/>
              </a:rPr>
              <a:t>re</a:t>
            </a:r>
            <a:r>
              <a:rPr sz="1400" b="1" dirty="0">
                <a:latin typeface="Times New Roman"/>
                <a:cs typeface="Times New Roman"/>
              </a:rPr>
              <a:t>t</a:t>
            </a:r>
            <a:r>
              <a:rPr sz="1400" b="1" spc="19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r</a:t>
            </a:r>
            <a:r>
              <a:rPr sz="1400" b="1" spc="-14" dirty="0">
                <a:latin typeface="Times New Roman"/>
                <a:cs typeface="Times New Roman"/>
              </a:rPr>
              <a:t>d</a:t>
            </a:r>
            <a:r>
              <a:rPr sz="1400" b="1" dirty="0">
                <a:latin typeface="Times New Roman"/>
                <a:cs typeface="Times New Roman"/>
              </a:rPr>
              <a:t>o debe </a:t>
            </a:r>
            <a:r>
              <a:rPr sz="1400" b="1" spc="9" dirty="0">
                <a:latin typeface="Times New Roman"/>
                <a:cs typeface="Times New Roman"/>
              </a:rPr>
              <a:t>s</a:t>
            </a:r>
            <a:r>
              <a:rPr sz="1400" b="1" dirty="0">
                <a:latin typeface="Times New Roman"/>
                <a:cs typeface="Times New Roman"/>
              </a:rPr>
              <a:t>er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19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en</a:t>
            </a:r>
            <a:r>
              <a:rPr sz="1400" b="1" spc="19" dirty="0">
                <a:latin typeface="Times New Roman"/>
                <a:cs typeface="Times New Roman"/>
              </a:rPr>
              <a:t>o</a:t>
            </a:r>
            <a:r>
              <a:rPr sz="1400" b="1" dirty="0">
                <a:latin typeface="Times New Roman"/>
                <a:cs typeface="Times New Roman"/>
              </a:rPr>
              <a:t>r</a:t>
            </a:r>
            <a:r>
              <a:rPr sz="1400" b="1" spc="-34" dirty="0">
                <a:latin typeface="Times New Roman"/>
                <a:cs typeface="Times New Roman"/>
              </a:rPr>
              <a:t> </a:t>
            </a:r>
            <a:r>
              <a:rPr sz="1400" b="1" spc="19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38883" y="3199510"/>
            <a:ext cx="1067054" cy="526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2805938" y="3199510"/>
            <a:ext cx="990600" cy="526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3796539" y="3199510"/>
            <a:ext cx="1219581" cy="526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5016120" y="3199510"/>
            <a:ext cx="1295653" cy="526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6311774" y="3199510"/>
            <a:ext cx="1448181" cy="526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7759955" y="3199510"/>
            <a:ext cx="1295399" cy="526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9055353" y="3199510"/>
            <a:ext cx="1295654" cy="5260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1738883" y="3725545"/>
            <a:ext cx="1067054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2805938" y="3725545"/>
            <a:ext cx="990600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3796539" y="3725545"/>
            <a:ext cx="1219581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016120" y="3725545"/>
            <a:ext cx="1295653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6311774" y="3725545"/>
            <a:ext cx="1448181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7759955" y="3725545"/>
            <a:ext cx="1295399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9055353" y="3725545"/>
            <a:ext cx="1295654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1738883" y="4258945"/>
            <a:ext cx="1067054" cy="533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2805938" y="4258945"/>
            <a:ext cx="990600" cy="533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796539" y="4258945"/>
            <a:ext cx="1219581" cy="533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016120" y="4258945"/>
            <a:ext cx="1295653" cy="533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311774" y="4258945"/>
            <a:ext cx="1448181" cy="533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7759955" y="4258945"/>
            <a:ext cx="1295399" cy="533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9055353" y="4258945"/>
            <a:ext cx="1295654" cy="533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738883" y="4792726"/>
            <a:ext cx="1067054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2805938" y="4792726"/>
            <a:ext cx="990600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796539" y="4792726"/>
            <a:ext cx="1219581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016120" y="4792726"/>
            <a:ext cx="1295653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311774" y="4792726"/>
            <a:ext cx="1448181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759955" y="4792726"/>
            <a:ext cx="1295399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9055353" y="4792726"/>
            <a:ext cx="1295654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2286000" y="1676400"/>
            <a:ext cx="1644650" cy="852170"/>
          </a:xfrm>
          <a:custGeom>
            <a:avLst/>
            <a:gdLst/>
            <a:ahLst/>
            <a:cxnLst/>
            <a:rect l="l" t="t" r="r" b="b"/>
            <a:pathLst>
              <a:path w="1644650" h="852170">
                <a:moveTo>
                  <a:pt x="0" y="852170"/>
                </a:moveTo>
                <a:lnTo>
                  <a:pt x="1644650" y="852170"/>
                </a:lnTo>
                <a:lnTo>
                  <a:pt x="1644650" y="0"/>
                </a:lnTo>
                <a:lnTo>
                  <a:pt x="0" y="0"/>
                </a:lnTo>
                <a:lnTo>
                  <a:pt x="0" y="85217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30651" y="1676400"/>
            <a:ext cx="1494789" cy="852170"/>
          </a:xfrm>
          <a:custGeom>
            <a:avLst/>
            <a:gdLst/>
            <a:ahLst/>
            <a:cxnLst/>
            <a:rect l="l" t="t" r="r" b="b"/>
            <a:pathLst>
              <a:path w="1494789" h="852170">
                <a:moveTo>
                  <a:pt x="0" y="852170"/>
                </a:moveTo>
                <a:lnTo>
                  <a:pt x="1494789" y="852170"/>
                </a:lnTo>
                <a:lnTo>
                  <a:pt x="1494789" y="0"/>
                </a:lnTo>
                <a:lnTo>
                  <a:pt x="0" y="0"/>
                </a:lnTo>
                <a:lnTo>
                  <a:pt x="0" y="85217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425440" y="1676400"/>
            <a:ext cx="1568450" cy="852170"/>
          </a:xfrm>
          <a:custGeom>
            <a:avLst/>
            <a:gdLst/>
            <a:ahLst/>
            <a:cxnLst/>
            <a:rect l="l" t="t" r="r" b="b"/>
            <a:pathLst>
              <a:path w="1568450" h="852170">
                <a:moveTo>
                  <a:pt x="0" y="852170"/>
                </a:moveTo>
                <a:lnTo>
                  <a:pt x="1568450" y="852170"/>
                </a:lnTo>
                <a:lnTo>
                  <a:pt x="1568450" y="0"/>
                </a:lnTo>
                <a:lnTo>
                  <a:pt x="0" y="0"/>
                </a:lnTo>
                <a:lnTo>
                  <a:pt x="0" y="85217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93891" y="1676400"/>
            <a:ext cx="1569085" cy="852170"/>
          </a:xfrm>
          <a:custGeom>
            <a:avLst/>
            <a:gdLst/>
            <a:ahLst/>
            <a:cxnLst/>
            <a:rect l="l" t="t" r="r" b="b"/>
            <a:pathLst>
              <a:path w="1569085" h="852170">
                <a:moveTo>
                  <a:pt x="0" y="852170"/>
                </a:moveTo>
                <a:lnTo>
                  <a:pt x="1569085" y="852170"/>
                </a:lnTo>
                <a:lnTo>
                  <a:pt x="1569085" y="0"/>
                </a:lnTo>
                <a:lnTo>
                  <a:pt x="0" y="0"/>
                </a:lnTo>
                <a:lnTo>
                  <a:pt x="0" y="85217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563609" y="1676400"/>
            <a:ext cx="1570990" cy="852170"/>
          </a:xfrm>
          <a:custGeom>
            <a:avLst/>
            <a:gdLst/>
            <a:ahLst/>
            <a:cxnLst/>
            <a:rect l="l" t="t" r="r" b="b"/>
            <a:pathLst>
              <a:path w="1570990" h="852170">
                <a:moveTo>
                  <a:pt x="0" y="852170"/>
                </a:moveTo>
                <a:lnTo>
                  <a:pt x="1570990" y="852170"/>
                </a:lnTo>
                <a:lnTo>
                  <a:pt x="1570990" y="0"/>
                </a:lnTo>
                <a:lnTo>
                  <a:pt x="0" y="0"/>
                </a:lnTo>
                <a:lnTo>
                  <a:pt x="0" y="85217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73300" y="1663700"/>
            <a:ext cx="25400" cy="871220"/>
          </a:xfrm>
          <a:custGeom>
            <a:avLst/>
            <a:gdLst/>
            <a:ahLst/>
            <a:cxnLst/>
            <a:rect l="l" t="t" r="r" b="b"/>
            <a:pathLst>
              <a:path w="25400" h="871220">
                <a:moveTo>
                  <a:pt x="12700" y="864870"/>
                </a:moveTo>
                <a:lnTo>
                  <a:pt x="25400" y="859154"/>
                </a:lnTo>
                <a:lnTo>
                  <a:pt x="25400" y="25400"/>
                </a:lnTo>
                <a:lnTo>
                  <a:pt x="12700" y="12700"/>
                </a:lnTo>
                <a:lnTo>
                  <a:pt x="0" y="0"/>
                </a:lnTo>
                <a:lnTo>
                  <a:pt x="0" y="871220"/>
                </a:lnTo>
                <a:lnTo>
                  <a:pt x="12700" y="8648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3300" y="1663700"/>
            <a:ext cx="1662430" cy="25400"/>
          </a:xfrm>
          <a:custGeom>
            <a:avLst/>
            <a:gdLst/>
            <a:ahLst/>
            <a:cxnLst/>
            <a:rect l="l" t="t" r="r" b="b"/>
            <a:pathLst>
              <a:path w="1662430" h="25400">
                <a:moveTo>
                  <a:pt x="1657350" y="12700"/>
                </a:moveTo>
                <a:lnTo>
                  <a:pt x="1662430" y="0"/>
                </a:lnTo>
                <a:lnTo>
                  <a:pt x="0" y="0"/>
                </a:lnTo>
                <a:lnTo>
                  <a:pt x="12700" y="12700"/>
                </a:lnTo>
                <a:lnTo>
                  <a:pt x="25400" y="25400"/>
                </a:lnTo>
                <a:lnTo>
                  <a:pt x="1652270" y="25400"/>
                </a:lnTo>
                <a:lnTo>
                  <a:pt x="165735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24935" y="1663700"/>
            <a:ext cx="1504950" cy="25400"/>
          </a:xfrm>
          <a:custGeom>
            <a:avLst/>
            <a:gdLst/>
            <a:ahLst/>
            <a:cxnLst/>
            <a:rect l="l" t="t" r="r" b="b"/>
            <a:pathLst>
              <a:path w="1504950" h="25400">
                <a:moveTo>
                  <a:pt x="1499869" y="12700"/>
                </a:moveTo>
                <a:lnTo>
                  <a:pt x="1504950" y="0"/>
                </a:lnTo>
                <a:lnTo>
                  <a:pt x="0" y="0"/>
                </a:lnTo>
                <a:lnTo>
                  <a:pt x="5079" y="12700"/>
                </a:lnTo>
                <a:lnTo>
                  <a:pt x="10159" y="25400"/>
                </a:lnTo>
                <a:lnTo>
                  <a:pt x="1494789" y="25400"/>
                </a:lnTo>
                <a:lnTo>
                  <a:pt x="1499869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20360" y="1663700"/>
            <a:ext cx="1578610" cy="25400"/>
          </a:xfrm>
          <a:custGeom>
            <a:avLst/>
            <a:gdLst/>
            <a:ahLst/>
            <a:cxnLst/>
            <a:rect l="l" t="t" r="r" b="b"/>
            <a:pathLst>
              <a:path w="1578610" h="25400">
                <a:moveTo>
                  <a:pt x="1572894" y="12700"/>
                </a:moveTo>
                <a:lnTo>
                  <a:pt x="1578610" y="0"/>
                </a:lnTo>
                <a:lnTo>
                  <a:pt x="0" y="0"/>
                </a:lnTo>
                <a:lnTo>
                  <a:pt x="4444" y="12700"/>
                </a:lnTo>
                <a:lnTo>
                  <a:pt x="10160" y="25400"/>
                </a:lnTo>
                <a:lnTo>
                  <a:pt x="1568450" y="25400"/>
                </a:lnTo>
                <a:lnTo>
                  <a:pt x="1572894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88810" y="1663700"/>
            <a:ext cx="1579880" cy="25400"/>
          </a:xfrm>
          <a:custGeom>
            <a:avLst/>
            <a:gdLst/>
            <a:ahLst/>
            <a:cxnLst/>
            <a:rect l="l" t="t" r="r" b="b"/>
            <a:pathLst>
              <a:path w="1579880" h="25400">
                <a:moveTo>
                  <a:pt x="1574164" y="12700"/>
                </a:moveTo>
                <a:lnTo>
                  <a:pt x="1579880" y="0"/>
                </a:lnTo>
                <a:lnTo>
                  <a:pt x="0" y="0"/>
                </a:lnTo>
                <a:lnTo>
                  <a:pt x="4444" y="12700"/>
                </a:lnTo>
                <a:lnTo>
                  <a:pt x="10160" y="25400"/>
                </a:lnTo>
                <a:lnTo>
                  <a:pt x="1569085" y="25400"/>
                </a:lnTo>
                <a:lnTo>
                  <a:pt x="1574164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121900" y="1663700"/>
            <a:ext cx="25400" cy="871220"/>
          </a:xfrm>
          <a:custGeom>
            <a:avLst/>
            <a:gdLst/>
            <a:ahLst/>
            <a:cxnLst/>
            <a:rect l="l" t="t" r="r" b="b"/>
            <a:pathLst>
              <a:path w="25400" h="871220">
                <a:moveTo>
                  <a:pt x="12700" y="864870"/>
                </a:moveTo>
                <a:lnTo>
                  <a:pt x="25400" y="871220"/>
                </a:lnTo>
                <a:lnTo>
                  <a:pt x="25400" y="0"/>
                </a:lnTo>
                <a:lnTo>
                  <a:pt x="12700" y="12700"/>
                </a:lnTo>
                <a:lnTo>
                  <a:pt x="0" y="25400"/>
                </a:lnTo>
                <a:lnTo>
                  <a:pt x="0" y="859154"/>
                </a:lnTo>
                <a:lnTo>
                  <a:pt x="12700" y="8648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58530" y="1663700"/>
            <a:ext cx="1588770" cy="25400"/>
          </a:xfrm>
          <a:custGeom>
            <a:avLst/>
            <a:gdLst/>
            <a:ahLst/>
            <a:cxnLst/>
            <a:rect l="l" t="t" r="r" b="b"/>
            <a:pathLst>
              <a:path w="1588770" h="25400">
                <a:moveTo>
                  <a:pt x="1576070" y="12700"/>
                </a:moveTo>
                <a:lnTo>
                  <a:pt x="1588770" y="0"/>
                </a:lnTo>
                <a:lnTo>
                  <a:pt x="0" y="0"/>
                </a:lnTo>
                <a:lnTo>
                  <a:pt x="4445" y="12700"/>
                </a:lnTo>
                <a:lnTo>
                  <a:pt x="10160" y="25400"/>
                </a:lnTo>
                <a:lnTo>
                  <a:pt x="1563370" y="25400"/>
                </a:lnTo>
                <a:lnTo>
                  <a:pt x="157607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273300" y="2523490"/>
            <a:ext cx="25400" cy="864870"/>
          </a:xfrm>
          <a:custGeom>
            <a:avLst/>
            <a:gdLst/>
            <a:ahLst/>
            <a:cxnLst/>
            <a:rect l="l" t="t" r="r" b="b"/>
            <a:pathLst>
              <a:path w="25400" h="864870">
                <a:moveTo>
                  <a:pt x="12700" y="859155"/>
                </a:moveTo>
                <a:lnTo>
                  <a:pt x="25400" y="852805"/>
                </a:lnTo>
                <a:lnTo>
                  <a:pt x="25400" y="11430"/>
                </a:lnTo>
                <a:lnTo>
                  <a:pt x="12700" y="5080"/>
                </a:lnTo>
                <a:lnTo>
                  <a:pt x="0" y="0"/>
                </a:lnTo>
                <a:lnTo>
                  <a:pt x="0" y="864870"/>
                </a:lnTo>
                <a:lnTo>
                  <a:pt x="12700" y="8591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121900" y="2523490"/>
            <a:ext cx="25400" cy="864870"/>
          </a:xfrm>
          <a:custGeom>
            <a:avLst/>
            <a:gdLst/>
            <a:ahLst/>
            <a:cxnLst/>
            <a:rect l="l" t="t" r="r" b="b"/>
            <a:pathLst>
              <a:path w="25400" h="864870">
                <a:moveTo>
                  <a:pt x="12700" y="859155"/>
                </a:moveTo>
                <a:lnTo>
                  <a:pt x="25400" y="864870"/>
                </a:lnTo>
                <a:lnTo>
                  <a:pt x="25400" y="0"/>
                </a:lnTo>
                <a:lnTo>
                  <a:pt x="12700" y="5080"/>
                </a:lnTo>
                <a:lnTo>
                  <a:pt x="0" y="11430"/>
                </a:lnTo>
                <a:lnTo>
                  <a:pt x="0" y="852805"/>
                </a:lnTo>
                <a:lnTo>
                  <a:pt x="12700" y="8591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73300" y="3376929"/>
            <a:ext cx="25400" cy="864870"/>
          </a:xfrm>
          <a:custGeom>
            <a:avLst/>
            <a:gdLst/>
            <a:ahLst/>
            <a:cxnLst/>
            <a:rect l="l" t="t" r="r" b="b"/>
            <a:pathLst>
              <a:path w="25400" h="864870">
                <a:moveTo>
                  <a:pt x="12700" y="859790"/>
                </a:moveTo>
                <a:lnTo>
                  <a:pt x="25400" y="854710"/>
                </a:lnTo>
                <a:lnTo>
                  <a:pt x="25400" y="11430"/>
                </a:lnTo>
                <a:lnTo>
                  <a:pt x="12700" y="6350"/>
                </a:lnTo>
                <a:lnTo>
                  <a:pt x="0" y="0"/>
                </a:lnTo>
                <a:lnTo>
                  <a:pt x="0" y="864870"/>
                </a:lnTo>
                <a:lnTo>
                  <a:pt x="12700" y="859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121900" y="3376929"/>
            <a:ext cx="25400" cy="864870"/>
          </a:xfrm>
          <a:custGeom>
            <a:avLst/>
            <a:gdLst/>
            <a:ahLst/>
            <a:cxnLst/>
            <a:rect l="l" t="t" r="r" b="b"/>
            <a:pathLst>
              <a:path w="25400" h="864870">
                <a:moveTo>
                  <a:pt x="12700" y="859790"/>
                </a:moveTo>
                <a:lnTo>
                  <a:pt x="25400" y="864870"/>
                </a:lnTo>
                <a:lnTo>
                  <a:pt x="25400" y="0"/>
                </a:lnTo>
                <a:lnTo>
                  <a:pt x="12700" y="6350"/>
                </a:lnTo>
                <a:lnTo>
                  <a:pt x="0" y="11430"/>
                </a:lnTo>
                <a:lnTo>
                  <a:pt x="0" y="854710"/>
                </a:lnTo>
                <a:lnTo>
                  <a:pt x="12700" y="8597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86000" y="5090160"/>
            <a:ext cx="1644650" cy="852804"/>
          </a:xfrm>
          <a:custGeom>
            <a:avLst/>
            <a:gdLst/>
            <a:ahLst/>
            <a:cxnLst/>
            <a:rect l="l" t="t" r="r" b="b"/>
            <a:pathLst>
              <a:path w="1644650" h="852804">
                <a:moveTo>
                  <a:pt x="0" y="852804"/>
                </a:moveTo>
                <a:lnTo>
                  <a:pt x="1644650" y="852804"/>
                </a:lnTo>
                <a:lnTo>
                  <a:pt x="1644650" y="0"/>
                </a:lnTo>
                <a:lnTo>
                  <a:pt x="0" y="0"/>
                </a:lnTo>
                <a:lnTo>
                  <a:pt x="0" y="852804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30651" y="5090160"/>
            <a:ext cx="1494789" cy="852804"/>
          </a:xfrm>
          <a:custGeom>
            <a:avLst/>
            <a:gdLst/>
            <a:ahLst/>
            <a:cxnLst/>
            <a:rect l="l" t="t" r="r" b="b"/>
            <a:pathLst>
              <a:path w="1494789" h="852804">
                <a:moveTo>
                  <a:pt x="0" y="852804"/>
                </a:moveTo>
                <a:lnTo>
                  <a:pt x="1494789" y="852804"/>
                </a:lnTo>
                <a:lnTo>
                  <a:pt x="1494789" y="0"/>
                </a:lnTo>
                <a:lnTo>
                  <a:pt x="0" y="0"/>
                </a:lnTo>
                <a:lnTo>
                  <a:pt x="0" y="852804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25440" y="5090160"/>
            <a:ext cx="1568450" cy="852804"/>
          </a:xfrm>
          <a:custGeom>
            <a:avLst/>
            <a:gdLst/>
            <a:ahLst/>
            <a:cxnLst/>
            <a:rect l="l" t="t" r="r" b="b"/>
            <a:pathLst>
              <a:path w="1568450" h="852804">
                <a:moveTo>
                  <a:pt x="0" y="852804"/>
                </a:moveTo>
                <a:lnTo>
                  <a:pt x="1568450" y="852804"/>
                </a:lnTo>
                <a:lnTo>
                  <a:pt x="1568450" y="0"/>
                </a:lnTo>
                <a:lnTo>
                  <a:pt x="0" y="0"/>
                </a:lnTo>
                <a:lnTo>
                  <a:pt x="0" y="852804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93891" y="5090160"/>
            <a:ext cx="1569085" cy="852804"/>
          </a:xfrm>
          <a:custGeom>
            <a:avLst/>
            <a:gdLst/>
            <a:ahLst/>
            <a:cxnLst/>
            <a:rect l="l" t="t" r="r" b="b"/>
            <a:pathLst>
              <a:path w="1569085" h="852804">
                <a:moveTo>
                  <a:pt x="0" y="852804"/>
                </a:moveTo>
                <a:lnTo>
                  <a:pt x="1569085" y="852804"/>
                </a:lnTo>
                <a:lnTo>
                  <a:pt x="1569085" y="0"/>
                </a:lnTo>
                <a:lnTo>
                  <a:pt x="0" y="0"/>
                </a:lnTo>
                <a:lnTo>
                  <a:pt x="0" y="852804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63609" y="5090160"/>
            <a:ext cx="1570990" cy="852804"/>
          </a:xfrm>
          <a:custGeom>
            <a:avLst/>
            <a:gdLst/>
            <a:ahLst/>
            <a:cxnLst/>
            <a:rect l="l" t="t" r="r" b="b"/>
            <a:pathLst>
              <a:path w="1570990" h="852804">
                <a:moveTo>
                  <a:pt x="0" y="852804"/>
                </a:moveTo>
                <a:lnTo>
                  <a:pt x="1570990" y="852804"/>
                </a:lnTo>
                <a:lnTo>
                  <a:pt x="1570990" y="0"/>
                </a:lnTo>
                <a:lnTo>
                  <a:pt x="0" y="0"/>
                </a:lnTo>
                <a:lnTo>
                  <a:pt x="0" y="852804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73300" y="4231640"/>
            <a:ext cx="25400" cy="864870"/>
          </a:xfrm>
          <a:custGeom>
            <a:avLst/>
            <a:gdLst/>
            <a:ahLst/>
            <a:cxnLst/>
            <a:rect l="l" t="t" r="r" b="b"/>
            <a:pathLst>
              <a:path w="25400" h="864870">
                <a:moveTo>
                  <a:pt x="12700" y="858520"/>
                </a:moveTo>
                <a:lnTo>
                  <a:pt x="25400" y="853440"/>
                </a:lnTo>
                <a:lnTo>
                  <a:pt x="25400" y="10160"/>
                </a:lnTo>
                <a:lnTo>
                  <a:pt x="12700" y="5080"/>
                </a:lnTo>
                <a:lnTo>
                  <a:pt x="0" y="0"/>
                </a:lnTo>
                <a:lnTo>
                  <a:pt x="0" y="864870"/>
                </a:lnTo>
                <a:lnTo>
                  <a:pt x="12700" y="858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121900" y="4231640"/>
            <a:ext cx="25400" cy="864870"/>
          </a:xfrm>
          <a:custGeom>
            <a:avLst/>
            <a:gdLst/>
            <a:ahLst/>
            <a:cxnLst/>
            <a:rect l="l" t="t" r="r" b="b"/>
            <a:pathLst>
              <a:path w="25400" h="864870">
                <a:moveTo>
                  <a:pt x="12700" y="858520"/>
                </a:moveTo>
                <a:lnTo>
                  <a:pt x="25400" y="864870"/>
                </a:lnTo>
                <a:lnTo>
                  <a:pt x="25400" y="0"/>
                </a:lnTo>
                <a:lnTo>
                  <a:pt x="12700" y="5080"/>
                </a:lnTo>
                <a:lnTo>
                  <a:pt x="0" y="10160"/>
                </a:lnTo>
                <a:lnTo>
                  <a:pt x="0" y="853440"/>
                </a:lnTo>
                <a:lnTo>
                  <a:pt x="12700" y="858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273300" y="5085081"/>
            <a:ext cx="25400" cy="871219"/>
          </a:xfrm>
          <a:custGeom>
            <a:avLst/>
            <a:gdLst/>
            <a:ahLst/>
            <a:cxnLst/>
            <a:rect l="l" t="t" r="r" b="b"/>
            <a:pathLst>
              <a:path w="25400" h="871220">
                <a:moveTo>
                  <a:pt x="12700" y="858520"/>
                </a:moveTo>
                <a:lnTo>
                  <a:pt x="25400" y="845820"/>
                </a:lnTo>
                <a:lnTo>
                  <a:pt x="25400" y="11430"/>
                </a:lnTo>
                <a:lnTo>
                  <a:pt x="12700" y="5080"/>
                </a:lnTo>
                <a:lnTo>
                  <a:pt x="0" y="0"/>
                </a:lnTo>
                <a:lnTo>
                  <a:pt x="0" y="871220"/>
                </a:lnTo>
                <a:lnTo>
                  <a:pt x="12700" y="858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73300" y="5930900"/>
            <a:ext cx="1662430" cy="25400"/>
          </a:xfrm>
          <a:custGeom>
            <a:avLst/>
            <a:gdLst/>
            <a:ahLst/>
            <a:cxnLst/>
            <a:rect l="l" t="t" r="r" b="b"/>
            <a:pathLst>
              <a:path w="1662430" h="25400">
                <a:moveTo>
                  <a:pt x="1657350" y="12700"/>
                </a:moveTo>
                <a:lnTo>
                  <a:pt x="1652270" y="0"/>
                </a:lnTo>
                <a:lnTo>
                  <a:pt x="25400" y="0"/>
                </a:lnTo>
                <a:lnTo>
                  <a:pt x="12700" y="12700"/>
                </a:lnTo>
                <a:lnTo>
                  <a:pt x="0" y="25400"/>
                </a:lnTo>
                <a:lnTo>
                  <a:pt x="1662430" y="25400"/>
                </a:lnTo>
                <a:lnTo>
                  <a:pt x="165735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93065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3065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924935" y="5930900"/>
            <a:ext cx="1504950" cy="25400"/>
          </a:xfrm>
          <a:custGeom>
            <a:avLst/>
            <a:gdLst/>
            <a:ahLst/>
            <a:cxnLst/>
            <a:rect l="l" t="t" r="r" b="b"/>
            <a:pathLst>
              <a:path w="1504950" h="25400">
                <a:moveTo>
                  <a:pt x="1499869" y="12700"/>
                </a:moveTo>
                <a:lnTo>
                  <a:pt x="1494789" y="0"/>
                </a:lnTo>
                <a:lnTo>
                  <a:pt x="10159" y="0"/>
                </a:lnTo>
                <a:lnTo>
                  <a:pt x="5079" y="12700"/>
                </a:lnTo>
                <a:lnTo>
                  <a:pt x="0" y="25400"/>
                </a:lnTo>
                <a:lnTo>
                  <a:pt x="1504950" y="25400"/>
                </a:lnTo>
                <a:lnTo>
                  <a:pt x="1499869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2544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2544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20360" y="5930900"/>
            <a:ext cx="1578610" cy="25400"/>
          </a:xfrm>
          <a:custGeom>
            <a:avLst/>
            <a:gdLst/>
            <a:ahLst/>
            <a:cxnLst/>
            <a:rect l="l" t="t" r="r" b="b"/>
            <a:pathLst>
              <a:path w="1578610" h="25400">
                <a:moveTo>
                  <a:pt x="1572894" y="12700"/>
                </a:moveTo>
                <a:lnTo>
                  <a:pt x="1568450" y="0"/>
                </a:lnTo>
                <a:lnTo>
                  <a:pt x="10160" y="0"/>
                </a:lnTo>
                <a:lnTo>
                  <a:pt x="4444" y="12700"/>
                </a:lnTo>
                <a:lnTo>
                  <a:pt x="0" y="25400"/>
                </a:lnTo>
                <a:lnTo>
                  <a:pt x="1578610" y="25400"/>
                </a:lnTo>
                <a:lnTo>
                  <a:pt x="1572894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9389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93890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88810" y="5930900"/>
            <a:ext cx="1579880" cy="25400"/>
          </a:xfrm>
          <a:custGeom>
            <a:avLst/>
            <a:gdLst/>
            <a:ahLst/>
            <a:cxnLst/>
            <a:rect l="l" t="t" r="r" b="b"/>
            <a:pathLst>
              <a:path w="1579880" h="25400">
                <a:moveTo>
                  <a:pt x="1574164" y="12700"/>
                </a:moveTo>
                <a:lnTo>
                  <a:pt x="1569085" y="0"/>
                </a:lnTo>
                <a:lnTo>
                  <a:pt x="10160" y="0"/>
                </a:lnTo>
                <a:lnTo>
                  <a:pt x="4444" y="12700"/>
                </a:lnTo>
                <a:lnTo>
                  <a:pt x="0" y="25400"/>
                </a:lnTo>
                <a:lnTo>
                  <a:pt x="1579880" y="25400"/>
                </a:lnTo>
                <a:lnTo>
                  <a:pt x="1574164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563609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63609" y="5943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7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558530" y="5930900"/>
            <a:ext cx="1588770" cy="25400"/>
          </a:xfrm>
          <a:custGeom>
            <a:avLst/>
            <a:gdLst/>
            <a:ahLst/>
            <a:cxnLst/>
            <a:rect l="l" t="t" r="r" b="b"/>
            <a:pathLst>
              <a:path w="1588770" h="25400">
                <a:moveTo>
                  <a:pt x="1576070" y="12700"/>
                </a:moveTo>
                <a:lnTo>
                  <a:pt x="1563370" y="0"/>
                </a:lnTo>
                <a:lnTo>
                  <a:pt x="10160" y="0"/>
                </a:lnTo>
                <a:lnTo>
                  <a:pt x="4445" y="12700"/>
                </a:lnTo>
                <a:lnTo>
                  <a:pt x="0" y="25400"/>
                </a:lnTo>
                <a:lnTo>
                  <a:pt x="1588770" y="25400"/>
                </a:lnTo>
                <a:lnTo>
                  <a:pt x="1576070" y="12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121900" y="5085081"/>
            <a:ext cx="25400" cy="871219"/>
          </a:xfrm>
          <a:custGeom>
            <a:avLst/>
            <a:gdLst/>
            <a:ahLst/>
            <a:cxnLst/>
            <a:rect l="l" t="t" r="r" b="b"/>
            <a:pathLst>
              <a:path w="25400" h="871220">
                <a:moveTo>
                  <a:pt x="12700" y="858520"/>
                </a:moveTo>
                <a:lnTo>
                  <a:pt x="25400" y="871220"/>
                </a:lnTo>
                <a:lnTo>
                  <a:pt x="25400" y="0"/>
                </a:lnTo>
                <a:lnTo>
                  <a:pt x="12700" y="5080"/>
                </a:lnTo>
                <a:lnTo>
                  <a:pt x="0" y="11430"/>
                </a:lnTo>
                <a:lnTo>
                  <a:pt x="0" y="845820"/>
                </a:lnTo>
                <a:lnTo>
                  <a:pt x="12700" y="858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286000" y="3088259"/>
            <a:ext cx="1553210" cy="295910"/>
          </a:xfrm>
          <a:custGeom>
            <a:avLst/>
            <a:gdLst/>
            <a:ahLst/>
            <a:cxnLst/>
            <a:rect l="l" t="t" r="r" b="b"/>
            <a:pathLst>
              <a:path w="1553210" h="295910">
                <a:moveTo>
                  <a:pt x="0" y="295910"/>
                </a:moveTo>
                <a:lnTo>
                  <a:pt x="1553210" y="295910"/>
                </a:lnTo>
                <a:lnTo>
                  <a:pt x="1553210" y="0"/>
                </a:lnTo>
                <a:lnTo>
                  <a:pt x="0" y="0"/>
                </a:lnTo>
                <a:lnTo>
                  <a:pt x="0" y="29591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86000" y="2528951"/>
            <a:ext cx="1553210" cy="304800"/>
          </a:xfrm>
          <a:custGeom>
            <a:avLst/>
            <a:gdLst/>
            <a:ahLst/>
            <a:cxnLst/>
            <a:rect l="l" t="t" r="r" b="b"/>
            <a:pathLst>
              <a:path w="1553210" h="304800">
                <a:moveTo>
                  <a:pt x="0" y="304800"/>
                </a:moveTo>
                <a:lnTo>
                  <a:pt x="1553210" y="304800"/>
                </a:lnTo>
                <a:lnTo>
                  <a:pt x="155321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86000" y="2833751"/>
            <a:ext cx="1553210" cy="254508"/>
          </a:xfrm>
          <a:custGeom>
            <a:avLst/>
            <a:gdLst/>
            <a:ahLst/>
            <a:cxnLst/>
            <a:rect l="l" t="t" r="r" b="b"/>
            <a:pathLst>
              <a:path w="1553210" h="254508">
                <a:moveTo>
                  <a:pt x="0" y="254508"/>
                </a:moveTo>
                <a:lnTo>
                  <a:pt x="1553210" y="254508"/>
                </a:lnTo>
                <a:lnTo>
                  <a:pt x="1553210" y="0"/>
                </a:lnTo>
                <a:lnTo>
                  <a:pt x="0" y="0"/>
                </a:lnTo>
                <a:lnTo>
                  <a:pt x="0" y="254508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39210" y="2830703"/>
            <a:ext cx="1445006" cy="553466"/>
          </a:xfrm>
          <a:custGeom>
            <a:avLst/>
            <a:gdLst/>
            <a:ahLst/>
            <a:cxnLst/>
            <a:rect l="l" t="t" r="r" b="b"/>
            <a:pathLst>
              <a:path w="1445006" h="553466">
                <a:moveTo>
                  <a:pt x="0" y="553466"/>
                </a:moveTo>
                <a:lnTo>
                  <a:pt x="1445006" y="553466"/>
                </a:lnTo>
                <a:lnTo>
                  <a:pt x="1445006" y="0"/>
                </a:lnTo>
                <a:lnTo>
                  <a:pt x="0" y="0"/>
                </a:lnTo>
                <a:lnTo>
                  <a:pt x="0" y="55346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39210" y="2528952"/>
            <a:ext cx="1445006" cy="301751"/>
          </a:xfrm>
          <a:custGeom>
            <a:avLst/>
            <a:gdLst/>
            <a:ahLst/>
            <a:cxnLst/>
            <a:rect l="l" t="t" r="r" b="b"/>
            <a:pathLst>
              <a:path w="1445006" h="301751">
                <a:moveTo>
                  <a:pt x="0" y="301751"/>
                </a:moveTo>
                <a:lnTo>
                  <a:pt x="1445006" y="301751"/>
                </a:lnTo>
                <a:lnTo>
                  <a:pt x="1445006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84343" y="2830703"/>
            <a:ext cx="1499869" cy="553466"/>
          </a:xfrm>
          <a:custGeom>
            <a:avLst/>
            <a:gdLst/>
            <a:ahLst/>
            <a:cxnLst/>
            <a:rect l="l" t="t" r="r" b="b"/>
            <a:pathLst>
              <a:path w="1499869" h="553466">
                <a:moveTo>
                  <a:pt x="0" y="553466"/>
                </a:moveTo>
                <a:lnTo>
                  <a:pt x="1499869" y="553466"/>
                </a:lnTo>
                <a:lnTo>
                  <a:pt x="1499869" y="0"/>
                </a:lnTo>
                <a:lnTo>
                  <a:pt x="0" y="0"/>
                </a:lnTo>
                <a:lnTo>
                  <a:pt x="0" y="55346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84343" y="2528952"/>
            <a:ext cx="1499869" cy="301751"/>
          </a:xfrm>
          <a:custGeom>
            <a:avLst/>
            <a:gdLst/>
            <a:ahLst/>
            <a:cxnLst/>
            <a:rect l="l" t="t" r="r" b="b"/>
            <a:pathLst>
              <a:path w="1499869" h="301751">
                <a:moveTo>
                  <a:pt x="0" y="301751"/>
                </a:moveTo>
                <a:lnTo>
                  <a:pt x="1499869" y="301751"/>
                </a:lnTo>
                <a:lnTo>
                  <a:pt x="1499869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84213" y="2830703"/>
            <a:ext cx="1568450" cy="553466"/>
          </a:xfrm>
          <a:custGeom>
            <a:avLst/>
            <a:gdLst/>
            <a:ahLst/>
            <a:cxnLst/>
            <a:rect l="l" t="t" r="r" b="b"/>
            <a:pathLst>
              <a:path w="1568450" h="553466">
                <a:moveTo>
                  <a:pt x="0" y="553466"/>
                </a:moveTo>
                <a:lnTo>
                  <a:pt x="1568450" y="553466"/>
                </a:lnTo>
                <a:lnTo>
                  <a:pt x="1568450" y="0"/>
                </a:lnTo>
                <a:lnTo>
                  <a:pt x="0" y="0"/>
                </a:lnTo>
                <a:lnTo>
                  <a:pt x="0" y="55346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84213" y="2528952"/>
            <a:ext cx="1568450" cy="301751"/>
          </a:xfrm>
          <a:custGeom>
            <a:avLst/>
            <a:gdLst/>
            <a:ahLst/>
            <a:cxnLst/>
            <a:rect l="l" t="t" r="r" b="b"/>
            <a:pathLst>
              <a:path w="1568450" h="301751">
                <a:moveTo>
                  <a:pt x="0" y="301751"/>
                </a:moveTo>
                <a:lnTo>
                  <a:pt x="1568450" y="301751"/>
                </a:lnTo>
                <a:lnTo>
                  <a:pt x="1568450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352791" y="2830703"/>
            <a:ext cx="1783333" cy="553466"/>
          </a:xfrm>
          <a:custGeom>
            <a:avLst/>
            <a:gdLst/>
            <a:ahLst/>
            <a:cxnLst/>
            <a:rect l="l" t="t" r="r" b="b"/>
            <a:pathLst>
              <a:path w="1783333" h="553466">
                <a:moveTo>
                  <a:pt x="0" y="553466"/>
                </a:moveTo>
                <a:lnTo>
                  <a:pt x="1783333" y="553466"/>
                </a:lnTo>
                <a:lnTo>
                  <a:pt x="1783333" y="0"/>
                </a:lnTo>
                <a:lnTo>
                  <a:pt x="0" y="0"/>
                </a:lnTo>
                <a:lnTo>
                  <a:pt x="0" y="55346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352791" y="2528952"/>
            <a:ext cx="1783333" cy="301751"/>
          </a:xfrm>
          <a:custGeom>
            <a:avLst/>
            <a:gdLst/>
            <a:ahLst/>
            <a:cxnLst/>
            <a:rect l="l" t="t" r="r" b="b"/>
            <a:pathLst>
              <a:path w="1783333" h="301751">
                <a:moveTo>
                  <a:pt x="0" y="301751"/>
                </a:moveTo>
                <a:lnTo>
                  <a:pt x="1783333" y="301751"/>
                </a:lnTo>
                <a:lnTo>
                  <a:pt x="1783333" y="0"/>
                </a:lnTo>
                <a:lnTo>
                  <a:pt x="0" y="0"/>
                </a:lnTo>
                <a:lnTo>
                  <a:pt x="0" y="301751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286000" y="3684397"/>
            <a:ext cx="1553210" cy="553212"/>
          </a:xfrm>
          <a:custGeom>
            <a:avLst/>
            <a:gdLst/>
            <a:ahLst/>
            <a:cxnLst/>
            <a:rect l="l" t="t" r="r" b="b"/>
            <a:pathLst>
              <a:path w="1553210" h="553212">
                <a:moveTo>
                  <a:pt x="0" y="553212"/>
                </a:moveTo>
                <a:lnTo>
                  <a:pt x="1553210" y="553212"/>
                </a:lnTo>
                <a:lnTo>
                  <a:pt x="1553210" y="0"/>
                </a:lnTo>
                <a:lnTo>
                  <a:pt x="0" y="0"/>
                </a:lnTo>
                <a:lnTo>
                  <a:pt x="0" y="55321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286000" y="3384170"/>
            <a:ext cx="1553210" cy="300227"/>
          </a:xfrm>
          <a:custGeom>
            <a:avLst/>
            <a:gdLst/>
            <a:ahLst/>
            <a:cxnLst/>
            <a:rect l="l" t="t" r="r" b="b"/>
            <a:pathLst>
              <a:path w="1553210" h="300227">
                <a:moveTo>
                  <a:pt x="0" y="300227"/>
                </a:moveTo>
                <a:lnTo>
                  <a:pt x="1553210" y="300227"/>
                </a:lnTo>
                <a:lnTo>
                  <a:pt x="1553210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839210" y="3684397"/>
            <a:ext cx="1445006" cy="553212"/>
          </a:xfrm>
          <a:custGeom>
            <a:avLst/>
            <a:gdLst/>
            <a:ahLst/>
            <a:cxnLst/>
            <a:rect l="l" t="t" r="r" b="b"/>
            <a:pathLst>
              <a:path w="1445006" h="553212">
                <a:moveTo>
                  <a:pt x="0" y="553212"/>
                </a:moveTo>
                <a:lnTo>
                  <a:pt x="1445006" y="553212"/>
                </a:lnTo>
                <a:lnTo>
                  <a:pt x="1445006" y="0"/>
                </a:lnTo>
                <a:lnTo>
                  <a:pt x="0" y="0"/>
                </a:lnTo>
                <a:lnTo>
                  <a:pt x="0" y="55321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39210" y="3384170"/>
            <a:ext cx="1445006" cy="300227"/>
          </a:xfrm>
          <a:custGeom>
            <a:avLst/>
            <a:gdLst/>
            <a:ahLst/>
            <a:cxnLst/>
            <a:rect l="l" t="t" r="r" b="b"/>
            <a:pathLst>
              <a:path w="1445006" h="300227">
                <a:moveTo>
                  <a:pt x="0" y="300227"/>
                </a:moveTo>
                <a:lnTo>
                  <a:pt x="1445006" y="300227"/>
                </a:lnTo>
                <a:lnTo>
                  <a:pt x="1445006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84343" y="3684397"/>
            <a:ext cx="1499869" cy="553212"/>
          </a:xfrm>
          <a:custGeom>
            <a:avLst/>
            <a:gdLst/>
            <a:ahLst/>
            <a:cxnLst/>
            <a:rect l="l" t="t" r="r" b="b"/>
            <a:pathLst>
              <a:path w="1499869" h="553212">
                <a:moveTo>
                  <a:pt x="0" y="553212"/>
                </a:moveTo>
                <a:lnTo>
                  <a:pt x="1499869" y="553212"/>
                </a:lnTo>
                <a:lnTo>
                  <a:pt x="1499869" y="0"/>
                </a:lnTo>
                <a:lnTo>
                  <a:pt x="0" y="0"/>
                </a:lnTo>
                <a:lnTo>
                  <a:pt x="0" y="55321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84343" y="3384170"/>
            <a:ext cx="1499869" cy="300227"/>
          </a:xfrm>
          <a:custGeom>
            <a:avLst/>
            <a:gdLst/>
            <a:ahLst/>
            <a:cxnLst/>
            <a:rect l="l" t="t" r="r" b="b"/>
            <a:pathLst>
              <a:path w="1499869" h="300227">
                <a:moveTo>
                  <a:pt x="0" y="300227"/>
                </a:moveTo>
                <a:lnTo>
                  <a:pt x="1499869" y="300227"/>
                </a:lnTo>
                <a:lnTo>
                  <a:pt x="1499869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784213" y="3684397"/>
            <a:ext cx="1568450" cy="553212"/>
          </a:xfrm>
          <a:custGeom>
            <a:avLst/>
            <a:gdLst/>
            <a:ahLst/>
            <a:cxnLst/>
            <a:rect l="l" t="t" r="r" b="b"/>
            <a:pathLst>
              <a:path w="1568450" h="553212">
                <a:moveTo>
                  <a:pt x="0" y="553212"/>
                </a:moveTo>
                <a:lnTo>
                  <a:pt x="1568450" y="553212"/>
                </a:lnTo>
                <a:lnTo>
                  <a:pt x="1568450" y="0"/>
                </a:lnTo>
                <a:lnTo>
                  <a:pt x="0" y="0"/>
                </a:lnTo>
                <a:lnTo>
                  <a:pt x="0" y="55321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784213" y="3384170"/>
            <a:ext cx="1568450" cy="300227"/>
          </a:xfrm>
          <a:custGeom>
            <a:avLst/>
            <a:gdLst/>
            <a:ahLst/>
            <a:cxnLst/>
            <a:rect l="l" t="t" r="r" b="b"/>
            <a:pathLst>
              <a:path w="1568450" h="300227">
                <a:moveTo>
                  <a:pt x="0" y="300227"/>
                </a:moveTo>
                <a:lnTo>
                  <a:pt x="1568450" y="300227"/>
                </a:lnTo>
                <a:lnTo>
                  <a:pt x="1568450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352791" y="3684397"/>
            <a:ext cx="792479" cy="553212"/>
          </a:xfrm>
          <a:custGeom>
            <a:avLst/>
            <a:gdLst/>
            <a:ahLst/>
            <a:cxnLst/>
            <a:rect l="l" t="t" r="r" b="b"/>
            <a:pathLst>
              <a:path w="792479" h="553212">
                <a:moveTo>
                  <a:pt x="0" y="553212"/>
                </a:moveTo>
                <a:lnTo>
                  <a:pt x="792479" y="553212"/>
                </a:lnTo>
                <a:lnTo>
                  <a:pt x="792479" y="0"/>
                </a:lnTo>
                <a:lnTo>
                  <a:pt x="0" y="0"/>
                </a:lnTo>
                <a:lnTo>
                  <a:pt x="0" y="55321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352791" y="3384170"/>
            <a:ext cx="792479" cy="300227"/>
          </a:xfrm>
          <a:custGeom>
            <a:avLst/>
            <a:gdLst/>
            <a:ahLst/>
            <a:cxnLst/>
            <a:rect l="l" t="t" r="r" b="b"/>
            <a:pathLst>
              <a:path w="792479" h="300227">
                <a:moveTo>
                  <a:pt x="0" y="300227"/>
                </a:moveTo>
                <a:lnTo>
                  <a:pt x="792479" y="300227"/>
                </a:lnTo>
                <a:lnTo>
                  <a:pt x="792479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145270" y="3684397"/>
            <a:ext cx="990904" cy="553212"/>
          </a:xfrm>
          <a:custGeom>
            <a:avLst/>
            <a:gdLst/>
            <a:ahLst/>
            <a:cxnLst/>
            <a:rect l="l" t="t" r="r" b="b"/>
            <a:pathLst>
              <a:path w="990904" h="553212">
                <a:moveTo>
                  <a:pt x="0" y="553212"/>
                </a:moveTo>
                <a:lnTo>
                  <a:pt x="990904" y="553212"/>
                </a:lnTo>
                <a:lnTo>
                  <a:pt x="990904" y="0"/>
                </a:lnTo>
                <a:lnTo>
                  <a:pt x="0" y="0"/>
                </a:lnTo>
                <a:lnTo>
                  <a:pt x="0" y="55321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145270" y="3384170"/>
            <a:ext cx="990904" cy="300227"/>
          </a:xfrm>
          <a:custGeom>
            <a:avLst/>
            <a:gdLst/>
            <a:ahLst/>
            <a:cxnLst/>
            <a:rect l="l" t="t" r="r" b="b"/>
            <a:pathLst>
              <a:path w="990904" h="300227">
                <a:moveTo>
                  <a:pt x="0" y="300227"/>
                </a:moveTo>
                <a:lnTo>
                  <a:pt x="990904" y="300227"/>
                </a:lnTo>
                <a:lnTo>
                  <a:pt x="990904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86000" y="4797298"/>
            <a:ext cx="1553210" cy="294132"/>
          </a:xfrm>
          <a:custGeom>
            <a:avLst/>
            <a:gdLst/>
            <a:ahLst/>
            <a:cxnLst/>
            <a:rect l="l" t="t" r="r" b="b"/>
            <a:pathLst>
              <a:path w="1553210" h="294132">
                <a:moveTo>
                  <a:pt x="0" y="294132"/>
                </a:moveTo>
                <a:lnTo>
                  <a:pt x="1553210" y="294132"/>
                </a:lnTo>
                <a:lnTo>
                  <a:pt x="1553210" y="0"/>
                </a:lnTo>
                <a:lnTo>
                  <a:pt x="0" y="0"/>
                </a:lnTo>
                <a:lnTo>
                  <a:pt x="0" y="294132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86000" y="4237610"/>
            <a:ext cx="1553210" cy="303275"/>
          </a:xfrm>
          <a:custGeom>
            <a:avLst/>
            <a:gdLst/>
            <a:ahLst/>
            <a:cxnLst/>
            <a:rect l="l" t="t" r="r" b="b"/>
            <a:pathLst>
              <a:path w="1553210" h="303275">
                <a:moveTo>
                  <a:pt x="0" y="303275"/>
                </a:moveTo>
                <a:lnTo>
                  <a:pt x="1553210" y="303275"/>
                </a:lnTo>
                <a:lnTo>
                  <a:pt x="1553210" y="0"/>
                </a:lnTo>
                <a:lnTo>
                  <a:pt x="0" y="0"/>
                </a:lnTo>
                <a:lnTo>
                  <a:pt x="0" y="30327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86000" y="4540961"/>
            <a:ext cx="1553210" cy="256336"/>
          </a:xfrm>
          <a:custGeom>
            <a:avLst/>
            <a:gdLst/>
            <a:ahLst/>
            <a:cxnLst/>
            <a:rect l="l" t="t" r="r" b="b"/>
            <a:pathLst>
              <a:path w="1553210" h="256336">
                <a:moveTo>
                  <a:pt x="0" y="256336"/>
                </a:moveTo>
                <a:lnTo>
                  <a:pt x="1553210" y="256336"/>
                </a:lnTo>
                <a:lnTo>
                  <a:pt x="1553210" y="0"/>
                </a:lnTo>
                <a:lnTo>
                  <a:pt x="0" y="0"/>
                </a:lnTo>
                <a:lnTo>
                  <a:pt x="0" y="25633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39210" y="4537838"/>
            <a:ext cx="1445006" cy="553593"/>
          </a:xfrm>
          <a:custGeom>
            <a:avLst/>
            <a:gdLst/>
            <a:ahLst/>
            <a:cxnLst/>
            <a:rect l="l" t="t" r="r" b="b"/>
            <a:pathLst>
              <a:path w="1445006" h="553593">
                <a:moveTo>
                  <a:pt x="0" y="553593"/>
                </a:moveTo>
                <a:lnTo>
                  <a:pt x="1445006" y="553593"/>
                </a:lnTo>
                <a:lnTo>
                  <a:pt x="1445006" y="0"/>
                </a:lnTo>
                <a:lnTo>
                  <a:pt x="0" y="0"/>
                </a:lnTo>
                <a:lnTo>
                  <a:pt x="0" y="553593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839210" y="4237610"/>
            <a:ext cx="1445006" cy="300227"/>
          </a:xfrm>
          <a:custGeom>
            <a:avLst/>
            <a:gdLst/>
            <a:ahLst/>
            <a:cxnLst/>
            <a:rect l="l" t="t" r="r" b="b"/>
            <a:pathLst>
              <a:path w="1445006" h="300227">
                <a:moveTo>
                  <a:pt x="0" y="300227"/>
                </a:moveTo>
                <a:lnTo>
                  <a:pt x="1445006" y="300227"/>
                </a:lnTo>
                <a:lnTo>
                  <a:pt x="1445006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284343" y="4797298"/>
            <a:ext cx="1499869" cy="294132"/>
          </a:xfrm>
          <a:custGeom>
            <a:avLst/>
            <a:gdLst/>
            <a:ahLst/>
            <a:cxnLst/>
            <a:rect l="l" t="t" r="r" b="b"/>
            <a:pathLst>
              <a:path w="1499869" h="294132">
                <a:moveTo>
                  <a:pt x="0" y="294132"/>
                </a:moveTo>
                <a:lnTo>
                  <a:pt x="1499869" y="294132"/>
                </a:lnTo>
                <a:lnTo>
                  <a:pt x="1499869" y="0"/>
                </a:lnTo>
                <a:lnTo>
                  <a:pt x="0" y="0"/>
                </a:lnTo>
                <a:lnTo>
                  <a:pt x="0" y="294132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284343" y="4237610"/>
            <a:ext cx="1499869" cy="303275"/>
          </a:xfrm>
          <a:custGeom>
            <a:avLst/>
            <a:gdLst/>
            <a:ahLst/>
            <a:cxnLst/>
            <a:rect l="l" t="t" r="r" b="b"/>
            <a:pathLst>
              <a:path w="1499869" h="303275">
                <a:moveTo>
                  <a:pt x="0" y="303275"/>
                </a:moveTo>
                <a:lnTo>
                  <a:pt x="1499869" y="303275"/>
                </a:lnTo>
                <a:lnTo>
                  <a:pt x="1499869" y="0"/>
                </a:lnTo>
                <a:lnTo>
                  <a:pt x="0" y="0"/>
                </a:lnTo>
                <a:lnTo>
                  <a:pt x="0" y="303275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84343" y="4540961"/>
            <a:ext cx="1499869" cy="256336"/>
          </a:xfrm>
          <a:custGeom>
            <a:avLst/>
            <a:gdLst/>
            <a:ahLst/>
            <a:cxnLst/>
            <a:rect l="l" t="t" r="r" b="b"/>
            <a:pathLst>
              <a:path w="1499869" h="256336">
                <a:moveTo>
                  <a:pt x="0" y="256336"/>
                </a:moveTo>
                <a:lnTo>
                  <a:pt x="1499869" y="256336"/>
                </a:lnTo>
                <a:lnTo>
                  <a:pt x="1499869" y="0"/>
                </a:lnTo>
                <a:lnTo>
                  <a:pt x="0" y="0"/>
                </a:lnTo>
                <a:lnTo>
                  <a:pt x="0" y="25633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84213" y="4537838"/>
            <a:ext cx="1568450" cy="553593"/>
          </a:xfrm>
          <a:custGeom>
            <a:avLst/>
            <a:gdLst/>
            <a:ahLst/>
            <a:cxnLst/>
            <a:rect l="l" t="t" r="r" b="b"/>
            <a:pathLst>
              <a:path w="1568450" h="553593">
                <a:moveTo>
                  <a:pt x="0" y="553593"/>
                </a:moveTo>
                <a:lnTo>
                  <a:pt x="1568450" y="553593"/>
                </a:lnTo>
                <a:lnTo>
                  <a:pt x="1568450" y="0"/>
                </a:lnTo>
                <a:lnTo>
                  <a:pt x="0" y="0"/>
                </a:lnTo>
                <a:lnTo>
                  <a:pt x="0" y="553593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84213" y="4237610"/>
            <a:ext cx="1568450" cy="300227"/>
          </a:xfrm>
          <a:custGeom>
            <a:avLst/>
            <a:gdLst/>
            <a:ahLst/>
            <a:cxnLst/>
            <a:rect l="l" t="t" r="r" b="b"/>
            <a:pathLst>
              <a:path w="1568450" h="300227">
                <a:moveTo>
                  <a:pt x="0" y="300227"/>
                </a:moveTo>
                <a:lnTo>
                  <a:pt x="1568450" y="300227"/>
                </a:lnTo>
                <a:lnTo>
                  <a:pt x="1568450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352791" y="4537838"/>
            <a:ext cx="792479" cy="553593"/>
          </a:xfrm>
          <a:custGeom>
            <a:avLst/>
            <a:gdLst/>
            <a:ahLst/>
            <a:cxnLst/>
            <a:rect l="l" t="t" r="r" b="b"/>
            <a:pathLst>
              <a:path w="792479" h="553593">
                <a:moveTo>
                  <a:pt x="0" y="553593"/>
                </a:moveTo>
                <a:lnTo>
                  <a:pt x="792479" y="553593"/>
                </a:lnTo>
                <a:lnTo>
                  <a:pt x="792479" y="0"/>
                </a:lnTo>
                <a:lnTo>
                  <a:pt x="0" y="0"/>
                </a:lnTo>
                <a:lnTo>
                  <a:pt x="0" y="553593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352791" y="4237610"/>
            <a:ext cx="792479" cy="300227"/>
          </a:xfrm>
          <a:custGeom>
            <a:avLst/>
            <a:gdLst/>
            <a:ahLst/>
            <a:cxnLst/>
            <a:rect l="l" t="t" r="r" b="b"/>
            <a:pathLst>
              <a:path w="792479" h="300227">
                <a:moveTo>
                  <a:pt x="0" y="300227"/>
                </a:moveTo>
                <a:lnTo>
                  <a:pt x="792479" y="300227"/>
                </a:lnTo>
                <a:lnTo>
                  <a:pt x="792479" y="0"/>
                </a:lnTo>
                <a:lnTo>
                  <a:pt x="0" y="0"/>
                </a:lnTo>
                <a:lnTo>
                  <a:pt x="0" y="300227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145270" y="4412870"/>
            <a:ext cx="990904" cy="678561"/>
          </a:xfrm>
          <a:custGeom>
            <a:avLst/>
            <a:gdLst/>
            <a:ahLst/>
            <a:cxnLst/>
            <a:rect l="l" t="t" r="r" b="b"/>
            <a:pathLst>
              <a:path w="990904" h="678561">
                <a:moveTo>
                  <a:pt x="0" y="678561"/>
                </a:moveTo>
                <a:lnTo>
                  <a:pt x="990904" y="678561"/>
                </a:lnTo>
                <a:lnTo>
                  <a:pt x="990904" y="0"/>
                </a:lnTo>
                <a:lnTo>
                  <a:pt x="0" y="0"/>
                </a:lnTo>
                <a:lnTo>
                  <a:pt x="0" y="678561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145270" y="4237608"/>
            <a:ext cx="990904" cy="175260"/>
          </a:xfrm>
          <a:custGeom>
            <a:avLst/>
            <a:gdLst/>
            <a:ahLst/>
            <a:cxnLst/>
            <a:rect l="l" t="t" r="r" b="b"/>
            <a:pathLst>
              <a:path w="990904" h="175260">
                <a:moveTo>
                  <a:pt x="0" y="175260"/>
                </a:moveTo>
                <a:lnTo>
                  <a:pt x="990904" y="175260"/>
                </a:lnTo>
                <a:lnTo>
                  <a:pt x="990904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86000" y="5650688"/>
            <a:ext cx="1553210" cy="56387"/>
          </a:xfrm>
          <a:custGeom>
            <a:avLst/>
            <a:gdLst/>
            <a:ahLst/>
            <a:cxnLst/>
            <a:rect l="l" t="t" r="r" b="b"/>
            <a:pathLst>
              <a:path w="1553210" h="56387">
                <a:moveTo>
                  <a:pt x="0" y="56387"/>
                </a:moveTo>
                <a:lnTo>
                  <a:pt x="1553210" y="56387"/>
                </a:lnTo>
                <a:lnTo>
                  <a:pt x="1553210" y="0"/>
                </a:lnTo>
                <a:lnTo>
                  <a:pt x="0" y="0"/>
                </a:lnTo>
                <a:lnTo>
                  <a:pt x="0" y="56387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86000" y="5091430"/>
            <a:ext cx="1553210" cy="304800"/>
          </a:xfrm>
          <a:custGeom>
            <a:avLst/>
            <a:gdLst/>
            <a:ahLst/>
            <a:cxnLst/>
            <a:rect l="l" t="t" r="r" b="b"/>
            <a:pathLst>
              <a:path w="1553210" h="304800">
                <a:moveTo>
                  <a:pt x="0" y="304800"/>
                </a:moveTo>
                <a:lnTo>
                  <a:pt x="1553210" y="304800"/>
                </a:lnTo>
                <a:lnTo>
                  <a:pt x="155321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286000" y="5396180"/>
            <a:ext cx="1553210" cy="254507"/>
          </a:xfrm>
          <a:custGeom>
            <a:avLst/>
            <a:gdLst/>
            <a:ahLst/>
            <a:cxnLst/>
            <a:rect l="l" t="t" r="r" b="b"/>
            <a:pathLst>
              <a:path w="1553210" h="254508">
                <a:moveTo>
                  <a:pt x="0" y="254507"/>
                </a:moveTo>
                <a:lnTo>
                  <a:pt x="1553210" y="254507"/>
                </a:lnTo>
                <a:lnTo>
                  <a:pt x="1553210" y="0"/>
                </a:lnTo>
                <a:lnTo>
                  <a:pt x="0" y="0"/>
                </a:lnTo>
                <a:lnTo>
                  <a:pt x="0" y="254507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39210" y="5393183"/>
            <a:ext cx="1445006" cy="313893"/>
          </a:xfrm>
          <a:custGeom>
            <a:avLst/>
            <a:gdLst/>
            <a:ahLst/>
            <a:cxnLst/>
            <a:rect l="l" t="t" r="r" b="b"/>
            <a:pathLst>
              <a:path w="1445006" h="313893">
                <a:moveTo>
                  <a:pt x="0" y="313893"/>
                </a:moveTo>
                <a:lnTo>
                  <a:pt x="1445006" y="313893"/>
                </a:lnTo>
                <a:lnTo>
                  <a:pt x="1445006" y="0"/>
                </a:lnTo>
                <a:lnTo>
                  <a:pt x="0" y="0"/>
                </a:lnTo>
                <a:lnTo>
                  <a:pt x="0" y="313893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39210" y="5091431"/>
            <a:ext cx="1445006" cy="301751"/>
          </a:xfrm>
          <a:custGeom>
            <a:avLst/>
            <a:gdLst/>
            <a:ahLst/>
            <a:cxnLst/>
            <a:rect l="l" t="t" r="r" b="b"/>
            <a:pathLst>
              <a:path w="1445006" h="301751">
                <a:moveTo>
                  <a:pt x="0" y="301752"/>
                </a:moveTo>
                <a:lnTo>
                  <a:pt x="1445006" y="301752"/>
                </a:lnTo>
                <a:lnTo>
                  <a:pt x="1445006" y="0"/>
                </a:lnTo>
                <a:lnTo>
                  <a:pt x="0" y="0"/>
                </a:lnTo>
                <a:lnTo>
                  <a:pt x="0" y="30175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84343" y="5393183"/>
            <a:ext cx="1499869" cy="313893"/>
          </a:xfrm>
          <a:custGeom>
            <a:avLst/>
            <a:gdLst/>
            <a:ahLst/>
            <a:cxnLst/>
            <a:rect l="l" t="t" r="r" b="b"/>
            <a:pathLst>
              <a:path w="1499869" h="313893">
                <a:moveTo>
                  <a:pt x="0" y="313893"/>
                </a:moveTo>
                <a:lnTo>
                  <a:pt x="1499869" y="313893"/>
                </a:lnTo>
                <a:lnTo>
                  <a:pt x="1499869" y="0"/>
                </a:lnTo>
                <a:lnTo>
                  <a:pt x="0" y="0"/>
                </a:lnTo>
                <a:lnTo>
                  <a:pt x="0" y="313893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284343" y="5091431"/>
            <a:ext cx="1499869" cy="301751"/>
          </a:xfrm>
          <a:custGeom>
            <a:avLst/>
            <a:gdLst/>
            <a:ahLst/>
            <a:cxnLst/>
            <a:rect l="l" t="t" r="r" b="b"/>
            <a:pathLst>
              <a:path w="1499869" h="301751">
                <a:moveTo>
                  <a:pt x="0" y="301752"/>
                </a:moveTo>
                <a:lnTo>
                  <a:pt x="1499869" y="301752"/>
                </a:lnTo>
                <a:lnTo>
                  <a:pt x="1499869" y="0"/>
                </a:lnTo>
                <a:lnTo>
                  <a:pt x="0" y="0"/>
                </a:lnTo>
                <a:lnTo>
                  <a:pt x="0" y="30175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84213" y="5393183"/>
            <a:ext cx="1568450" cy="313893"/>
          </a:xfrm>
          <a:custGeom>
            <a:avLst/>
            <a:gdLst/>
            <a:ahLst/>
            <a:cxnLst/>
            <a:rect l="l" t="t" r="r" b="b"/>
            <a:pathLst>
              <a:path w="1568450" h="313893">
                <a:moveTo>
                  <a:pt x="0" y="313893"/>
                </a:moveTo>
                <a:lnTo>
                  <a:pt x="1568450" y="313893"/>
                </a:lnTo>
                <a:lnTo>
                  <a:pt x="1568450" y="0"/>
                </a:lnTo>
                <a:lnTo>
                  <a:pt x="0" y="0"/>
                </a:lnTo>
                <a:lnTo>
                  <a:pt x="0" y="313893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84213" y="5091431"/>
            <a:ext cx="1568450" cy="301751"/>
          </a:xfrm>
          <a:custGeom>
            <a:avLst/>
            <a:gdLst/>
            <a:ahLst/>
            <a:cxnLst/>
            <a:rect l="l" t="t" r="r" b="b"/>
            <a:pathLst>
              <a:path w="1568450" h="301751">
                <a:moveTo>
                  <a:pt x="0" y="301752"/>
                </a:moveTo>
                <a:lnTo>
                  <a:pt x="1568450" y="301752"/>
                </a:lnTo>
                <a:lnTo>
                  <a:pt x="1568450" y="0"/>
                </a:lnTo>
                <a:lnTo>
                  <a:pt x="0" y="0"/>
                </a:lnTo>
                <a:lnTo>
                  <a:pt x="0" y="30175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352791" y="5393183"/>
            <a:ext cx="792479" cy="313893"/>
          </a:xfrm>
          <a:custGeom>
            <a:avLst/>
            <a:gdLst/>
            <a:ahLst/>
            <a:cxnLst/>
            <a:rect l="l" t="t" r="r" b="b"/>
            <a:pathLst>
              <a:path w="792479" h="313893">
                <a:moveTo>
                  <a:pt x="0" y="313893"/>
                </a:moveTo>
                <a:lnTo>
                  <a:pt x="792479" y="313893"/>
                </a:lnTo>
                <a:lnTo>
                  <a:pt x="792479" y="0"/>
                </a:lnTo>
                <a:lnTo>
                  <a:pt x="0" y="0"/>
                </a:lnTo>
                <a:lnTo>
                  <a:pt x="0" y="313893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352791" y="5091431"/>
            <a:ext cx="792479" cy="301751"/>
          </a:xfrm>
          <a:custGeom>
            <a:avLst/>
            <a:gdLst/>
            <a:ahLst/>
            <a:cxnLst/>
            <a:rect l="l" t="t" r="r" b="b"/>
            <a:pathLst>
              <a:path w="792479" h="301751">
                <a:moveTo>
                  <a:pt x="0" y="301752"/>
                </a:moveTo>
                <a:lnTo>
                  <a:pt x="792479" y="301752"/>
                </a:lnTo>
                <a:lnTo>
                  <a:pt x="792479" y="0"/>
                </a:lnTo>
                <a:lnTo>
                  <a:pt x="0" y="0"/>
                </a:lnTo>
                <a:lnTo>
                  <a:pt x="0" y="301752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145270" y="5266691"/>
            <a:ext cx="990904" cy="440385"/>
          </a:xfrm>
          <a:custGeom>
            <a:avLst/>
            <a:gdLst/>
            <a:ahLst/>
            <a:cxnLst/>
            <a:rect l="l" t="t" r="r" b="b"/>
            <a:pathLst>
              <a:path w="990904" h="440385">
                <a:moveTo>
                  <a:pt x="0" y="440385"/>
                </a:moveTo>
                <a:lnTo>
                  <a:pt x="990904" y="440385"/>
                </a:lnTo>
                <a:lnTo>
                  <a:pt x="990904" y="0"/>
                </a:lnTo>
                <a:lnTo>
                  <a:pt x="0" y="0"/>
                </a:lnTo>
                <a:lnTo>
                  <a:pt x="0" y="440385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145270" y="5091431"/>
            <a:ext cx="990904" cy="175259"/>
          </a:xfrm>
          <a:custGeom>
            <a:avLst/>
            <a:gdLst/>
            <a:ahLst/>
            <a:cxnLst/>
            <a:rect l="l" t="t" r="r" b="b"/>
            <a:pathLst>
              <a:path w="990904" h="175260">
                <a:moveTo>
                  <a:pt x="0" y="175260"/>
                </a:moveTo>
                <a:lnTo>
                  <a:pt x="990904" y="175260"/>
                </a:lnTo>
                <a:lnTo>
                  <a:pt x="990904" y="0"/>
                </a:lnTo>
                <a:lnTo>
                  <a:pt x="0" y="0"/>
                </a:lnTo>
                <a:lnTo>
                  <a:pt x="0" y="175260"/>
                </a:lnTo>
                <a:close/>
              </a:path>
            </a:pathLst>
          </a:custGeom>
          <a:solidFill>
            <a:srgbClr val="CCFF3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287016" y="554001"/>
            <a:ext cx="214455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jemplo,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60875" y="554001"/>
            <a:ext cx="100921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00624" y="554001"/>
            <a:ext cx="178629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mo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elo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17106" y="554001"/>
            <a:ext cx="63842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6061" y="554001"/>
            <a:ext cx="196939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s…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33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1" y="1676400"/>
            <a:ext cx="7849361" cy="8523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744">
              <a:lnSpc>
                <a:spcPct val="95825"/>
              </a:lnSpc>
              <a:spcBef>
                <a:spcPts val="290"/>
              </a:spcBef>
            </a:pPr>
            <a:r>
              <a:rPr dirty="0">
                <a:latin typeface="Arial"/>
                <a:cs typeface="Arial"/>
              </a:rPr>
              <a:t>A</a:t>
            </a:r>
            <a:r>
              <a:rPr spc="-4" dirty="0">
                <a:latin typeface="Arial"/>
                <a:cs typeface="Arial"/>
              </a:rPr>
              <a:t>p</a:t>
            </a:r>
            <a:r>
              <a:rPr spc="-14" dirty="0">
                <a:latin typeface="Arial"/>
                <a:cs typeface="Arial"/>
              </a:rPr>
              <a:t>p</a:t>
            </a:r>
            <a:r>
              <a:rPr spc="-4" dirty="0">
                <a:latin typeface="Arial"/>
                <a:cs typeface="Arial"/>
              </a:rPr>
              <a:t>l</a:t>
            </a:r>
            <a:r>
              <a:rPr spc="-14" dirty="0">
                <a:latin typeface="Arial"/>
                <a:cs typeface="Arial"/>
              </a:rPr>
              <a:t>i</a:t>
            </a:r>
            <a:r>
              <a:rPr spc="25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ti</a:t>
            </a:r>
            <a:r>
              <a:rPr spc="4" dirty="0">
                <a:latin typeface="Arial"/>
                <a:cs typeface="Arial"/>
              </a:rPr>
              <a:t>o</a:t>
            </a:r>
            <a:r>
              <a:rPr spc="-14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s     </a:t>
            </a:r>
            <a:r>
              <a:rPr spc="308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Mess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4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e       </a:t>
            </a:r>
            <a:r>
              <a:rPr spc="48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Mess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4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e         </a:t>
            </a:r>
            <a:r>
              <a:rPr spc="74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D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9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ay</a:t>
            </a:r>
            <a:r>
              <a:rPr spc="4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4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ed     </a:t>
            </a:r>
            <a:r>
              <a:rPr spc="313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R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-4" dirty="0">
                <a:latin typeface="Arial"/>
                <a:cs typeface="Arial"/>
              </a:rPr>
              <a:t>l</a:t>
            </a:r>
            <a:r>
              <a:rPr spc="9" dirty="0">
                <a:latin typeface="Arial"/>
                <a:cs typeface="Arial"/>
              </a:rPr>
              <a:t>i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9" dirty="0">
                <a:latin typeface="Arial"/>
                <a:cs typeface="Arial"/>
              </a:rPr>
              <a:t>b</a:t>
            </a:r>
            <a:r>
              <a:rPr spc="-14" dirty="0">
                <a:latin typeface="Arial"/>
                <a:cs typeface="Arial"/>
              </a:rPr>
              <a:t>i</a:t>
            </a:r>
            <a:r>
              <a:rPr spc="4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i</a:t>
            </a:r>
            <a:r>
              <a:rPr spc="9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y</a:t>
            </a:r>
            <a:endParaRPr>
              <a:latin typeface="Arial"/>
              <a:cs typeface="Arial"/>
            </a:endParaRPr>
          </a:p>
          <a:p>
            <a:pPr marL="1736089">
              <a:lnSpc>
                <a:spcPts val="2030"/>
              </a:lnSpc>
              <a:spcBef>
                <a:spcPts val="101"/>
              </a:spcBef>
            </a:pPr>
            <a:r>
              <a:rPr spc="-14" dirty="0">
                <a:latin typeface="Arial"/>
                <a:cs typeface="Arial"/>
              </a:rPr>
              <a:t>L</a:t>
            </a:r>
            <a:r>
              <a:rPr spc="-4" dirty="0">
                <a:latin typeface="Arial"/>
                <a:cs typeface="Arial"/>
              </a:rPr>
              <a:t>e</a:t>
            </a:r>
            <a:r>
              <a:rPr spc="4" dirty="0">
                <a:latin typeface="Arial"/>
                <a:cs typeface="Arial"/>
              </a:rPr>
              <a:t>n</a:t>
            </a:r>
            <a:r>
              <a:rPr spc="-14" dirty="0">
                <a:latin typeface="Arial"/>
                <a:cs typeface="Arial"/>
              </a:rPr>
              <a:t>g</a:t>
            </a:r>
            <a:r>
              <a:rPr spc="14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h           </a:t>
            </a:r>
            <a:r>
              <a:rPr spc="298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arr</a:t>
            </a:r>
            <a:r>
              <a:rPr spc="-14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v</a:t>
            </a:r>
            <a:r>
              <a:rPr spc="4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l rate                               </a:t>
            </a:r>
            <a:r>
              <a:rPr spc="268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n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4" dirty="0">
                <a:latin typeface="Arial"/>
                <a:cs typeface="Arial"/>
              </a:rPr>
              <a:t>ed</a:t>
            </a:r>
            <a:endParaRPr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6001" y="2528760"/>
            <a:ext cx="7849361" cy="855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744" marR="488026">
              <a:lnSpc>
                <a:spcPts val="2000"/>
              </a:lnSpc>
              <a:spcBef>
                <a:spcPts val="505"/>
              </a:spcBef>
            </a:pPr>
            <a:r>
              <a:rPr spc="14" dirty="0">
                <a:latin typeface="Arial"/>
                <a:cs typeface="Arial"/>
              </a:rPr>
              <a:t>I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14" dirty="0">
                <a:latin typeface="Arial"/>
                <a:cs typeface="Arial"/>
              </a:rPr>
              <a:t>t</a:t>
            </a:r>
            <a:r>
              <a:rPr spc="-14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ractive        </a:t>
            </a:r>
            <a:r>
              <a:rPr spc="15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Sh</a:t>
            </a:r>
            <a:r>
              <a:rPr spc="-14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rt              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L</a:t>
            </a:r>
            <a:r>
              <a:rPr spc="4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w                 </a:t>
            </a:r>
            <a:r>
              <a:rPr spc="6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</a:t>
            </a:r>
            <a:r>
              <a:rPr spc="-4" dirty="0">
                <a:latin typeface="Arial"/>
                <a:cs typeface="Arial"/>
              </a:rPr>
              <a:t>o</a:t>
            </a:r>
            <a:r>
              <a:rPr spc="-14" dirty="0">
                <a:latin typeface="Arial"/>
                <a:cs typeface="Arial"/>
              </a:rPr>
              <a:t>d</a:t>
            </a:r>
            <a:r>
              <a:rPr spc="-4" dirty="0">
                <a:latin typeface="Arial"/>
                <a:cs typeface="Arial"/>
              </a:rPr>
              <a:t>e</a:t>
            </a:r>
            <a:r>
              <a:rPr spc="14" dirty="0">
                <a:latin typeface="Arial"/>
                <a:cs typeface="Arial"/>
              </a:rPr>
              <a:t>r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14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e        </a:t>
            </a:r>
            <a:r>
              <a:rPr spc="283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V</a:t>
            </a:r>
            <a:r>
              <a:rPr spc="-54" dirty="0">
                <a:latin typeface="Arial"/>
                <a:cs typeface="Arial"/>
              </a:rPr>
              <a:t>e</a:t>
            </a:r>
            <a:r>
              <a:rPr spc="14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y</a:t>
            </a:r>
            <a:r>
              <a:rPr spc="-4" dirty="0">
                <a:latin typeface="Arial"/>
                <a:cs typeface="Arial"/>
              </a:rPr>
              <a:t> hig</a:t>
            </a:r>
            <a:r>
              <a:rPr dirty="0">
                <a:latin typeface="Arial"/>
                <a:cs typeface="Arial"/>
              </a:rPr>
              <a:t>h </a:t>
            </a:r>
            <a:r>
              <a:rPr spc="14" dirty="0">
                <a:latin typeface="Arial"/>
                <a:cs typeface="Arial"/>
              </a:rPr>
              <a:t>t</a:t>
            </a:r>
            <a:r>
              <a:rPr spc="-14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rm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4" dirty="0">
                <a:latin typeface="Arial"/>
                <a:cs typeface="Arial"/>
              </a:rPr>
              <a:t>a</a:t>
            </a:r>
            <a:r>
              <a:rPr spc="-14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1" y="3384170"/>
            <a:ext cx="7849361" cy="853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744">
              <a:lnSpc>
                <a:spcPct val="95825"/>
              </a:lnSpc>
              <a:spcBef>
                <a:spcPts val="280"/>
              </a:spcBef>
            </a:pPr>
            <a:r>
              <a:rPr dirty="0">
                <a:latin typeface="Arial"/>
                <a:cs typeface="Arial"/>
              </a:rPr>
              <a:t>File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r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-14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s</a:t>
            </a:r>
            <a:r>
              <a:rPr spc="14" dirty="0">
                <a:latin typeface="Arial"/>
                <a:cs typeface="Arial"/>
              </a:rPr>
              <a:t>f</a:t>
            </a:r>
            <a:r>
              <a:rPr spc="-14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r     </a:t>
            </a:r>
            <a:r>
              <a:rPr spc="478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Ve</a:t>
            </a:r>
            <a:r>
              <a:rPr spc="9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y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9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o</a:t>
            </a:r>
            <a:r>
              <a:rPr spc="-4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       </a:t>
            </a:r>
            <a:r>
              <a:rPr spc="288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Ve</a:t>
            </a:r>
            <a:r>
              <a:rPr spc="14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y</a:t>
            </a:r>
            <a:r>
              <a:rPr spc="-4" dirty="0">
                <a:latin typeface="Arial"/>
                <a:cs typeface="Arial"/>
              </a:rPr>
              <a:t> l</a:t>
            </a:r>
            <a:r>
              <a:rPr spc="19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w          </a:t>
            </a:r>
            <a:r>
              <a:rPr spc="44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V</a:t>
            </a:r>
            <a:r>
              <a:rPr spc="-54" dirty="0">
                <a:latin typeface="Arial"/>
                <a:cs typeface="Arial"/>
              </a:rPr>
              <a:t>e</a:t>
            </a:r>
            <a:r>
              <a:rPr spc="9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y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9" dirty="0">
                <a:latin typeface="Arial"/>
                <a:cs typeface="Arial"/>
              </a:rPr>
              <a:t>l</a:t>
            </a:r>
            <a:r>
              <a:rPr spc="19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w          </a:t>
            </a:r>
            <a:r>
              <a:rPr spc="59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V</a:t>
            </a:r>
            <a:r>
              <a:rPr spc="-54" dirty="0">
                <a:latin typeface="Arial"/>
                <a:cs typeface="Arial"/>
              </a:rPr>
              <a:t>e</a:t>
            </a:r>
            <a:r>
              <a:rPr spc="14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y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-14" dirty="0">
                <a:latin typeface="Arial"/>
                <a:cs typeface="Arial"/>
              </a:rPr>
              <a:t>h</a:t>
            </a:r>
            <a:r>
              <a:rPr spc="9" dirty="0">
                <a:latin typeface="Arial"/>
                <a:cs typeface="Arial"/>
              </a:rPr>
              <a:t>i</a:t>
            </a:r>
            <a:r>
              <a:rPr spc="-14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h</a:t>
            </a:r>
            <a:endParaRPr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1" y="4237609"/>
            <a:ext cx="7849361" cy="8531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744" marR="1020308">
              <a:lnSpc>
                <a:spcPts val="2020"/>
              </a:lnSpc>
              <a:spcBef>
                <a:spcPts val="476"/>
              </a:spcBef>
            </a:pPr>
            <a:r>
              <a:rPr spc="-4" dirty="0">
                <a:latin typeface="Arial"/>
                <a:cs typeface="Arial"/>
              </a:rPr>
              <a:t>H</a:t>
            </a:r>
            <a:r>
              <a:rPr spc="-14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-re</a:t>
            </a:r>
            <a:r>
              <a:rPr spc="4" dirty="0">
                <a:latin typeface="Arial"/>
                <a:cs typeface="Arial"/>
              </a:rPr>
              <a:t>s</a:t>
            </a:r>
            <a:r>
              <a:rPr spc="-14" dirty="0">
                <a:latin typeface="Arial"/>
                <a:cs typeface="Arial"/>
              </a:rPr>
              <a:t>o</a:t>
            </a:r>
            <a:r>
              <a:rPr spc="4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ut</a:t>
            </a:r>
            <a:r>
              <a:rPr spc="-4" dirty="0">
                <a:latin typeface="Arial"/>
                <a:cs typeface="Arial"/>
              </a:rPr>
              <a:t>i</a:t>
            </a:r>
            <a:r>
              <a:rPr spc="-14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n    </a:t>
            </a:r>
            <a:r>
              <a:rPr spc="393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Ve</a:t>
            </a:r>
            <a:r>
              <a:rPr spc="9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y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9" dirty="0">
                <a:latin typeface="Arial"/>
                <a:cs typeface="Arial"/>
              </a:rPr>
              <a:t>l</a:t>
            </a:r>
            <a:r>
              <a:rPr dirty="0">
                <a:latin typeface="Arial"/>
                <a:cs typeface="Arial"/>
              </a:rPr>
              <a:t>o</a:t>
            </a:r>
            <a:r>
              <a:rPr spc="-4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g       </a:t>
            </a:r>
            <a:r>
              <a:rPr spc="288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L</a:t>
            </a:r>
            <a:r>
              <a:rPr spc="4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w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14" dirty="0">
                <a:latin typeface="Arial"/>
                <a:cs typeface="Arial"/>
              </a:rPr>
              <a:t>t</a:t>
            </a:r>
            <a:r>
              <a:rPr dirty="0">
                <a:latin typeface="Arial"/>
                <a:cs typeface="Arial"/>
              </a:rPr>
              <a:t>o             </a:t>
            </a:r>
            <a:r>
              <a:rPr spc="69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H</a:t>
            </a:r>
            <a:r>
              <a:rPr spc="-14" dirty="0">
                <a:latin typeface="Arial"/>
                <a:cs typeface="Arial"/>
              </a:rPr>
              <a:t>i</a:t>
            </a:r>
            <a:r>
              <a:rPr spc="4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h                </a:t>
            </a:r>
            <a:r>
              <a:rPr spc="199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L</a:t>
            </a:r>
            <a:r>
              <a:rPr spc="4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w </a:t>
            </a:r>
            <a:r>
              <a:rPr spc="-4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r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4" dirty="0">
                <a:latin typeface="Arial"/>
                <a:cs typeface="Arial"/>
              </a:rPr>
              <a:t>p</a:t>
            </a:r>
            <a:r>
              <a:rPr spc="-14" dirty="0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ics                                  </a:t>
            </a:r>
            <a:r>
              <a:rPr spc="498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</a:t>
            </a:r>
            <a:r>
              <a:rPr spc="-4" dirty="0">
                <a:latin typeface="Arial"/>
                <a:cs typeface="Arial"/>
              </a:rPr>
              <a:t>o</a:t>
            </a:r>
            <a:r>
              <a:rPr spc="-14" dirty="0">
                <a:latin typeface="Arial"/>
                <a:cs typeface="Arial"/>
              </a:rPr>
              <a:t>d</a:t>
            </a:r>
            <a:r>
              <a:rPr dirty="0">
                <a:latin typeface="Arial"/>
                <a:cs typeface="Arial"/>
              </a:rPr>
              <a:t>e</a:t>
            </a:r>
            <a:r>
              <a:rPr spc="4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ate</a:t>
            </a:r>
            <a:endParaRPr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286001" y="5090796"/>
            <a:ext cx="7849361" cy="8521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744" marR="1020308">
              <a:lnSpc>
                <a:spcPts val="2000"/>
              </a:lnSpc>
              <a:spcBef>
                <a:spcPts val="505"/>
              </a:spcBef>
            </a:pPr>
            <a:r>
              <a:rPr dirty="0">
                <a:latin typeface="Arial"/>
                <a:cs typeface="Arial"/>
              </a:rPr>
              <a:t>P</a:t>
            </a:r>
            <a:r>
              <a:rPr spc="-4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ck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14" dirty="0">
                <a:latin typeface="Arial"/>
                <a:cs typeface="Arial"/>
              </a:rPr>
              <a:t>t</a:t>
            </a:r>
            <a:r>
              <a:rPr spc="-14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z</a:t>
            </a:r>
            <a:r>
              <a:rPr spc="4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d       </a:t>
            </a:r>
            <a:r>
              <a:rPr spc="169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Ve</a:t>
            </a:r>
            <a:r>
              <a:rPr spc="9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y</a:t>
            </a:r>
            <a:r>
              <a:rPr spc="-19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</a:t>
            </a:r>
            <a:r>
              <a:rPr spc="9" dirty="0">
                <a:latin typeface="Arial"/>
                <a:cs typeface="Arial"/>
              </a:rPr>
              <a:t>h</a:t>
            </a:r>
            <a:r>
              <a:rPr dirty="0">
                <a:latin typeface="Arial"/>
                <a:cs typeface="Arial"/>
              </a:rPr>
              <a:t>ort      </a:t>
            </a:r>
            <a:r>
              <a:rPr spc="179" dirty="0">
                <a:latin typeface="Arial"/>
                <a:cs typeface="Arial"/>
              </a:rPr>
              <a:t> </a:t>
            </a:r>
            <a:r>
              <a:rPr spc="-50" dirty="0">
                <a:latin typeface="Arial"/>
                <a:cs typeface="Arial"/>
              </a:rPr>
              <a:t>Ve</a:t>
            </a:r>
            <a:r>
              <a:rPr spc="14" dirty="0">
                <a:latin typeface="Arial"/>
                <a:cs typeface="Arial"/>
              </a:rPr>
              <a:t>r</a:t>
            </a:r>
            <a:r>
              <a:rPr dirty="0">
                <a:latin typeface="Arial"/>
                <a:cs typeface="Arial"/>
              </a:rPr>
              <a:t>y</a:t>
            </a:r>
            <a:r>
              <a:rPr spc="-4" dirty="0">
                <a:latin typeface="Arial"/>
                <a:cs typeface="Arial"/>
              </a:rPr>
              <a:t> hig</a:t>
            </a:r>
            <a:r>
              <a:rPr dirty="0">
                <a:latin typeface="Arial"/>
                <a:cs typeface="Arial"/>
              </a:rPr>
              <a:t>h        </a:t>
            </a:r>
            <a:r>
              <a:rPr spc="368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H</a:t>
            </a:r>
            <a:r>
              <a:rPr spc="-14" dirty="0">
                <a:latin typeface="Arial"/>
                <a:cs typeface="Arial"/>
              </a:rPr>
              <a:t>i</a:t>
            </a:r>
            <a:r>
              <a:rPr spc="4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h                </a:t>
            </a:r>
            <a:r>
              <a:rPr spc="199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L</a:t>
            </a:r>
            <a:r>
              <a:rPr spc="4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w v</a:t>
            </a:r>
            <a:r>
              <a:rPr spc="-4" dirty="0">
                <a:latin typeface="Arial"/>
                <a:cs typeface="Arial"/>
              </a:rPr>
              <a:t>o</a:t>
            </a:r>
            <a:r>
              <a:rPr spc="-14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ce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3276599" cy="327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bject 12"/>
          <p:cNvSpPr txBox="1"/>
          <p:nvPr/>
        </p:nvSpPr>
        <p:spPr>
          <a:xfrm>
            <a:off x="1623407" y="734996"/>
            <a:ext cx="4472593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Hacien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o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alan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es: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91663" y="560098"/>
            <a:ext cx="1885484" cy="1869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2700" algn="r">
              <a:lnSpc>
                <a:spcPct val="95825"/>
              </a:lnSpc>
              <a:spcBef>
                <a:spcPts val="1542"/>
              </a:spcBef>
            </a:pPr>
            <a:endParaRPr lang="es-CO" sz="3200" spc="-4" dirty="0">
              <a:latin typeface="Times New Roman"/>
              <a:cs typeface="Times New Roman"/>
            </a:endParaRPr>
          </a:p>
          <a:p>
            <a:pPr marR="12700" algn="r">
              <a:lnSpc>
                <a:spcPct val="95825"/>
              </a:lnSpc>
              <a:spcBef>
                <a:spcPts val="1542"/>
              </a:spcBef>
            </a:pPr>
            <a:endParaRPr lang="es-CO" sz="3200" spc="-4" dirty="0">
              <a:latin typeface="Times New Roman"/>
              <a:cs typeface="Times New Roman"/>
            </a:endParaRPr>
          </a:p>
          <a:p>
            <a:pPr marR="88900" algn="r">
              <a:lnSpc>
                <a:spcPct val="95825"/>
              </a:lnSpc>
              <a:spcBef>
                <a:spcPts val="955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34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92" y="1494602"/>
            <a:ext cx="5381625" cy="43053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39" y="2014886"/>
            <a:ext cx="3850255" cy="360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ject 17"/>
          <p:cNvSpPr txBox="1"/>
          <p:nvPr/>
        </p:nvSpPr>
        <p:spPr>
          <a:xfrm>
            <a:off x="2288541" y="560097"/>
            <a:ext cx="622946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Co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sas</a:t>
            </a:r>
            <a:r>
              <a:rPr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q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ue 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en </a:t>
            </a:r>
            <a:r>
              <a:rPr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alir 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638046" y="1450078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62962" y="1475986"/>
            <a:ext cx="34899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equ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-14" dirty="0">
                <a:latin typeface="Times New Roman"/>
                <a:cs typeface="Times New Roman"/>
              </a:rPr>
              <a:t>t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 am</a:t>
            </a:r>
            <a:r>
              <a:rPr sz="2400" spc="14" dirty="0">
                <a:latin typeface="Times New Roman"/>
                <a:cs typeface="Times New Roman"/>
              </a:rPr>
              <a:t>b</a:t>
            </a:r>
            <a:r>
              <a:rPr sz="2400" spc="-25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gu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94026" y="2014886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62200" y="2040795"/>
            <a:ext cx="7467600" cy="8041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000" spc="-1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46" dirty="0">
                <a:latin typeface="Times New Roman"/>
                <a:cs typeface="Times New Roman"/>
              </a:rPr>
              <a:t> </a:t>
            </a:r>
            <a:r>
              <a:rPr sz="2000" spc="14" dirty="0">
                <a:latin typeface="Times New Roman"/>
                <a:cs typeface="Times New Roman"/>
              </a:rPr>
              <a:t>t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an</a:t>
            </a:r>
            <a:r>
              <a:rPr sz="2000" spc="4" dirty="0">
                <a:latin typeface="Times New Roman"/>
                <a:cs typeface="Times New Roman"/>
              </a:rPr>
              <a:t>sport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03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I</a:t>
            </a:r>
            <a:r>
              <a:rPr sz="2000" spc="-139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-206" dirty="0">
                <a:latin typeface="Times New Roman"/>
                <a:cs typeface="Times New Roman"/>
              </a:rPr>
              <a:t> </a:t>
            </a:r>
            <a:r>
              <a:rPr lang="es-CO" sz="2000" spc="-206" dirty="0">
                <a:latin typeface="Times New Roman"/>
                <a:cs typeface="Times New Roman"/>
              </a:rPr>
              <a:t> pero </a:t>
            </a:r>
            <a:r>
              <a:rPr sz="2000" spc="19" dirty="0" err="1">
                <a:latin typeface="Times New Roman"/>
                <a:cs typeface="Times New Roman"/>
              </a:rPr>
              <a:t>u</a:t>
            </a:r>
            <a:r>
              <a:rPr sz="2000" spc="-4" dirty="0" err="1">
                <a:latin typeface="Times New Roman"/>
                <a:cs typeface="Times New Roman"/>
              </a:rPr>
              <a:t>n</a:t>
            </a:r>
            <a:r>
              <a:rPr sz="2000" dirty="0" err="1">
                <a:latin typeface="Times New Roman"/>
                <a:cs typeface="Times New Roman"/>
              </a:rPr>
              <a:t>a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4" dirty="0" err="1">
                <a:latin typeface="Times New Roman"/>
                <a:cs typeface="Times New Roman"/>
              </a:rPr>
              <a:t>a</a:t>
            </a:r>
            <a:r>
              <a:rPr sz="2000" spc="9" dirty="0" err="1">
                <a:latin typeface="Times New Roman"/>
                <a:cs typeface="Times New Roman"/>
              </a:rPr>
              <a:t>p</a:t>
            </a:r>
            <a:r>
              <a:rPr sz="2000" spc="-9" dirty="0" err="1">
                <a:latin typeface="Times New Roman"/>
                <a:cs typeface="Times New Roman"/>
              </a:rPr>
              <a:t>l</a:t>
            </a:r>
            <a:r>
              <a:rPr sz="2000" spc="9" dirty="0" err="1">
                <a:latin typeface="Times New Roman"/>
                <a:cs typeface="Times New Roman"/>
              </a:rPr>
              <a:t>i</a:t>
            </a:r>
            <a:r>
              <a:rPr sz="2000" dirty="0" err="1">
                <a:latin typeface="Times New Roman"/>
                <a:cs typeface="Times New Roman"/>
              </a:rPr>
              <a:t>c</a:t>
            </a:r>
            <a:r>
              <a:rPr sz="2000" spc="4" dirty="0" err="1">
                <a:latin typeface="Times New Roman"/>
                <a:cs typeface="Times New Roman"/>
              </a:rPr>
              <a:t>a</a:t>
            </a:r>
            <a:r>
              <a:rPr sz="2000" spc="-29" dirty="0" err="1">
                <a:latin typeface="Times New Roman"/>
                <a:cs typeface="Times New Roman"/>
              </a:rPr>
              <a:t>c</a:t>
            </a:r>
            <a:r>
              <a:rPr sz="2000" spc="4" dirty="0" err="1">
                <a:latin typeface="Times New Roman"/>
                <a:cs typeface="Times New Roman"/>
              </a:rPr>
              <a:t>i</a:t>
            </a:r>
            <a:r>
              <a:rPr sz="2000" spc="29" dirty="0" err="1">
                <a:latin typeface="Times New Roman"/>
                <a:cs typeface="Times New Roman"/>
              </a:rPr>
              <a:t>ó</a:t>
            </a:r>
            <a:r>
              <a:rPr sz="2000" dirty="0" err="1">
                <a:latin typeface="Times New Roman"/>
                <a:cs typeface="Times New Roman"/>
              </a:rPr>
              <a:t>n</a:t>
            </a:r>
            <a:r>
              <a:rPr lang="es-CO" sz="2000" dirty="0">
                <a:latin typeface="Times New Roman"/>
                <a:cs typeface="Times New Roman"/>
              </a:rPr>
              <a:t>  </a:t>
            </a:r>
            <a:r>
              <a:rPr sz="2000" dirty="0" err="1">
                <a:latin typeface="Times New Roman"/>
                <a:cs typeface="Times New Roman"/>
              </a:rPr>
              <a:t>ne</a:t>
            </a:r>
            <a:r>
              <a:rPr sz="2000" spc="4" dirty="0" err="1">
                <a:latin typeface="Times New Roman"/>
                <a:cs typeface="Times New Roman"/>
              </a:rPr>
              <a:t>c</a:t>
            </a:r>
            <a:r>
              <a:rPr sz="2000" spc="-29" dirty="0" err="1">
                <a:latin typeface="Times New Roman"/>
                <a:cs typeface="Times New Roman"/>
              </a:rPr>
              <a:t>e</a:t>
            </a:r>
            <a:r>
              <a:rPr sz="2000" spc="14" dirty="0" err="1">
                <a:latin typeface="Times New Roman"/>
                <a:cs typeface="Times New Roman"/>
              </a:rPr>
              <a:t>s</a:t>
            </a:r>
            <a:r>
              <a:rPr sz="2000" spc="4" dirty="0" err="1">
                <a:latin typeface="Times New Roman"/>
                <a:cs typeface="Times New Roman"/>
              </a:rPr>
              <a:t>i</a:t>
            </a:r>
            <a:r>
              <a:rPr sz="2000" spc="-9" dirty="0" err="1">
                <a:latin typeface="Times New Roman"/>
                <a:cs typeface="Times New Roman"/>
              </a:rPr>
              <a:t>t</a:t>
            </a:r>
            <a:r>
              <a:rPr sz="2000" dirty="0" err="1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4" dirty="0">
                <a:latin typeface="Times New Roman"/>
                <a:cs typeface="Times New Roman"/>
              </a:rPr>
              <a:t>IP</a:t>
            </a:r>
            <a:r>
              <a:rPr sz="2000" spc="-4" dirty="0">
                <a:latin typeface="Times New Roman"/>
                <a:cs typeface="Times New Roman"/>
              </a:rPr>
              <a:t>X</a:t>
            </a:r>
            <a:r>
              <a:rPr lang="es-MX" sz="2000" spc="-4" dirty="0">
                <a:latin typeface="Times New Roman"/>
                <a:cs typeface="Times New Roman"/>
              </a:rPr>
              <a:t> o </a:t>
            </a:r>
            <a:r>
              <a:rPr lang="es-MX" sz="2000" spc="-4" dirty="0" err="1">
                <a:latin typeface="Times New Roman"/>
                <a:cs typeface="Times New Roman"/>
              </a:rPr>
              <a:t>Appletalk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8046" y="2602895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62961" y="2628803"/>
            <a:ext cx="379437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nflicto 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spc="-9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eq</a:t>
            </a:r>
            <a:r>
              <a:rPr sz="2400" spc="4" dirty="0">
                <a:latin typeface="Times New Roman"/>
                <a:cs typeface="Times New Roman"/>
              </a:rPr>
              <a:t>u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sitos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95550" y="3167576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63723" y="3193485"/>
            <a:ext cx="58384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000" spc="-14" dirty="0">
                <a:latin typeface="Times New Roman"/>
                <a:cs typeface="Times New Roman"/>
              </a:rPr>
              <a:t>M</a:t>
            </a:r>
            <a:r>
              <a:rPr sz="2000" spc="-4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nt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spc="9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</a:t>
            </a:r>
            <a:r>
              <a:rPr sz="2000" spc="4" dirty="0">
                <a:latin typeface="Times New Roman"/>
                <a:cs typeface="Times New Roman"/>
              </a:rPr>
              <a:t>st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</a:t>
            </a:r>
            <a:r>
              <a:rPr sz="2000" spc="-48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</a:t>
            </a:r>
            <a:r>
              <a:rPr sz="2000" spc="9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j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s,</a:t>
            </a:r>
            <a:r>
              <a:rPr sz="2000" spc="-66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lto</a:t>
            </a:r>
            <a:r>
              <a:rPr sz="2000" spc="4" dirty="0">
                <a:latin typeface="Times New Roman"/>
                <a:cs typeface="Times New Roman"/>
              </a:rPr>
              <a:t> r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spc="4" dirty="0">
                <a:latin typeface="Times New Roman"/>
                <a:cs typeface="Times New Roman"/>
              </a:rPr>
              <a:t>di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ie</a:t>
            </a:r>
            <a:r>
              <a:rPr sz="2000" spc="4" dirty="0">
                <a:latin typeface="Times New Roman"/>
                <a:cs typeface="Times New Roman"/>
              </a:rPr>
              <a:t>nto.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38046" y="3708050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2962" y="3733958"/>
            <a:ext cx="287700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4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er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spc="9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en</a:t>
            </a:r>
            <a:r>
              <a:rPr sz="2400" spc="-14" dirty="0">
                <a:latin typeface="Times New Roman"/>
                <a:cs typeface="Times New Roman"/>
              </a:rPr>
              <a:t>t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95550" y="4271334"/>
            <a:ext cx="2562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000" dirty="0">
                <a:latin typeface="Times New Roman"/>
                <a:cs typeface="Times New Roman"/>
              </a:rPr>
              <a:t>–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50234" y="4297258"/>
            <a:ext cx="659693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000" spc="-1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23" dirty="0">
                <a:latin typeface="Times New Roman"/>
                <a:cs typeface="Times New Roman"/>
              </a:rPr>
              <a:t> </a:t>
            </a:r>
            <a:r>
              <a:rPr sz="2000" spc="9" dirty="0">
                <a:latin typeface="Times New Roman"/>
                <a:cs typeface="Times New Roman"/>
              </a:rPr>
              <a:t>n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spc="-14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9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it</a:t>
            </a:r>
            <a:r>
              <a:rPr sz="2000" spc="14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os</a:t>
            </a:r>
            <a:r>
              <a:rPr sz="2000" spc="-83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p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3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d</a:t>
            </a:r>
            <a:r>
              <a:rPr sz="2000" spc="4" dirty="0">
                <a:latin typeface="Times New Roman"/>
                <a:cs typeface="Times New Roman"/>
              </a:rPr>
              <a:t>is</a:t>
            </a:r>
            <a:r>
              <a:rPr sz="2000" spc="-14" dirty="0">
                <a:latin typeface="Times New Roman"/>
                <a:cs typeface="Times New Roman"/>
              </a:rPr>
              <a:t>e</a:t>
            </a:r>
            <a:r>
              <a:rPr sz="2000" spc="19" dirty="0">
                <a:latin typeface="Times New Roman"/>
                <a:cs typeface="Times New Roman"/>
              </a:rPr>
              <a:t>ñ</a:t>
            </a:r>
            <a:r>
              <a:rPr sz="2000" spc="-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37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/o</a:t>
            </a:r>
            <a:r>
              <a:rPr sz="2000" spc="-25" dirty="0">
                <a:latin typeface="Times New Roman"/>
                <a:cs typeface="Times New Roman"/>
              </a:rPr>
              <a:t> m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spc="19" dirty="0">
                <a:latin typeface="Times New Roman"/>
                <a:cs typeface="Times New Roman"/>
              </a:rPr>
              <a:t>n</a:t>
            </a:r>
            <a:r>
              <a:rPr sz="2000" spc="4" dirty="0">
                <a:latin typeface="Times New Roman"/>
                <a:cs typeface="Times New Roman"/>
              </a:rPr>
              <a:t>itori</a:t>
            </a:r>
            <a:r>
              <a:rPr sz="2000" spc="-14" dirty="0">
                <a:latin typeface="Times New Roman"/>
                <a:cs typeface="Times New Roman"/>
              </a:rPr>
              <a:t>z</a:t>
            </a:r>
            <a:r>
              <a:rPr sz="2000" spc="-4" dirty="0">
                <a:latin typeface="Times New Roman"/>
                <a:cs typeface="Times New Roman"/>
              </a:rPr>
              <a:t>a</a:t>
            </a:r>
            <a:r>
              <a:rPr sz="2000" spc="-79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8046" y="4813331"/>
            <a:ext cx="228853" cy="1609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07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30"/>
              </a:spcBef>
            </a:pPr>
            <a:r>
              <a:rPr sz="2400" dirty="0">
                <a:latin typeface="Times New Roman"/>
                <a:cs typeface="Times New Roman"/>
              </a:rPr>
              <a:t>•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2961" y="4839238"/>
            <a:ext cx="5344512" cy="1609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70"/>
              </a:lnSpc>
              <a:spcBef>
                <a:spcPts val="168"/>
              </a:spcBef>
            </a:pP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nflic</a:t>
            </a:r>
            <a:r>
              <a:rPr sz="2400" spc="-9" dirty="0">
                <a:latin typeface="Times New Roman"/>
                <a:cs typeface="Times New Roman"/>
              </a:rPr>
              <a:t>t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4" dirty="0">
                <a:latin typeface="Times New Roman"/>
                <a:cs typeface="Times New Roman"/>
              </a:rPr>
              <a:t>en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4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 m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</a:p>
          <a:p>
            <a:pPr marL="12700" marR="61036">
              <a:lnSpc>
                <a:spcPct val="95825"/>
              </a:lnSpc>
              <a:spcBef>
                <a:spcPts val="807"/>
              </a:spcBef>
            </a:pPr>
            <a:r>
              <a:rPr sz="2400" spc="-4" dirty="0">
                <a:latin typeface="Times New Roman"/>
                <a:cs typeface="Times New Roman"/>
              </a:rPr>
              <a:t>F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spc="-1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doc</a:t>
            </a:r>
            <a:r>
              <a:rPr sz="2400" spc="14" dirty="0">
                <a:latin typeface="Times New Roman"/>
                <a:cs typeface="Times New Roman"/>
              </a:rPr>
              <a:t>u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en</a:t>
            </a:r>
            <a:r>
              <a:rPr sz="2400" dirty="0">
                <a:latin typeface="Times New Roman"/>
                <a:cs typeface="Times New Roman"/>
              </a:rPr>
              <a:t>tac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ó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ev</a:t>
            </a:r>
            <a:r>
              <a:rPr sz="2400" spc="-14" dirty="0">
                <a:latin typeface="Times New Roman"/>
                <a:cs typeface="Times New Roman"/>
              </a:rPr>
              <a:t>ia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30"/>
              </a:spcBef>
            </a:pPr>
            <a:r>
              <a:rPr sz="2400" spc="4" dirty="0">
                <a:latin typeface="Times New Roman"/>
                <a:cs typeface="Times New Roman"/>
              </a:rPr>
              <a:t>¿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uán</a:t>
            </a:r>
            <a:r>
              <a:rPr sz="2400" spc="-14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gu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spc="-4" dirty="0">
                <a:latin typeface="Times New Roman"/>
                <a:cs typeface="Times New Roman"/>
              </a:rPr>
              <a:t>d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neces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ri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9495535" y="6455255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35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4800600" y="762000"/>
            <a:ext cx="219058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ctr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Re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400" spc="-19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87017" y="1839826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dirty="0">
                <a:latin typeface="Times New Roman"/>
                <a:cs typeface="Times New Roman"/>
              </a:rPr>
              <a:t>•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4312" y="1865734"/>
            <a:ext cx="7337876" cy="24777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C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ntinu</a:t>
            </a:r>
            <a:r>
              <a:rPr sz="3200" spc="-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r us</a:t>
            </a:r>
            <a:r>
              <a:rPr sz="3200" spc="9" dirty="0">
                <a:latin typeface="Times New Roman"/>
                <a:cs typeface="Times New Roman"/>
              </a:rPr>
              <a:t>a</a:t>
            </a:r>
            <a:r>
              <a:rPr sz="3200" spc="-4" dirty="0">
                <a:latin typeface="Times New Roman"/>
                <a:cs typeface="Times New Roman"/>
              </a:rPr>
              <a:t>n</a:t>
            </a:r>
            <a:r>
              <a:rPr sz="3200" spc="4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9" dirty="0">
                <a:latin typeface="Times New Roman"/>
                <a:cs typeface="Times New Roman"/>
              </a:rPr>
              <a:t> u</a:t>
            </a:r>
            <a:r>
              <a:rPr sz="3200" spc="-4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19" dirty="0">
                <a:latin typeface="Times New Roman"/>
                <a:cs typeface="Times New Roman"/>
              </a:rPr>
              <a:t> </a:t>
            </a:r>
            <a:r>
              <a:rPr sz="3200" spc="4" dirty="0">
                <a:latin typeface="Times New Roman"/>
                <a:cs typeface="Times New Roman"/>
              </a:rPr>
              <a:t>me</a:t>
            </a:r>
            <a:r>
              <a:rPr sz="3200" spc="-14" dirty="0">
                <a:latin typeface="Times New Roman"/>
                <a:cs typeface="Times New Roman"/>
              </a:rPr>
              <a:t>t</a:t>
            </a:r>
            <a:r>
              <a:rPr sz="3200" spc="-4" dirty="0">
                <a:latin typeface="Times New Roman"/>
                <a:cs typeface="Times New Roman"/>
              </a:rPr>
              <a:t>o</a:t>
            </a:r>
            <a:r>
              <a:rPr sz="3200" spc="4" dirty="0">
                <a:latin typeface="Times New Roman"/>
                <a:cs typeface="Times New Roman"/>
              </a:rPr>
              <a:t>d</a:t>
            </a:r>
            <a:r>
              <a:rPr sz="3200" spc="9" dirty="0">
                <a:latin typeface="Times New Roman"/>
                <a:cs typeface="Times New Roman"/>
              </a:rPr>
              <a:t>o</a:t>
            </a:r>
            <a:r>
              <a:rPr sz="3200" spc="-4" dirty="0">
                <a:latin typeface="Times New Roman"/>
                <a:cs typeface="Times New Roman"/>
              </a:rPr>
              <a:t>lo</a:t>
            </a:r>
            <a:r>
              <a:rPr sz="3200" dirty="0">
                <a:latin typeface="Times New Roman"/>
                <a:cs typeface="Times New Roman"/>
              </a:rPr>
              <a:t>gía</a:t>
            </a:r>
          </a:p>
          <a:p>
            <a:pPr marL="21844" marR="57398">
              <a:lnSpc>
                <a:spcPct val="95825"/>
              </a:lnSpc>
            </a:pP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4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14" dirty="0">
                <a:latin typeface="Times New Roman"/>
                <a:cs typeface="Times New Roman"/>
              </a:rPr>
              <a:t>t</a:t>
            </a:r>
            <a:r>
              <a:rPr sz="3200" spc="4" dirty="0">
                <a:latin typeface="Times New Roman"/>
                <a:cs typeface="Times New Roman"/>
              </a:rPr>
              <a:t>em</a:t>
            </a:r>
            <a:r>
              <a:rPr sz="3200" dirty="0">
                <a:latin typeface="Times New Roman"/>
                <a:cs typeface="Times New Roman"/>
              </a:rPr>
              <a:t>áti</a:t>
            </a:r>
            <a:r>
              <a:rPr sz="3200" spc="9" dirty="0">
                <a:latin typeface="Times New Roman"/>
                <a:cs typeface="Times New Roman"/>
              </a:rPr>
              <a:t>c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, </a:t>
            </a:r>
            <a:r>
              <a:rPr sz="3200" dirty="0" err="1">
                <a:latin typeface="Times New Roman"/>
                <a:cs typeface="Times New Roman"/>
              </a:rPr>
              <a:t>d</a:t>
            </a:r>
            <a:r>
              <a:rPr sz="3200" spc="9" dirty="0" err="1">
                <a:latin typeface="Times New Roman"/>
                <a:cs typeface="Times New Roman"/>
              </a:rPr>
              <a:t>e</a:t>
            </a:r>
            <a:r>
              <a:rPr sz="3200" dirty="0" err="1">
                <a:latin typeface="Times New Roman"/>
                <a:cs typeface="Times New Roman"/>
              </a:rPr>
              <a:t>s</a:t>
            </a:r>
            <a:r>
              <a:rPr sz="3200" spc="-4" dirty="0" err="1">
                <a:latin typeface="Times New Roman"/>
                <a:cs typeface="Times New Roman"/>
              </a:rPr>
              <a:t>ce</a:t>
            </a:r>
            <a:r>
              <a:rPr sz="3200" spc="4" dirty="0" err="1">
                <a:latin typeface="Times New Roman"/>
                <a:cs typeface="Times New Roman"/>
              </a:rPr>
              <a:t>nden</a:t>
            </a:r>
            <a:r>
              <a:rPr sz="3200" spc="-14" dirty="0" err="1">
                <a:latin typeface="Times New Roman"/>
                <a:cs typeface="Times New Roman"/>
              </a:rPr>
              <a:t>t</a:t>
            </a:r>
            <a:r>
              <a:rPr sz="3200" dirty="0" err="1">
                <a:latin typeface="Times New Roman"/>
                <a:cs typeface="Times New Roman"/>
              </a:rPr>
              <a:t>e</a:t>
            </a:r>
            <a:r>
              <a:rPr lang="es-CO" sz="3200" dirty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21844" indent="-9144">
              <a:lnSpc>
                <a:spcPct val="99849"/>
              </a:lnSpc>
              <a:spcBef>
                <a:spcPts val="940"/>
              </a:spcBef>
            </a:pPr>
            <a:r>
              <a:rPr sz="3200" dirty="0">
                <a:latin typeface="Times New Roman"/>
                <a:cs typeface="Times New Roman"/>
              </a:rPr>
              <a:t>No</a:t>
            </a:r>
            <a:r>
              <a:rPr sz="3200" spc="9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spc="-14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ec</a:t>
            </a:r>
            <a:r>
              <a:rPr sz="3200" spc="4" dirty="0">
                <a:latin typeface="Times New Roman"/>
                <a:cs typeface="Times New Roman"/>
              </a:rPr>
              <a:t>c</a:t>
            </a:r>
            <a:r>
              <a:rPr sz="3200" spc="-4" dirty="0">
                <a:latin typeface="Times New Roman"/>
                <a:cs typeface="Times New Roman"/>
              </a:rPr>
              <a:t>i</a:t>
            </a:r>
            <a:r>
              <a:rPr sz="3200" spc="4" dirty="0">
                <a:latin typeface="Times New Roman"/>
                <a:cs typeface="Times New Roman"/>
              </a:rPr>
              <a:t>ona</a:t>
            </a:r>
            <a:r>
              <a:rPr sz="3200" dirty="0">
                <a:latin typeface="Times New Roman"/>
                <a:cs typeface="Times New Roman"/>
              </a:rPr>
              <a:t>r </a:t>
            </a:r>
            <a:r>
              <a:rPr sz="3200" spc="4" dirty="0">
                <a:latin typeface="Times New Roman"/>
                <a:cs typeface="Times New Roman"/>
              </a:rPr>
              <a:t>p</a:t>
            </a:r>
            <a:r>
              <a:rPr sz="3200" spc="-9" dirty="0">
                <a:latin typeface="Times New Roman"/>
                <a:cs typeface="Times New Roman"/>
              </a:rPr>
              <a:t>r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spc="9" dirty="0">
                <a:latin typeface="Times New Roman"/>
                <a:cs typeface="Times New Roman"/>
              </a:rPr>
              <a:t>d</a:t>
            </a:r>
            <a:r>
              <a:rPr sz="3200" spc="4" dirty="0">
                <a:latin typeface="Times New Roman"/>
                <a:cs typeface="Times New Roman"/>
              </a:rPr>
              <a:t>uc</a:t>
            </a:r>
            <a:r>
              <a:rPr sz="3200" spc="-4" dirty="0">
                <a:latin typeface="Times New Roman"/>
                <a:cs typeface="Times New Roman"/>
              </a:rPr>
              <a:t>to</a:t>
            </a:r>
            <a:r>
              <a:rPr sz="3200" dirty="0">
                <a:latin typeface="Times New Roman"/>
                <a:cs typeface="Times New Roman"/>
              </a:rPr>
              <a:t>s </a:t>
            </a:r>
            <a:r>
              <a:rPr sz="3200" spc="4" dirty="0">
                <a:latin typeface="Times New Roman"/>
                <a:cs typeface="Times New Roman"/>
              </a:rPr>
              <a:t>h</a:t>
            </a:r>
            <a:r>
              <a:rPr sz="3200" dirty="0">
                <a:latin typeface="Times New Roman"/>
                <a:cs typeface="Times New Roman"/>
              </a:rPr>
              <a:t>asta </a:t>
            </a:r>
            <a:r>
              <a:rPr sz="3200" spc="4" dirty="0">
                <a:latin typeface="Times New Roman"/>
                <a:cs typeface="Times New Roman"/>
              </a:rPr>
              <a:t>en</a:t>
            </a:r>
            <a:r>
              <a:rPr sz="3200" spc="-14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en</a:t>
            </a:r>
            <a:r>
              <a:rPr sz="3200" spc="4" dirty="0">
                <a:latin typeface="Times New Roman"/>
                <a:cs typeface="Times New Roman"/>
              </a:rPr>
              <a:t>de</a:t>
            </a:r>
            <a:r>
              <a:rPr sz="3200" dirty="0">
                <a:latin typeface="Times New Roman"/>
                <a:cs typeface="Times New Roman"/>
              </a:rPr>
              <a:t>r </a:t>
            </a:r>
            <a:r>
              <a:rPr sz="3200" spc="-9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as </a:t>
            </a:r>
            <a:r>
              <a:rPr sz="3200" spc="4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etas </a:t>
            </a:r>
            <a:r>
              <a:rPr sz="3200" spc="-4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e es</a:t>
            </a:r>
            <a:r>
              <a:rPr sz="3200" spc="9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al</a:t>
            </a:r>
            <a:r>
              <a:rPr sz="3200" spc="-4" dirty="0">
                <a:latin typeface="Times New Roman"/>
                <a:cs typeface="Times New Roman"/>
              </a:rPr>
              <a:t>a</a:t>
            </a:r>
            <a:r>
              <a:rPr sz="3200" spc="4" dirty="0">
                <a:latin typeface="Times New Roman"/>
                <a:cs typeface="Times New Roman"/>
              </a:rPr>
              <a:t>b</a:t>
            </a:r>
            <a:r>
              <a:rPr sz="3200" spc="-4" dirty="0">
                <a:latin typeface="Times New Roman"/>
                <a:cs typeface="Times New Roman"/>
              </a:rPr>
              <a:t>i</a:t>
            </a:r>
            <a:r>
              <a:rPr sz="3200" spc="-14" dirty="0">
                <a:latin typeface="Times New Roman"/>
                <a:cs typeface="Times New Roman"/>
              </a:rPr>
              <a:t>l</a:t>
            </a:r>
            <a:r>
              <a:rPr sz="3200" spc="-4" dirty="0">
                <a:latin typeface="Times New Roman"/>
                <a:cs typeface="Times New Roman"/>
              </a:rPr>
              <a:t>i</a:t>
            </a:r>
            <a:r>
              <a:rPr sz="3200" spc="4" dirty="0">
                <a:latin typeface="Times New Roman"/>
                <a:cs typeface="Times New Roman"/>
              </a:rPr>
              <a:t>dad</a:t>
            </a:r>
            <a:r>
              <a:rPr sz="3200" dirty="0">
                <a:latin typeface="Times New Roman"/>
                <a:cs typeface="Times New Roman"/>
              </a:rPr>
              <a:t>, </a:t>
            </a:r>
            <a:r>
              <a:rPr sz="3200" spc="4" dirty="0">
                <a:latin typeface="Times New Roman"/>
                <a:cs typeface="Times New Roman"/>
              </a:rPr>
              <a:t>d</a:t>
            </a:r>
            <a:r>
              <a:rPr sz="3200" spc="-4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4" dirty="0">
                <a:latin typeface="Times New Roman"/>
                <a:cs typeface="Times New Roman"/>
              </a:rPr>
              <a:t>p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spc="9" dirty="0">
                <a:latin typeface="Times New Roman"/>
                <a:cs typeface="Times New Roman"/>
              </a:rPr>
              <a:t>n</a:t>
            </a:r>
            <a:r>
              <a:rPr sz="3200" spc="-4" dirty="0">
                <a:latin typeface="Times New Roman"/>
                <a:cs typeface="Times New Roman"/>
              </a:rPr>
              <a:t>i</a:t>
            </a:r>
            <a:r>
              <a:rPr sz="3200" spc="4" dirty="0">
                <a:latin typeface="Times New Roman"/>
                <a:cs typeface="Times New Roman"/>
              </a:rPr>
              <a:t>b</a:t>
            </a:r>
            <a:r>
              <a:rPr sz="3200" spc="-4" dirty="0">
                <a:latin typeface="Times New Roman"/>
                <a:cs typeface="Times New Roman"/>
              </a:rPr>
              <a:t>il</a:t>
            </a:r>
            <a:r>
              <a:rPr sz="3200" spc="-14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da</a:t>
            </a:r>
            <a:r>
              <a:rPr sz="3200" spc="4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, r</a:t>
            </a:r>
            <a:r>
              <a:rPr sz="3200" spc="4" dirty="0">
                <a:latin typeface="Times New Roman"/>
                <a:cs typeface="Times New Roman"/>
              </a:rPr>
              <a:t>end</a:t>
            </a:r>
            <a:r>
              <a:rPr sz="3200" spc="-4" dirty="0">
                <a:latin typeface="Times New Roman"/>
                <a:cs typeface="Times New Roman"/>
              </a:rPr>
              <a:t>i</a:t>
            </a:r>
            <a:r>
              <a:rPr sz="3200" spc="4" dirty="0">
                <a:latin typeface="Times New Roman"/>
                <a:cs typeface="Times New Roman"/>
              </a:rPr>
              <a:t>m</a:t>
            </a:r>
            <a:r>
              <a:rPr sz="3200" spc="-14" dirty="0">
                <a:latin typeface="Times New Roman"/>
                <a:cs typeface="Times New Roman"/>
              </a:rPr>
              <a:t>i</a:t>
            </a:r>
            <a:r>
              <a:rPr sz="3200" spc="-4" dirty="0">
                <a:latin typeface="Times New Roman"/>
                <a:cs typeface="Times New Roman"/>
              </a:rPr>
              <a:t>e</a:t>
            </a:r>
            <a:r>
              <a:rPr sz="3200" spc="9" dirty="0">
                <a:latin typeface="Times New Roman"/>
                <a:cs typeface="Times New Roman"/>
              </a:rPr>
              <a:t>n</a:t>
            </a:r>
            <a:r>
              <a:rPr sz="3200" spc="-4" dirty="0">
                <a:latin typeface="Times New Roman"/>
                <a:cs typeface="Times New Roman"/>
              </a:rPr>
              <a:t>t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, s</a:t>
            </a:r>
            <a:r>
              <a:rPr sz="3200" spc="4" dirty="0">
                <a:latin typeface="Times New Roman"/>
                <a:cs typeface="Times New Roman"/>
              </a:rPr>
              <a:t>eg</a:t>
            </a:r>
            <a:r>
              <a:rPr sz="3200" spc="-4" dirty="0"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ri</a:t>
            </a:r>
            <a:r>
              <a:rPr sz="3200" spc="4" dirty="0">
                <a:latin typeface="Times New Roman"/>
                <a:cs typeface="Times New Roman"/>
              </a:rPr>
              <a:t>da</a:t>
            </a:r>
            <a:r>
              <a:rPr sz="3200" spc="-4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, f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spc="-4" dirty="0">
                <a:latin typeface="Times New Roman"/>
                <a:cs typeface="Times New Roman"/>
              </a:rPr>
              <a:t>cil</a:t>
            </a:r>
            <a:r>
              <a:rPr sz="3200" spc="-14" dirty="0">
                <a:latin typeface="Times New Roman"/>
                <a:cs typeface="Times New Roman"/>
              </a:rPr>
              <a:t>i</a:t>
            </a:r>
            <a:r>
              <a:rPr sz="3200" spc="4" dirty="0">
                <a:latin typeface="Times New Roman"/>
                <a:cs typeface="Times New Roman"/>
              </a:rPr>
              <a:t>d</a:t>
            </a:r>
            <a:r>
              <a:rPr sz="3200" spc="9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d </a:t>
            </a:r>
            <a:r>
              <a:rPr sz="3200" spc="4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e</a:t>
            </a:r>
            <a:r>
              <a:rPr sz="3200" spc="-14" dirty="0">
                <a:latin typeface="Times New Roman"/>
                <a:cs typeface="Times New Roman"/>
              </a:rPr>
              <a:t> </a:t>
            </a:r>
            <a:r>
              <a:rPr sz="3200" spc="4" dirty="0" err="1">
                <a:latin typeface="Times New Roman"/>
                <a:cs typeface="Times New Roman"/>
              </a:rPr>
              <a:t>ge</a:t>
            </a:r>
            <a:r>
              <a:rPr sz="3200" dirty="0" err="1">
                <a:latin typeface="Times New Roman"/>
                <a:cs typeface="Times New Roman"/>
              </a:rPr>
              <a:t>st</a:t>
            </a:r>
            <a:r>
              <a:rPr sz="3200" spc="-14" dirty="0" err="1">
                <a:latin typeface="Times New Roman"/>
                <a:cs typeface="Times New Roman"/>
              </a:rPr>
              <a:t>i</a:t>
            </a:r>
            <a:r>
              <a:rPr sz="3200" spc="4" dirty="0" err="1">
                <a:latin typeface="Times New Roman"/>
                <a:cs typeface="Times New Roman"/>
              </a:rPr>
              <a:t>ón</a:t>
            </a:r>
            <a:r>
              <a:rPr sz="3200" dirty="0"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87017" y="2911198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456" y="4397734"/>
            <a:ext cx="6415092" cy="15112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f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cil</a:t>
            </a:r>
            <a:r>
              <a:rPr sz="3200" spc="-14" dirty="0">
                <a:latin typeface="Times New Roman"/>
                <a:cs typeface="Times New Roman"/>
              </a:rPr>
              <a:t>i</a:t>
            </a:r>
            <a:r>
              <a:rPr sz="3200" spc="4" dirty="0">
                <a:latin typeface="Times New Roman"/>
                <a:cs typeface="Times New Roman"/>
              </a:rPr>
              <a:t>d</a:t>
            </a:r>
            <a:r>
              <a:rPr sz="3200" spc="-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d </a:t>
            </a:r>
            <a:r>
              <a:rPr sz="3200" spc="4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e</a:t>
            </a:r>
            <a:r>
              <a:rPr sz="3200" spc="9" dirty="0">
                <a:latin typeface="Times New Roman"/>
                <a:cs typeface="Times New Roman"/>
              </a:rPr>
              <a:t> </a:t>
            </a:r>
            <a:r>
              <a:rPr sz="3200" spc="4" dirty="0">
                <a:latin typeface="Times New Roman"/>
                <a:cs typeface="Times New Roman"/>
              </a:rPr>
              <a:t>u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4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, </a:t>
            </a:r>
            <a:r>
              <a:rPr sz="3200" spc="-4" dirty="0">
                <a:latin typeface="Times New Roman"/>
                <a:cs typeface="Times New Roman"/>
              </a:rPr>
              <a:t>a</a:t>
            </a:r>
            <a:r>
              <a:rPr sz="3200" spc="9" dirty="0">
                <a:latin typeface="Times New Roman"/>
                <a:cs typeface="Times New Roman"/>
              </a:rPr>
              <a:t>d</a:t>
            </a:r>
            <a:r>
              <a:rPr sz="3200" spc="4" dirty="0">
                <a:latin typeface="Times New Roman"/>
                <a:cs typeface="Times New Roman"/>
              </a:rPr>
              <a:t>ap</a:t>
            </a:r>
            <a:r>
              <a:rPr sz="3200" spc="-4" dirty="0">
                <a:latin typeface="Times New Roman"/>
                <a:cs typeface="Times New Roman"/>
              </a:rPr>
              <a:t>ta</a:t>
            </a:r>
            <a:r>
              <a:rPr sz="3200" dirty="0">
                <a:latin typeface="Times New Roman"/>
                <a:cs typeface="Times New Roman"/>
              </a:rPr>
              <a:t>bil</a:t>
            </a:r>
            <a:r>
              <a:rPr sz="3200" spc="-14" dirty="0">
                <a:latin typeface="Times New Roman"/>
                <a:cs typeface="Times New Roman"/>
              </a:rPr>
              <a:t>i</a:t>
            </a:r>
            <a:r>
              <a:rPr sz="3200" spc="4" dirty="0">
                <a:latin typeface="Times New Roman"/>
                <a:cs typeface="Times New Roman"/>
              </a:rPr>
              <a:t>d</a:t>
            </a:r>
            <a:r>
              <a:rPr sz="3200" spc="-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d y</a:t>
            </a:r>
            <a:r>
              <a:rPr sz="3200" spc="9" dirty="0">
                <a:latin typeface="Times New Roman"/>
                <a:cs typeface="Times New Roman"/>
              </a:rPr>
              <a:t> 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spc="-14" dirty="0">
                <a:latin typeface="Times New Roman"/>
                <a:cs typeface="Times New Roman"/>
              </a:rPr>
              <a:t>j</a:t>
            </a:r>
            <a:r>
              <a:rPr sz="3200" dirty="0">
                <a:latin typeface="Times New Roman"/>
                <a:cs typeface="Times New Roman"/>
              </a:rPr>
              <a:t>uste</a:t>
            </a:r>
          </a:p>
          <a:p>
            <a:pPr marL="12700" marR="61036">
              <a:lnSpc>
                <a:spcPct val="95825"/>
              </a:lnSpc>
            </a:pPr>
            <a:r>
              <a:rPr lang="es-CO" sz="3200" spc="4" dirty="0">
                <a:latin typeface="Times New Roman"/>
                <a:cs typeface="Times New Roman"/>
              </a:rPr>
              <a:t>p</a:t>
            </a:r>
            <a:r>
              <a:rPr sz="3200" dirty="0" err="1">
                <a:latin typeface="Times New Roman"/>
                <a:cs typeface="Times New Roman"/>
              </a:rPr>
              <a:t>r</a:t>
            </a:r>
            <a:r>
              <a:rPr sz="3200" spc="4" dirty="0" err="1">
                <a:latin typeface="Times New Roman"/>
                <a:cs typeface="Times New Roman"/>
              </a:rPr>
              <a:t>e</a:t>
            </a:r>
            <a:r>
              <a:rPr sz="3200" spc="-9" dirty="0" err="1">
                <a:latin typeface="Times New Roman"/>
                <a:cs typeface="Times New Roman"/>
              </a:rPr>
              <a:t>s</a:t>
            </a:r>
            <a:r>
              <a:rPr sz="3200" spc="4" dirty="0" err="1">
                <a:latin typeface="Times New Roman"/>
                <a:cs typeface="Times New Roman"/>
              </a:rPr>
              <a:t>upu</a:t>
            </a:r>
            <a:r>
              <a:rPr sz="3200" spc="-4" dirty="0" err="1">
                <a:latin typeface="Times New Roman"/>
                <a:cs typeface="Times New Roman"/>
              </a:rPr>
              <a:t>e</a:t>
            </a:r>
            <a:r>
              <a:rPr sz="3200" dirty="0" err="1">
                <a:latin typeface="Times New Roman"/>
                <a:cs typeface="Times New Roman"/>
              </a:rPr>
              <a:t>s</a:t>
            </a:r>
            <a:r>
              <a:rPr sz="3200" spc="-4" dirty="0" err="1">
                <a:latin typeface="Times New Roman"/>
                <a:cs typeface="Times New Roman"/>
              </a:rPr>
              <a:t>to</a:t>
            </a:r>
            <a:r>
              <a:rPr lang="es-CO" sz="3200" spc="-4" dirty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987"/>
              </a:spcBef>
            </a:pPr>
            <a:r>
              <a:rPr sz="3200" dirty="0">
                <a:latin typeface="Times New Roman"/>
                <a:cs typeface="Times New Roman"/>
              </a:rPr>
              <a:t>L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19" dirty="0">
                <a:latin typeface="Times New Roman"/>
                <a:cs typeface="Times New Roman"/>
              </a:rPr>
              <a:t> </a:t>
            </a:r>
            <a:r>
              <a:rPr sz="3200" spc="-4" dirty="0">
                <a:latin typeface="Times New Roman"/>
                <a:cs typeface="Times New Roman"/>
              </a:rPr>
              <a:t>b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spc="-4" dirty="0">
                <a:latin typeface="Times New Roman"/>
                <a:cs typeface="Times New Roman"/>
              </a:rPr>
              <a:t>l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spc="9" dirty="0">
                <a:latin typeface="Times New Roman"/>
                <a:cs typeface="Times New Roman"/>
              </a:rPr>
              <a:t>n</a:t>
            </a:r>
            <a:r>
              <a:rPr sz="3200" spc="4" dirty="0">
                <a:latin typeface="Times New Roman"/>
                <a:cs typeface="Times New Roman"/>
              </a:rPr>
              <a:t>c</a:t>
            </a:r>
            <a:r>
              <a:rPr sz="3200" spc="-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 s</a:t>
            </a:r>
            <a:r>
              <a:rPr sz="3200" spc="-4" dirty="0">
                <a:latin typeface="Times New Roman"/>
                <a:cs typeface="Times New Roman"/>
              </a:rPr>
              <a:t>ie</a:t>
            </a:r>
            <a:r>
              <a:rPr sz="3200" spc="4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pre s</a:t>
            </a:r>
            <a:r>
              <a:rPr sz="3200" spc="-4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n </a:t>
            </a:r>
            <a:r>
              <a:rPr sz="3200" spc="4" dirty="0" err="1">
                <a:latin typeface="Times New Roman"/>
                <a:cs typeface="Times New Roman"/>
              </a:rPr>
              <a:t>ne</a:t>
            </a:r>
            <a:r>
              <a:rPr sz="3200" spc="-4" dirty="0" err="1">
                <a:latin typeface="Times New Roman"/>
                <a:cs typeface="Times New Roman"/>
              </a:rPr>
              <a:t>c</a:t>
            </a:r>
            <a:r>
              <a:rPr sz="3200" dirty="0" err="1">
                <a:latin typeface="Times New Roman"/>
                <a:cs typeface="Times New Roman"/>
              </a:rPr>
              <a:t>es</a:t>
            </a:r>
            <a:r>
              <a:rPr sz="3200" spc="14" dirty="0" err="1">
                <a:latin typeface="Times New Roman"/>
                <a:cs typeface="Times New Roman"/>
              </a:rPr>
              <a:t>a</a:t>
            </a:r>
            <a:r>
              <a:rPr sz="3200" dirty="0" err="1">
                <a:latin typeface="Times New Roman"/>
                <a:cs typeface="Times New Roman"/>
              </a:rPr>
              <a:t>r</a:t>
            </a:r>
            <a:r>
              <a:rPr sz="3200" spc="-25" dirty="0" err="1">
                <a:latin typeface="Times New Roman"/>
                <a:cs typeface="Times New Roman"/>
              </a:rPr>
              <a:t>i</a:t>
            </a:r>
            <a:r>
              <a:rPr sz="3200" spc="4" dirty="0" err="1">
                <a:latin typeface="Times New Roman"/>
                <a:cs typeface="Times New Roman"/>
              </a:rPr>
              <a:t>o</a:t>
            </a:r>
            <a:r>
              <a:rPr sz="3200" dirty="0" err="1">
                <a:latin typeface="Times New Roman"/>
                <a:cs typeface="Times New Roman"/>
              </a:rPr>
              <a:t>s</a:t>
            </a:r>
            <a:r>
              <a:rPr lang="es-CO" sz="3200" dirty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44178" y="4397734"/>
            <a:ext cx="38116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8541" y="5450768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dirty="0">
                <a:latin typeface="Times New Roman"/>
                <a:cs typeface="Times New Roman"/>
              </a:rPr>
              <a:t>•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59827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36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2287016" y="572836"/>
            <a:ext cx="6976090" cy="13702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4180"/>
              </a:lnSpc>
              <a:spcBef>
                <a:spcPts val="209"/>
              </a:spcBef>
            </a:pPr>
            <a:r>
              <a:rPr sz="4000" spc="-14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000" spc="14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ca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4000" spc="-9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bi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li</a:t>
            </a:r>
            <a:r>
              <a:rPr sz="4000" spc="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sz="4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4000" spc="-19" dirty="0"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ce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lo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1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tos</a:t>
            </a:r>
            <a:endParaRPr sz="40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76123">
              <a:lnSpc>
                <a:spcPct val="95825"/>
              </a:lnSpc>
              <a:spcBef>
                <a:spcPts val="3139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00200" y="1627986"/>
            <a:ext cx="859708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2955"/>
              </a:lnSpc>
              <a:spcBef>
                <a:spcPts val="147"/>
              </a:spcBef>
              <a:buFont typeface="Arial" panose="020B0604020202020204" pitchFamily="34" charset="0"/>
              <a:buChar char="•"/>
            </a:pPr>
            <a:r>
              <a:rPr sz="2800" spc="-4" dirty="0">
                <a:latin typeface="Times New Roman"/>
                <a:cs typeface="Times New Roman"/>
              </a:rPr>
              <a:t>H</a:t>
            </a:r>
            <a:r>
              <a:rPr lang="es-MX" sz="2800" spc="-14" dirty="0">
                <a:latin typeface="Times New Roman"/>
                <a:cs typeface="Times New Roman"/>
              </a:rPr>
              <a:t>a</a:t>
            </a:r>
            <a:r>
              <a:rPr sz="2800" spc="-4" dirty="0" err="1">
                <a:latin typeface="Times New Roman"/>
                <a:cs typeface="Times New Roman"/>
              </a:rPr>
              <a:t>c</a:t>
            </a:r>
            <a:r>
              <a:rPr sz="2800" spc="-14" dirty="0" err="1">
                <a:latin typeface="Times New Roman"/>
                <a:cs typeface="Times New Roman"/>
              </a:rPr>
              <a:t>e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-29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</a:t>
            </a:r>
            <a:r>
              <a:rPr sz="2800" spc="9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8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má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32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t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38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estén di</a:t>
            </a:r>
            <a:r>
              <a:rPr sz="2800" spc="14" dirty="0">
                <a:latin typeface="Times New Roman"/>
                <a:cs typeface="Times New Roman"/>
              </a:rPr>
              <a:t>s</a:t>
            </a: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spc="4" dirty="0">
                <a:latin typeface="Times New Roman"/>
                <a:cs typeface="Times New Roman"/>
              </a:rPr>
              <a:t>o</a:t>
            </a:r>
            <a:r>
              <a:rPr sz="2800" spc="1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i</a:t>
            </a:r>
            <a:r>
              <a:rPr sz="2800" spc="4" dirty="0">
                <a:latin typeface="Times New Roman"/>
                <a:cs typeface="Times New Roman"/>
              </a:rPr>
              <a:t>b</a:t>
            </a:r>
            <a:r>
              <a:rPr sz="2800" spc="9" dirty="0">
                <a:latin typeface="Times New Roman"/>
                <a:cs typeface="Times New Roman"/>
              </a:rPr>
              <a:t>l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107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p</a:t>
            </a:r>
            <a:r>
              <a:rPr sz="2800" spc="-29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-43" dirty="0">
                <a:latin typeface="Times New Roman"/>
                <a:cs typeface="Times New Roman"/>
              </a:rPr>
              <a:t> </a:t>
            </a:r>
            <a:r>
              <a:rPr sz="2800" spc="4" dirty="0" err="1">
                <a:latin typeface="Times New Roman"/>
                <a:cs typeface="Times New Roman"/>
              </a:rPr>
              <a:t>l</a:t>
            </a:r>
            <a:r>
              <a:rPr sz="2800" spc="19" dirty="0" err="1">
                <a:latin typeface="Times New Roman"/>
                <a:cs typeface="Times New Roman"/>
              </a:rPr>
              <a:t>o</a:t>
            </a:r>
            <a:r>
              <a:rPr sz="2800" dirty="0" err="1">
                <a:latin typeface="Times New Roman"/>
                <a:cs typeface="Times New Roman"/>
              </a:rPr>
              <a:t>s</a:t>
            </a:r>
            <a:r>
              <a:rPr lang="es-MX" sz="2800" dirty="0">
                <a:latin typeface="Times New Roman"/>
                <a:cs typeface="Times New Roman"/>
              </a:rPr>
              <a:t> usuarios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4423" y="1992178"/>
            <a:ext cx="403644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>
                <a:latin typeface="Times New Roman"/>
                <a:cs typeface="Times New Roman"/>
              </a:rPr>
              <a:t>(</a:t>
            </a:r>
            <a:r>
              <a:rPr lang="es-CO" sz="2800" spc="-9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800" spc="-5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19" dirty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spc="-23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CO" sz="2800" spc="-4" dirty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8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spc="9" dirty="0" err="1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8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8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8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800" spc="19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59506" y="2401053"/>
            <a:ext cx="919906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2955"/>
              </a:lnSpc>
              <a:spcBef>
                <a:spcPts val="147"/>
              </a:spcBef>
              <a:buFont typeface="Arial" panose="020B0604020202020204" pitchFamily="34" charset="0"/>
              <a:buChar char="•"/>
            </a:pPr>
            <a:r>
              <a:rPr lang="es-ES" sz="2800" spc="-4" dirty="0">
                <a:latin typeface="Times New Roman"/>
                <a:cs typeface="Times New Roman"/>
              </a:rPr>
              <a:t>Escalar y </a:t>
            </a:r>
            <a:r>
              <a:rPr sz="2800" spc="-4" dirty="0" err="1">
                <a:latin typeface="Times New Roman"/>
                <a:cs typeface="Times New Roman"/>
              </a:rPr>
              <a:t>a</a:t>
            </a:r>
            <a:r>
              <a:rPr sz="2800" spc="-19" dirty="0" err="1">
                <a:latin typeface="Times New Roman"/>
                <a:cs typeface="Times New Roman"/>
              </a:rPr>
              <a:t>c</a:t>
            </a:r>
            <a:r>
              <a:rPr sz="2800" spc="4" dirty="0" err="1">
                <a:latin typeface="Times New Roman"/>
                <a:cs typeface="Times New Roman"/>
              </a:rPr>
              <a:t>t</a:t>
            </a:r>
            <a:r>
              <a:rPr sz="2800" spc="19" dirty="0" err="1">
                <a:latin typeface="Times New Roman"/>
                <a:cs typeface="Times New Roman"/>
              </a:rPr>
              <a:t>u</a:t>
            </a:r>
            <a:r>
              <a:rPr sz="2800" spc="-14" dirty="0" err="1">
                <a:latin typeface="Times New Roman"/>
                <a:cs typeface="Times New Roman"/>
              </a:rPr>
              <a:t>a</a:t>
            </a:r>
            <a:r>
              <a:rPr sz="2800" spc="4" dirty="0" err="1">
                <a:latin typeface="Times New Roman"/>
                <a:cs typeface="Times New Roman"/>
              </a:rPr>
              <a:t>li</a:t>
            </a:r>
            <a:r>
              <a:rPr sz="2800" spc="-4" dirty="0" err="1">
                <a:latin typeface="Times New Roman"/>
                <a:cs typeface="Times New Roman"/>
              </a:rPr>
              <a:t>z</a:t>
            </a:r>
            <a:r>
              <a:rPr sz="2800" spc="-14" dirty="0" err="1">
                <a:latin typeface="Times New Roman"/>
                <a:cs typeface="Times New Roman"/>
              </a:rPr>
              <a:t>a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-13" dirty="0">
                <a:latin typeface="Times New Roman"/>
                <a:cs typeface="Times New Roman"/>
              </a:rPr>
              <a:t> </a:t>
            </a:r>
            <a:r>
              <a:rPr sz="2800" spc="9" dirty="0">
                <a:latin typeface="Times New Roman"/>
                <a:cs typeface="Times New Roman"/>
              </a:rPr>
              <a:t>l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spc="-1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3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de</a:t>
            </a:r>
            <a:r>
              <a:rPr sz="2800" spc="-26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 </a:t>
            </a:r>
            <a:r>
              <a:rPr sz="2800" spc="-4" dirty="0" err="1">
                <a:latin typeface="Times New Roman"/>
                <a:cs typeface="Times New Roman"/>
              </a:rPr>
              <a:t>e</a:t>
            </a:r>
            <a:r>
              <a:rPr sz="2800" spc="-14" dirty="0" err="1">
                <a:latin typeface="Times New Roman"/>
                <a:cs typeface="Times New Roman"/>
              </a:rPr>
              <a:t>m</a:t>
            </a:r>
            <a:r>
              <a:rPr sz="2800" spc="4" dirty="0" err="1">
                <a:latin typeface="Times New Roman"/>
                <a:cs typeface="Times New Roman"/>
              </a:rPr>
              <a:t>pr</a:t>
            </a:r>
            <a:r>
              <a:rPr sz="2800" dirty="0" err="1">
                <a:latin typeface="Times New Roman"/>
                <a:cs typeface="Times New Roman"/>
              </a:rPr>
              <a:t>e</a:t>
            </a:r>
            <a:r>
              <a:rPr sz="2800" spc="9" dirty="0" err="1">
                <a:latin typeface="Times New Roman"/>
                <a:cs typeface="Times New Roman"/>
              </a:rPr>
              <a:t>s</a:t>
            </a:r>
            <a:r>
              <a:rPr sz="2800" dirty="0" err="1">
                <a:latin typeface="Times New Roman"/>
                <a:cs typeface="Times New Roman"/>
              </a:rPr>
              <a:t>a</a:t>
            </a:r>
            <a:r>
              <a:rPr sz="2800" spc="-68" dirty="0">
                <a:latin typeface="Times New Roman"/>
                <a:cs typeface="Times New Roman"/>
              </a:rPr>
              <a:t> </a:t>
            </a:r>
            <a:r>
              <a:rPr sz="2800" spc="9" dirty="0">
                <a:latin typeface="Times New Roman"/>
                <a:cs typeface="Times New Roman"/>
              </a:rPr>
              <a:t>(</a:t>
            </a:r>
            <a:r>
              <a:rPr lang="es-CO" sz="2800" dirty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800" spc="-14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spc="4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800" spc="-5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CO" sz="2800" spc="-29" dirty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8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é</a:t>
            </a:r>
            <a:r>
              <a:rPr sz="28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800" spc="19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8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8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8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744521" y="2801339"/>
            <a:ext cx="223519" cy="7510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26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31922" y="3055846"/>
            <a:ext cx="7547560" cy="37402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39873" indent="-342900">
              <a:lnSpc>
                <a:spcPts val="2550"/>
              </a:lnSpc>
              <a:spcBef>
                <a:spcPts val="127"/>
              </a:spcBef>
              <a:buFont typeface="Wingdings" panose="05000000000000000000" pitchFamily="2" charset="2"/>
              <a:buChar char="§"/>
            </a:pPr>
            <a:r>
              <a:rPr sz="2000" spc="-4" dirty="0">
                <a:latin typeface="Times New Roman"/>
                <a:cs typeface="Times New Roman"/>
              </a:rPr>
              <a:t>C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nec</a:t>
            </a:r>
            <a:r>
              <a:rPr sz="2000" spc="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ar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4" dirty="0">
                <a:latin typeface="Times New Roman"/>
                <a:cs typeface="Times New Roman"/>
              </a:rPr>
              <a:t>AN</a:t>
            </a:r>
            <a:r>
              <a:rPr sz="2000" dirty="0">
                <a:latin typeface="Times New Roman"/>
                <a:cs typeface="Times New Roman"/>
              </a:rPr>
              <a:t>s de </a:t>
            </a:r>
            <a:r>
              <a:rPr lang="es-CO" sz="2000" spc="-4" dirty="0">
                <a:latin typeface="Times New Roman"/>
                <a:cs typeface="Times New Roman"/>
              </a:rPr>
              <a:t>d</a:t>
            </a:r>
            <a:r>
              <a:rPr sz="2000" spc="14" dirty="0" err="1">
                <a:latin typeface="Times New Roman"/>
                <a:cs typeface="Times New Roman"/>
              </a:rPr>
              <a:t>e</a:t>
            </a:r>
            <a:r>
              <a:rPr sz="2000" spc="-9" dirty="0" err="1">
                <a:latin typeface="Times New Roman"/>
                <a:cs typeface="Times New Roman"/>
              </a:rPr>
              <a:t>p</a:t>
            </a:r>
            <a:r>
              <a:rPr sz="2000" dirty="0" err="1">
                <a:latin typeface="Times New Roman"/>
                <a:cs typeface="Times New Roman"/>
              </a:rPr>
              <a:t>a</a:t>
            </a:r>
            <a:r>
              <a:rPr sz="2000" spc="14" dirty="0" err="1">
                <a:latin typeface="Times New Roman"/>
                <a:cs typeface="Times New Roman"/>
              </a:rPr>
              <a:t>r</a:t>
            </a:r>
            <a:r>
              <a:rPr sz="2000" spc="4" dirty="0" err="1">
                <a:latin typeface="Times New Roman"/>
                <a:cs typeface="Times New Roman"/>
              </a:rPr>
              <a:t>t</a:t>
            </a:r>
            <a:r>
              <a:rPr sz="2000" dirty="0" err="1">
                <a:latin typeface="Times New Roman"/>
                <a:cs typeface="Times New Roman"/>
              </a:rPr>
              <a:t>a</a:t>
            </a:r>
            <a:r>
              <a:rPr sz="2000" spc="-19" dirty="0" err="1">
                <a:latin typeface="Times New Roman"/>
                <a:cs typeface="Times New Roman"/>
              </a:rPr>
              <a:t>m</a:t>
            </a:r>
            <a:r>
              <a:rPr sz="2000" dirty="0" err="1">
                <a:latin typeface="Times New Roman"/>
                <a:cs typeface="Times New Roman"/>
              </a:rPr>
              <a:t>entos</a:t>
            </a:r>
            <a:r>
              <a:rPr lang="es-ES" sz="2000" dirty="0">
                <a:latin typeface="Times New Roman"/>
                <a:cs typeface="Times New Roman"/>
              </a:rPr>
              <a:t>, divisiones o áreas.</a:t>
            </a:r>
          </a:p>
          <a:p>
            <a:pPr marL="355600" indent="-342900">
              <a:lnSpc>
                <a:spcPts val="2590"/>
              </a:lnSpc>
              <a:spcBef>
                <a:spcPts val="724"/>
              </a:spcBef>
              <a:buFont typeface="Wingdings" panose="05000000000000000000" pitchFamily="2" charset="2"/>
              <a:buChar char="§"/>
            </a:pPr>
            <a:r>
              <a:rPr sz="2000" spc="-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esol</a:t>
            </a:r>
            <a:r>
              <a:rPr sz="2000" spc="4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er cuel</a:t>
            </a:r>
            <a:r>
              <a:rPr sz="2000" spc="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os de </a:t>
            </a:r>
            <a:r>
              <a:rPr sz="2000" spc="-4" dirty="0">
                <a:latin typeface="Times New Roman"/>
                <a:cs typeface="Times New Roman"/>
              </a:rPr>
              <a:t>b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9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el</a:t>
            </a:r>
            <a:r>
              <a:rPr sz="2000" spc="4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</a:t>
            </a:r>
            <a:r>
              <a:rPr sz="2000" spc="-4" dirty="0">
                <a:latin typeface="Times New Roman"/>
                <a:cs typeface="Times New Roman"/>
              </a:rPr>
              <a:t>AN/</a:t>
            </a:r>
            <a:r>
              <a:rPr sz="2000" spc="-129" dirty="0">
                <a:latin typeface="Times New Roman"/>
                <a:cs typeface="Times New Roman"/>
              </a:rPr>
              <a:t>W</a:t>
            </a:r>
            <a:r>
              <a:rPr sz="2000" spc="-13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 por </a:t>
            </a:r>
            <a:r>
              <a:rPr sz="2000" dirty="0" err="1">
                <a:latin typeface="Times New Roman"/>
                <a:cs typeface="Times New Roman"/>
              </a:rPr>
              <a:t>au</a:t>
            </a:r>
            <a:r>
              <a:rPr sz="2000" spc="-4" dirty="0" err="1">
                <a:latin typeface="Times New Roman"/>
                <a:cs typeface="Times New Roman"/>
              </a:rPr>
              <a:t>m</a:t>
            </a:r>
            <a:r>
              <a:rPr sz="2000" dirty="0" err="1">
                <a:latin typeface="Times New Roman"/>
                <a:cs typeface="Times New Roman"/>
              </a:rPr>
              <a:t>en</a:t>
            </a:r>
            <a:r>
              <a:rPr sz="2000" spc="19" dirty="0" err="1">
                <a:latin typeface="Times New Roman"/>
                <a:cs typeface="Times New Roman"/>
              </a:rPr>
              <a:t>t</a:t>
            </a:r>
            <a:r>
              <a:rPr sz="2000" dirty="0" err="1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4" dirty="0" err="1">
                <a:latin typeface="Times New Roman"/>
                <a:cs typeface="Times New Roman"/>
              </a:rPr>
              <a:t>tr</a:t>
            </a:r>
            <a:r>
              <a:rPr sz="2000" dirty="0" err="1">
                <a:latin typeface="Times New Roman"/>
                <a:cs typeface="Times New Roman"/>
              </a:rPr>
              <a:t>á</a:t>
            </a:r>
            <a:r>
              <a:rPr sz="2000" spc="4" dirty="0" err="1">
                <a:latin typeface="Times New Roman"/>
                <a:cs typeface="Times New Roman"/>
              </a:rPr>
              <a:t>fi</a:t>
            </a:r>
            <a:r>
              <a:rPr sz="2000" dirty="0" err="1">
                <a:latin typeface="Times New Roman"/>
                <a:cs typeface="Times New Roman"/>
              </a:rPr>
              <a:t>co</a:t>
            </a:r>
            <a:r>
              <a:rPr lang="es-ES" sz="2000" dirty="0">
                <a:latin typeface="Times New Roman"/>
                <a:cs typeface="Times New Roman"/>
              </a:rPr>
              <a:t>.</a:t>
            </a:r>
          </a:p>
          <a:p>
            <a:pPr marL="355600" marR="332790" indent="-342900">
              <a:lnSpc>
                <a:spcPts val="2590"/>
              </a:lnSpc>
              <a:spcBef>
                <a:spcPts val="697"/>
              </a:spcBef>
              <a:buFont typeface="Wingdings" panose="05000000000000000000" pitchFamily="2" charset="2"/>
              <a:buChar char="§"/>
            </a:pPr>
            <a:r>
              <a:rPr sz="2000" dirty="0" err="1">
                <a:latin typeface="Times New Roman"/>
                <a:cs typeface="Times New Roman"/>
              </a:rPr>
              <a:t>P</a:t>
            </a:r>
            <a:r>
              <a:rPr sz="2000" spc="14" dirty="0" err="1">
                <a:latin typeface="Times New Roman"/>
                <a:cs typeface="Times New Roman"/>
              </a:rPr>
              <a:t>r</a:t>
            </a:r>
            <a:r>
              <a:rPr sz="2000" dirty="0" err="1">
                <a:latin typeface="Times New Roman"/>
                <a:cs typeface="Times New Roman"/>
              </a:rPr>
              <a:t>o</a:t>
            </a:r>
            <a:r>
              <a:rPr sz="2000" spc="-9" dirty="0" err="1">
                <a:latin typeface="Times New Roman"/>
                <a:cs typeface="Times New Roman"/>
              </a:rPr>
              <a:t>v</a:t>
            </a:r>
            <a:r>
              <a:rPr sz="2000" dirty="0" err="1">
                <a:latin typeface="Times New Roman"/>
                <a:cs typeface="Times New Roman"/>
              </a:rPr>
              <a:t>eer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9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 serv</a:t>
            </a:r>
            <a:r>
              <a:rPr sz="2000" spc="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1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es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9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4" dirty="0">
                <a:latin typeface="Times New Roman"/>
                <a:cs typeface="Times New Roman"/>
              </a:rPr>
              <a:t>li</a:t>
            </a:r>
            <a:r>
              <a:rPr sz="2000" dirty="0">
                <a:latin typeface="Times New Roman"/>
                <a:cs typeface="Times New Roman"/>
              </a:rPr>
              <a:t>zad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9" dirty="0">
                <a:latin typeface="Times New Roman"/>
                <a:cs typeface="Times New Roman"/>
              </a:rPr>
              <a:t>(</a:t>
            </a:r>
            <a:r>
              <a:rPr sz="2000" dirty="0" err="1">
                <a:latin typeface="Times New Roman"/>
                <a:cs typeface="Times New Roman"/>
              </a:rPr>
              <a:t>ej</a:t>
            </a:r>
            <a:r>
              <a:rPr lang="es-CO" sz="2000" dirty="0">
                <a:latin typeface="Times New Roman"/>
                <a:cs typeface="Times New Roman"/>
              </a:rPr>
              <a:t>.</a:t>
            </a:r>
            <a:r>
              <a:rPr sz="2000" dirty="0">
                <a:latin typeface="Times New Roman"/>
                <a:cs typeface="Times New Roman"/>
              </a:rPr>
              <a:t> g</a:t>
            </a:r>
            <a:r>
              <a:rPr sz="2000" spc="9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spc="14" dirty="0">
                <a:latin typeface="Times New Roman"/>
                <a:cs typeface="Times New Roman"/>
              </a:rPr>
              <a:t>j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 </a:t>
            </a:r>
            <a:r>
              <a:rPr sz="2000" dirty="0" err="1">
                <a:latin typeface="Times New Roman"/>
                <a:cs typeface="Times New Roman"/>
              </a:rPr>
              <a:t>se</a:t>
            </a:r>
            <a:r>
              <a:rPr sz="2000" spc="14" dirty="0" err="1">
                <a:latin typeface="Times New Roman"/>
                <a:cs typeface="Times New Roman"/>
              </a:rPr>
              <a:t>r</a:t>
            </a:r>
            <a:r>
              <a:rPr sz="2000" dirty="0" err="1">
                <a:latin typeface="Times New Roman"/>
                <a:cs typeface="Times New Roman"/>
              </a:rPr>
              <a:t>vid</a:t>
            </a:r>
            <a:r>
              <a:rPr sz="2000" spc="-4" dirty="0" err="1">
                <a:latin typeface="Times New Roman"/>
                <a:cs typeface="Times New Roman"/>
              </a:rPr>
              <a:t>o</a:t>
            </a:r>
            <a:r>
              <a:rPr sz="2000" spc="4" dirty="0" err="1">
                <a:latin typeface="Times New Roman"/>
                <a:cs typeface="Times New Roman"/>
              </a:rPr>
              <a:t>r</a:t>
            </a:r>
            <a:r>
              <a:rPr sz="2000" dirty="0" err="1">
                <a:latin typeface="Times New Roman"/>
                <a:cs typeface="Times New Roman"/>
              </a:rPr>
              <a:t>e</a:t>
            </a:r>
            <a:r>
              <a:rPr sz="2000" spc="4" dirty="0" err="1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lang="es-ES" sz="2000" dirty="0">
              <a:latin typeface="Times New Roman"/>
              <a:cs typeface="Times New Roman"/>
            </a:endParaRPr>
          </a:p>
          <a:p>
            <a:pPr marL="355600" marR="39873" indent="-342900">
              <a:lnSpc>
                <a:spcPct val="95825"/>
              </a:lnSpc>
              <a:spcBef>
                <a:spcPts val="390"/>
              </a:spcBef>
              <a:buFont typeface="Wingdings" panose="05000000000000000000" pitchFamily="2" charset="2"/>
              <a:buChar char="§"/>
            </a:pPr>
            <a:r>
              <a:rPr sz="2000" dirty="0" err="1">
                <a:latin typeface="Times New Roman"/>
                <a:cs typeface="Times New Roman"/>
              </a:rPr>
              <a:t>Mezc</a:t>
            </a:r>
            <a:r>
              <a:rPr sz="2000" spc="4" dirty="0" err="1">
                <a:latin typeface="Times New Roman"/>
                <a:cs typeface="Times New Roman"/>
              </a:rPr>
              <a:t>l</a:t>
            </a:r>
            <a:r>
              <a:rPr sz="2000" dirty="0" err="1">
                <a:latin typeface="Times New Roman"/>
                <a:cs typeface="Times New Roman"/>
              </a:rPr>
              <a:t>ar</a:t>
            </a:r>
            <a:r>
              <a:rPr sz="2000" dirty="0">
                <a:latin typeface="Times New Roman"/>
                <a:cs typeface="Times New Roman"/>
              </a:rPr>
              <a:t> dis</a:t>
            </a:r>
            <a:r>
              <a:rPr sz="2000" spc="4" dirty="0">
                <a:latin typeface="Times New Roman"/>
                <a:cs typeface="Times New Roman"/>
              </a:rPr>
              <a:t>t</a:t>
            </a:r>
            <a:r>
              <a:rPr sz="2000" spc="14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spc="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as 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ed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9" dirty="0">
                <a:latin typeface="Times New Roman"/>
                <a:cs typeface="Times New Roman"/>
              </a:rPr>
              <a:t>(</a:t>
            </a:r>
            <a:r>
              <a:rPr sz="2000" dirty="0" err="1">
                <a:latin typeface="Times New Roman"/>
                <a:cs typeface="Times New Roman"/>
              </a:rPr>
              <a:t>ej</a:t>
            </a:r>
            <a:r>
              <a:rPr lang="es-CO" sz="2000" dirty="0">
                <a:latin typeface="Times New Roman"/>
                <a:cs typeface="Times New Roman"/>
              </a:rPr>
              <a:t>. </a:t>
            </a:r>
            <a:r>
              <a:rPr lang="es-CO" sz="2000" dirty="0" err="1">
                <a:latin typeface="Times New Roman"/>
                <a:cs typeface="Times New Roman"/>
              </a:rPr>
              <a:t>Appletalk</a:t>
            </a:r>
            <a:r>
              <a:rPr sz="2000" spc="-15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 </a:t>
            </a:r>
            <a:r>
              <a:rPr sz="2000" spc="1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P)</a:t>
            </a:r>
          </a:p>
          <a:p>
            <a:pPr marL="355600" marR="430326" indent="-342900">
              <a:lnSpc>
                <a:spcPts val="2590"/>
              </a:lnSpc>
              <a:spcBef>
                <a:spcPts val="850"/>
              </a:spcBef>
              <a:buFont typeface="Wingdings" panose="05000000000000000000" pitchFamily="2" charset="2"/>
              <a:buChar char="§"/>
            </a:pPr>
            <a:r>
              <a:rPr sz="2000" spc="-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ñadir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4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evos puestos </a:t>
            </a:r>
            <a:r>
              <a:rPr sz="2000" spc="9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 d</a:t>
            </a:r>
            <a:r>
              <a:rPr sz="2000" spc="-9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 s</a:t>
            </a:r>
            <a:r>
              <a:rPr sz="2000" spc="-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por</a:t>
            </a:r>
            <a:r>
              <a:rPr sz="2000" spc="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 a </a:t>
            </a:r>
            <a:r>
              <a:rPr sz="2000" dirty="0" err="1">
                <a:latin typeface="Times New Roman"/>
                <a:cs typeface="Times New Roman"/>
              </a:rPr>
              <a:t>n</a:t>
            </a:r>
            <a:r>
              <a:rPr sz="2000" spc="9" dirty="0" err="1">
                <a:latin typeface="Times New Roman"/>
                <a:cs typeface="Times New Roman"/>
              </a:rPr>
              <a:t>u</a:t>
            </a:r>
            <a:r>
              <a:rPr sz="2000" dirty="0" err="1">
                <a:latin typeface="Times New Roman"/>
                <a:cs typeface="Times New Roman"/>
              </a:rPr>
              <a:t>e</a:t>
            </a:r>
            <a:r>
              <a:rPr sz="2000" spc="-9" dirty="0" err="1">
                <a:latin typeface="Times New Roman"/>
                <a:cs typeface="Times New Roman"/>
              </a:rPr>
              <a:t>v</a:t>
            </a:r>
            <a:r>
              <a:rPr sz="2000" dirty="0" err="1">
                <a:latin typeface="Times New Roman"/>
                <a:cs typeface="Times New Roman"/>
              </a:rPr>
              <a:t>as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o</a:t>
            </a:r>
            <a:r>
              <a:rPr sz="2000" spc="-4" dirty="0" err="1">
                <a:latin typeface="Times New Roman"/>
                <a:cs typeface="Times New Roman"/>
              </a:rPr>
              <a:t>f</a:t>
            </a:r>
            <a:r>
              <a:rPr sz="2000" spc="14" dirty="0" err="1">
                <a:latin typeface="Times New Roman"/>
                <a:cs typeface="Times New Roman"/>
              </a:rPr>
              <a:t>i</a:t>
            </a:r>
            <a:r>
              <a:rPr sz="2000" dirty="0" err="1">
                <a:latin typeface="Times New Roman"/>
                <a:cs typeface="Times New Roman"/>
              </a:rPr>
              <a:t>c</a:t>
            </a:r>
            <a:r>
              <a:rPr sz="2000" spc="14" dirty="0" err="1">
                <a:latin typeface="Times New Roman"/>
                <a:cs typeface="Times New Roman"/>
              </a:rPr>
              <a:t>i</a:t>
            </a:r>
            <a:r>
              <a:rPr sz="2000" spc="-9" dirty="0" err="1">
                <a:latin typeface="Times New Roman"/>
                <a:cs typeface="Times New Roman"/>
              </a:rPr>
              <a:t>n</a:t>
            </a:r>
            <a:r>
              <a:rPr sz="2000" dirty="0" err="1">
                <a:latin typeface="Times New Roman"/>
                <a:cs typeface="Times New Roman"/>
              </a:rPr>
              <a:t>as</a:t>
            </a:r>
            <a:r>
              <a:rPr lang="es-ES" sz="2000" dirty="0">
                <a:latin typeface="Times New Roman"/>
                <a:cs typeface="Times New Roman"/>
              </a:rPr>
              <a:t>.</a:t>
            </a:r>
          </a:p>
          <a:p>
            <a:pPr marL="355600" marR="105460" indent="-342900">
              <a:lnSpc>
                <a:spcPts val="2590"/>
              </a:lnSpc>
              <a:spcBef>
                <a:spcPts val="700"/>
              </a:spcBef>
              <a:buFont typeface="Wingdings" panose="05000000000000000000" pitchFamily="2" charset="2"/>
              <a:buChar char="§"/>
            </a:pPr>
            <a:r>
              <a:rPr lang="es-ES" sz="2000" spc="-4" dirty="0">
                <a:latin typeface="Times New Roman"/>
                <a:cs typeface="Times New Roman"/>
              </a:rPr>
              <a:t>Aña</a:t>
            </a:r>
            <a:r>
              <a:rPr sz="2000" dirty="0" err="1">
                <a:latin typeface="Times New Roman"/>
                <a:cs typeface="Times New Roman"/>
              </a:rPr>
              <a:t>dir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4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evos serv</a:t>
            </a:r>
            <a:r>
              <a:rPr sz="2000" spc="9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-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os para </a:t>
            </a:r>
            <a:r>
              <a:rPr sz="2000" spc="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ener</a:t>
            </a:r>
            <a:r>
              <a:rPr sz="2000" spc="-4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c</a:t>
            </a:r>
            <a:r>
              <a:rPr sz="2000" spc="9" dirty="0" err="1">
                <a:latin typeface="Times New Roman"/>
                <a:cs typeface="Times New Roman"/>
              </a:rPr>
              <a:t>o</a:t>
            </a:r>
            <a:r>
              <a:rPr sz="2000" spc="-19" dirty="0" err="1">
                <a:latin typeface="Times New Roman"/>
                <a:cs typeface="Times New Roman"/>
              </a:rPr>
              <a:t>m</a:t>
            </a:r>
            <a:r>
              <a:rPr sz="2000" dirty="0" err="1">
                <a:latin typeface="Times New Roman"/>
                <a:cs typeface="Times New Roman"/>
              </a:rPr>
              <a:t>u</a:t>
            </a:r>
            <a:r>
              <a:rPr sz="2000" spc="4" dirty="0" err="1">
                <a:latin typeface="Times New Roman"/>
                <a:cs typeface="Times New Roman"/>
              </a:rPr>
              <a:t>n</a:t>
            </a:r>
            <a:r>
              <a:rPr sz="2000" spc="14" dirty="0" err="1">
                <a:latin typeface="Times New Roman"/>
                <a:cs typeface="Times New Roman"/>
              </a:rPr>
              <a:t>i</a:t>
            </a:r>
            <a:r>
              <a:rPr sz="2000" dirty="0" err="1">
                <a:latin typeface="Times New Roman"/>
                <a:cs typeface="Times New Roman"/>
              </a:rPr>
              <a:t>cacio</a:t>
            </a:r>
            <a:r>
              <a:rPr sz="2000" spc="4" dirty="0" err="1">
                <a:latin typeface="Times New Roman"/>
                <a:cs typeface="Times New Roman"/>
              </a:rPr>
              <a:t>ne</a:t>
            </a:r>
            <a:r>
              <a:rPr sz="2000" dirty="0" err="1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segu</a:t>
            </a:r>
            <a:r>
              <a:rPr sz="2000" spc="14" dirty="0" err="1">
                <a:latin typeface="Times New Roman"/>
                <a:cs typeface="Times New Roman"/>
              </a:rPr>
              <a:t>r</a:t>
            </a:r>
            <a:r>
              <a:rPr lang="es-MX" sz="2000" spc="1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s </a:t>
            </a:r>
            <a:r>
              <a:rPr sz="2000" spc="4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lang="es-ES" sz="2000" dirty="0">
                <a:latin typeface="Times New Roman"/>
                <a:cs typeface="Times New Roman"/>
              </a:rPr>
              <a:t> al</a:t>
            </a:r>
            <a:r>
              <a:rPr sz="2000" dirty="0" err="1">
                <a:latin typeface="Times New Roman"/>
                <a:cs typeface="Times New Roman"/>
              </a:rPr>
              <a:t>gunos</a:t>
            </a:r>
            <a:r>
              <a:rPr sz="2000" spc="4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co</a:t>
            </a:r>
            <a:r>
              <a:rPr sz="2000" spc="-4" dirty="0" err="1">
                <a:latin typeface="Times New Roman"/>
                <a:cs typeface="Times New Roman"/>
              </a:rPr>
              <a:t>m</a:t>
            </a:r>
            <a:r>
              <a:rPr sz="2000" dirty="0" err="1">
                <a:latin typeface="Times New Roman"/>
                <a:cs typeface="Times New Roman"/>
              </a:rPr>
              <a:t>pone</a:t>
            </a:r>
            <a:r>
              <a:rPr sz="2000" spc="-9" dirty="0" err="1">
                <a:latin typeface="Times New Roman"/>
                <a:cs typeface="Times New Roman"/>
              </a:rPr>
              <a:t>n</a:t>
            </a:r>
            <a:r>
              <a:rPr sz="2000" spc="14" dirty="0" err="1">
                <a:latin typeface="Times New Roman"/>
                <a:cs typeface="Times New Roman"/>
              </a:rPr>
              <a:t>t</a:t>
            </a:r>
            <a:r>
              <a:rPr sz="2000" dirty="0" err="1">
                <a:latin typeface="Times New Roman"/>
                <a:cs typeface="Times New Roman"/>
              </a:rPr>
              <a:t>es</a:t>
            </a:r>
            <a:r>
              <a:rPr lang="es-ES" sz="200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74201" y="3242028"/>
            <a:ext cx="3573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4521" y="3617778"/>
            <a:ext cx="223519" cy="6813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4521" y="5882231"/>
            <a:ext cx="223519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26" name="Picture 2" descr="1,367 Escalabilidad Fotos de stock ...">
            <a:extLst>
              <a:ext uri="{FF2B5EF4-FFF2-40B4-BE49-F238E27FC236}">
                <a16:creationId xmlns:a16="http://schemas.microsoft.com/office/drawing/2014/main" id="{F073BEA7-E409-4402-A72F-5FF4E52E4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506" y="3156500"/>
            <a:ext cx="2257559" cy="228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00" y="3394549"/>
            <a:ext cx="4673870" cy="249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10"/>
          <p:cNvSpPr txBox="1"/>
          <p:nvPr/>
        </p:nvSpPr>
        <p:spPr>
          <a:xfrm>
            <a:off x="2288540" y="550953"/>
            <a:ext cx="650346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-4" dirty="0" err="1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ca</a:t>
            </a:r>
            <a:r>
              <a:rPr sz="4400" spc="-9" dirty="0" err="1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4400" spc="4" dirty="0" err="1">
                <a:solidFill>
                  <a:srgbClr val="FF0000"/>
                </a:solidFill>
                <a:latin typeface="Times New Roman"/>
                <a:cs typeface="Times New Roman"/>
              </a:rPr>
              <a:t>bi</a:t>
            </a:r>
            <a:r>
              <a:rPr sz="4400" dirty="0" err="1">
                <a:solidFill>
                  <a:srgbClr val="FF0000"/>
                </a:solidFill>
                <a:latin typeface="Times New Roman"/>
                <a:cs typeface="Times New Roman"/>
              </a:rPr>
              <a:t>lidad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latin typeface="Times New Roman"/>
                <a:cs typeface="Times New Roman"/>
              </a:rPr>
              <a:t>- R</a:t>
            </a:r>
            <a:r>
              <a:rPr sz="4400" spc="-14" dirty="0" err="1">
                <a:latin typeface="Times New Roman"/>
                <a:cs typeface="Times New Roman"/>
              </a:rPr>
              <a:t>e</a:t>
            </a:r>
            <a:r>
              <a:rPr sz="4400" dirty="0" err="1">
                <a:latin typeface="Times New Roman"/>
                <a:cs typeface="Times New Roman"/>
              </a:rPr>
              <a:t>str</a:t>
            </a:r>
            <a:r>
              <a:rPr sz="4400" spc="-14" dirty="0" err="1">
                <a:latin typeface="Times New Roman"/>
                <a:cs typeface="Times New Roman"/>
              </a:rPr>
              <a:t>i</a:t>
            </a:r>
            <a:r>
              <a:rPr sz="4400" dirty="0" err="1">
                <a:latin typeface="Times New Roman"/>
                <a:cs typeface="Times New Roman"/>
              </a:rPr>
              <a:t>cci</a:t>
            </a:r>
            <a:r>
              <a:rPr sz="4400" spc="-4" dirty="0" err="1">
                <a:latin typeface="Times New Roman"/>
                <a:cs typeface="Times New Roman"/>
              </a:rPr>
              <a:t>on</a:t>
            </a:r>
            <a:r>
              <a:rPr sz="4400" dirty="0" err="1">
                <a:latin typeface="Times New Roman"/>
                <a:cs typeface="Times New Roman"/>
              </a:rPr>
              <a:t>es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63404" y="1600200"/>
            <a:ext cx="7988795" cy="918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800" spc="-59" dirty="0" err="1">
                <a:solidFill>
                  <a:srgbClr val="0070C0"/>
                </a:solidFill>
                <a:latin typeface="Times New Roman"/>
                <a:cs typeface="Times New Roman"/>
              </a:rPr>
              <a:t>Tr</a:t>
            </a:r>
            <a:r>
              <a:rPr sz="28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á</a:t>
            </a:r>
            <a:r>
              <a:rPr sz="2800" dirty="0" err="1">
                <a:solidFill>
                  <a:srgbClr val="0070C0"/>
                </a:solidFill>
                <a:latin typeface="Times New Roman"/>
                <a:cs typeface="Times New Roman"/>
              </a:rPr>
              <a:t>f</a:t>
            </a:r>
            <a:r>
              <a:rPr sz="28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8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800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800" spc="19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CO" sz="2800" b="1" spc="-9" dirty="0">
                <a:solidFill>
                  <a:srgbClr val="0070C0"/>
                </a:solidFill>
                <a:latin typeface="Times New Roman"/>
                <a:cs typeface="Times New Roman"/>
              </a:rPr>
              <a:t>b</a:t>
            </a:r>
            <a:r>
              <a:rPr sz="2800" b="1" spc="-19" dirty="0" err="1">
                <a:solidFill>
                  <a:srgbClr val="0070C0"/>
                </a:solidFill>
                <a:latin typeface="Times New Roman"/>
                <a:cs typeface="Times New Roman"/>
              </a:rPr>
              <a:t>r</a:t>
            </a:r>
            <a:r>
              <a:rPr sz="2800" b="1" spc="-29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800" b="1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800" b="1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800" b="1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ca</a:t>
            </a:r>
            <a:r>
              <a:rPr sz="28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st</a:t>
            </a:r>
            <a:r>
              <a:rPr sz="2800" b="1" spc="1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a</a:t>
            </a:r>
            <a:r>
              <a:rPr sz="2800" spc="-9" dirty="0">
                <a:latin typeface="Times New Roman"/>
                <a:cs typeface="Times New Roman"/>
              </a:rPr>
              <a:t>f</a:t>
            </a:r>
            <a:r>
              <a:rPr sz="2800" spc="4" dirty="0">
                <a:latin typeface="Times New Roman"/>
                <a:cs typeface="Times New Roman"/>
              </a:rPr>
              <a:t>ec</a:t>
            </a:r>
            <a:r>
              <a:rPr sz="2800" dirty="0">
                <a:latin typeface="Times New Roman"/>
                <a:cs typeface="Times New Roman"/>
              </a:rPr>
              <a:t>ta a </a:t>
            </a:r>
            <a:r>
              <a:rPr sz="2800" spc="-14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es</a:t>
            </a:r>
            <a:r>
              <a:rPr sz="2800" spc="9" dirty="0" err="1">
                <a:latin typeface="Times New Roman"/>
                <a:cs typeface="Times New Roman"/>
              </a:rPr>
              <a:t>ca</a:t>
            </a:r>
            <a:r>
              <a:rPr sz="2800" spc="-14" dirty="0" err="1">
                <a:latin typeface="Times New Roman"/>
                <a:cs typeface="Times New Roman"/>
              </a:rPr>
              <a:t>l</a:t>
            </a:r>
            <a:r>
              <a:rPr sz="2800" spc="-4" dirty="0" err="1">
                <a:latin typeface="Times New Roman"/>
                <a:cs typeface="Times New Roman"/>
              </a:rPr>
              <a:t>a</a:t>
            </a:r>
            <a:r>
              <a:rPr sz="2800" spc="4" dirty="0" err="1">
                <a:latin typeface="Times New Roman"/>
                <a:cs typeface="Times New Roman"/>
              </a:rPr>
              <a:t>b</a:t>
            </a:r>
            <a:r>
              <a:rPr sz="2800" spc="-4" dirty="0" err="1">
                <a:latin typeface="Times New Roman"/>
                <a:cs typeface="Times New Roman"/>
              </a:rPr>
              <a:t>il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spc="4" dirty="0" err="1">
                <a:latin typeface="Times New Roman"/>
                <a:cs typeface="Times New Roman"/>
              </a:rPr>
              <a:t>da</a:t>
            </a:r>
            <a:r>
              <a:rPr sz="2800" dirty="0" err="1">
                <a:latin typeface="Times New Roman"/>
                <a:cs typeface="Times New Roman"/>
              </a:rPr>
              <a:t>d</a:t>
            </a:r>
            <a:r>
              <a:rPr lang="es-CO" sz="2800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la </a:t>
            </a:r>
            <a:r>
              <a:rPr sz="2800" spc="4" dirty="0">
                <a:latin typeface="Times New Roman"/>
                <a:cs typeface="Times New Roman"/>
              </a:rPr>
              <a:t>r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lang="es-CO" sz="2800" dirty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3157" y="2622208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94506" y="2292142"/>
            <a:ext cx="7284683" cy="16593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55"/>
              </a:lnSpc>
              <a:spcBef>
                <a:spcPts val="147"/>
              </a:spcBef>
            </a:pPr>
            <a:r>
              <a:rPr lang="es-CO" sz="2400" dirty="0" err="1">
                <a:latin typeface="Times New Roman"/>
                <a:cs typeface="Times New Roman"/>
              </a:rPr>
              <a:t>Ej</a:t>
            </a:r>
            <a:r>
              <a:rPr lang="es-CO" sz="2400" dirty="0">
                <a:latin typeface="Times New Roman"/>
                <a:cs typeface="Times New Roman"/>
              </a:rPr>
              <a:t>: la 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spc="-9" dirty="0">
                <a:latin typeface="Times New Roman"/>
                <a:cs typeface="Times New Roman"/>
              </a:rPr>
              <a:t>l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g</a:t>
            </a:r>
            <a:r>
              <a:rPr sz="2400" spc="4" dirty="0">
                <a:latin typeface="Times New Roman"/>
                <a:cs typeface="Times New Roman"/>
              </a:rPr>
              <a:t>í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13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pl</a:t>
            </a:r>
            <a:r>
              <a:rPr sz="2400" spc="-14" dirty="0" err="1">
                <a:latin typeface="Times New Roman"/>
                <a:cs typeface="Times New Roman"/>
              </a:rPr>
              <a:t>a</a:t>
            </a:r>
            <a:r>
              <a:rPr sz="2400" spc="19" dirty="0" err="1">
                <a:latin typeface="Times New Roman"/>
                <a:cs typeface="Times New Roman"/>
              </a:rPr>
              <a:t>n</a:t>
            </a:r>
            <a:r>
              <a:rPr sz="2400" dirty="0" err="1">
                <a:latin typeface="Times New Roman"/>
                <a:cs typeface="Times New Roman"/>
              </a:rPr>
              <a:t>a</a:t>
            </a:r>
            <a:r>
              <a:rPr sz="2400" spc="-47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lang="es-CO" sz="2400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w</a:t>
            </a:r>
            <a:r>
              <a:rPr sz="2400" spc="-9" dirty="0">
                <a:latin typeface="Times New Roman"/>
                <a:cs typeface="Times New Roman"/>
              </a:rPr>
              <a:t>i</a:t>
            </a:r>
            <a:r>
              <a:rPr sz="2400" spc="14" dirty="0">
                <a:latin typeface="Times New Roman"/>
                <a:cs typeface="Times New Roman"/>
              </a:rPr>
              <a:t>t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19" dirty="0">
                <a:latin typeface="Times New Roman"/>
                <a:cs typeface="Times New Roman"/>
              </a:rPr>
              <a:t>h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-26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9" dirty="0">
                <a:latin typeface="Times New Roman"/>
                <a:cs typeface="Times New Roman"/>
              </a:rPr>
              <a:t>i</a:t>
            </a:r>
            <a:r>
              <a:rPr sz="2400" spc="19" dirty="0">
                <a:latin typeface="Times New Roman"/>
                <a:cs typeface="Times New Roman"/>
              </a:rPr>
              <a:t>v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-13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pli</a:t>
            </a:r>
            <a:r>
              <a:rPr sz="2400" spc="-4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29" dirty="0">
                <a:latin typeface="Times New Roman"/>
                <a:cs typeface="Times New Roman"/>
              </a:rPr>
              <a:t>c</a:t>
            </a:r>
            <a:r>
              <a:rPr sz="2400" spc="4" dirty="0">
                <a:latin typeface="Times New Roman"/>
                <a:cs typeface="Times New Roman"/>
              </a:rPr>
              <a:t>i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nes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 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-4" dirty="0">
                <a:latin typeface="Times New Roman"/>
                <a:cs typeface="Times New Roman"/>
              </a:rPr>
              <a:t>r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co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8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q</a:t>
            </a:r>
            <a:r>
              <a:rPr sz="2400" dirty="0">
                <a:latin typeface="Times New Roman"/>
                <a:cs typeface="Times New Roman"/>
              </a:rPr>
              <a:t>ue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4" dirty="0">
                <a:latin typeface="Times New Roman"/>
                <a:cs typeface="Times New Roman"/>
              </a:rPr>
              <a:t>ví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39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spc="19" dirty="0">
                <a:latin typeface="Times New Roman"/>
                <a:cs typeface="Times New Roman"/>
              </a:rPr>
              <a:t>u</a:t>
            </a:r>
            <a:r>
              <a:rPr sz="2400" spc="-14" dirty="0">
                <a:latin typeface="Times New Roman"/>
                <a:cs typeface="Times New Roman"/>
              </a:rPr>
              <a:t>c</a:t>
            </a:r>
            <a:r>
              <a:rPr sz="2400" spc="19" dirty="0">
                <a:latin typeface="Times New Roman"/>
                <a:cs typeface="Times New Roman"/>
              </a:rPr>
              <a:t>h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r</a:t>
            </a:r>
            <a:r>
              <a:rPr sz="2400" spc="-14" dirty="0">
                <a:latin typeface="Times New Roman"/>
                <a:cs typeface="Times New Roman"/>
              </a:rPr>
              <a:t>á</a:t>
            </a:r>
            <a:r>
              <a:rPr sz="2400" spc="4" dirty="0">
                <a:latin typeface="Times New Roman"/>
                <a:cs typeface="Times New Roman"/>
              </a:rPr>
              <a:t>f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spc="4" dirty="0">
                <a:latin typeface="Times New Roman"/>
                <a:cs typeface="Times New Roman"/>
              </a:rPr>
              <a:t>g</a:t>
            </a:r>
            <a:r>
              <a:rPr sz="2400" spc="-1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19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4" dirty="0">
                <a:latin typeface="Times New Roman"/>
                <a:cs typeface="Times New Roman"/>
              </a:rPr>
              <a:t>br</a:t>
            </a:r>
            <a:r>
              <a:rPr sz="2400" dirty="0">
                <a:latin typeface="Times New Roman"/>
                <a:cs typeface="Times New Roman"/>
              </a:rPr>
              <a:t>oadc</a:t>
            </a:r>
            <a:r>
              <a:rPr sz="2400" spc="-25" dirty="0">
                <a:latin typeface="Times New Roman"/>
                <a:cs typeface="Times New Roman"/>
              </a:rPr>
              <a:t>a</a:t>
            </a:r>
            <a:r>
              <a:rPr sz="2400" spc="14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ts</a:t>
            </a:r>
            <a:r>
              <a:rPr lang="es-CO" sz="2400" spc="4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7017" y="4388245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032" y="3521966"/>
            <a:ext cx="5624167" cy="91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9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spc="-4" dirty="0">
                <a:latin typeface="Times New Roman"/>
                <a:cs typeface="Times New Roman"/>
              </a:rPr>
              <a:t>ta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lang="es-CO" sz="2400" dirty="0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4" dirty="0" err="1">
                <a:latin typeface="Times New Roman"/>
                <a:cs typeface="Times New Roman"/>
              </a:rPr>
              <a:t>c</a:t>
            </a:r>
            <a:r>
              <a:rPr sz="2400" spc="-4" dirty="0" err="1">
                <a:latin typeface="Times New Roman"/>
                <a:cs typeface="Times New Roman"/>
              </a:rPr>
              <a:t>a</a:t>
            </a:r>
            <a:r>
              <a:rPr sz="2400" dirty="0" err="1">
                <a:latin typeface="Times New Roman"/>
                <a:cs typeface="Times New Roman"/>
              </a:rPr>
              <a:t>labil</a:t>
            </a:r>
            <a:r>
              <a:rPr sz="2400" spc="-1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dad</a:t>
            </a:r>
            <a:r>
              <a:rPr sz="2400" dirty="0">
                <a:latin typeface="Times New Roman"/>
                <a:cs typeface="Times New Roman"/>
              </a:rPr>
              <a:t> se </a:t>
            </a:r>
            <a:r>
              <a:rPr sz="2400" spc="9" dirty="0" err="1">
                <a:latin typeface="Times New Roman"/>
                <a:cs typeface="Times New Roman"/>
              </a:rPr>
              <a:t>r</a:t>
            </a:r>
            <a:r>
              <a:rPr sz="2400" spc="4" dirty="0" err="1">
                <a:latin typeface="Times New Roman"/>
                <a:cs typeface="Times New Roman"/>
              </a:rPr>
              <a:t>ev</a:t>
            </a:r>
            <a:r>
              <a:rPr sz="2400" spc="-4" dirty="0" err="1">
                <a:latin typeface="Times New Roman"/>
                <a:cs typeface="Times New Roman"/>
              </a:rPr>
              <a:t>i</a:t>
            </a:r>
            <a:r>
              <a:rPr sz="2400" spc="-9" dirty="0" err="1">
                <a:latin typeface="Times New Roman"/>
                <a:cs typeface="Times New Roman"/>
              </a:rPr>
              <a:t>s</a:t>
            </a:r>
            <a:r>
              <a:rPr sz="2400" dirty="0" err="1">
                <a:latin typeface="Times New Roman"/>
                <a:cs typeface="Times New Roman"/>
              </a:rPr>
              <a:t>itan</a:t>
            </a:r>
            <a:r>
              <a:rPr lang="es-CO" sz="2400" dirty="0">
                <a:latin typeface="Times New Roman"/>
                <a:cs typeface="Times New Roman"/>
              </a:rPr>
              <a:t> en 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 </a:t>
            </a: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ce</a:t>
            </a:r>
            <a:r>
              <a:rPr sz="2400" spc="-4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o it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vo de di</a:t>
            </a:r>
            <a:r>
              <a:rPr sz="2400" spc="4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ñ</a:t>
            </a:r>
            <a:r>
              <a:rPr sz="2400" dirty="0"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04452" y="4414153"/>
            <a:ext cx="47124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480" y="1668803"/>
            <a:ext cx="2743200" cy="253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ject 16"/>
          <p:cNvSpPr txBox="1"/>
          <p:nvPr/>
        </p:nvSpPr>
        <p:spPr>
          <a:xfrm>
            <a:off x="2288540" y="560097"/>
            <a:ext cx="343614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sp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ili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626937" y="1480358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79279" y="1451685"/>
            <a:ext cx="8433441" cy="13089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70"/>
              </a:lnSpc>
              <a:spcBef>
                <a:spcPts val="168"/>
              </a:spcBef>
            </a:pPr>
            <a:r>
              <a:rPr sz="2400" spc="-4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ued</a:t>
            </a:r>
            <a:r>
              <a:rPr sz="2400" dirty="0">
                <a:latin typeface="Times New Roman"/>
                <a:cs typeface="Times New Roman"/>
              </a:rPr>
              <a:t>e ex</a:t>
            </a:r>
            <a:r>
              <a:rPr sz="2400" spc="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9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rse </a:t>
            </a:r>
            <a:r>
              <a:rPr sz="2400" spc="4" dirty="0">
                <a:latin typeface="Times New Roman"/>
                <a:cs typeface="Times New Roman"/>
              </a:rPr>
              <a:t>c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9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po</a:t>
            </a:r>
            <a:r>
              <a:rPr sz="2400" dirty="0" err="1">
                <a:latin typeface="Times New Roman"/>
                <a:cs typeface="Times New Roman"/>
              </a:rPr>
              <a:t>r</a:t>
            </a:r>
            <a:r>
              <a:rPr sz="2400" spc="-4" dirty="0" err="1">
                <a:latin typeface="Times New Roman"/>
                <a:cs typeface="Times New Roman"/>
              </a:rPr>
              <a:t>c</a:t>
            </a:r>
            <a:r>
              <a:rPr sz="2400" spc="4" dirty="0" err="1">
                <a:latin typeface="Times New Roman"/>
                <a:cs typeface="Times New Roman"/>
              </a:rPr>
              <a:t>en</a:t>
            </a:r>
            <a:r>
              <a:rPr sz="2400" spc="-4" dirty="0" err="1">
                <a:latin typeface="Times New Roman"/>
                <a:cs typeface="Times New Roman"/>
              </a:rPr>
              <a:t>t</a:t>
            </a:r>
            <a:r>
              <a:rPr sz="2400" spc="4" dirty="0" err="1">
                <a:latin typeface="Times New Roman"/>
                <a:cs typeface="Times New Roman"/>
              </a:rPr>
              <a:t>a</a:t>
            </a:r>
            <a:r>
              <a:rPr sz="2400" spc="-25" dirty="0" err="1">
                <a:latin typeface="Times New Roman"/>
                <a:cs typeface="Times New Roman"/>
              </a:rPr>
              <a:t>j</a:t>
            </a:r>
            <a:r>
              <a:rPr sz="2400" dirty="0" err="1">
                <a:latin typeface="Times New Roman"/>
                <a:cs typeface="Times New Roman"/>
              </a:rPr>
              <a:t>e</a:t>
            </a:r>
            <a:r>
              <a:rPr sz="2400" spc="1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</a:t>
            </a:r>
            <a:r>
              <a:rPr lang="es-ES" sz="2400" dirty="0">
                <a:latin typeface="Times New Roman"/>
                <a:cs typeface="Times New Roman"/>
              </a:rPr>
              <a:t> </a:t>
            </a:r>
            <a:r>
              <a:rPr sz="2400" spc="-4" dirty="0" err="1">
                <a:latin typeface="Times New Roman"/>
                <a:cs typeface="Times New Roman"/>
              </a:rPr>
              <a:t>ti</a:t>
            </a:r>
            <a:r>
              <a:rPr sz="2400" spc="4" dirty="0" err="1">
                <a:latin typeface="Times New Roman"/>
                <a:cs typeface="Times New Roman"/>
              </a:rPr>
              <a:t>em</a:t>
            </a:r>
            <a:r>
              <a:rPr sz="2400" spc="-4" dirty="0" err="1">
                <a:latin typeface="Times New Roman"/>
                <a:cs typeface="Times New Roman"/>
              </a:rPr>
              <a:t>p</a:t>
            </a:r>
            <a:r>
              <a:rPr sz="2400" dirty="0" err="1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 (</a:t>
            </a:r>
            <a:r>
              <a:rPr sz="2400" spc="9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ñ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4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es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9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ma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a,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í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4" dirty="0">
                <a:latin typeface="Times New Roman"/>
                <a:cs typeface="Times New Roman"/>
              </a:rPr>
              <a:t>ho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lang="es-CO" sz="2400" dirty="0">
                <a:latin typeface="Times New Roman"/>
                <a:cs typeface="Times New Roman"/>
              </a:rPr>
              <a:t> que 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s s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ema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4" dirty="0">
                <a:latin typeface="Times New Roman"/>
                <a:cs typeface="Times New Roman"/>
              </a:rPr>
              <a:t>á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-4" dirty="0">
                <a:latin typeface="Times New Roman"/>
                <a:cs typeface="Times New Roman"/>
              </a:rPr>
              <a:t>o</a:t>
            </a:r>
            <a:r>
              <a:rPr sz="2400" spc="9" dirty="0">
                <a:latin typeface="Times New Roman"/>
                <a:cs typeface="Times New Roman"/>
              </a:rPr>
              <a:t>p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spc="-4" dirty="0">
                <a:latin typeface="Times New Roman"/>
                <a:cs typeface="Times New Roman"/>
              </a:rPr>
              <a:t>t</a:t>
            </a:r>
            <a:r>
              <a:rPr sz="2400" spc="-25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vo</a:t>
            </a:r>
            <a:r>
              <a:rPr sz="2400" dirty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006920" y="2354344"/>
            <a:ext cx="190750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38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ej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spc="-9" dirty="0">
                <a:latin typeface="Times New Roman"/>
                <a:cs typeface="Times New Roman"/>
              </a:rPr>
              <a:t>m</a:t>
            </a:r>
            <a:r>
              <a:rPr sz="2400" spc="4" dirty="0">
                <a:latin typeface="Times New Roman"/>
                <a:cs typeface="Times New Roman"/>
              </a:rPr>
              <a:t>pl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95754" y="2787169"/>
            <a:ext cx="5713730" cy="1470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39873" indent="-342900">
              <a:lnSpc>
                <a:spcPts val="2550"/>
              </a:lnSpc>
              <a:spcBef>
                <a:spcPts val="127"/>
              </a:spcBef>
              <a:buFont typeface="Wingdings" panose="05000000000000000000" pitchFamily="2" charset="2"/>
              <a:buChar char="ü"/>
            </a:pPr>
            <a:r>
              <a:rPr sz="2000" spc="-4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pe</a:t>
            </a:r>
            <a:r>
              <a:rPr sz="2000" spc="14" dirty="0">
                <a:latin typeface="Times New Roman"/>
                <a:cs typeface="Times New Roman"/>
              </a:rPr>
              <a:t>r</a:t>
            </a:r>
            <a:r>
              <a:rPr sz="2000" spc="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14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ó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24/7</a:t>
            </a:r>
          </a:p>
          <a:p>
            <a:pPr marL="355600" indent="-342900">
              <a:lnSpc>
                <a:spcPts val="2590"/>
              </a:lnSpc>
              <a:spcBef>
                <a:spcPts val="626"/>
              </a:spcBef>
              <a:buFont typeface="Wingdings" panose="05000000000000000000" pitchFamily="2" charset="2"/>
              <a:buChar char="ü"/>
            </a:pPr>
            <a:r>
              <a:rPr sz="2000" dirty="0">
                <a:latin typeface="Times New Roman"/>
                <a:cs typeface="Times New Roman"/>
              </a:rPr>
              <a:t>La </a:t>
            </a:r>
            <a:r>
              <a:rPr sz="2000" spc="1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ed e</a:t>
            </a:r>
            <a:r>
              <a:rPr sz="2000" spc="-9" dirty="0">
                <a:latin typeface="Times New Roman"/>
                <a:cs typeface="Times New Roman"/>
              </a:rPr>
              <a:t>s</a:t>
            </a:r>
            <a:r>
              <a:rPr sz="2000" spc="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á o</a:t>
            </a:r>
            <a:r>
              <a:rPr sz="2000" spc="-9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e</a:t>
            </a:r>
            <a:r>
              <a:rPr sz="2000" spc="1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va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165 de </a:t>
            </a:r>
            <a:r>
              <a:rPr sz="2000" spc="9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lang="es-CO" sz="2000" dirty="0">
                <a:latin typeface="Times New Roman"/>
                <a:cs typeface="Times New Roman"/>
              </a:rPr>
              <a:t> 168 horas de la</a:t>
            </a:r>
            <a:r>
              <a:rPr sz="2000" dirty="0">
                <a:latin typeface="Times New Roman"/>
                <a:cs typeface="Times New Roman"/>
              </a:rPr>
              <a:t> se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ana</a:t>
            </a:r>
          </a:p>
          <a:p>
            <a:pPr marL="355600" marR="39873" indent="-342900">
              <a:lnSpc>
                <a:spcPct val="95825"/>
              </a:lnSpc>
              <a:spcBef>
                <a:spcPts val="280"/>
              </a:spcBef>
              <a:buFont typeface="Wingdings" panose="05000000000000000000" pitchFamily="2" charset="2"/>
              <a:buChar char="ü"/>
            </a:pPr>
            <a:r>
              <a:rPr sz="2000" spc="-4" dirty="0">
                <a:latin typeface="Times New Roman"/>
                <a:cs typeface="Times New Roman"/>
              </a:rPr>
              <a:t>D</a:t>
            </a:r>
            <a:r>
              <a:rPr sz="2000" spc="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sp</a:t>
            </a:r>
            <a:r>
              <a:rPr sz="2000" spc="4" dirty="0">
                <a:latin typeface="Times New Roman"/>
                <a:cs typeface="Times New Roman"/>
              </a:rPr>
              <a:t>o</a:t>
            </a:r>
            <a:r>
              <a:rPr sz="2000" spc="-9" dirty="0">
                <a:latin typeface="Times New Roman"/>
                <a:cs typeface="Times New Roman"/>
              </a:rPr>
              <a:t>n</a:t>
            </a:r>
            <a:r>
              <a:rPr sz="2000" spc="14" dirty="0">
                <a:latin typeface="Times New Roman"/>
                <a:cs typeface="Times New Roman"/>
              </a:rPr>
              <a:t>i</a:t>
            </a:r>
            <a:r>
              <a:rPr sz="2000" spc="-9" dirty="0">
                <a:latin typeface="Times New Roman"/>
                <a:cs typeface="Times New Roman"/>
              </a:rPr>
              <a:t>b</a:t>
            </a:r>
            <a:r>
              <a:rPr sz="2000" spc="14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lidad de 98.21%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26937" y="4914947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8415" y="4442905"/>
            <a:ext cx="7758888" cy="14109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61036" indent="-3429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en</a:t>
            </a:r>
            <a:r>
              <a:rPr sz="2400" spc="-14" dirty="0">
                <a:latin typeface="Times New Roman"/>
                <a:cs typeface="Times New Roman"/>
              </a:rPr>
              <a:t>t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ap</a:t>
            </a:r>
            <a:r>
              <a:rPr sz="2400" spc="-4" dirty="0">
                <a:latin typeface="Times New Roman"/>
                <a:cs typeface="Times New Roman"/>
              </a:rPr>
              <a:t>l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cac</a:t>
            </a:r>
            <a:r>
              <a:rPr sz="2400" spc="-14" dirty="0">
                <a:latin typeface="Times New Roman"/>
                <a:cs typeface="Times New Roman"/>
              </a:rPr>
              <a:t>i</a:t>
            </a:r>
            <a:r>
              <a:rPr sz="2400" spc="9" dirty="0">
                <a:latin typeface="Times New Roman"/>
                <a:cs typeface="Times New Roman"/>
              </a:rPr>
              <a:t>o</a:t>
            </a:r>
            <a:r>
              <a:rPr sz="2400" spc="4" dirty="0">
                <a:latin typeface="Times New Roman"/>
                <a:cs typeface="Times New Roman"/>
              </a:rPr>
              <a:t>ne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4" dirty="0" err="1">
                <a:latin typeface="Times New Roman"/>
                <a:cs typeface="Times New Roman"/>
              </a:rPr>
              <a:t>pu</a:t>
            </a:r>
            <a:r>
              <a:rPr sz="2400" spc="-4" dirty="0" err="1">
                <a:latin typeface="Times New Roman"/>
                <a:cs typeface="Times New Roman"/>
              </a:rPr>
              <a:t>e</a:t>
            </a:r>
            <a:r>
              <a:rPr sz="2400" spc="4" dirty="0" err="1">
                <a:latin typeface="Times New Roman"/>
                <a:cs typeface="Times New Roman"/>
              </a:rPr>
              <a:t>d</a:t>
            </a:r>
            <a:r>
              <a:rPr sz="2400" spc="-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" dirty="0" err="1">
                <a:latin typeface="Times New Roman"/>
                <a:cs typeface="Times New Roman"/>
              </a:rPr>
              <a:t>r</a:t>
            </a:r>
            <a:r>
              <a:rPr sz="2400" dirty="0" err="1">
                <a:latin typeface="Times New Roman"/>
                <a:cs typeface="Times New Roman"/>
              </a:rPr>
              <a:t>eq</a:t>
            </a:r>
            <a:r>
              <a:rPr sz="2400" spc="-4" dirty="0" err="1">
                <a:latin typeface="Times New Roman"/>
                <a:cs typeface="Times New Roman"/>
              </a:rPr>
              <a:t>u</a:t>
            </a:r>
            <a:r>
              <a:rPr sz="2400" dirty="0" err="1">
                <a:latin typeface="Times New Roman"/>
                <a:cs typeface="Times New Roman"/>
              </a:rPr>
              <a:t>erir</a:t>
            </a:r>
            <a:r>
              <a:rPr lang="es-CO" sz="2400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d</a:t>
            </a:r>
            <a:r>
              <a:rPr sz="2400" spc="-4" dirty="0" err="1">
                <a:latin typeface="Times New Roman"/>
                <a:cs typeface="Times New Roman"/>
              </a:rPr>
              <a:t>i</a:t>
            </a:r>
            <a:r>
              <a:rPr sz="2400" spc="-9" dirty="0" err="1">
                <a:latin typeface="Times New Roman"/>
                <a:cs typeface="Times New Roman"/>
              </a:rPr>
              <a:t>f</a:t>
            </a:r>
            <a:r>
              <a:rPr sz="2400" spc="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r</a:t>
            </a:r>
            <a:r>
              <a:rPr sz="2400" spc="4" dirty="0" err="1">
                <a:latin typeface="Times New Roman"/>
                <a:cs typeface="Times New Roman"/>
              </a:rPr>
              <a:t>en</a:t>
            </a:r>
            <a:r>
              <a:rPr sz="2400" spc="-14" dirty="0" err="1">
                <a:latin typeface="Times New Roman"/>
                <a:cs typeface="Times New Roman"/>
              </a:rPr>
              <a:t>t</a:t>
            </a:r>
            <a:r>
              <a:rPr sz="2400" spc="-4" dirty="0" err="1">
                <a:latin typeface="Times New Roman"/>
                <a:cs typeface="Times New Roman"/>
              </a:rPr>
              <a:t>e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n</a:t>
            </a:r>
            <a:r>
              <a:rPr sz="2400" spc="-4" dirty="0">
                <a:latin typeface="Times New Roman"/>
                <a:cs typeface="Times New Roman"/>
              </a:rPr>
              <a:t>i</a:t>
            </a:r>
            <a:r>
              <a:rPr sz="2400" spc="4" dirty="0">
                <a:latin typeface="Times New Roman"/>
                <a:cs typeface="Times New Roman"/>
              </a:rPr>
              <a:t>ve</a:t>
            </a: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es </a:t>
            </a:r>
            <a:r>
              <a:rPr sz="2400" spc="4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9" dirty="0">
                <a:latin typeface="Times New Roman"/>
                <a:cs typeface="Times New Roman"/>
              </a:rPr>
              <a:t> </a:t>
            </a:r>
            <a:r>
              <a:rPr sz="2400" spc="4" dirty="0" err="1">
                <a:latin typeface="Times New Roman"/>
                <a:cs typeface="Times New Roman"/>
              </a:rPr>
              <a:t>d</a:t>
            </a:r>
            <a:r>
              <a:rPr sz="2400" spc="-1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s</a:t>
            </a:r>
            <a:r>
              <a:rPr sz="2400" spc="4" dirty="0" err="1">
                <a:latin typeface="Times New Roman"/>
                <a:cs typeface="Times New Roman"/>
              </a:rPr>
              <a:t>p</a:t>
            </a:r>
            <a:r>
              <a:rPr sz="2400" spc="-4" dirty="0" err="1">
                <a:latin typeface="Times New Roman"/>
                <a:cs typeface="Times New Roman"/>
              </a:rPr>
              <a:t>o</a:t>
            </a:r>
            <a:r>
              <a:rPr sz="2400" spc="4" dirty="0" err="1">
                <a:latin typeface="Times New Roman"/>
                <a:cs typeface="Times New Roman"/>
              </a:rPr>
              <a:t>n</a:t>
            </a:r>
            <a:r>
              <a:rPr sz="2400" spc="-4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b</a:t>
            </a:r>
            <a:r>
              <a:rPr sz="2400" spc="-4" dirty="0" err="1">
                <a:latin typeface="Times New Roman"/>
                <a:cs typeface="Times New Roman"/>
              </a:rPr>
              <a:t>i</a:t>
            </a:r>
            <a:r>
              <a:rPr sz="2400" dirty="0" err="1">
                <a:latin typeface="Times New Roman"/>
                <a:cs typeface="Times New Roman"/>
              </a:rPr>
              <a:t>l</a:t>
            </a:r>
            <a:r>
              <a:rPr sz="2400" spc="-14" dirty="0" err="1">
                <a:latin typeface="Times New Roman"/>
                <a:cs typeface="Times New Roman"/>
              </a:rPr>
              <a:t>i</a:t>
            </a:r>
            <a:r>
              <a:rPr sz="2400" spc="4" dirty="0" err="1">
                <a:latin typeface="Times New Roman"/>
                <a:cs typeface="Times New Roman"/>
              </a:rPr>
              <a:t>da</a:t>
            </a:r>
            <a:r>
              <a:rPr sz="2400" dirty="0" err="1">
                <a:latin typeface="Times New Roman"/>
                <a:cs typeface="Times New Roman"/>
              </a:rPr>
              <a:t>d</a:t>
            </a:r>
            <a:r>
              <a:rPr lang="es-ES" sz="2400" dirty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95825"/>
              </a:lnSpc>
              <a:spcBef>
                <a:spcPts val="397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4" dirty="0">
                <a:latin typeface="Times New Roman"/>
                <a:cs typeface="Times New Roman"/>
              </a:rPr>
              <a:t>l</a:t>
            </a:r>
            <a:r>
              <a:rPr sz="2400" spc="4" dirty="0">
                <a:latin typeface="Times New Roman"/>
                <a:cs typeface="Times New Roman"/>
              </a:rPr>
              <a:t>guna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mp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4" dirty="0">
                <a:latin typeface="Times New Roman"/>
                <a:cs typeface="Times New Roman"/>
              </a:rPr>
              <a:t>q</a:t>
            </a:r>
            <a:r>
              <a:rPr sz="2400" spc="9" dirty="0">
                <a:latin typeface="Times New Roman"/>
                <a:cs typeface="Times New Roman"/>
              </a:rPr>
              <a:t>u</a:t>
            </a:r>
            <a:r>
              <a:rPr sz="2400" spc="-4" dirty="0">
                <a:latin typeface="Times New Roman"/>
                <a:cs typeface="Times New Roman"/>
              </a:rPr>
              <a:t>ie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4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4" dirty="0">
                <a:latin typeface="Times New Roman"/>
                <a:cs typeface="Times New Roman"/>
              </a:rPr>
              <a:t> </a:t>
            </a:r>
            <a:r>
              <a:rPr sz="2400" spc="4" dirty="0">
                <a:latin typeface="Times New Roman"/>
                <a:cs typeface="Times New Roman"/>
              </a:rPr>
              <a:t>99.</a:t>
            </a:r>
            <a:r>
              <a:rPr sz="2400" dirty="0">
                <a:latin typeface="Times New Roman"/>
                <a:cs typeface="Times New Roman"/>
              </a:rPr>
              <a:t>99</a:t>
            </a:r>
            <a:r>
              <a:rPr sz="2400" spc="9" dirty="0">
                <a:latin typeface="Times New Roman"/>
                <a:cs typeface="Times New Roman"/>
              </a:rPr>
              <a:t>9</a:t>
            </a:r>
            <a:r>
              <a:rPr sz="2400" dirty="0">
                <a:latin typeface="Times New Roman"/>
                <a:cs typeface="Times New Roman"/>
              </a:rPr>
              <a:t>% </a:t>
            </a:r>
            <a:r>
              <a:rPr sz="2400" dirty="0">
                <a:solidFill>
                  <a:srgbClr val="0070C0"/>
                </a:solidFill>
                <a:latin typeface="Times New Roman"/>
                <a:cs typeface="Times New Roman"/>
              </a:rPr>
              <a:t>(</a:t>
            </a:r>
            <a:r>
              <a:rPr sz="2400" spc="4" dirty="0">
                <a:solidFill>
                  <a:srgbClr val="0070C0"/>
                </a:solidFill>
                <a:latin typeface="Times New Roman"/>
                <a:cs typeface="Times New Roman"/>
              </a:rPr>
              <a:t>“</a:t>
            </a:r>
            <a:r>
              <a:rPr sz="24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24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spc="9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400" dirty="0" err="1">
                <a:solidFill>
                  <a:srgbClr val="0070C0"/>
                </a:solidFill>
                <a:latin typeface="Times New Roman"/>
                <a:cs typeface="Times New Roman"/>
              </a:rPr>
              <a:t>co</a:t>
            </a:r>
            <a:r>
              <a:rPr lang="es-CO" sz="2400" dirty="0">
                <a:solidFill>
                  <a:srgbClr val="0070C0"/>
                </a:solidFill>
                <a:latin typeface="Times New Roman"/>
                <a:cs typeface="Times New Roman"/>
              </a:rPr>
              <a:t> nueves”) </a:t>
            </a:r>
            <a:r>
              <a:rPr lang="es-CO" sz="2400" dirty="0">
                <a:latin typeface="Times New Roman"/>
                <a:cs typeface="Times New Roman"/>
              </a:rPr>
              <a:t>de disponibilidad.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6937" y="5893304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2133600" y="2437129"/>
            <a:ext cx="7696200" cy="1270"/>
          </a:xfrm>
          <a:custGeom>
            <a:avLst/>
            <a:gdLst/>
            <a:ahLst/>
            <a:cxnLst/>
            <a:rect l="l" t="t" r="r" b="b"/>
            <a:pathLst>
              <a:path w="7696200" h="1270">
                <a:moveTo>
                  <a:pt x="0" y="0"/>
                </a:moveTo>
                <a:lnTo>
                  <a:pt x="7696200" y="127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05000" y="3144520"/>
            <a:ext cx="8382000" cy="1904"/>
          </a:xfrm>
          <a:custGeom>
            <a:avLst/>
            <a:gdLst/>
            <a:ahLst/>
            <a:cxnLst/>
            <a:rect l="l" t="t" r="r" b="b"/>
            <a:pathLst>
              <a:path w="8382000" h="1904">
                <a:moveTo>
                  <a:pt x="0" y="0"/>
                </a:moveTo>
                <a:lnTo>
                  <a:pt x="8382000" y="190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5000" y="3886201"/>
            <a:ext cx="8382000" cy="635"/>
          </a:xfrm>
          <a:custGeom>
            <a:avLst/>
            <a:gdLst/>
            <a:ahLst/>
            <a:cxnLst/>
            <a:rect l="l" t="t" r="r" b="b"/>
            <a:pathLst>
              <a:path w="8382000" h="635">
                <a:moveTo>
                  <a:pt x="0" y="0"/>
                </a:moveTo>
                <a:lnTo>
                  <a:pt x="838200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05000" y="4629151"/>
            <a:ext cx="8382000" cy="635"/>
          </a:xfrm>
          <a:custGeom>
            <a:avLst/>
            <a:gdLst/>
            <a:ahLst/>
            <a:cxnLst/>
            <a:rect l="l" t="t" r="r" b="b"/>
            <a:pathLst>
              <a:path w="8382000" h="635">
                <a:moveTo>
                  <a:pt x="0" y="0"/>
                </a:moveTo>
                <a:lnTo>
                  <a:pt x="8382000" y="635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05000" y="5372100"/>
            <a:ext cx="8382000" cy="634"/>
          </a:xfrm>
          <a:custGeom>
            <a:avLst/>
            <a:gdLst/>
            <a:ahLst/>
            <a:cxnLst/>
            <a:rect l="l" t="t" r="r" b="b"/>
            <a:pathLst>
              <a:path w="8382000" h="635">
                <a:moveTo>
                  <a:pt x="0" y="0"/>
                </a:moveTo>
                <a:lnTo>
                  <a:pt x="8382000" y="634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05000" y="6113780"/>
            <a:ext cx="8382000" cy="1270"/>
          </a:xfrm>
          <a:custGeom>
            <a:avLst/>
            <a:gdLst/>
            <a:ahLst/>
            <a:cxnLst/>
            <a:rect l="l" t="t" r="r" b="b"/>
            <a:pathLst>
              <a:path w="8382000" h="1270">
                <a:moveTo>
                  <a:pt x="0" y="0"/>
                </a:moveTo>
                <a:lnTo>
                  <a:pt x="8382000" y="127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05000" y="2437129"/>
            <a:ext cx="1270" cy="3676650"/>
          </a:xfrm>
          <a:custGeom>
            <a:avLst/>
            <a:gdLst/>
            <a:ahLst/>
            <a:cxnLst/>
            <a:rect l="l" t="t" r="r" b="b"/>
            <a:pathLst>
              <a:path w="1270" h="3676650">
                <a:moveTo>
                  <a:pt x="0" y="0"/>
                </a:moveTo>
                <a:lnTo>
                  <a:pt x="1270" y="367665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81401" y="1828164"/>
            <a:ext cx="635" cy="4286250"/>
          </a:xfrm>
          <a:custGeom>
            <a:avLst/>
            <a:gdLst/>
            <a:ahLst/>
            <a:cxnLst/>
            <a:rect l="l" t="t" r="r" b="b"/>
            <a:pathLst>
              <a:path w="635" h="4286250">
                <a:moveTo>
                  <a:pt x="0" y="0"/>
                </a:moveTo>
                <a:lnTo>
                  <a:pt x="635" y="428625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87000" y="2437129"/>
            <a:ext cx="1270" cy="3657600"/>
          </a:xfrm>
          <a:custGeom>
            <a:avLst/>
            <a:gdLst/>
            <a:ahLst/>
            <a:cxnLst/>
            <a:rect l="l" t="t" r="r" b="b"/>
            <a:pathLst>
              <a:path w="1270" h="3657600">
                <a:moveTo>
                  <a:pt x="0" y="0"/>
                </a:moveTo>
                <a:lnTo>
                  <a:pt x="1270" y="365760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02700" y="1798954"/>
            <a:ext cx="1270" cy="4286250"/>
          </a:xfrm>
          <a:custGeom>
            <a:avLst/>
            <a:gdLst/>
            <a:ahLst/>
            <a:cxnLst/>
            <a:rect l="l" t="t" r="r" b="b"/>
            <a:pathLst>
              <a:path w="1270" h="4286250">
                <a:moveTo>
                  <a:pt x="0" y="0"/>
                </a:moveTo>
                <a:lnTo>
                  <a:pt x="1270" y="428625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57800" y="1828164"/>
            <a:ext cx="1270" cy="4286250"/>
          </a:xfrm>
          <a:custGeom>
            <a:avLst/>
            <a:gdLst/>
            <a:ahLst/>
            <a:cxnLst/>
            <a:rect l="l" t="t" r="r" b="b"/>
            <a:pathLst>
              <a:path w="1270" h="4286250">
                <a:moveTo>
                  <a:pt x="0" y="0"/>
                </a:moveTo>
                <a:lnTo>
                  <a:pt x="1270" y="428625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34200" y="1828164"/>
            <a:ext cx="1270" cy="4286250"/>
          </a:xfrm>
          <a:custGeom>
            <a:avLst/>
            <a:gdLst/>
            <a:ahLst/>
            <a:cxnLst/>
            <a:rect l="l" t="t" r="r" b="b"/>
            <a:pathLst>
              <a:path w="1270" h="4286250">
                <a:moveTo>
                  <a:pt x="0" y="0"/>
                </a:moveTo>
                <a:lnTo>
                  <a:pt x="1270" y="4286250"/>
                </a:lnTo>
              </a:path>
            </a:pathLst>
          </a:custGeom>
          <a:ln w="125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05000" y="1828164"/>
            <a:ext cx="8382000" cy="609600"/>
          </a:xfrm>
          <a:custGeom>
            <a:avLst/>
            <a:gdLst/>
            <a:ahLst/>
            <a:cxnLst/>
            <a:rect l="l" t="t" r="r" b="b"/>
            <a:pathLst>
              <a:path w="8382000" h="609600">
                <a:moveTo>
                  <a:pt x="0" y="609600"/>
                </a:moveTo>
                <a:lnTo>
                  <a:pt x="8382000" y="609600"/>
                </a:lnTo>
                <a:lnTo>
                  <a:pt x="83820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05001" y="2466467"/>
            <a:ext cx="1888489" cy="0"/>
          </a:xfrm>
          <a:custGeom>
            <a:avLst/>
            <a:gdLst/>
            <a:ahLst/>
            <a:cxnLst/>
            <a:rect l="l" t="t" r="r" b="b"/>
            <a:pathLst>
              <a:path w="1888489">
                <a:moveTo>
                  <a:pt x="0" y="0"/>
                </a:moveTo>
                <a:lnTo>
                  <a:pt x="1888489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93491" y="2466467"/>
            <a:ext cx="27431" cy="0"/>
          </a:xfrm>
          <a:custGeom>
            <a:avLst/>
            <a:gdLst/>
            <a:ahLst/>
            <a:cxnLst/>
            <a:rect l="l" t="t" r="r" b="b"/>
            <a:pathLst>
              <a:path w="27431">
                <a:moveTo>
                  <a:pt x="0" y="0"/>
                </a:moveTo>
                <a:lnTo>
                  <a:pt x="27431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20923" y="2466467"/>
            <a:ext cx="1637029" cy="0"/>
          </a:xfrm>
          <a:custGeom>
            <a:avLst/>
            <a:gdLst/>
            <a:ahLst/>
            <a:cxnLst/>
            <a:rect l="l" t="t" r="r" b="b"/>
            <a:pathLst>
              <a:path w="1637029">
                <a:moveTo>
                  <a:pt x="0" y="0"/>
                </a:moveTo>
                <a:lnTo>
                  <a:pt x="1637029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58079" y="2466467"/>
            <a:ext cx="27432" cy="0"/>
          </a:xfrm>
          <a:custGeom>
            <a:avLst/>
            <a:gdLst/>
            <a:ahLst/>
            <a:cxnLst/>
            <a:rect l="l" t="t" r="r" b="b"/>
            <a:pathLst>
              <a:path w="27432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85511" y="2466467"/>
            <a:ext cx="1827530" cy="0"/>
          </a:xfrm>
          <a:custGeom>
            <a:avLst/>
            <a:gdLst/>
            <a:ahLst/>
            <a:cxnLst/>
            <a:rect l="l" t="t" r="r" b="b"/>
            <a:pathLst>
              <a:path w="1827530">
                <a:moveTo>
                  <a:pt x="0" y="0"/>
                </a:moveTo>
                <a:lnTo>
                  <a:pt x="1827530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3041" y="2466467"/>
            <a:ext cx="27432" cy="0"/>
          </a:xfrm>
          <a:custGeom>
            <a:avLst/>
            <a:gdLst/>
            <a:ahLst/>
            <a:cxnLst/>
            <a:rect l="l" t="t" r="r" b="b"/>
            <a:pathLst>
              <a:path w="27432">
                <a:moveTo>
                  <a:pt x="0" y="0"/>
                </a:moveTo>
                <a:lnTo>
                  <a:pt x="27432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40473" y="2466467"/>
            <a:ext cx="1505966" cy="0"/>
          </a:xfrm>
          <a:custGeom>
            <a:avLst/>
            <a:gdLst/>
            <a:ahLst/>
            <a:cxnLst/>
            <a:rect l="l" t="t" r="r" b="b"/>
            <a:pathLst>
              <a:path w="1505966">
                <a:moveTo>
                  <a:pt x="0" y="0"/>
                </a:moveTo>
                <a:lnTo>
                  <a:pt x="1505966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46567" y="2466467"/>
            <a:ext cx="27431" cy="0"/>
          </a:xfrm>
          <a:custGeom>
            <a:avLst/>
            <a:gdLst/>
            <a:ahLst/>
            <a:cxnLst/>
            <a:rect l="l" t="t" r="r" b="b"/>
            <a:pathLst>
              <a:path w="27431">
                <a:moveTo>
                  <a:pt x="0" y="0"/>
                </a:moveTo>
                <a:lnTo>
                  <a:pt x="27431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73998" y="2466467"/>
            <a:ext cx="1414526" cy="0"/>
          </a:xfrm>
          <a:custGeom>
            <a:avLst/>
            <a:gdLst/>
            <a:ahLst/>
            <a:cxnLst/>
            <a:rect l="l" t="t" r="r" b="b"/>
            <a:pathLst>
              <a:path w="1414526">
                <a:moveTo>
                  <a:pt x="0" y="0"/>
                </a:moveTo>
                <a:lnTo>
                  <a:pt x="1414526" y="0"/>
                </a:lnTo>
              </a:path>
            </a:pathLst>
          </a:custGeom>
          <a:ln w="287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05000" y="18275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19487" y="421493"/>
            <a:ext cx="7970083" cy="11918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sp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ni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ilidad</a:t>
            </a:r>
          </a:p>
          <a:p>
            <a:pPr marL="12700" marR="83896">
              <a:lnSpc>
                <a:spcPct val="95825"/>
              </a:lnSpc>
            </a:pPr>
            <a:r>
              <a:rPr sz="3600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36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600" spc="-4" dirty="0" err="1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3600" dirty="0" err="1">
                <a:solidFill>
                  <a:srgbClr val="0070C0"/>
                </a:solidFill>
                <a:latin typeface="Times New Roman"/>
                <a:cs typeface="Times New Roman"/>
              </a:rPr>
              <a:t>c</a:t>
            </a:r>
            <a:r>
              <a:rPr sz="3600" spc="4" dirty="0" err="1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3600" spc="19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3600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600" spc="19" dirty="0" err="1">
                <a:solidFill>
                  <a:srgbClr val="0070C0"/>
                </a:solidFill>
                <a:latin typeface="Times New Roman"/>
                <a:cs typeface="Times New Roman"/>
              </a:rPr>
              <a:t>x</a:t>
            </a:r>
            <a:r>
              <a:rPr sz="3600" spc="9" dirty="0" err="1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3600" dirty="0" err="1">
                <a:solidFill>
                  <a:srgbClr val="0070C0"/>
                </a:solidFill>
                <a:latin typeface="Times New Roman"/>
                <a:cs typeface="Times New Roman"/>
              </a:rPr>
              <a:t>ón</a:t>
            </a:r>
            <a:r>
              <a:rPr sz="3600" spc="-124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3600" spc="-9" dirty="0" err="1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3600" dirty="0" err="1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lang="es-ES" sz="3600" dirty="0">
                <a:solidFill>
                  <a:srgbClr val="0070C0"/>
                </a:solidFill>
                <a:latin typeface="Times New Roman"/>
                <a:cs typeface="Times New Roman"/>
              </a:rPr>
              <a:t> minutos</a:t>
            </a:r>
            <a:endParaRPr sz="36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17268" y="2578966"/>
            <a:ext cx="1548832" cy="3339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24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latin typeface="Times New Roman"/>
                <a:cs typeface="Times New Roman"/>
              </a:rPr>
              <a:t>99.</a:t>
            </a:r>
            <a:r>
              <a:rPr sz="3200" spc="-4" dirty="0">
                <a:latin typeface="Times New Roman"/>
                <a:cs typeface="Times New Roman"/>
              </a:rPr>
              <a:t>9</a:t>
            </a:r>
            <a:r>
              <a:rPr sz="3200" spc="4" dirty="0">
                <a:latin typeface="Times New Roman"/>
                <a:cs typeface="Times New Roman"/>
              </a:rPr>
              <a:t>99</a:t>
            </a:r>
            <a:r>
              <a:rPr sz="3200" dirty="0">
                <a:latin typeface="Times New Roman"/>
                <a:cs typeface="Times New Roman"/>
              </a:rPr>
              <a:t>%</a:t>
            </a:r>
            <a:endParaRPr sz="3200">
              <a:latin typeface="Times New Roman"/>
              <a:cs typeface="Times New Roman"/>
            </a:endParaRPr>
          </a:p>
          <a:p>
            <a:pPr marL="216915">
              <a:lnSpc>
                <a:spcPct val="95825"/>
              </a:lnSpc>
              <a:spcBef>
                <a:spcPts val="1925"/>
              </a:spcBef>
            </a:pPr>
            <a:r>
              <a:rPr sz="3200" spc="4" dirty="0">
                <a:latin typeface="Times New Roman"/>
                <a:cs typeface="Times New Roman"/>
              </a:rPr>
              <a:t>9</a:t>
            </a:r>
            <a:r>
              <a:rPr sz="3200" spc="9" dirty="0">
                <a:latin typeface="Times New Roman"/>
                <a:cs typeface="Times New Roman"/>
              </a:rPr>
              <a:t>9</a:t>
            </a:r>
            <a:r>
              <a:rPr sz="3200" spc="4" dirty="0">
                <a:latin typeface="Times New Roman"/>
                <a:cs typeface="Times New Roman"/>
              </a:rPr>
              <a:t>.98</a:t>
            </a:r>
            <a:r>
              <a:rPr sz="3200" dirty="0">
                <a:latin typeface="Times New Roman"/>
                <a:cs typeface="Times New Roman"/>
              </a:rPr>
              <a:t>%</a:t>
            </a:r>
            <a:endParaRPr sz="3200">
              <a:latin typeface="Times New Roman"/>
              <a:cs typeface="Times New Roman"/>
            </a:endParaRPr>
          </a:p>
          <a:p>
            <a:pPr marL="216915">
              <a:lnSpc>
                <a:spcPct val="95825"/>
              </a:lnSpc>
              <a:spcBef>
                <a:spcPts val="1744"/>
              </a:spcBef>
            </a:pPr>
            <a:r>
              <a:rPr sz="3200" spc="4" dirty="0">
                <a:latin typeface="Times New Roman"/>
                <a:cs typeface="Times New Roman"/>
              </a:rPr>
              <a:t>9</a:t>
            </a:r>
            <a:r>
              <a:rPr sz="3200" spc="9" dirty="0">
                <a:latin typeface="Times New Roman"/>
                <a:cs typeface="Times New Roman"/>
              </a:rPr>
              <a:t>9</a:t>
            </a:r>
            <a:r>
              <a:rPr sz="3200" spc="4" dirty="0">
                <a:latin typeface="Times New Roman"/>
                <a:cs typeface="Times New Roman"/>
              </a:rPr>
              <a:t>.95</a:t>
            </a:r>
            <a:r>
              <a:rPr sz="3200" dirty="0">
                <a:latin typeface="Times New Roman"/>
                <a:cs typeface="Times New Roman"/>
              </a:rPr>
              <a:t>%</a:t>
            </a:r>
            <a:endParaRPr sz="3200">
              <a:latin typeface="Times New Roman"/>
              <a:cs typeface="Times New Roman"/>
            </a:endParaRPr>
          </a:p>
          <a:p>
            <a:pPr marL="216915">
              <a:lnSpc>
                <a:spcPct val="95825"/>
              </a:lnSpc>
              <a:spcBef>
                <a:spcPts val="2155"/>
              </a:spcBef>
            </a:pPr>
            <a:r>
              <a:rPr sz="3200" spc="4" dirty="0">
                <a:latin typeface="Times New Roman"/>
                <a:cs typeface="Times New Roman"/>
              </a:rPr>
              <a:t>9</a:t>
            </a:r>
            <a:r>
              <a:rPr sz="3200" spc="9" dirty="0">
                <a:latin typeface="Times New Roman"/>
                <a:cs typeface="Times New Roman"/>
              </a:rPr>
              <a:t>9</a:t>
            </a:r>
            <a:r>
              <a:rPr sz="3200" spc="4" dirty="0">
                <a:latin typeface="Times New Roman"/>
                <a:cs typeface="Times New Roman"/>
              </a:rPr>
              <a:t>.90</a:t>
            </a:r>
            <a:r>
              <a:rPr sz="3200" dirty="0">
                <a:latin typeface="Times New Roman"/>
                <a:cs typeface="Times New Roman"/>
              </a:rPr>
              <a:t>%</a:t>
            </a:r>
            <a:endParaRPr sz="3200">
              <a:latin typeface="Times New Roman"/>
              <a:cs typeface="Times New Roman"/>
            </a:endParaRPr>
          </a:p>
          <a:p>
            <a:pPr marL="216915">
              <a:lnSpc>
                <a:spcPct val="95825"/>
              </a:lnSpc>
              <a:spcBef>
                <a:spcPts val="2175"/>
              </a:spcBef>
            </a:pPr>
            <a:r>
              <a:rPr sz="3200" spc="4" dirty="0">
                <a:latin typeface="Times New Roman"/>
                <a:cs typeface="Times New Roman"/>
              </a:rPr>
              <a:t>9</a:t>
            </a:r>
            <a:r>
              <a:rPr sz="3200" spc="9" dirty="0">
                <a:latin typeface="Times New Roman"/>
                <a:cs typeface="Times New Roman"/>
              </a:rPr>
              <a:t>9</a:t>
            </a:r>
            <a:r>
              <a:rPr sz="3200" spc="4" dirty="0">
                <a:latin typeface="Times New Roman"/>
                <a:cs typeface="Times New Roman"/>
              </a:rPr>
              <a:t>.70</a:t>
            </a:r>
            <a:r>
              <a:rPr sz="3200" dirty="0">
                <a:latin typeface="Times New Roman"/>
                <a:cs typeface="Times New Roman"/>
              </a:rPr>
              <a:t>%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4447" y="2578966"/>
            <a:ext cx="1004646" cy="3339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285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latin typeface="Times New Roman"/>
                <a:cs typeface="Times New Roman"/>
              </a:rPr>
              <a:t>.00</a:t>
            </a:r>
            <a:r>
              <a:rPr sz="3200" spc="-4" dirty="0">
                <a:latin typeface="Times New Roman"/>
                <a:cs typeface="Times New Roman"/>
              </a:rPr>
              <a:t>06</a:t>
            </a:r>
            <a:endParaRPr sz="3200">
              <a:latin typeface="Times New Roman"/>
              <a:cs typeface="Times New Roman"/>
            </a:endParaRPr>
          </a:p>
          <a:p>
            <a:pPr marL="216915">
              <a:lnSpc>
                <a:spcPct val="95825"/>
              </a:lnSpc>
              <a:spcBef>
                <a:spcPts val="1925"/>
              </a:spcBef>
            </a:pPr>
            <a:r>
              <a:rPr sz="3200" spc="4" dirty="0">
                <a:latin typeface="Times New Roman"/>
                <a:cs typeface="Times New Roman"/>
              </a:rPr>
              <a:t>.01</a:t>
            </a:r>
            <a:r>
              <a:rPr sz="3200" dirty="0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  <a:p>
            <a:pPr marL="421131">
              <a:lnSpc>
                <a:spcPct val="95825"/>
              </a:lnSpc>
              <a:spcBef>
                <a:spcPts val="1744"/>
              </a:spcBef>
            </a:pPr>
            <a:r>
              <a:rPr sz="3200" spc="4" dirty="0">
                <a:latin typeface="Times New Roman"/>
                <a:cs typeface="Times New Roman"/>
              </a:rPr>
              <a:t>.0</a:t>
            </a:r>
            <a:r>
              <a:rPr sz="3200" dirty="0">
                <a:latin typeface="Times New Roman"/>
                <a:cs typeface="Times New Roman"/>
              </a:rPr>
              <a:t>3</a:t>
            </a:r>
            <a:endParaRPr sz="3200">
              <a:latin typeface="Times New Roman"/>
              <a:cs typeface="Times New Roman"/>
            </a:endParaRPr>
          </a:p>
          <a:p>
            <a:pPr marL="421131">
              <a:lnSpc>
                <a:spcPct val="95825"/>
              </a:lnSpc>
              <a:spcBef>
                <a:spcPts val="2155"/>
              </a:spcBef>
            </a:pPr>
            <a:r>
              <a:rPr sz="3200" spc="4" dirty="0">
                <a:latin typeface="Times New Roman"/>
                <a:cs typeface="Times New Roman"/>
              </a:rPr>
              <a:t>.0</a:t>
            </a:r>
            <a:r>
              <a:rPr sz="3200" dirty="0">
                <a:latin typeface="Times New Roman"/>
                <a:cs typeface="Times New Roman"/>
              </a:rPr>
              <a:t>6</a:t>
            </a:r>
            <a:endParaRPr sz="3200">
              <a:latin typeface="Times New Roman"/>
              <a:cs typeface="Times New Roman"/>
            </a:endParaRPr>
          </a:p>
          <a:p>
            <a:pPr marL="421131">
              <a:lnSpc>
                <a:spcPct val="95825"/>
              </a:lnSpc>
              <a:spcBef>
                <a:spcPts val="2175"/>
              </a:spcBef>
            </a:pPr>
            <a:r>
              <a:rPr sz="3200" spc="4" dirty="0">
                <a:latin typeface="Times New Roman"/>
                <a:cs typeface="Times New Roman"/>
              </a:rPr>
              <a:t>.1</a:t>
            </a:r>
            <a:r>
              <a:rPr sz="3200" dirty="0">
                <a:latin typeface="Times New Roman"/>
                <a:cs typeface="Times New Roman"/>
              </a:rPr>
              <a:t>8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89117" y="2578966"/>
            <a:ext cx="875106" cy="3339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1592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latin typeface="Times New Roman"/>
                <a:cs typeface="Times New Roman"/>
              </a:rPr>
              <a:t>.0</a:t>
            </a:r>
            <a:r>
              <a:rPr sz="3200" dirty="0"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  <a:p>
            <a:pPr marL="215392" marR="61036">
              <a:lnSpc>
                <a:spcPct val="95825"/>
              </a:lnSpc>
              <a:spcBef>
                <a:spcPts val="1925"/>
              </a:spcBef>
            </a:pPr>
            <a:r>
              <a:rPr sz="3200" spc="4" dirty="0">
                <a:latin typeface="Times New Roman"/>
                <a:cs typeface="Times New Roman"/>
              </a:rPr>
              <a:t>.2</a:t>
            </a:r>
            <a:r>
              <a:rPr sz="3200" dirty="0">
                <a:latin typeface="Times New Roman"/>
                <a:cs typeface="Times New Roman"/>
              </a:rPr>
              <a:t>9</a:t>
            </a:r>
            <a:endParaRPr sz="3200">
              <a:latin typeface="Times New Roman"/>
              <a:cs typeface="Times New Roman"/>
            </a:endParaRPr>
          </a:p>
          <a:p>
            <a:pPr marL="215392" marR="61036">
              <a:lnSpc>
                <a:spcPct val="95825"/>
              </a:lnSpc>
              <a:spcBef>
                <a:spcPts val="1744"/>
              </a:spcBef>
            </a:pPr>
            <a:r>
              <a:rPr sz="3200" spc="4" dirty="0">
                <a:latin typeface="Times New Roman"/>
                <a:cs typeface="Times New Roman"/>
              </a:rPr>
              <a:t>.7</a:t>
            </a:r>
            <a:r>
              <a:rPr sz="3200" dirty="0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2155"/>
              </a:spcBef>
            </a:pPr>
            <a:r>
              <a:rPr sz="3200" spc="4" dirty="0">
                <a:latin typeface="Times New Roman"/>
                <a:cs typeface="Times New Roman"/>
              </a:rPr>
              <a:t>1.4</a:t>
            </a:r>
            <a:r>
              <a:rPr sz="3200" dirty="0">
                <a:latin typeface="Times New Roman"/>
                <a:cs typeface="Times New Roman"/>
              </a:rPr>
              <a:t>4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2175"/>
              </a:spcBef>
            </a:pPr>
            <a:r>
              <a:rPr sz="3200" spc="4" dirty="0">
                <a:latin typeface="Times New Roman"/>
                <a:cs typeface="Times New Roman"/>
              </a:rPr>
              <a:t>4.3</a:t>
            </a:r>
            <a:r>
              <a:rPr sz="3200" dirty="0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2514" y="2578966"/>
            <a:ext cx="597738" cy="3339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32042" algn="ctr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latin typeface="Times New Roman"/>
                <a:cs typeface="Times New Roman"/>
              </a:rPr>
              <a:t>.1</a:t>
            </a:r>
            <a:r>
              <a:rPr sz="3200" dirty="0">
                <a:latin typeface="Times New Roman"/>
                <a:cs typeface="Times New Roman"/>
              </a:rPr>
              <a:t>0</a:t>
            </a:r>
            <a:endParaRPr sz="3200">
              <a:latin typeface="Times New Roman"/>
              <a:cs typeface="Times New Roman"/>
            </a:endParaRPr>
          </a:p>
          <a:p>
            <a:pPr marL="320547">
              <a:lnSpc>
                <a:spcPct val="95825"/>
              </a:lnSpc>
              <a:spcBef>
                <a:spcPts val="1925"/>
              </a:spcBef>
            </a:pPr>
            <a:r>
              <a:rPr sz="3200" dirty="0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  <a:p>
            <a:pPr marL="320547">
              <a:lnSpc>
                <a:spcPct val="95825"/>
              </a:lnSpc>
              <a:spcBef>
                <a:spcPts val="1744"/>
              </a:spcBef>
            </a:pPr>
            <a:r>
              <a:rPr sz="3200" dirty="0">
                <a:latin typeface="Times New Roman"/>
                <a:cs typeface="Times New Roman"/>
              </a:rPr>
              <a:t>5</a:t>
            </a:r>
            <a:endParaRPr sz="3200">
              <a:latin typeface="Times New Roman"/>
              <a:cs typeface="Times New Roman"/>
            </a:endParaRPr>
          </a:p>
          <a:p>
            <a:pPr marL="71589" marR="31280" algn="ctr">
              <a:lnSpc>
                <a:spcPct val="95825"/>
              </a:lnSpc>
              <a:spcBef>
                <a:spcPts val="2155"/>
              </a:spcBef>
            </a:pPr>
            <a:r>
              <a:rPr sz="3200" spc="4" dirty="0">
                <a:latin typeface="Times New Roman"/>
                <a:cs typeface="Times New Roman"/>
              </a:rPr>
              <a:t>10</a:t>
            </a:r>
            <a:endParaRPr sz="3200">
              <a:latin typeface="Times New Roman"/>
              <a:cs typeface="Times New Roman"/>
            </a:endParaRPr>
          </a:p>
          <a:p>
            <a:pPr marL="71589" marR="31280" algn="ctr">
              <a:lnSpc>
                <a:spcPct val="95825"/>
              </a:lnSpc>
              <a:spcBef>
                <a:spcPts val="2175"/>
              </a:spcBef>
            </a:pPr>
            <a:r>
              <a:rPr sz="3200" spc="4" dirty="0">
                <a:latin typeface="Times New Roman"/>
                <a:cs typeface="Times New Roman"/>
              </a:rPr>
              <a:t>30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4932" y="2578966"/>
            <a:ext cx="902538" cy="33391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108788" algn="r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5</a:t>
            </a:r>
            <a:endParaRPr sz="3200">
              <a:latin typeface="Times New Roman"/>
              <a:cs typeface="Times New Roman"/>
            </a:endParaRPr>
          </a:p>
          <a:p>
            <a:pPr marL="216916">
              <a:lnSpc>
                <a:spcPct val="95825"/>
              </a:lnSpc>
              <a:spcBef>
                <a:spcPts val="1925"/>
              </a:spcBef>
            </a:pPr>
            <a:r>
              <a:rPr sz="3200" spc="4" dirty="0">
                <a:latin typeface="Times New Roman"/>
                <a:cs typeface="Times New Roman"/>
              </a:rPr>
              <a:t>10</a:t>
            </a:r>
            <a:r>
              <a:rPr sz="3200" dirty="0">
                <a:latin typeface="Times New Roman"/>
                <a:cs typeface="Times New Roman"/>
              </a:rPr>
              <a:t>5</a:t>
            </a:r>
            <a:endParaRPr sz="3200">
              <a:latin typeface="Times New Roman"/>
              <a:cs typeface="Times New Roman"/>
            </a:endParaRPr>
          </a:p>
          <a:p>
            <a:pPr marL="216916">
              <a:lnSpc>
                <a:spcPct val="95825"/>
              </a:lnSpc>
              <a:spcBef>
                <a:spcPts val="1744"/>
              </a:spcBef>
            </a:pPr>
            <a:r>
              <a:rPr sz="3200" spc="4" dirty="0">
                <a:latin typeface="Times New Roman"/>
                <a:cs typeface="Times New Roman"/>
              </a:rPr>
              <a:t>26</a:t>
            </a:r>
            <a:r>
              <a:rPr sz="3200" dirty="0">
                <a:latin typeface="Times New Roman"/>
                <a:cs typeface="Times New Roman"/>
              </a:rPr>
              <a:t>3</a:t>
            </a:r>
            <a:endParaRPr sz="3200">
              <a:latin typeface="Times New Roman"/>
              <a:cs typeface="Times New Roman"/>
            </a:endParaRPr>
          </a:p>
          <a:p>
            <a:pPr marL="216916">
              <a:lnSpc>
                <a:spcPct val="95825"/>
              </a:lnSpc>
              <a:spcBef>
                <a:spcPts val="2155"/>
              </a:spcBef>
            </a:pPr>
            <a:r>
              <a:rPr sz="3200" spc="4" dirty="0">
                <a:latin typeface="Times New Roman"/>
                <a:cs typeface="Times New Roman"/>
              </a:rPr>
              <a:t>52</a:t>
            </a:r>
            <a:r>
              <a:rPr sz="3200" dirty="0">
                <a:latin typeface="Times New Roman"/>
                <a:cs typeface="Times New Roman"/>
              </a:rPr>
              <a:t>6</a:t>
            </a:r>
            <a:endParaRPr sz="3200">
              <a:latin typeface="Times New Roman"/>
              <a:cs typeface="Times New Roman"/>
            </a:endParaRPr>
          </a:p>
          <a:p>
            <a:pPr marR="73736" algn="r">
              <a:lnSpc>
                <a:spcPct val="95825"/>
              </a:lnSpc>
              <a:spcBef>
                <a:spcPts val="2175"/>
              </a:spcBef>
            </a:pPr>
            <a:r>
              <a:rPr sz="3200" spc="4" dirty="0">
                <a:latin typeface="Times New Roman"/>
                <a:cs typeface="Times New Roman"/>
              </a:rPr>
              <a:t>157</a:t>
            </a:r>
            <a:r>
              <a:rPr sz="3200" dirty="0">
                <a:latin typeface="Times New Roman"/>
                <a:cs typeface="Times New Roman"/>
              </a:rPr>
              <a:t>7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95535" y="646592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05000" y="1828164"/>
            <a:ext cx="8382000" cy="6240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37"/>
              </a:spcBef>
            </a:pPr>
            <a:endParaRPr sz="550" dirty="0"/>
          </a:p>
          <a:p>
            <a:pPr marL="1970786">
              <a:lnSpc>
                <a:spcPct val="95825"/>
              </a:lnSpc>
            </a:pP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48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h</a:t>
            </a:r>
            <a:r>
              <a:rPr sz="2800" spc="4" dirty="0">
                <a:latin typeface="Times New Roman"/>
                <a:cs typeface="Times New Roman"/>
              </a:rPr>
              <a:t>or</a:t>
            </a:r>
            <a:r>
              <a:rPr sz="2800" dirty="0">
                <a:latin typeface="Times New Roman"/>
                <a:cs typeface="Times New Roman"/>
              </a:rPr>
              <a:t>a     </a:t>
            </a:r>
            <a:r>
              <a:rPr sz="2800" spc="317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38" dirty="0">
                <a:latin typeface="Times New Roman"/>
                <a:cs typeface="Times New Roman"/>
              </a:rPr>
              <a:t> </a:t>
            </a:r>
            <a:r>
              <a:rPr sz="2800" spc="19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ía   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38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14" dirty="0">
                <a:latin typeface="Times New Roman"/>
                <a:cs typeface="Times New Roman"/>
              </a:rPr>
              <a:t>e</a:t>
            </a:r>
            <a:r>
              <a:rPr sz="2800" spc="-14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</a:t>
            </a:r>
            <a:r>
              <a:rPr sz="2800" spc="9" dirty="0">
                <a:latin typeface="Times New Roman"/>
                <a:cs typeface="Times New Roman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a  </a:t>
            </a:r>
            <a:r>
              <a:rPr sz="2800" spc="108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spc="19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-38" dirty="0">
                <a:latin typeface="Times New Roman"/>
                <a:cs typeface="Times New Roman"/>
              </a:rPr>
              <a:t> </a:t>
            </a:r>
            <a:r>
              <a:rPr sz="2800" spc="-14" dirty="0">
                <a:latin typeface="Times New Roman"/>
                <a:cs typeface="Times New Roman"/>
              </a:rPr>
              <a:t>a</a:t>
            </a:r>
            <a:r>
              <a:rPr sz="2800" spc="19" dirty="0">
                <a:latin typeface="Times New Roman"/>
                <a:cs typeface="Times New Roman"/>
              </a:rPr>
              <a:t>ñ</a:t>
            </a:r>
            <a:r>
              <a:rPr sz="2800" dirty="0">
                <a:latin typeface="Times New Roman"/>
                <a:cs typeface="Times New Roman"/>
              </a:rPr>
              <a:t>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4806950" y="3221991"/>
            <a:ext cx="3075940" cy="734695"/>
          </a:xfrm>
          <a:custGeom>
            <a:avLst/>
            <a:gdLst/>
            <a:ahLst/>
            <a:cxnLst/>
            <a:rect l="l" t="t" r="r" b="b"/>
            <a:pathLst>
              <a:path w="3075940" h="734695">
                <a:moveTo>
                  <a:pt x="3075940" y="366395"/>
                </a:moveTo>
                <a:lnTo>
                  <a:pt x="3075304" y="356870"/>
                </a:lnTo>
                <a:lnTo>
                  <a:pt x="3073400" y="346710"/>
                </a:lnTo>
                <a:lnTo>
                  <a:pt x="3071495" y="337185"/>
                </a:lnTo>
                <a:lnTo>
                  <a:pt x="3067685" y="327025"/>
                </a:lnTo>
                <a:lnTo>
                  <a:pt x="3063240" y="318135"/>
                </a:lnTo>
                <a:lnTo>
                  <a:pt x="3058160" y="308610"/>
                </a:lnTo>
                <a:lnTo>
                  <a:pt x="3051810" y="299085"/>
                </a:lnTo>
                <a:lnTo>
                  <a:pt x="3044190" y="290195"/>
                </a:lnTo>
                <a:lnTo>
                  <a:pt x="3035935" y="280670"/>
                </a:lnTo>
                <a:lnTo>
                  <a:pt x="3025775" y="271780"/>
                </a:lnTo>
                <a:lnTo>
                  <a:pt x="3015615" y="262889"/>
                </a:lnTo>
                <a:lnTo>
                  <a:pt x="3003550" y="254000"/>
                </a:lnTo>
                <a:lnTo>
                  <a:pt x="2990850" y="245110"/>
                </a:lnTo>
                <a:lnTo>
                  <a:pt x="2976879" y="236220"/>
                </a:lnTo>
                <a:lnTo>
                  <a:pt x="2962275" y="227330"/>
                </a:lnTo>
                <a:lnTo>
                  <a:pt x="2945765" y="218439"/>
                </a:lnTo>
                <a:lnTo>
                  <a:pt x="2928620" y="210185"/>
                </a:lnTo>
                <a:lnTo>
                  <a:pt x="2910204" y="201295"/>
                </a:lnTo>
                <a:lnTo>
                  <a:pt x="2890520" y="192405"/>
                </a:lnTo>
                <a:lnTo>
                  <a:pt x="2870200" y="183514"/>
                </a:lnTo>
                <a:lnTo>
                  <a:pt x="2848610" y="174625"/>
                </a:lnTo>
                <a:lnTo>
                  <a:pt x="2826385" y="166370"/>
                </a:lnTo>
                <a:lnTo>
                  <a:pt x="2804160" y="158114"/>
                </a:lnTo>
                <a:lnTo>
                  <a:pt x="2780665" y="149860"/>
                </a:lnTo>
                <a:lnTo>
                  <a:pt x="2757170" y="142239"/>
                </a:lnTo>
                <a:lnTo>
                  <a:pt x="2732404" y="134620"/>
                </a:lnTo>
                <a:lnTo>
                  <a:pt x="2707640" y="127000"/>
                </a:lnTo>
                <a:lnTo>
                  <a:pt x="2681604" y="120014"/>
                </a:lnTo>
                <a:lnTo>
                  <a:pt x="2654935" y="113030"/>
                </a:lnTo>
                <a:lnTo>
                  <a:pt x="2627629" y="106680"/>
                </a:lnTo>
                <a:lnTo>
                  <a:pt x="2599690" y="99695"/>
                </a:lnTo>
                <a:lnTo>
                  <a:pt x="2570479" y="93345"/>
                </a:lnTo>
                <a:lnTo>
                  <a:pt x="2540635" y="87630"/>
                </a:lnTo>
                <a:lnTo>
                  <a:pt x="2510154" y="81280"/>
                </a:lnTo>
                <a:lnTo>
                  <a:pt x="2479040" y="75564"/>
                </a:lnTo>
                <a:lnTo>
                  <a:pt x="2446654" y="69850"/>
                </a:lnTo>
                <a:lnTo>
                  <a:pt x="2413000" y="64770"/>
                </a:lnTo>
                <a:lnTo>
                  <a:pt x="2378710" y="59055"/>
                </a:lnTo>
                <a:lnTo>
                  <a:pt x="2343785" y="53975"/>
                </a:lnTo>
                <a:lnTo>
                  <a:pt x="2307590" y="48895"/>
                </a:lnTo>
                <a:lnTo>
                  <a:pt x="2270760" y="43814"/>
                </a:lnTo>
                <a:lnTo>
                  <a:pt x="2233929" y="39370"/>
                </a:lnTo>
                <a:lnTo>
                  <a:pt x="2197100" y="34925"/>
                </a:lnTo>
                <a:lnTo>
                  <a:pt x="2160270" y="30480"/>
                </a:lnTo>
                <a:lnTo>
                  <a:pt x="2123440" y="26670"/>
                </a:lnTo>
                <a:lnTo>
                  <a:pt x="2086610" y="23495"/>
                </a:lnTo>
                <a:lnTo>
                  <a:pt x="2049145" y="19685"/>
                </a:lnTo>
                <a:lnTo>
                  <a:pt x="2012314" y="17145"/>
                </a:lnTo>
                <a:lnTo>
                  <a:pt x="1974214" y="13970"/>
                </a:lnTo>
                <a:lnTo>
                  <a:pt x="1936750" y="11430"/>
                </a:lnTo>
                <a:lnTo>
                  <a:pt x="1898650" y="8889"/>
                </a:lnTo>
                <a:lnTo>
                  <a:pt x="1860550" y="6985"/>
                </a:lnTo>
                <a:lnTo>
                  <a:pt x="1821814" y="5080"/>
                </a:lnTo>
                <a:lnTo>
                  <a:pt x="1782445" y="3810"/>
                </a:lnTo>
                <a:lnTo>
                  <a:pt x="1743075" y="2539"/>
                </a:lnTo>
                <a:lnTo>
                  <a:pt x="1703070" y="1270"/>
                </a:lnTo>
                <a:lnTo>
                  <a:pt x="1662429" y="635"/>
                </a:lnTo>
                <a:lnTo>
                  <a:pt x="1621154" y="0"/>
                </a:lnTo>
                <a:lnTo>
                  <a:pt x="1454150" y="0"/>
                </a:lnTo>
                <a:lnTo>
                  <a:pt x="1412875" y="635"/>
                </a:lnTo>
                <a:lnTo>
                  <a:pt x="1372235" y="1270"/>
                </a:lnTo>
                <a:lnTo>
                  <a:pt x="1332864" y="2539"/>
                </a:lnTo>
                <a:lnTo>
                  <a:pt x="1292860" y="3810"/>
                </a:lnTo>
                <a:lnTo>
                  <a:pt x="1254125" y="5080"/>
                </a:lnTo>
                <a:lnTo>
                  <a:pt x="1215389" y="6985"/>
                </a:lnTo>
                <a:lnTo>
                  <a:pt x="1177289" y="8889"/>
                </a:lnTo>
                <a:lnTo>
                  <a:pt x="1139189" y="11430"/>
                </a:lnTo>
                <a:lnTo>
                  <a:pt x="1101089" y="13970"/>
                </a:lnTo>
                <a:lnTo>
                  <a:pt x="1063625" y="17145"/>
                </a:lnTo>
                <a:lnTo>
                  <a:pt x="1026795" y="19685"/>
                </a:lnTo>
                <a:lnTo>
                  <a:pt x="989329" y="23495"/>
                </a:lnTo>
                <a:lnTo>
                  <a:pt x="952500" y="26670"/>
                </a:lnTo>
                <a:lnTo>
                  <a:pt x="915670" y="30480"/>
                </a:lnTo>
                <a:lnTo>
                  <a:pt x="878839" y="34925"/>
                </a:lnTo>
                <a:lnTo>
                  <a:pt x="842010" y="39370"/>
                </a:lnTo>
                <a:lnTo>
                  <a:pt x="805179" y="43814"/>
                </a:lnTo>
                <a:lnTo>
                  <a:pt x="768350" y="48895"/>
                </a:lnTo>
                <a:lnTo>
                  <a:pt x="731520" y="53975"/>
                </a:lnTo>
                <a:lnTo>
                  <a:pt x="696595" y="59055"/>
                </a:lnTo>
                <a:lnTo>
                  <a:pt x="662304" y="64770"/>
                </a:lnTo>
                <a:lnTo>
                  <a:pt x="629285" y="69850"/>
                </a:lnTo>
                <a:lnTo>
                  <a:pt x="596900" y="75564"/>
                </a:lnTo>
                <a:lnTo>
                  <a:pt x="565150" y="81280"/>
                </a:lnTo>
                <a:lnTo>
                  <a:pt x="534670" y="87630"/>
                </a:lnTo>
                <a:lnTo>
                  <a:pt x="504825" y="93345"/>
                </a:lnTo>
                <a:lnTo>
                  <a:pt x="476250" y="99695"/>
                </a:lnTo>
                <a:lnTo>
                  <a:pt x="448310" y="106680"/>
                </a:lnTo>
                <a:lnTo>
                  <a:pt x="421004" y="113030"/>
                </a:lnTo>
                <a:lnTo>
                  <a:pt x="394335" y="120014"/>
                </a:lnTo>
                <a:lnTo>
                  <a:pt x="368300" y="127000"/>
                </a:lnTo>
                <a:lnTo>
                  <a:pt x="343535" y="134620"/>
                </a:lnTo>
                <a:lnTo>
                  <a:pt x="318770" y="142239"/>
                </a:lnTo>
                <a:lnTo>
                  <a:pt x="295275" y="149860"/>
                </a:lnTo>
                <a:lnTo>
                  <a:pt x="271779" y="158114"/>
                </a:lnTo>
                <a:lnTo>
                  <a:pt x="248920" y="166370"/>
                </a:lnTo>
                <a:lnTo>
                  <a:pt x="226695" y="174625"/>
                </a:lnTo>
                <a:lnTo>
                  <a:pt x="205104" y="183514"/>
                </a:lnTo>
                <a:lnTo>
                  <a:pt x="184785" y="192405"/>
                </a:lnTo>
                <a:lnTo>
                  <a:pt x="165100" y="201295"/>
                </a:lnTo>
                <a:lnTo>
                  <a:pt x="147320" y="210185"/>
                </a:lnTo>
                <a:lnTo>
                  <a:pt x="130175" y="218439"/>
                </a:lnTo>
                <a:lnTo>
                  <a:pt x="113664" y="227330"/>
                </a:lnTo>
                <a:lnTo>
                  <a:pt x="99060" y="236220"/>
                </a:lnTo>
                <a:lnTo>
                  <a:pt x="85089" y="245110"/>
                </a:lnTo>
                <a:lnTo>
                  <a:pt x="72389" y="254000"/>
                </a:lnTo>
                <a:lnTo>
                  <a:pt x="60325" y="262889"/>
                </a:lnTo>
                <a:lnTo>
                  <a:pt x="49529" y="271780"/>
                </a:lnTo>
                <a:lnTo>
                  <a:pt x="40004" y="280670"/>
                </a:lnTo>
                <a:lnTo>
                  <a:pt x="31750" y="290195"/>
                </a:lnTo>
                <a:lnTo>
                  <a:pt x="24129" y="299085"/>
                </a:lnTo>
                <a:lnTo>
                  <a:pt x="17779" y="308610"/>
                </a:lnTo>
                <a:lnTo>
                  <a:pt x="12064" y="318135"/>
                </a:lnTo>
                <a:lnTo>
                  <a:pt x="3810" y="337185"/>
                </a:lnTo>
                <a:lnTo>
                  <a:pt x="0" y="356870"/>
                </a:lnTo>
                <a:lnTo>
                  <a:pt x="0" y="376555"/>
                </a:lnTo>
                <a:lnTo>
                  <a:pt x="3810" y="396875"/>
                </a:lnTo>
                <a:lnTo>
                  <a:pt x="12064" y="415925"/>
                </a:lnTo>
                <a:lnTo>
                  <a:pt x="17779" y="425450"/>
                </a:lnTo>
                <a:lnTo>
                  <a:pt x="24129" y="434975"/>
                </a:lnTo>
                <a:lnTo>
                  <a:pt x="31750" y="444500"/>
                </a:lnTo>
                <a:lnTo>
                  <a:pt x="40004" y="453390"/>
                </a:lnTo>
                <a:lnTo>
                  <a:pt x="49529" y="462280"/>
                </a:lnTo>
                <a:lnTo>
                  <a:pt x="60325" y="471805"/>
                </a:lnTo>
                <a:lnTo>
                  <a:pt x="72389" y="480695"/>
                </a:lnTo>
                <a:lnTo>
                  <a:pt x="85089" y="489585"/>
                </a:lnTo>
                <a:lnTo>
                  <a:pt x="99060" y="498475"/>
                </a:lnTo>
                <a:lnTo>
                  <a:pt x="113664" y="506730"/>
                </a:lnTo>
                <a:lnTo>
                  <a:pt x="130175" y="515620"/>
                </a:lnTo>
                <a:lnTo>
                  <a:pt x="147320" y="524510"/>
                </a:lnTo>
                <a:lnTo>
                  <a:pt x="165100" y="533400"/>
                </a:lnTo>
                <a:lnTo>
                  <a:pt x="184785" y="542290"/>
                </a:lnTo>
                <a:lnTo>
                  <a:pt x="205104" y="550545"/>
                </a:lnTo>
                <a:lnTo>
                  <a:pt x="226695" y="559435"/>
                </a:lnTo>
                <a:lnTo>
                  <a:pt x="248920" y="567690"/>
                </a:lnTo>
                <a:lnTo>
                  <a:pt x="271779" y="575945"/>
                </a:lnTo>
                <a:lnTo>
                  <a:pt x="295275" y="584200"/>
                </a:lnTo>
                <a:lnTo>
                  <a:pt x="318770" y="591820"/>
                </a:lnTo>
                <a:lnTo>
                  <a:pt x="343535" y="599440"/>
                </a:lnTo>
                <a:lnTo>
                  <a:pt x="368300" y="606425"/>
                </a:lnTo>
                <a:lnTo>
                  <a:pt x="394335" y="614045"/>
                </a:lnTo>
                <a:lnTo>
                  <a:pt x="421004" y="621030"/>
                </a:lnTo>
                <a:lnTo>
                  <a:pt x="448310" y="627380"/>
                </a:lnTo>
                <a:lnTo>
                  <a:pt x="476250" y="634365"/>
                </a:lnTo>
                <a:lnTo>
                  <a:pt x="504825" y="640715"/>
                </a:lnTo>
                <a:lnTo>
                  <a:pt x="534670" y="646430"/>
                </a:lnTo>
                <a:lnTo>
                  <a:pt x="565150" y="652780"/>
                </a:lnTo>
                <a:lnTo>
                  <a:pt x="596900" y="658495"/>
                </a:lnTo>
                <a:lnTo>
                  <a:pt x="629285" y="664210"/>
                </a:lnTo>
                <a:lnTo>
                  <a:pt x="662304" y="669925"/>
                </a:lnTo>
                <a:lnTo>
                  <a:pt x="696595" y="675005"/>
                </a:lnTo>
                <a:lnTo>
                  <a:pt x="731520" y="680085"/>
                </a:lnTo>
                <a:lnTo>
                  <a:pt x="768350" y="685165"/>
                </a:lnTo>
                <a:lnTo>
                  <a:pt x="805179" y="690245"/>
                </a:lnTo>
                <a:lnTo>
                  <a:pt x="842010" y="695325"/>
                </a:lnTo>
                <a:lnTo>
                  <a:pt x="878839" y="699770"/>
                </a:lnTo>
                <a:lnTo>
                  <a:pt x="915670" y="703580"/>
                </a:lnTo>
                <a:lnTo>
                  <a:pt x="952500" y="707390"/>
                </a:lnTo>
                <a:lnTo>
                  <a:pt x="989329" y="711200"/>
                </a:lnTo>
                <a:lnTo>
                  <a:pt x="1026795" y="714375"/>
                </a:lnTo>
                <a:lnTo>
                  <a:pt x="1063625" y="717550"/>
                </a:lnTo>
                <a:lnTo>
                  <a:pt x="1101089" y="720725"/>
                </a:lnTo>
                <a:lnTo>
                  <a:pt x="1139189" y="723265"/>
                </a:lnTo>
                <a:lnTo>
                  <a:pt x="1177289" y="725170"/>
                </a:lnTo>
                <a:lnTo>
                  <a:pt x="1215389" y="727075"/>
                </a:lnTo>
                <a:lnTo>
                  <a:pt x="1254125" y="728980"/>
                </a:lnTo>
                <a:lnTo>
                  <a:pt x="1292860" y="730885"/>
                </a:lnTo>
                <a:lnTo>
                  <a:pt x="1332864" y="732155"/>
                </a:lnTo>
                <a:lnTo>
                  <a:pt x="1372235" y="732790"/>
                </a:lnTo>
                <a:lnTo>
                  <a:pt x="1412875" y="734060"/>
                </a:lnTo>
                <a:lnTo>
                  <a:pt x="1454150" y="734695"/>
                </a:lnTo>
                <a:lnTo>
                  <a:pt x="1621154" y="734695"/>
                </a:lnTo>
                <a:lnTo>
                  <a:pt x="1662429" y="734060"/>
                </a:lnTo>
                <a:lnTo>
                  <a:pt x="1703070" y="732790"/>
                </a:lnTo>
                <a:lnTo>
                  <a:pt x="1743075" y="732155"/>
                </a:lnTo>
                <a:lnTo>
                  <a:pt x="1782445" y="730885"/>
                </a:lnTo>
                <a:lnTo>
                  <a:pt x="1821814" y="728980"/>
                </a:lnTo>
                <a:lnTo>
                  <a:pt x="1860550" y="727075"/>
                </a:lnTo>
                <a:lnTo>
                  <a:pt x="1898650" y="725170"/>
                </a:lnTo>
                <a:lnTo>
                  <a:pt x="1936750" y="723265"/>
                </a:lnTo>
                <a:lnTo>
                  <a:pt x="1974214" y="720725"/>
                </a:lnTo>
                <a:lnTo>
                  <a:pt x="2012314" y="717550"/>
                </a:lnTo>
                <a:lnTo>
                  <a:pt x="2049145" y="714375"/>
                </a:lnTo>
                <a:lnTo>
                  <a:pt x="2086610" y="711200"/>
                </a:lnTo>
                <a:lnTo>
                  <a:pt x="2123440" y="707390"/>
                </a:lnTo>
                <a:lnTo>
                  <a:pt x="2160270" y="703580"/>
                </a:lnTo>
                <a:lnTo>
                  <a:pt x="2197100" y="699770"/>
                </a:lnTo>
                <a:lnTo>
                  <a:pt x="2233929" y="695325"/>
                </a:lnTo>
                <a:lnTo>
                  <a:pt x="2270760" y="690245"/>
                </a:lnTo>
                <a:lnTo>
                  <a:pt x="2307590" y="685165"/>
                </a:lnTo>
                <a:lnTo>
                  <a:pt x="2343785" y="680085"/>
                </a:lnTo>
                <a:lnTo>
                  <a:pt x="2378710" y="675005"/>
                </a:lnTo>
                <a:lnTo>
                  <a:pt x="2413000" y="669925"/>
                </a:lnTo>
                <a:lnTo>
                  <a:pt x="2446654" y="664210"/>
                </a:lnTo>
                <a:lnTo>
                  <a:pt x="2479040" y="658495"/>
                </a:lnTo>
                <a:lnTo>
                  <a:pt x="2510154" y="652780"/>
                </a:lnTo>
                <a:lnTo>
                  <a:pt x="2540635" y="646430"/>
                </a:lnTo>
                <a:lnTo>
                  <a:pt x="2570479" y="640715"/>
                </a:lnTo>
                <a:lnTo>
                  <a:pt x="2599690" y="634365"/>
                </a:lnTo>
                <a:lnTo>
                  <a:pt x="2627629" y="627380"/>
                </a:lnTo>
                <a:lnTo>
                  <a:pt x="2654935" y="621030"/>
                </a:lnTo>
                <a:lnTo>
                  <a:pt x="2681604" y="614045"/>
                </a:lnTo>
                <a:lnTo>
                  <a:pt x="2707640" y="606425"/>
                </a:lnTo>
                <a:lnTo>
                  <a:pt x="2732404" y="599440"/>
                </a:lnTo>
                <a:lnTo>
                  <a:pt x="2757170" y="591820"/>
                </a:lnTo>
                <a:lnTo>
                  <a:pt x="2780665" y="584200"/>
                </a:lnTo>
                <a:lnTo>
                  <a:pt x="2804160" y="575945"/>
                </a:lnTo>
                <a:lnTo>
                  <a:pt x="2826385" y="567690"/>
                </a:lnTo>
                <a:lnTo>
                  <a:pt x="2848610" y="559435"/>
                </a:lnTo>
                <a:lnTo>
                  <a:pt x="2870200" y="550545"/>
                </a:lnTo>
                <a:lnTo>
                  <a:pt x="2890520" y="542290"/>
                </a:lnTo>
                <a:lnTo>
                  <a:pt x="2910204" y="533400"/>
                </a:lnTo>
                <a:lnTo>
                  <a:pt x="2928620" y="524510"/>
                </a:lnTo>
                <a:lnTo>
                  <a:pt x="2945765" y="515620"/>
                </a:lnTo>
                <a:lnTo>
                  <a:pt x="2962275" y="506730"/>
                </a:lnTo>
                <a:lnTo>
                  <a:pt x="2976879" y="498475"/>
                </a:lnTo>
                <a:lnTo>
                  <a:pt x="2990850" y="489585"/>
                </a:lnTo>
                <a:lnTo>
                  <a:pt x="3003550" y="480695"/>
                </a:lnTo>
                <a:lnTo>
                  <a:pt x="3015615" y="471805"/>
                </a:lnTo>
                <a:lnTo>
                  <a:pt x="3025775" y="462280"/>
                </a:lnTo>
                <a:lnTo>
                  <a:pt x="3035935" y="453390"/>
                </a:lnTo>
                <a:lnTo>
                  <a:pt x="3044190" y="444500"/>
                </a:lnTo>
                <a:lnTo>
                  <a:pt x="3051810" y="434975"/>
                </a:lnTo>
                <a:lnTo>
                  <a:pt x="3058160" y="425450"/>
                </a:lnTo>
                <a:lnTo>
                  <a:pt x="3063240" y="415925"/>
                </a:lnTo>
                <a:lnTo>
                  <a:pt x="3067685" y="406400"/>
                </a:lnTo>
                <a:lnTo>
                  <a:pt x="3071495" y="396875"/>
                </a:lnTo>
                <a:lnTo>
                  <a:pt x="3073400" y="386715"/>
                </a:lnTo>
                <a:lnTo>
                  <a:pt x="3075304" y="376555"/>
                </a:lnTo>
                <a:lnTo>
                  <a:pt x="3075940" y="366395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14040" y="3415030"/>
            <a:ext cx="2358390" cy="734695"/>
          </a:xfrm>
          <a:custGeom>
            <a:avLst/>
            <a:gdLst/>
            <a:ahLst/>
            <a:cxnLst/>
            <a:rect l="l" t="t" r="r" b="b"/>
            <a:pathLst>
              <a:path w="2358390" h="734695">
                <a:moveTo>
                  <a:pt x="1269" y="345440"/>
                </a:moveTo>
                <a:lnTo>
                  <a:pt x="0" y="356235"/>
                </a:lnTo>
                <a:lnTo>
                  <a:pt x="0" y="378460"/>
                </a:lnTo>
                <a:lnTo>
                  <a:pt x="1269" y="389255"/>
                </a:lnTo>
                <a:lnTo>
                  <a:pt x="3809" y="399415"/>
                </a:lnTo>
                <a:lnTo>
                  <a:pt x="6984" y="409575"/>
                </a:lnTo>
                <a:lnTo>
                  <a:pt x="10794" y="419735"/>
                </a:lnTo>
                <a:lnTo>
                  <a:pt x="15240" y="429260"/>
                </a:lnTo>
                <a:lnTo>
                  <a:pt x="20954" y="439420"/>
                </a:lnTo>
                <a:lnTo>
                  <a:pt x="27304" y="448945"/>
                </a:lnTo>
                <a:lnTo>
                  <a:pt x="34925" y="458470"/>
                </a:lnTo>
                <a:lnTo>
                  <a:pt x="43179" y="467995"/>
                </a:lnTo>
                <a:lnTo>
                  <a:pt x="52070" y="477520"/>
                </a:lnTo>
                <a:lnTo>
                  <a:pt x="62229" y="486410"/>
                </a:lnTo>
                <a:lnTo>
                  <a:pt x="73024" y="495935"/>
                </a:lnTo>
                <a:lnTo>
                  <a:pt x="85090" y="504825"/>
                </a:lnTo>
                <a:lnTo>
                  <a:pt x="97790" y="514350"/>
                </a:lnTo>
                <a:lnTo>
                  <a:pt x="111759" y="523240"/>
                </a:lnTo>
                <a:lnTo>
                  <a:pt x="126365" y="532765"/>
                </a:lnTo>
                <a:lnTo>
                  <a:pt x="141604" y="541655"/>
                </a:lnTo>
                <a:lnTo>
                  <a:pt x="158115" y="550545"/>
                </a:lnTo>
                <a:lnTo>
                  <a:pt x="174624" y="559435"/>
                </a:lnTo>
                <a:lnTo>
                  <a:pt x="191770" y="567690"/>
                </a:lnTo>
                <a:lnTo>
                  <a:pt x="208915" y="575945"/>
                </a:lnTo>
                <a:lnTo>
                  <a:pt x="226695" y="584200"/>
                </a:lnTo>
                <a:lnTo>
                  <a:pt x="245109" y="591820"/>
                </a:lnTo>
                <a:lnTo>
                  <a:pt x="263524" y="598805"/>
                </a:lnTo>
                <a:lnTo>
                  <a:pt x="282574" y="606425"/>
                </a:lnTo>
                <a:lnTo>
                  <a:pt x="302259" y="613410"/>
                </a:lnTo>
                <a:lnTo>
                  <a:pt x="322579" y="620395"/>
                </a:lnTo>
                <a:lnTo>
                  <a:pt x="343534" y="627380"/>
                </a:lnTo>
                <a:lnTo>
                  <a:pt x="365124" y="633730"/>
                </a:lnTo>
                <a:lnTo>
                  <a:pt x="387349" y="640080"/>
                </a:lnTo>
                <a:lnTo>
                  <a:pt x="410209" y="646430"/>
                </a:lnTo>
                <a:lnTo>
                  <a:pt x="433704" y="652145"/>
                </a:lnTo>
                <a:lnTo>
                  <a:pt x="457834" y="657860"/>
                </a:lnTo>
                <a:lnTo>
                  <a:pt x="482599" y="663575"/>
                </a:lnTo>
                <a:lnTo>
                  <a:pt x="507999" y="669290"/>
                </a:lnTo>
                <a:lnTo>
                  <a:pt x="534035" y="675005"/>
                </a:lnTo>
                <a:lnTo>
                  <a:pt x="561340" y="680085"/>
                </a:lnTo>
                <a:lnTo>
                  <a:pt x="588645" y="685165"/>
                </a:lnTo>
                <a:lnTo>
                  <a:pt x="617220" y="690245"/>
                </a:lnTo>
                <a:lnTo>
                  <a:pt x="645795" y="695325"/>
                </a:lnTo>
                <a:lnTo>
                  <a:pt x="673735" y="699770"/>
                </a:lnTo>
                <a:lnTo>
                  <a:pt x="702310" y="703580"/>
                </a:lnTo>
                <a:lnTo>
                  <a:pt x="730249" y="707390"/>
                </a:lnTo>
                <a:lnTo>
                  <a:pt x="758824" y="711200"/>
                </a:lnTo>
                <a:lnTo>
                  <a:pt x="787399" y="714375"/>
                </a:lnTo>
                <a:lnTo>
                  <a:pt x="815974" y="717550"/>
                </a:lnTo>
                <a:lnTo>
                  <a:pt x="844549" y="720725"/>
                </a:lnTo>
                <a:lnTo>
                  <a:pt x="873760" y="723265"/>
                </a:lnTo>
                <a:lnTo>
                  <a:pt x="902970" y="725170"/>
                </a:lnTo>
                <a:lnTo>
                  <a:pt x="932179" y="727075"/>
                </a:lnTo>
                <a:lnTo>
                  <a:pt x="962024" y="728980"/>
                </a:lnTo>
                <a:lnTo>
                  <a:pt x="991870" y="730885"/>
                </a:lnTo>
                <a:lnTo>
                  <a:pt x="1022349" y="732155"/>
                </a:lnTo>
                <a:lnTo>
                  <a:pt x="1052830" y="732790"/>
                </a:lnTo>
                <a:lnTo>
                  <a:pt x="1083945" y="734060"/>
                </a:lnTo>
                <a:lnTo>
                  <a:pt x="1115060" y="734695"/>
                </a:lnTo>
                <a:lnTo>
                  <a:pt x="1243965" y="734695"/>
                </a:lnTo>
                <a:lnTo>
                  <a:pt x="1275080" y="734060"/>
                </a:lnTo>
                <a:lnTo>
                  <a:pt x="1306195" y="732790"/>
                </a:lnTo>
                <a:lnTo>
                  <a:pt x="1336674" y="732155"/>
                </a:lnTo>
                <a:lnTo>
                  <a:pt x="1367155" y="730885"/>
                </a:lnTo>
                <a:lnTo>
                  <a:pt x="1396999" y="728980"/>
                </a:lnTo>
                <a:lnTo>
                  <a:pt x="1426845" y="727075"/>
                </a:lnTo>
                <a:lnTo>
                  <a:pt x="1456055" y="725170"/>
                </a:lnTo>
                <a:lnTo>
                  <a:pt x="1485265" y="723265"/>
                </a:lnTo>
                <a:lnTo>
                  <a:pt x="1513840" y="720725"/>
                </a:lnTo>
                <a:lnTo>
                  <a:pt x="1542415" y="717550"/>
                </a:lnTo>
                <a:lnTo>
                  <a:pt x="1570990" y="714375"/>
                </a:lnTo>
                <a:lnTo>
                  <a:pt x="1599565" y="711200"/>
                </a:lnTo>
                <a:lnTo>
                  <a:pt x="1628139" y="707390"/>
                </a:lnTo>
                <a:lnTo>
                  <a:pt x="1656079" y="703580"/>
                </a:lnTo>
                <a:lnTo>
                  <a:pt x="1684655" y="699770"/>
                </a:lnTo>
                <a:lnTo>
                  <a:pt x="1712595" y="695325"/>
                </a:lnTo>
                <a:lnTo>
                  <a:pt x="1740535" y="690245"/>
                </a:lnTo>
                <a:lnTo>
                  <a:pt x="1769110" y="685165"/>
                </a:lnTo>
                <a:lnTo>
                  <a:pt x="1796414" y="680085"/>
                </a:lnTo>
                <a:lnTo>
                  <a:pt x="1823720" y="675005"/>
                </a:lnTo>
                <a:lnTo>
                  <a:pt x="1849755" y="669290"/>
                </a:lnTo>
                <a:lnTo>
                  <a:pt x="1875789" y="663575"/>
                </a:lnTo>
                <a:lnTo>
                  <a:pt x="1900555" y="657860"/>
                </a:lnTo>
                <a:lnTo>
                  <a:pt x="1924685" y="652145"/>
                </a:lnTo>
                <a:lnTo>
                  <a:pt x="1948180" y="646430"/>
                </a:lnTo>
                <a:lnTo>
                  <a:pt x="1971039" y="640080"/>
                </a:lnTo>
                <a:lnTo>
                  <a:pt x="1993264" y="633730"/>
                </a:lnTo>
                <a:lnTo>
                  <a:pt x="2014855" y="627380"/>
                </a:lnTo>
                <a:lnTo>
                  <a:pt x="2035810" y="620395"/>
                </a:lnTo>
                <a:lnTo>
                  <a:pt x="2056130" y="613410"/>
                </a:lnTo>
                <a:lnTo>
                  <a:pt x="2075814" y="606425"/>
                </a:lnTo>
                <a:lnTo>
                  <a:pt x="2095500" y="598805"/>
                </a:lnTo>
                <a:lnTo>
                  <a:pt x="2113915" y="591820"/>
                </a:lnTo>
                <a:lnTo>
                  <a:pt x="2132330" y="584200"/>
                </a:lnTo>
                <a:lnTo>
                  <a:pt x="2150110" y="575945"/>
                </a:lnTo>
                <a:lnTo>
                  <a:pt x="2167255" y="567690"/>
                </a:lnTo>
                <a:lnTo>
                  <a:pt x="2184400" y="559435"/>
                </a:lnTo>
                <a:lnTo>
                  <a:pt x="2200910" y="550545"/>
                </a:lnTo>
                <a:lnTo>
                  <a:pt x="2202180" y="549910"/>
                </a:lnTo>
                <a:lnTo>
                  <a:pt x="2218055" y="541020"/>
                </a:lnTo>
                <a:lnTo>
                  <a:pt x="2233930" y="531495"/>
                </a:lnTo>
                <a:lnTo>
                  <a:pt x="2248535" y="522605"/>
                </a:lnTo>
                <a:lnTo>
                  <a:pt x="2261870" y="513080"/>
                </a:lnTo>
                <a:lnTo>
                  <a:pt x="2274570" y="504190"/>
                </a:lnTo>
                <a:lnTo>
                  <a:pt x="2286000" y="494665"/>
                </a:lnTo>
                <a:lnTo>
                  <a:pt x="2296795" y="485775"/>
                </a:lnTo>
                <a:lnTo>
                  <a:pt x="2306955" y="476250"/>
                </a:lnTo>
                <a:lnTo>
                  <a:pt x="2315845" y="466725"/>
                </a:lnTo>
                <a:lnTo>
                  <a:pt x="2324100" y="457200"/>
                </a:lnTo>
                <a:lnTo>
                  <a:pt x="2331085" y="447675"/>
                </a:lnTo>
                <a:lnTo>
                  <a:pt x="2337435" y="438150"/>
                </a:lnTo>
                <a:lnTo>
                  <a:pt x="2343150" y="427990"/>
                </a:lnTo>
                <a:lnTo>
                  <a:pt x="2347595" y="418465"/>
                </a:lnTo>
                <a:lnTo>
                  <a:pt x="2351405" y="408305"/>
                </a:lnTo>
                <a:lnTo>
                  <a:pt x="2354580" y="398145"/>
                </a:lnTo>
                <a:lnTo>
                  <a:pt x="2356485" y="387985"/>
                </a:lnTo>
                <a:lnTo>
                  <a:pt x="2357755" y="377190"/>
                </a:lnTo>
                <a:lnTo>
                  <a:pt x="2358390" y="366395"/>
                </a:lnTo>
                <a:lnTo>
                  <a:pt x="2357755" y="356235"/>
                </a:lnTo>
                <a:lnTo>
                  <a:pt x="2356485" y="345440"/>
                </a:lnTo>
                <a:lnTo>
                  <a:pt x="2354580" y="335280"/>
                </a:lnTo>
                <a:lnTo>
                  <a:pt x="2351405" y="325120"/>
                </a:lnTo>
                <a:lnTo>
                  <a:pt x="2347595" y="315595"/>
                </a:lnTo>
                <a:lnTo>
                  <a:pt x="2343150" y="305435"/>
                </a:lnTo>
                <a:lnTo>
                  <a:pt x="2337435" y="295910"/>
                </a:lnTo>
                <a:lnTo>
                  <a:pt x="2331085" y="286385"/>
                </a:lnTo>
                <a:lnTo>
                  <a:pt x="2323465" y="276860"/>
                </a:lnTo>
                <a:lnTo>
                  <a:pt x="2315845" y="267335"/>
                </a:lnTo>
                <a:lnTo>
                  <a:pt x="2306320" y="257810"/>
                </a:lnTo>
                <a:lnTo>
                  <a:pt x="2296795" y="248285"/>
                </a:lnTo>
                <a:lnTo>
                  <a:pt x="2285365" y="238760"/>
                </a:lnTo>
                <a:lnTo>
                  <a:pt x="2273935" y="229870"/>
                </a:lnTo>
                <a:lnTo>
                  <a:pt x="2261235" y="220345"/>
                </a:lnTo>
                <a:lnTo>
                  <a:pt x="2247265" y="211455"/>
                </a:lnTo>
                <a:lnTo>
                  <a:pt x="2232660" y="201930"/>
                </a:lnTo>
                <a:lnTo>
                  <a:pt x="2217420" y="193040"/>
                </a:lnTo>
                <a:lnTo>
                  <a:pt x="2200910" y="183515"/>
                </a:lnTo>
                <a:lnTo>
                  <a:pt x="2184400" y="174625"/>
                </a:lnTo>
                <a:lnTo>
                  <a:pt x="2167255" y="166370"/>
                </a:lnTo>
                <a:lnTo>
                  <a:pt x="2150110" y="158115"/>
                </a:lnTo>
                <a:lnTo>
                  <a:pt x="2132330" y="149860"/>
                </a:lnTo>
                <a:lnTo>
                  <a:pt x="2113915" y="142240"/>
                </a:lnTo>
                <a:lnTo>
                  <a:pt x="2095500" y="134620"/>
                </a:lnTo>
                <a:lnTo>
                  <a:pt x="2075814" y="127000"/>
                </a:lnTo>
                <a:lnTo>
                  <a:pt x="2056130" y="120015"/>
                </a:lnTo>
                <a:lnTo>
                  <a:pt x="2035810" y="113030"/>
                </a:lnTo>
                <a:lnTo>
                  <a:pt x="2014855" y="106045"/>
                </a:lnTo>
                <a:lnTo>
                  <a:pt x="1993264" y="99695"/>
                </a:lnTo>
                <a:lnTo>
                  <a:pt x="1971039" y="93345"/>
                </a:lnTo>
                <a:lnTo>
                  <a:pt x="1948180" y="86995"/>
                </a:lnTo>
                <a:lnTo>
                  <a:pt x="1924685" y="81280"/>
                </a:lnTo>
                <a:lnTo>
                  <a:pt x="1900555" y="74930"/>
                </a:lnTo>
                <a:lnTo>
                  <a:pt x="1875789" y="69215"/>
                </a:lnTo>
                <a:lnTo>
                  <a:pt x="1849755" y="63500"/>
                </a:lnTo>
                <a:lnTo>
                  <a:pt x="1823720" y="58420"/>
                </a:lnTo>
                <a:lnTo>
                  <a:pt x="1796414" y="53340"/>
                </a:lnTo>
                <a:lnTo>
                  <a:pt x="1769110" y="47625"/>
                </a:lnTo>
                <a:lnTo>
                  <a:pt x="1740535" y="43180"/>
                </a:lnTo>
                <a:lnTo>
                  <a:pt x="1712595" y="38735"/>
                </a:lnTo>
                <a:lnTo>
                  <a:pt x="1684655" y="34290"/>
                </a:lnTo>
                <a:lnTo>
                  <a:pt x="1656079" y="29845"/>
                </a:lnTo>
                <a:lnTo>
                  <a:pt x="1628139" y="26670"/>
                </a:lnTo>
                <a:lnTo>
                  <a:pt x="1599565" y="22860"/>
                </a:lnTo>
                <a:lnTo>
                  <a:pt x="1570990" y="19685"/>
                </a:lnTo>
                <a:lnTo>
                  <a:pt x="1542415" y="16510"/>
                </a:lnTo>
                <a:lnTo>
                  <a:pt x="1513840" y="13970"/>
                </a:lnTo>
                <a:lnTo>
                  <a:pt x="1485265" y="11430"/>
                </a:lnTo>
                <a:lnTo>
                  <a:pt x="1456055" y="8890"/>
                </a:lnTo>
                <a:lnTo>
                  <a:pt x="1426845" y="6985"/>
                </a:lnTo>
                <a:lnTo>
                  <a:pt x="1396999" y="5080"/>
                </a:lnTo>
                <a:lnTo>
                  <a:pt x="1367155" y="3810"/>
                </a:lnTo>
                <a:lnTo>
                  <a:pt x="1336674" y="2540"/>
                </a:lnTo>
                <a:lnTo>
                  <a:pt x="1306195" y="1270"/>
                </a:lnTo>
                <a:lnTo>
                  <a:pt x="1275080" y="635"/>
                </a:lnTo>
                <a:lnTo>
                  <a:pt x="1243965" y="0"/>
                </a:lnTo>
                <a:lnTo>
                  <a:pt x="1115060" y="0"/>
                </a:lnTo>
                <a:lnTo>
                  <a:pt x="1083945" y="635"/>
                </a:lnTo>
                <a:lnTo>
                  <a:pt x="1052830" y="1270"/>
                </a:lnTo>
                <a:lnTo>
                  <a:pt x="1022349" y="2540"/>
                </a:lnTo>
                <a:lnTo>
                  <a:pt x="991870" y="3810"/>
                </a:lnTo>
                <a:lnTo>
                  <a:pt x="962024" y="5080"/>
                </a:lnTo>
                <a:lnTo>
                  <a:pt x="932179" y="6985"/>
                </a:lnTo>
                <a:lnTo>
                  <a:pt x="902970" y="8890"/>
                </a:lnTo>
                <a:lnTo>
                  <a:pt x="873760" y="11430"/>
                </a:lnTo>
                <a:lnTo>
                  <a:pt x="844549" y="13970"/>
                </a:lnTo>
                <a:lnTo>
                  <a:pt x="815974" y="16510"/>
                </a:lnTo>
                <a:lnTo>
                  <a:pt x="787399" y="19685"/>
                </a:lnTo>
                <a:lnTo>
                  <a:pt x="758824" y="22860"/>
                </a:lnTo>
                <a:lnTo>
                  <a:pt x="730249" y="26670"/>
                </a:lnTo>
                <a:lnTo>
                  <a:pt x="702310" y="29845"/>
                </a:lnTo>
                <a:lnTo>
                  <a:pt x="673735" y="34290"/>
                </a:lnTo>
                <a:lnTo>
                  <a:pt x="645795" y="38735"/>
                </a:lnTo>
                <a:lnTo>
                  <a:pt x="617220" y="43180"/>
                </a:lnTo>
                <a:lnTo>
                  <a:pt x="588645" y="47625"/>
                </a:lnTo>
                <a:lnTo>
                  <a:pt x="561340" y="53340"/>
                </a:lnTo>
                <a:lnTo>
                  <a:pt x="534035" y="58420"/>
                </a:lnTo>
                <a:lnTo>
                  <a:pt x="507999" y="63500"/>
                </a:lnTo>
                <a:lnTo>
                  <a:pt x="482599" y="69215"/>
                </a:lnTo>
                <a:lnTo>
                  <a:pt x="457834" y="74930"/>
                </a:lnTo>
                <a:lnTo>
                  <a:pt x="433704" y="81280"/>
                </a:lnTo>
                <a:lnTo>
                  <a:pt x="410209" y="86995"/>
                </a:lnTo>
                <a:lnTo>
                  <a:pt x="387349" y="93345"/>
                </a:lnTo>
                <a:lnTo>
                  <a:pt x="365124" y="99695"/>
                </a:lnTo>
                <a:lnTo>
                  <a:pt x="343534" y="106045"/>
                </a:lnTo>
                <a:lnTo>
                  <a:pt x="322579" y="113030"/>
                </a:lnTo>
                <a:lnTo>
                  <a:pt x="302259" y="120015"/>
                </a:lnTo>
                <a:lnTo>
                  <a:pt x="282574" y="127000"/>
                </a:lnTo>
                <a:lnTo>
                  <a:pt x="263524" y="134620"/>
                </a:lnTo>
                <a:lnTo>
                  <a:pt x="245109" y="142240"/>
                </a:lnTo>
                <a:lnTo>
                  <a:pt x="226695" y="149860"/>
                </a:lnTo>
                <a:lnTo>
                  <a:pt x="208915" y="158115"/>
                </a:lnTo>
                <a:lnTo>
                  <a:pt x="191770" y="166370"/>
                </a:lnTo>
                <a:lnTo>
                  <a:pt x="174624" y="174625"/>
                </a:lnTo>
                <a:lnTo>
                  <a:pt x="158115" y="183515"/>
                </a:lnTo>
                <a:lnTo>
                  <a:pt x="157479" y="184150"/>
                </a:lnTo>
                <a:lnTo>
                  <a:pt x="140334" y="193675"/>
                </a:lnTo>
                <a:lnTo>
                  <a:pt x="125095" y="202565"/>
                </a:lnTo>
                <a:lnTo>
                  <a:pt x="110490" y="212090"/>
                </a:lnTo>
                <a:lnTo>
                  <a:pt x="96520" y="220980"/>
                </a:lnTo>
                <a:lnTo>
                  <a:pt x="83820" y="230505"/>
                </a:lnTo>
                <a:lnTo>
                  <a:pt x="71754" y="239395"/>
                </a:lnTo>
                <a:lnTo>
                  <a:pt x="60959" y="248920"/>
                </a:lnTo>
                <a:lnTo>
                  <a:pt x="50799" y="257810"/>
                </a:lnTo>
                <a:lnTo>
                  <a:pt x="41909" y="267335"/>
                </a:lnTo>
                <a:lnTo>
                  <a:pt x="33654" y="276860"/>
                </a:lnTo>
                <a:lnTo>
                  <a:pt x="26669" y="286385"/>
                </a:lnTo>
                <a:lnTo>
                  <a:pt x="20319" y="295910"/>
                </a:lnTo>
                <a:lnTo>
                  <a:pt x="14604" y="305435"/>
                </a:lnTo>
                <a:lnTo>
                  <a:pt x="10159" y="315595"/>
                </a:lnTo>
                <a:lnTo>
                  <a:pt x="6350" y="325755"/>
                </a:lnTo>
                <a:lnTo>
                  <a:pt x="3175" y="335280"/>
                </a:lnTo>
                <a:lnTo>
                  <a:pt x="1269" y="345440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396490" y="3856991"/>
            <a:ext cx="1590040" cy="600075"/>
          </a:xfrm>
          <a:custGeom>
            <a:avLst/>
            <a:gdLst/>
            <a:ahLst/>
            <a:cxnLst/>
            <a:rect l="l" t="t" r="r" b="b"/>
            <a:pathLst>
              <a:path w="1590040" h="600075">
                <a:moveTo>
                  <a:pt x="1590040" y="300355"/>
                </a:moveTo>
                <a:lnTo>
                  <a:pt x="1589405" y="295275"/>
                </a:lnTo>
                <a:lnTo>
                  <a:pt x="1588770" y="283845"/>
                </a:lnTo>
                <a:lnTo>
                  <a:pt x="1586865" y="272415"/>
                </a:lnTo>
                <a:lnTo>
                  <a:pt x="1583690" y="261620"/>
                </a:lnTo>
                <a:lnTo>
                  <a:pt x="1579880" y="250825"/>
                </a:lnTo>
                <a:lnTo>
                  <a:pt x="1574799" y="240665"/>
                </a:lnTo>
                <a:lnTo>
                  <a:pt x="1568449" y="229870"/>
                </a:lnTo>
                <a:lnTo>
                  <a:pt x="1561465" y="219710"/>
                </a:lnTo>
                <a:lnTo>
                  <a:pt x="1553845" y="209550"/>
                </a:lnTo>
                <a:lnTo>
                  <a:pt x="1544320" y="200025"/>
                </a:lnTo>
                <a:lnTo>
                  <a:pt x="1534160" y="189865"/>
                </a:lnTo>
                <a:lnTo>
                  <a:pt x="1523365" y="179705"/>
                </a:lnTo>
                <a:lnTo>
                  <a:pt x="1510665" y="170180"/>
                </a:lnTo>
                <a:lnTo>
                  <a:pt x="1497330" y="160655"/>
                </a:lnTo>
                <a:lnTo>
                  <a:pt x="1483360" y="150495"/>
                </a:lnTo>
                <a:lnTo>
                  <a:pt x="1471930" y="143510"/>
                </a:lnTo>
                <a:lnTo>
                  <a:pt x="1460499" y="136525"/>
                </a:lnTo>
                <a:lnTo>
                  <a:pt x="1448435" y="130175"/>
                </a:lnTo>
                <a:lnTo>
                  <a:pt x="1436370" y="123190"/>
                </a:lnTo>
                <a:lnTo>
                  <a:pt x="1424305" y="116840"/>
                </a:lnTo>
                <a:lnTo>
                  <a:pt x="1411605" y="111125"/>
                </a:lnTo>
                <a:lnTo>
                  <a:pt x="1398270" y="104775"/>
                </a:lnTo>
                <a:lnTo>
                  <a:pt x="1384935" y="99060"/>
                </a:lnTo>
                <a:lnTo>
                  <a:pt x="1371599" y="93345"/>
                </a:lnTo>
                <a:lnTo>
                  <a:pt x="1356995" y="87630"/>
                </a:lnTo>
                <a:lnTo>
                  <a:pt x="1342390" y="82550"/>
                </a:lnTo>
                <a:lnTo>
                  <a:pt x="1327785" y="77470"/>
                </a:lnTo>
                <a:lnTo>
                  <a:pt x="1312545" y="72390"/>
                </a:lnTo>
                <a:lnTo>
                  <a:pt x="1296670" y="67310"/>
                </a:lnTo>
                <a:lnTo>
                  <a:pt x="1280160" y="62230"/>
                </a:lnTo>
                <a:lnTo>
                  <a:pt x="1263649" y="57785"/>
                </a:lnTo>
                <a:lnTo>
                  <a:pt x="1246505" y="53340"/>
                </a:lnTo>
                <a:lnTo>
                  <a:pt x="1228724" y="48895"/>
                </a:lnTo>
                <a:lnTo>
                  <a:pt x="1210945" y="44450"/>
                </a:lnTo>
                <a:lnTo>
                  <a:pt x="1191895" y="40005"/>
                </a:lnTo>
                <a:lnTo>
                  <a:pt x="1173480" y="36195"/>
                </a:lnTo>
                <a:lnTo>
                  <a:pt x="1154430" y="32385"/>
                </a:lnTo>
                <a:lnTo>
                  <a:pt x="1135380" y="28575"/>
                </a:lnTo>
                <a:lnTo>
                  <a:pt x="1116330" y="25400"/>
                </a:lnTo>
                <a:lnTo>
                  <a:pt x="1097280" y="22225"/>
                </a:lnTo>
                <a:lnTo>
                  <a:pt x="1078230" y="19050"/>
                </a:lnTo>
                <a:lnTo>
                  <a:pt x="1058545" y="16510"/>
                </a:lnTo>
                <a:lnTo>
                  <a:pt x="1039495" y="13970"/>
                </a:lnTo>
                <a:lnTo>
                  <a:pt x="1019810" y="11430"/>
                </a:lnTo>
                <a:lnTo>
                  <a:pt x="1000760" y="9525"/>
                </a:lnTo>
                <a:lnTo>
                  <a:pt x="981074" y="7620"/>
                </a:lnTo>
                <a:lnTo>
                  <a:pt x="961390" y="5715"/>
                </a:lnTo>
                <a:lnTo>
                  <a:pt x="941070" y="4445"/>
                </a:lnTo>
                <a:lnTo>
                  <a:pt x="920749" y="3175"/>
                </a:lnTo>
                <a:lnTo>
                  <a:pt x="900429" y="1905"/>
                </a:lnTo>
                <a:lnTo>
                  <a:pt x="880110" y="1270"/>
                </a:lnTo>
                <a:lnTo>
                  <a:pt x="859154" y="635"/>
                </a:lnTo>
                <a:lnTo>
                  <a:pt x="838199" y="0"/>
                </a:lnTo>
                <a:lnTo>
                  <a:pt x="751204" y="0"/>
                </a:lnTo>
                <a:lnTo>
                  <a:pt x="730250" y="635"/>
                </a:lnTo>
                <a:lnTo>
                  <a:pt x="709294" y="1270"/>
                </a:lnTo>
                <a:lnTo>
                  <a:pt x="688975" y="1905"/>
                </a:lnTo>
                <a:lnTo>
                  <a:pt x="668654" y="3175"/>
                </a:lnTo>
                <a:lnTo>
                  <a:pt x="648335" y="4445"/>
                </a:lnTo>
                <a:lnTo>
                  <a:pt x="628015" y="5715"/>
                </a:lnTo>
                <a:lnTo>
                  <a:pt x="608329" y="7620"/>
                </a:lnTo>
                <a:lnTo>
                  <a:pt x="588644" y="9525"/>
                </a:lnTo>
                <a:lnTo>
                  <a:pt x="569594" y="11430"/>
                </a:lnTo>
                <a:lnTo>
                  <a:pt x="549910" y="13970"/>
                </a:lnTo>
                <a:lnTo>
                  <a:pt x="530860" y="16510"/>
                </a:lnTo>
                <a:lnTo>
                  <a:pt x="511175" y="19050"/>
                </a:lnTo>
                <a:lnTo>
                  <a:pt x="492125" y="22225"/>
                </a:lnTo>
                <a:lnTo>
                  <a:pt x="473075" y="25400"/>
                </a:lnTo>
                <a:lnTo>
                  <a:pt x="454025" y="28575"/>
                </a:lnTo>
                <a:lnTo>
                  <a:pt x="434975" y="32385"/>
                </a:lnTo>
                <a:lnTo>
                  <a:pt x="415925" y="36195"/>
                </a:lnTo>
                <a:lnTo>
                  <a:pt x="397509" y="40005"/>
                </a:lnTo>
                <a:lnTo>
                  <a:pt x="378459" y="44450"/>
                </a:lnTo>
                <a:lnTo>
                  <a:pt x="360044" y="48895"/>
                </a:lnTo>
                <a:lnTo>
                  <a:pt x="342265" y="53340"/>
                </a:lnTo>
                <a:lnTo>
                  <a:pt x="325119" y="57785"/>
                </a:lnTo>
                <a:lnTo>
                  <a:pt x="308609" y="62230"/>
                </a:lnTo>
                <a:lnTo>
                  <a:pt x="292100" y="67310"/>
                </a:lnTo>
                <a:lnTo>
                  <a:pt x="276225" y="72390"/>
                </a:lnTo>
                <a:lnTo>
                  <a:pt x="260984" y="77470"/>
                </a:lnTo>
                <a:lnTo>
                  <a:pt x="245744" y="82550"/>
                </a:lnTo>
                <a:lnTo>
                  <a:pt x="231140" y="87630"/>
                </a:lnTo>
                <a:lnTo>
                  <a:pt x="217169" y="93345"/>
                </a:lnTo>
                <a:lnTo>
                  <a:pt x="203200" y="99060"/>
                </a:lnTo>
                <a:lnTo>
                  <a:pt x="189865" y="104775"/>
                </a:lnTo>
                <a:lnTo>
                  <a:pt x="177165" y="111125"/>
                </a:lnTo>
                <a:lnTo>
                  <a:pt x="164465" y="116840"/>
                </a:lnTo>
                <a:lnTo>
                  <a:pt x="152400" y="123190"/>
                </a:lnTo>
                <a:lnTo>
                  <a:pt x="140334" y="130175"/>
                </a:lnTo>
                <a:lnTo>
                  <a:pt x="128904" y="136525"/>
                </a:lnTo>
                <a:lnTo>
                  <a:pt x="117475" y="143510"/>
                </a:lnTo>
                <a:lnTo>
                  <a:pt x="106044" y="150495"/>
                </a:lnTo>
                <a:lnTo>
                  <a:pt x="99059" y="155575"/>
                </a:lnTo>
                <a:lnTo>
                  <a:pt x="85090" y="165100"/>
                </a:lnTo>
                <a:lnTo>
                  <a:pt x="71754" y="174625"/>
                </a:lnTo>
                <a:lnTo>
                  <a:pt x="60325" y="184785"/>
                </a:lnTo>
                <a:lnTo>
                  <a:pt x="49529" y="194310"/>
                </a:lnTo>
                <a:lnTo>
                  <a:pt x="40004" y="204470"/>
                </a:lnTo>
                <a:lnTo>
                  <a:pt x="31115" y="214630"/>
                </a:lnTo>
                <a:lnTo>
                  <a:pt x="23494" y="224790"/>
                </a:lnTo>
                <a:lnTo>
                  <a:pt x="17144" y="234950"/>
                </a:lnTo>
                <a:lnTo>
                  <a:pt x="12065" y="245745"/>
                </a:lnTo>
                <a:lnTo>
                  <a:pt x="7619" y="255905"/>
                </a:lnTo>
                <a:lnTo>
                  <a:pt x="3809" y="266700"/>
                </a:lnTo>
                <a:lnTo>
                  <a:pt x="1904" y="278130"/>
                </a:lnTo>
                <a:lnTo>
                  <a:pt x="0" y="288925"/>
                </a:lnTo>
                <a:lnTo>
                  <a:pt x="0" y="306070"/>
                </a:lnTo>
                <a:lnTo>
                  <a:pt x="634" y="316865"/>
                </a:lnTo>
                <a:lnTo>
                  <a:pt x="2540" y="328295"/>
                </a:lnTo>
                <a:lnTo>
                  <a:pt x="5715" y="339090"/>
                </a:lnTo>
                <a:lnTo>
                  <a:pt x="9525" y="349250"/>
                </a:lnTo>
                <a:lnTo>
                  <a:pt x="14604" y="360045"/>
                </a:lnTo>
                <a:lnTo>
                  <a:pt x="20319" y="370205"/>
                </a:lnTo>
                <a:lnTo>
                  <a:pt x="27304" y="380365"/>
                </a:lnTo>
                <a:lnTo>
                  <a:pt x="34925" y="390525"/>
                </a:lnTo>
                <a:lnTo>
                  <a:pt x="44450" y="400685"/>
                </a:lnTo>
                <a:lnTo>
                  <a:pt x="54609" y="410845"/>
                </a:lnTo>
                <a:lnTo>
                  <a:pt x="66040" y="420370"/>
                </a:lnTo>
                <a:lnTo>
                  <a:pt x="78104" y="430530"/>
                </a:lnTo>
                <a:lnTo>
                  <a:pt x="91440" y="440690"/>
                </a:lnTo>
                <a:lnTo>
                  <a:pt x="106044" y="450215"/>
                </a:lnTo>
                <a:lnTo>
                  <a:pt x="117475" y="457200"/>
                </a:lnTo>
                <a:lnTo>
                  <a:pt x="128904" y="464185"/>
                </a:lnTo>
                <a:lnTo>
                  <a:pt x="140334" y="470535"/>
                </a:lnTo>
                <a:lnTo>
                  <a:pt x="152400" y="476885"/>
                </a:lnTo>
                <a:lnTo>
                  <a:pt x="164465" y="483235"/>
                </a:lnTo>
                <a:lnTo>
                  <a:pt x="177165" y="489585"/>
                </a:lnTo>
                <a:lnTo>
                  <a:pt x="189865" y="495300"/>
                </a:lnTo>
                <a:lnTo>
                  <a:pt x="203200" y="501015"/>
                </a:lnTo>
                <a:lnTo>
                  <a:pt x="217169" y="506730"/>
                </a:lnTo>
                <a:lnTo>
                  <a:pt x="231140" y="512445"/>
                </a:lnTo>
                <a:lnTo>
                  <a:pt x="245744" y="517525"/>
                </a:lnTo>
                <a:lnTo>
                  <a:pt x="260984" y="522605"/>
                </a:lnTo>
                <a:lnTo>
                  <a:pt x="276225" y="527685"/>
                </a:lnTo>
                <a:lnTo>
                  <a:pt x="292100" y="532765"/>
                </a:lnTo>
                <a:lnTo>
                  <a:pt x="308609" y="537210"/>
                </a:lnTo>
                <a:lnTo>
                  <a:pt x="325119" y="542290"/>
                </a:lnTo>
                <a:lnTo>
                  <a:pt x="342265" y="546735"/>
                </a:lnTo>
                <a:lnTo>
                  <a:pt x="360044" y="551180"/>
                </a:lnTo>
                <a:lnTo>
                  <a:pt x="378459" y="555625"/>
                </a:lnTo>
                <a:lnTo>
                  <a:pt x="397509" y="559435"/>
                </a:lnTo>
                <a:lnTo>
                  <a:pt x="415925" y="563880"/>
                </a:lnTo>
                <a:lnTo>
                  <a:pt x="434975" y="567690"/>
                </a:lnTo>
                <a:lnTo>
                  <a:pt x="454025" y="571500"/>
                </a:lnTo>
                <a:lnTo>
                  <a:pt x="473075" y="574675"/>
                </a:lnTo>
                <a:lnTo>
                  <a:pt x="492125" y="577850"/>
                </a:lnTo>
                <a:lnTo>
                  <a:pt x="511175" y="581025"/>
                </a:lnTo>
                <a:lnTo>
                  <a:pt x="530860" y="583565"/>
                </a:lnTo>
                <a:lnTo>
                  <a:pt x="549910" y="586105"/>
                </a:lnTo>
                <a:lnTo>
                  <a:pt x="569594" y="588645"/>
                </a:lnTo>
                <a:lnTo>
                  <a:pt x="588644" y="590550"/>
                </a:lnTo>
                <a:lnTo>
                  <a:pt x="608329" y="592455"/>
                </a:lnTo>
                <a:lnTo>
                  <a:pt x="628015" y="593725"/>
                </a:lnTo>
                <a:lnTo>
                  <a:pt x="648335" y="595630"/>
                </a:lnTo>
                <a:lnTo>
                  <a:pt x="668654" y="596900"/>
                </a:lnTo>
                <a:lnTo>
                  <a:pt x="688975" y="598170"/>
                </a:lnTo>
                <a:lnTo>
                  <a:pt x="709294" y="598805"/>
                </a:lnTo>
                <a:lnTo>
                  <a:pt x="730250" y="599440"/>
                </a:lnTo>
                <a:lnTo>
                  <a:pt x="751204" y="600075"/>
                </a:lnTo>
                <a:lnTo>
                  <a:pt x="838199" y="600075"/>
                </a:lnTo>
                <a:lnTo>
                  <a:pt x="859154" y="599440"/>
                </a:lnTo>
                <a:lnTo>
                  <a:pt x="880110" y="598805"/>
                </a:lnTo>
                <a:lnTo>
                  <a:pt x="900429" y="598170"/>
                </a:lnTo>
                <a:lnTo>
                  <a:pt x="920749" y="596900"/>
                </a:lnTo>
                <a:lnTo>
                  <a:pt x="941070" y="595630"/>
                </a:lnTo>
                <a:lnTo>
                  <a:pt x="961390" y="593725"/>
                </a:lnTo>
                <a:lnTo>
                  <a:pt x="981074" y="592455"/>
                </a:lnTo>
                <a:lnTo>
                  <a:pt x="1000760" y="590550"/>
                </a:lnTo>
                <a:lnTo>
                  <a:pt x="1019810" y="588645"/>
                </a:lnTo>
                <a:lnTo>
                  <a:pt x="1039495" y="586105"/>
                </a:lnTo>
                <a:lnTo>
                  <a:pt x="1058545" y="583565"/>
                </a:lnTo>
                <a:lnTo>
                  <a:pt x="1078230" y="581025"/>
                </a:lnTo>
                <a:lnTo>
                  <a:pt x="1097280" y="577850"/>
                </a:lnTo>
                <a:lnTo>
                  <a:pt x="1116330" y="574675"/>
                </a:lnTo>
                <a:lnTo>
                  <a:pt x="1135380" y="571500"/>
                </a:lnTo>
                <a:lnTo>
                  <a:pt x="1154430" y="567690"/>
                </a:lnTo>
                <a:lnTo>
                  <a:pt x="1173480" y="563880"/>
                </a:lnTo>
                <a:lnTo>
                  <a:pt x="1191895" y="559435"/>
                </a:lnTo>
                <a:lnTo>
                  <a:pt x="1210945" y="555625"/>
                </a:lnTo>
                <a:lnTo>
                  <a:pt x="1228724" y="551180"/>
                </a:lnTo>
                <a:lnTo>
                  <a:pt x="1246505" y="546735"/>
                </a:lnTo>
                <a:lnTo>
                  <a:pt x="1263649" y="542290"/>
                </a:lnTo>
                <a:lnTo>
                  <a:pt x="1280160" y="537210"/>
                </a:lnTo>
                <a:lnTo>
                  <a:pt x="1296670" y="532765"/>
                </a:lnTo>
                <a:lnTo>
                  <a:pt x="1312545" y="527685"/>
                </a:lnTo>
                <a:lnTo>
                  <a:pt x="1327785" y="522605"/>
                </a:lnTo>
                <a:lnTo>
                  <a:pt x="1342390" y="517525"/>
                </a:lnTo>
                <a:lnTo>
                  <a:pt x="1356995" y="512445"/>
                </a:lnTo>
                <a:lnTo>
                  <a:pt x="1371599" y="506730"/>
                </a:lnTo>
                <a:lnTo>
                  <a:pt x="1384935" y="501015"/>
                </a:lnTo>
                <a:lnTo>
                  <a:pt x="1398270" y="495300"/>
                </a:lnTo>
                <a:lnTo>
                  <a:pt x="1411605" y="489585"/>
                </a:lnTo>
                <a:lnTo>
                  <a:pt x="1424305" y="483235"/>
                </a:lnTo>
                <a:lnTo>
                  <a:pt x="1436370" y="476885"/>
                </a:lnTo>
                <a:lnTo>
                  <a:pt x="1448435" y="470535"/>
                </a:lnTo>
                <a:lnTo>
                  <a:pt x="1460499" y="464185"/>
                </a:lnTo>
                <a:lnTo>
                  <a:pt x="1471930" y="457200"/>
                </a:lnTo>
                <a:lnTo>
                  <a:pt x="1483360" y="450215"/>
                </a:lnTo>
                <a:lnTo>
                  <a:pt x="1490345" y="445770"/>
                </a:lnTo>
                <a:lnTo>
                  <a:pt x="1504315" y="435610"/>
                </a:lnTo>
                <a:lnTo>
                  <a:pt x="1517015" y="425450"/>
                </a:lnTo>
                <a:lnTo>
                  <a:pt x="1528445" y="415925"/>
                </a:lnTo>
                <a:lnTo>
                  <a:pt x="1539240" y="405765"/>
                </a:lnTo>
                <a:lnTo>
                  <a:pt x="1549399" y="395605"/>
                </a:lnTo>
                <a:lnTo>
                  <a:pt x="1557655" y="385445"/>
                </a:lnTo>
                <a:lnTo>
                  <a:pt x="1565274" y="375285"/>
                </a:lnTo>
                <a:lnTo>
                  <a:pt x="1571624" y="365125"/>
                </a:lnTo>
                <a:lnTo>
                  <a:pt x="1577340" y="354965"/>
                </a:lnTo>
                <a:lnTo>
                  <a:pt x="1581785" y="344170"/>
                </a:lnTo>
                <a:lnTo>
                  <a:pt x="1584960" y="333375"/>
                </a:lnTo>
                <a:lnTo>
                  <a:pt x="1587499" y="322580"/>
                </a:lnTo>
                <a:lnTo>
                  <a:pt x="1589405" y="311785"/>
                </a:lnTo>
                <a:lnTo>
                  <a:pt x="1590040" y="300355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75280" y="4121151"/>
            <a:ext cx="2392680" cy="649605"/>
          </a:xfrm>
          <a:custGeom>
            <a:avLst/>
            <a:gdLst/>
            <a:ahLst/>
            <a:cxnLst/>
            <a:rect l="l" t="t" r="r" b="b"/>
            <a:pathLst>
              <a:path w="2392680" h="649604">
                <a:moveTo>
                  <a:pt x="2392680" y="324485"/>
                </a:moveTo>
                <a:lnTo>
                  <a:pt x="2392045" y="315594"/>
                </a:lnTo>
                <a:lnTo>
                  <a:pt x="2390774" y="306069"/>
                </a:lnTo>
                <a:lnTo>
                  <a:pt x="2388235" y="296544"/>
                </a:lnTo>
                <a:lnTo>
                  <a:pt x="2385060" y="287019"/>
                </a:lnTo>
                <a:lnTo>
                  <a:pt x="2381249" y="277494"/>
                </a:lnTo>
                <a:lnTo>
                  <a:pt x="2375535" y="268605"/>
                </a:lnTo>
                <a:lnTo>
                  <a:pt x="2369820" y="259080"/>
                </a:lnTo>
                <a:lnTo>
                  <a:pt x="2362199" y="250189"/>
                </a:lnTo>
                <a:lnTo>
                  <a:pt x="2354580" y="241300"/>
                </a:lnTo>
                <a:lnTo>
                  <a:pt x="2345055" y="232410"/>
                </a:lnTo>
                <a:lnTo>
                  <a:pt x="2334895" y="223519"/>
                </a:lnTo>
                <a:lnTo>
                  <a:pt x="2323465" y="214630"/>
                </a:lnTo>
                <a:lnTo>
                  <a:pt x="2310765" y="206375"/>
                </a:lnTo>
                <a:lnTo>
                  <a:pt x="2297430" y="197485"/>
                </a:lnTo>
                <a:lnTo>
                  <a:pt x="2282824" y="189230"/>
                </a:lnTo>
                <a:lnTo>
                  <a:pt x="2266949" y="180339"/>
                </a:lnTo>
                <a:lnTo>
                  <a:pt x="2250440" y="172085"/>
                </a:lnTo>
                <a:lnTo>
                  <a:pt x="2232024" y="163194"/>
                </a:lnTo>
                <a:lnTo>
                  <a:pt x="2215515" y="155575"/>
                </a:lnTo>
                <a:lnTo>
                  <a:pt x="2198370" y="147955"/>
                </a:lnTo>
                <a:lnTo>
                  <a:pt x="2180590" y="140969"/>
                </a:lnTo>
                <a:lnTo>
                  <a:pt x="2162810" y="133985"/>
                </a:lnTo>
                <a:lnTo>
                  <a:pt x="2143760" y="127000"/>
                </a:lnTo>
                <a:lnTo>
                  <a:pt x="2124710" y="120014"/>
                </a:lnTo>
                <a:lnTo>
                  <a:pt x="2105660" y="113664"/>
                </a:lnTo>
                <a:lnTo>
                  <a:pt x="2085340" y="107314"/>
                </a:lnTo>
                <a:lnTo>
                  <a:pt x="2064384" y="100964"/>
                </a:lnTo>
                <a:lnTo>
                  <a:pt x="2043430" y="95250"/>
                </a:lnTo>
                <a:lnTo>
                  <a:pt x="2021205" y="89535"/>
                </a:lnTo>
                <a:lnTo>
                  <a:pt x="1998980" y="83819"/>
                </a:lnTo>
                <a:lnTo>
                  <a:pt x="1975484" y="78105"/>
                </a:lnTo>
                <a:lnTo>
                  <a:pt x="1951990" y="73025"/>
                </a:lnTo>
                <a:lnTo>
                  <a:pt x="1927224" y="67944"/>
                </a:lnTo>
                <a:lnTo>
                  <a:pt x="1902459" y="62864"/>
                </a:lnTo>
                <a:lnTo>
                  <a:pt x="1876425" y="57785"/>
                </a:lnTo>
                <a:lnTo>
                  <a:pt x="1849755" y="53339"/>
                </a:lnTo>
                <a:lnTo>
                  <a:pt x="1822450" y="48260"/>
                </a:lnTo>
                <a:lnTo>
                  <a:pt x="1793875" y="43814"/>
                </a:lnTo>
                <a:lnTo>
                  <a:pt x="1765934" y="39369"/>
                </a:lnTo>
                <a:lnTo>
                  <a:pt x="1737359" y="35560"/>
                </a:lnTo>
                <a:lnTo>
                  <a:pt x="1708784" y="31114"/>
                </a:lnTo>
                <a:lnTo>
                  <a:pt x="1680209" y="27939"/>
                </a:lnTo>
                <a:lnTo>
                  <a:pt x="1651000" y="24130"/>
                </a:lnTo>
                <a:lnTo>
                  <a:pt x="1622425" y="20955"/>
                </a:lnTo>
                <a:lnTo>
                  <a:pt x="1593850" y="17780"/>
                </a:lnTo>
                <a:lnTo>
                  <a:pt x="1564639" y="15239"/>
                </a:lnTo>
                <a:lnTo>
                  <a:pt x="1535430" y="12700"/>
                </a:lnTo>
                <a:lnTo>
                  <a:pt x="1506220" y="10160"/>
                </a:lnTo>
                <a:lnTo>
                  <a:pt x="1476375" y="8255"/>
                </a:lnTo>
                <a:lnTo>
                  <a:pt x="1446530" y="6350"/>
                </a:lnTo>
                <a:lnTo>
                  <a:pt x="1416684" y="5080"/>
                </a:lnTo>
                <a:lnTo>
                  <a:pt x="1386205" y="3175"/>
                </a:lnTo>
                <a:lnTo>
                  <a:pt x="1355089" y="2539"/>
                </a:lnTo>
                <a:lnTo>
                  <a:pt x="1324609" y="1269"/>
                </a:lnTo>
                <a:lnTo>
                  <a:pt x="1292859" y="635"/>
                </a:lnTo>
                <a:lnTo>
                  <a:pt x="1261109" y="0"/>
                </a:lnTo>
                <a:lnTo>
                  <a:pt x="1130934" y="0"/>
                </a:lnTo>
                <a:lnTo>
                  <a:pt x="1099184" y="635"/>
                </a:lnTo>
                <a:lnTo>
                  <a:pt x="1067434" y="1269"/>
                </a:lnTo>
                <a:lnTo>
                  <a:pt x="1036955" y="2539"/>
                </a:lnTo>
                <a:lnTo>
                  <a:pt x="1005839" y="3175"/>
                </a:lnTo>
                <a:lnTo>
                  <a:pt x="975359" y="5080"/>
                </a:lnTo>
                <a:lnTo>
                  <a:pt x="945514" y="6350"/>
                </a:lnTo>
                <a:lnTo>
                  <a:pt x="915669" y="8255"/>
                </a:lnTo>
                <a:lnTo>
                  <a:pt x="885825" y="10160"/>
                </a:lnTo>
                <a:lnTo>
                  <a:pt x="856614" y="12700"/>
                </a:lnTo>
                <a:lnTo>
                  <a:pt x="827405" y="15239"/>
                </a:lnTo>
                <a:lnTo>
                  <a:pt x="798194" y="17780"/>
                </a:lnTo>
                <a:lnTo>
                  <a:pt x="769619" y="20955"/>
                </a:lnTo>
                <a:lnTo>
                  <a:pt x="741044" y="24130"/>
                </a:lnTo>
                <a:lnTo>
                  <a:pt x="711834" y="27939"/>
                </a:lnTo>
                <a:lnTo>
                  <a:pt x="683259" y="31114"/>
                </a:lnTo>
                <a:lnTo>
                  <a:pt x="654684" y="35560"/>
                </a:lnTo>
                <a:lnTo>
                  <a:pt x="626109" y="39369"/>
                </a:lnTo>
                <a:lnTo>
                  <a:pt x="597534" y="43814"/>
                </a:lnTo>
                <a:lnTo>
                  <a:pt x="569594" y="48260"/>
                </a:lnTo>
                <a:lnTo>
                  <a:pt x="542289" y="53339"/>
                </a:lnTo>
                <a:lnTo>
                  <a:pt x="515619" y="57785"/>
                </a:lnTo>
                <a:lnTo>
                  <a:pt x="489584" y="62864"/>
                </a:lnTo>
                <a:lnTo>
                  <a:pt x="464819" y="67944"/>
                </a:lnTo>
                <a:lnTo>
                  <a:pt x="440055" y="73025"/>
                </a:lnTo>
                <a:lnTo>
                  <a:pt x="416559" y="78105"/>
                </a:lnTo>
                <a:lnTo>
                  <a:pt x="393064" y="83819"/>
                </a:lnTo>
                <a:lnTo>
                  <a:pt x="370839" y="89535"/>
                </a:lnTo>
                <a:lnTo>
                  <a:pt x="348614" y="95250"/>
                </a:lnTo>
                <a:lnTo>
                  <a:pt x="327659" y="100964"/>
                </a:lnTo>
                <a:lnTo>
                  <a:pt x="306705" y="107314"/>
                </a:lnTo>
                <a:lnTo>
                  <a:pt x="286384" y="113664"/>
                </a:lnTo>
                <a:lnTo>
                  <a:pt x="267334" y="120014"/>
                </a:lnTo>
                <a:lnTo>
                  <a:pt x="248284" y="127000"/>
                </a:lnTo>
                <a:lnTo>
                  <a:pt x="229234" y="133985"/>
                </a:lnTo>
                <a:lnTo>
                  <a:pt x="211454" y="140969"/>
                </a:lnTo>
                <a:lnTo>
                  <a:pt x="193675" y="147955"/>
                </a:lnTo>
                <a:lnTo>
                  <a:pt x="176529" y="155575"/>
                </a:lnTo>
                <a:lnTo>
                  <a:pt x="159384" y="163194"/>
                </a:lnTo>
                <a:lnTo>
                  <a:pt x="143509" y="170814"/>
                </a:lnTo>
                <a:lnTo>
                  <a:pt x="127000" y="179705"/>
                </a:lnTo>
                <a:lnTo>
                  <a:pt x="111125" y="187960"/>
                </a:lnTo>
                <a:lnTo>
                  <a:pt x="95884" y="196850"/>
                </a:lnTo>
                <a:lnTo>
                  <a:pt x="82550" y="205105"/>
                </a:lnTo>
                <a:lnTo>
                  <a:pt x="69850" y="213994"/>
                </a:lnTo>
                <a:lnTo>
                  <a:pt x="58419" y="222885"/>
                </a:lnTo>
                <a:lnTo>
                  <a:pt x="48259" y="231139"/>
                </a:lnTo>
                <a:lnTo>
                  <a:pt x="38734" y="240030"/>
                </a:lnTo>
                <a:lnTo>
                  <a:pt x="30479" y="248919"/>
                </a:lnTo>
                <a:lnTo>
                  <a:pt x="22859" y="258444"/>
                </a:lnTo>
                <a:lnTo>
                  <a:pt x="16509" y="267335"/>
                </a:lnTo>
                <a:lnTo>
                  <a:pt x="11429" y="276225"/>
                </a:lnTo>
                <a:lnTo>
                  <a:pt x="6984" y="285750"/>
                </a:lnTo>
                <a:lnTo>
                  <a:pt x="1269" y="304800"/>
                </a:lnTo>
                <a:lnTo>
                  <a:pt x="0" y="314960"/>
                </a:lnTo>
                <a:lnTo>
                  <a:pt x="0" y="334010"/>
                </a:lnTo>
                <a:lnTo>
                  <a:pt x="1269" y="344169"/>
                </a:lnTo>
                <a:lnTo>
                  <a:pt x="6984" y="363219"/>
                </a:lnTo>
                <a:lnTo>
                  <a:pt x="16509" y="381635"/>
                </a:lnTo>
                <a:lnTo>
                  <a:pt x="22859" y="390525"/>
                </a:lnTo>
                <a:lnTo>
                  <a:pt x="29844" y="399414"/>
                </a:lnTo>
                <a:lnTo>
                  <a:pt x="38100" y="408939"/>
                </a:lnTo>
                <a:lnTo>
                  <a:pt x="47625" y="417830"/>
                </a:lnTo>
                <a:lnTo>
                  <a:pt x="57784" y="426085"/>
                </a:lnTo>
                <a:lnTo>
                  <a:pt x="69214" y="434975"/>
                </a:lnTo>
                <a:lnTo>
                  <a:pt x="81279" y="443864"/>
                </a:lnTo>
                <a:lnTo>
                  <a:pt x="94614" y="452755"/>
                </a:lnTo>
                <a:lnTo>
                  <a:pt x="109219" y="461010"/>
                </a:lnTo>
                <a:lnTo>
                  <a:pt x="125094" y="469900"/>
                </a:lnTo>
                <a:lnTo>
                  <a:pt x="141604" y="478789"/>
                </a:lnTo>
                <a:lnTo>
                  <a:pt x="159384" y="487044"/>
                </a:lnTo>
                <a:lnTo>
                  <a:pt x="176529" y="494664"/>
                </a:lnTo>
                <a:lnTo>
                  <a:pt x="193675" y="502285"/>
                </a:lnTo>
                <a:lnTo>
                  <a:pt x="211454" y="509905"/>
                </a:lnTo>
                <a:lnTo>
                  <a:pt x="229234" y="516889"/>
                </a:lnTo>
                <a:lnTo>
                  <a:pt x="248284" y="523875"/>
                </a:lnTo>
                <a:lnTo>
                  <a:pt x="267334" y="530225"/>
                </a:lnTo>
                <a:lnTo>
                  <a:pt x="286384" y="536575"/>
                </a:lnTo>
                <a:lnTo>
                  <a:pt x="306705" y="542925"/>
                </a:lnTo>
                <a:lnTo>
                  <a:pt x="327659" y="549275"/>
                </a:lnTo>
                <a:lnTo>
                  <a:pt x="348614" y="554989"/>
                </a:lnTo>
                <a:lnTo>
                  <a:pt x="370839" y="560705"/>
                </a:lnTo>
                <a:lnTo>
                  <a:pt x="393064" y="566419"/>
                </a:lnTo>
                <a:lnTo>
                  <a:pt x="416559" y="572135"/>
                </a:lnTo>
                <a:lnTo>
                  <a:pt x="440055" y="577214"/>
                </a:lnTo>
                <a:lnTo>
                  <a:pt x="464819" y="582294"/>
                </a:lnTo>
                <a:lnTo>
                  <a:pt x="489584" y="587375"/>
                </a:lnTo>
                <a:lnTo>
                  <a:pt x="515619" y="592455"/>
                </a:lnTo>
                <a:lnTo>
                  <a:pt x="542289" y="597535"/>
                </a:lnTo>
                <a:lnTo>
                  <a:pt x="569594" y="601980"/>
                </a:lnTo>
                <a:lnTo>
                  <a:pt x="597534" y="606425"/>
                </a:lnTo>
                <a:lnTo>
                  <a:pt x="626109" y="610869"/>
                </a:lnTo>
                <a:lnTo>
                  <a:pt x="654684" y="615314"/>
                </a:lnTo>
                <a:lnTo>
                  <a:pt x="683259" y="619125"/>
                </a:lnTo>
                <a:lnTo>
                  <a:pt x="711834" y="622935"/>
                </a:lnTo>
                <a:lnTo>
                  <a:pt x="741044" y="626110"/>
                </a:lnTo>
                <a:lnTo>
                  <a:pt x="769619" y="629285"/>
                </a:lnTo>
                <a:lnTo>
                  <a:pt x="798194" y="632460"/>
                </a:lnTo>
                <a:lnTo>
                  <a:pt x="827405" y="635000"/>
                </a:lnTo>
                <a:lnTo>
                  <a:pt x="856614" y="637539"/>
                </a:lnTo>
                <a:lnTo>
                  <a:pt x="885825" y="639444"/>
                </a:lnTo>
                <a:lnTo>
                  <a:pt x="915669" y="641350"/>
                </a:lnTo>
                <a:lnTo>
                  <a:pt x="945514" y="643255"/>
                </a:lnTo>
                <a:lnTo>
                  <a:pt x="975359" y="645160"/>
                </a:lnTo>
                <a:lnTo>
                  <a:pt x="1005839" y="646430"/>
                </a:lnTo>
                <a:lnTo>
                  <a:pt x="1036955" y="647064"/>
                </a:lnTo>
                <a:lnTo>
                  <a:pt x="1067434" y="648335"/>
                </a:lnTo>
                <a:lnTo>
                  <a:pt x="1099184" y="648969"/>
                </a:lnTo>
                <a:lnTo>
                  <a:pt x="1130934" y="649605"/>
                </a:lnTo>
                <a:lnTo>
                  <a:pt x="1261109" y="649605"/>
                </a:lnTo>
                <a:lnTo>
                  <a:pt x="1292859" y="648969"/>
                </a:lnTo>
                <a:lnTo>
                  <a:pt x="1324609" y="648335"/>
                </a:lnTo>
                <a:lnTo>
                  <a:pt x="1355089" y="647064"/>
                </a:lnTo>
                <a:lnTo>
                  <a:pt x="1386205" y="646430"/>
                </a:lnTo>
                <a:lnTo>
                  <a:pt x="1416684" y="645160"/>
                </a:lnTo>
                <a:lnTo>
                  <a:pt x="1446530" y="643255"/>
                </a:lnTo>
                <a:lnTo>
                  <a:pt x="1476375" y="641350"/>
                </a:lnTo>
                <a:lnTo>
                  <a:pt x="1506220" y="639444"/>
                </a:lnTo>
                <a:lnTo>
                  <a:pt x="1535430" y="637539"/>
                </a:lnTo>
                <a:lnTo>
                  <a:pt x="1564639" y="635000"/>
                </a:lnTo>
                <a:lnTo>
                  <a:pt x="1593850" y="632460"/>
                </a:lnTo>
                <a:lnTo>
                  <a:pt x="1622425" y="629285"/>
                </a:lnTo>
                <a:lnTo>
                  <a:pt x="1651000" y="626110"/>
                </a:lnTo>
                <a:lnTo>
                  <a:pt x="1680209" y="622935"/>
                </a:lnTo>
                <a:lnTo>
                  <a:pt x="1708784" y="619125"/>
                </a:lnTo>
                <a:lnTo>
                  <a:pt x="1737359" y="615314"/>
                </a:lnTo>
                <a:lnTo>
                  <a:pt x="1765934" y="610869"/>
                </a:lnTo>
                <a:lnTo>
                  <a:pt x="1793875" y="606425"/>
                </a:lnTo>
                <a:lnTo>
                  <a:pt x="1822450" y="601980"/>
                </a:lnTo>
                <a:lnTo>
                  <a:pt x="1849755" y="597535"/>
                </a:lnTo>
                <a:lnTo>
                  <a:pt x="1876425" y="592455"/>
                </a:lnTo>
                <a:lnTo>
                  <a:pt x="1902459" y="587375"/>
                </a:lnTo>
                <a:lnTo>
                  <a:pt x="1927224" y="582294"/>
                </a:lnTo>
                <a:lnTo>
                  <a:pt x="1951990" y="577214"/>
                </a:lnTo>
                <a:lnTo>
                  <a:pt x="1975484" y="572135"/>
                </a:lnTo>
                <a:lnTo>
                  <a:pt x="1998980" y="566419"/>
                </a:lnTo>
                <a:lnTo>
                  <a:pt x="2021205" y="560705"/>
                </a:lnTo>
                <a:lnTo>
                  <a:pt x="2043430" y="554989"/>
                </a:lnTo>
                <a:lnTo>
                  <a:pt x="2064384" y="549275"/>
                </a:lnTo>
                <a:lnTo>
                  <a:pt x="2085340" y="542925"/>
                </a:lnTo>
                <a:lnTo>
                  <a:pt x="2105660" y="536575"/>
                </a:lnTo>
                <a:lnTo>
                  <a:pt x="2124710" y="530225"/>
                </a:lnTo>
                <a:lnTo>
                  <a:pt x="2143760" y="523875"/>
                </a:lnTo>
                <a:lnTo>
                  <a:pt x="2162810" y="516889"/>
                </a:lnTo>
                <a:lnTo>
                  <a:pt x="2180590" y="509905"/>
                </a:lnTo>
                <a:lnTo>
                  <a:pt x="2198370" y="502285"/>
                </a:lnTo>
                <a:lnTo>
                  <a:pt x="2215515" y="494664"/>
                </a:lnTo>
                <a:lnTo>
                  <a:pt x="2232024" y="487044"/>
                </a:lnTo>
                <a:lnTo>
                  <a:pt x="2249805" y="478789"/>
                </a:lnTo>
                <a:lnTo>
                  <a:pt x="2266315" y="470535"/>
                </a:lnTo>
                <a:lnTo>
                  <a:pt x="2282190" y="461644"/>
                </a:lnTo>
                <a:lnTo>
                  <a:pt x="2296795" y="452755"/>
                </a:lnTo>
                <a:lnTo>
                  <a:pt x="2310130" y="444500"/>
                </a:lnTo>
                <a:lnTo>
                  <a:pt x="2322830" y="435610"/>
                </a:lnTo>
                <a:lnTo>
                  <a:pt x="2334260" y="426719"/>
                </a:lnTo>
                <a:lnTo>
                  <a:pt x="2344420" y="417830"/>
                </a:lnTo>
                <a:lnTo>
                  <a:pt x="2353310" y="408939"/>
                </a:lnTo>
                <a:lnTo>
                  <a:pt x="2361565" y="400050"/>
                </a:lnTo>
                <a:lnTo>
                  <a:pt x="2369185" y="391160"/>
                </a:lnTo>
                <a:lnTo>
                  <a:pt x="2375535" y="381635"/>
                </a:lnTo>
                <a:lnTo>
                  <a:pt x="2380615" y="372744"/>
                </a:lnTo>
                <a:lnTo>
                  <a:pt x="2385060" y="363219"/>
                </a:lnTo>
                <a:lnTo>
                  <a:pt x="2388235" y="353694"/>
                </a:lnTo>
                <a:lnTo>
                  <a:pt x="2390774" y="344169"/>
                </a:lnTo>
                <a:lnTo>
                  <a:pt x="2392045" y="334644"/>
                </a:lnTo>
                <a:lnTo>
                  <a:pt x="2392680" y="324485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6921" y="4229101"/>
            <a:ext cx="3573779" cy="770255"/>
          </a:xfrm>
          <a:custGeom>
            <a:avLst/>
            <a:gdLst/>
            <a:ahLst/>
            <a:cxnLst/>
            <a:rect l="l" t="t" r="r" b="b"/>
            <a:pathLst>
              <a:path w="3573779" h="770254">
                <a:moveTo>
                  <a:pt x="3573779" y="385444"/>
                </a:moveTo>
                <a:lnTo>
                  <a:pt x="3573145" y="375285"/>
                </a:lnTo>
                <a:lnTo>
                  <a:pt x="3571239" y="364489"/>
                </a:lnTo>
                <a:lnTo>
                  <a:pt x="3568064" y="354330"/>
                </a:lnTo>
                <a:lnTo>
                  <a:pt x="3564254" y="344169"/>
                </a:lnTo>
                <a:lnTo>
                  <a:pt x="3559175" y="334010"/>
                </a:lnTo>
                <a:lnTo>
                  <a:pt x="3552825" y="323850"/>
                </a:lnTo>
                <a:lnTo>
                  <a:pt x="3545204" y="314325"/>
                </a:lnTo>
                <a:lnTo>
                  <a:pt x="3536314" y="304800"/>
                </a:lnTo>
                <a:lnTo>
                  <a:pt x="3526789" y="294639"/>
                </a:lnTo>
                <a:lnTo>
                  <a:pt x="3515359" y="285114"/>
                </a:lnTo>
                <a:lnTo>
                  <a:pt x="3502659" y="275589"/>
                </a:lnTo>
                <a:lnTo>
                  <a:pt x="3489325" y="266700"/>
                </a:lnTo>
                <a:lnTo>
                  <a:pt x="3474084" y="257175"/>
                </a:lnTo>
                <a:lnTo>
                  <a:pt x="3458209" y="247650"/>
                </a:lnTo>
                <a:lnTo>
                  <a:pt x="3440429" y="238760"/>
                </a:lnTo>
                <a:lnTo>
                  <a:pt x="3422015" y="229235"/>
                </a:lnTo>
                <a:lnTo>
                  <a:pt x="3401695" y="220344"/>
                </a:lnTo>
                <a:lnTo>
                  <a:pt x="3380104" y="210819"/>
                </a:lnTo>
                <a:lnTo>
                  <a:pt x="3357245" y="201930"/>
                </a:lnTo>
                <a:lnTo>
                  <a:pt x="3333750" y="192405"/>
                </a:lnTo>
                <a:lnTo>
                  <a:pt x="3308350" y="183514"/>
                </a:lnTo>
                <a:lnTo>
                  <a:pt x="3282950" y="174625"/>
                </a:lnTo>
                <a:lnTo>
                  <a:pt x="3256915" y="165735"/>
                </a:lnTo>
                <a:lnTo>
                  <a:pt x="3229610" y="157480"/>
                </a:lnTo>
                <a:lnTo>
                  <a:pt x="3202305" y="149225"/>
                </a:lnTo>
                <a:lnTo>
                  <a:pt x="3173730" y="141605"/>
                </a:lnTo>
                <a:lnTo>
                  <a:pt x="3144520" y="133985"/>
                </a:lnTo>
                <a:lnTo>
                  <a:pt x="3114675" y="126364"/>
                </a:lnTo>
                <a:lnTo>
                  <a:pt x="3083560" y="119380"/>
                </a:lnTo>
                <a:lnTo>
                  <a:pt x="3051810" y="112394"/>
                </a:lnTo>
                <a:lnTo>
                  <a:pt x="3018790" y="105410"/>
                </a:lnTo>
                <a:lnTo>
                  <a:pt x="2985135" y="98425"/>
                </a:lnTo>
                <a:lnTo>
                  <a:pt x="2950845" y="92075"/>
                </a:lnTo>
                <a:lnTo>
                  <a:pt x="2915285" y="85725"/>
                </a:lnTo>
                <a:lnTo>
                  <a:pt x="2878455" y="80010"/>
                </a:lnTo>
                <a:lnTo>
                  <a:pt x="2840990" y="73660"/>
                </a:lnTo>
                <a:lnTo>
                  <a:pt x="2802255" y="67944"/>
                </a:lnTo>
                <a:lnTo>
                  <a:pt x="2762250" y="62230"/>
                </a:lnTo>
                <a:lnTo>
                  <a:pt x="2721610" y="57150"/>
                </a:lnTo>
                <a:lnTo>
                  <a:pt x="2679700" y="51435"/>
                </a:lnTo>
                <a:lnTo>
                  <a:pt x="2636520" y="46355"/>
                </a:lnTo>
                <a:lnTo>
                  <a:pt x="2593975" y="41275"/>
                </a:lnTo>
                <a:lnTo>
                  <a:pt x="2551430" y="36830"/>
                </a:lnTo>
                <a:lnTo>
                  <a:pt x="2508885" y="32385"/>
                </a:lnTo>
                <a:lnTo>
                  <a:pt x="2466340" y="28575"/>
                </a:lnTo>
                <a:lnTo>
                  <a:pt x="2423160" y="24764"/>
                </a:lnTo>
                <a:lnTo>
                  <a:pt x="2379980" y="20955"/>
                </a:lnTo>
                <a:lnTo>
                  <a:pt x="2336800" y="17780"/>
                </a:lnTo>
                <a:lnTo>
                  <a:pt x="2293620" y="15239"/>
                </a:lnTo>
                <a:lnTo>
                  <a:pt x="2249805" y="12064"/>
                </a:lnTo>
                <a:lnTo>
                  <a:pt x="2205355" y="9525"/>
                </a:lnTo>
                <a:lnTo>
                  <a:pt x="2160905" y="7619"/>
                </a:lnTo>
                <a:lnTo>
                  <a:pt x="2115820" y="5714"/>
                </a:lnTo>
                <a:lnTo>
                  <a:pt x="2070734" y="3810"/>
                </a:lnTo>
                <a:lnTo>
                  <a:pt x="2025015" y="2539"/>
                </a:lnTo>
                <a:lnTo>
                  <a:pt x="1978659" y="1269"/>
                </a:lnTo>
                <a:lnTo>
                  <a:pt x="1931670" y="635"/>
                </a:lnTo>
                <a:lnTo>
                  <a:pt x="1884045" y="0"/>
                </a:lnTo>
                <a:lnTo>
                  <a:pt x="1689100" y="0"/>
                </a:lnTo>
                <a:lnTo>
                  <a:pt x="1641475" y="635"/>
                </a:lnTo>
                <a:lnTo>
                  <a:pt x="1594484" y="1269"/>
                </a:lnTo>
                <a:lnTo>
                  <a:pt x="1548130" y="2539"/>
                </a:lnTo>
                <a:lnTo>
                  <a:pt x="1502409" y="3810"/>
                </a:lnTo>
                <a:lnTo>
                  <a:pt x="1457325" y="5714"/>
                </a:lnTo>
                <a:lnTo>
                  <a:pt x="1412240" y="7619"/>
                </a:lnTo>
                <a:lnTo>
                  <a:pt x="1367790" y="9525"/>
                </a:lnTo>
                <a:lnTo>
                  <a:pt x="1323340" y="12064"/>
                </a:lnTo>
                <a:lnTo>
                  <a:pt x="1279525" y="15239"/>
                </a:lnTo>
                <a:lnTo>
                  <a:pt x="1236345" y="17780"/>
                </a:lnTo>
                <a:lnTo>
                  <a:pt x="1193165" y="20955"/>
                </a:lnTo>
                <a:lnTo>
                  <a:pt x="1149984" y="24764"/>
                </a:lnTo>
                <a:lnTo>
                  <a:pt x="1106805" y="28575"/>
                </a:lnTo>
                <a:lnTo>
                  <a:pt x="1064259" y="32385"/>
                </a:lnTo>
                <a:lnTo>
                  <a:pt x="1021715" y="36830"/>
                </a:lnTo>
                <a:lnTo>
                  <a:pt x="979169" y="41275"/>
                </a:lnTo>
                <a:lnTo>
                  <a:pt x="936625" y="46355"/>
                </a:lnTo>
                <a:lnTo>
                  <a:pt x="894080" y="51435"/>
                </a:lnTo>
                <a:lnTo>
                  <a:pt x="851534" y="57150"/>
                </a:lnTo>
                <a:lnTo>
                  <a:pt x="810259" y="62230"/>
                </a:lnTo>
                <a:lnTo>
                  <a:pt x="770255" y="67944"/>
                </a:lnTo>
                <a:lnTo>
                  <a:pt x="731519" y="73660"/>
                </a:lnTo>
                <a:lnTo>
                  <a:pt x="694055" y="80010"/>
                </a:lnTo>
                <a:lnTo>
                  <a:pt x="657225" y="85725"/>
                </a:lnTo>
                <a:lnTo>
                  <a:pt x="621665" y="92075"/>
                </a:lnTo>
                <a:lnTo>
                  <a:pt x="587375" y="98425"/>
                </a:lnTo>
                <a:lnTo>
                  <a:pt x="553719" y="105410"/>
                </a:lnTo>
                <a:lnTo>
                  <a:pt x="520700" y="112394"/>
                </a:lnTo>
                <a:lnTo>
                  <a:pt x="489584" y="119380"/>
                </a:lnTo>
                <a:lnTo>
                  <a:pt x="458469" y="126364"/>
                </a:lnTo>
                <a:lnTo>
                  <a:pt x="428625" y="133985"/>
                </a:lnTo>
                <a:lnTo>
                  <a:pt x="399415" y="141605"/>
                </a:lnTo>
                <a:lnTo>
                  <a:pt x="370840" y="149225"/>
                </a:lnTo>
                <a:lnTo>
                  <a:pt x="342900" y="157480"/>
                </a:lnTo>
                <a:lnTo>
                  <a:pt x="316230" y="165735"/>
                </a:lnTo>
                <a:lnTo>
                  <a:pt x="290194" y="174625"/>
                </a:lnTo>
                <a:lnTo>
                  <a:pt x="264794" y="183514"/>
                </a:lnTo>
                <a:lnTo>
                  <a:pt x="240030" y="192405"/>
                </a:lnTo>
                <a:lnTo>
                  <a:pt x="215900" y="201930"/>
                </a:lnTo>
                <a:lnTo>
                  <a:pt x="193040" y="210819"/>
                </a:lnTo>
                <a:lnTo>
                  <a:pt x="171450" y="220344"/>
                </a:lnTo>
                <a:lnTo>
                  <a:pt x="151130" y="229235"/>
                </a:lnTo>
                <a:lnTo>
                  <a:pt x="132715" y="238760"/>
                </a:lnTo>
                <a:lnTo>
                  <a:pt x="114935" y="247650"/>
                </a:lnTo>
                <a:lnTo>
                  <a:pt x="99060" y="257175"/>
                </a:lnTo>
                <a:lnTo>
                  <a:pt x="83819" y="266700"/>
                </a:lnTo>
                <a:lnTo>
                  <a:pt x="70485" y="275589"/>
                </a:lnTo>
                <a:lnTo>
                  <a:pt x="57785" y="285114"/>
                </a:lnTo>
                <a:lnTo>
                  <a:pt x="46355" y="294639"/>
                </a:lnTo>
                <a:lnTo>
                  <a:pt x="36830" y="304800"/>
                </a:lnTo>
                <a:lnTo>
                  <a:pt x="27940" y="314325"/>
                </a:lnTo>
                <a:lnTo>
                  <a:pt x="20319" y="323850"/>
                </a:lnTo>
                <a:lnTo>
                  <a:pt x="13969" y="334010"/>
                </a:lnTo>
                <a:lnTo>
                  <a:pt x="8890" y="344169"/>
                </a:lnTo>
                <a:lnTo>
                  <a:pt x="5080" y="354330"/>
                </a:lnTo>
                <a:lnTo>
                  <a:pt x="1905" y="364489"/>
                </a:lnTo>
                <a:lnTo>
                  <a:pt x="0" y="375285"/>
                </a:lnTo>
                <a:lnTo>
                  <a:pt x="0" y="396239"/>
                </a:lnTo>
                <a:lnTo>
                  <a:pt x="1905" y="406400"/>
                </a:lnTo>
                <a:lnTo>
                  <a:pt x="5080" y="417194"/>
                </a:lnTo>
                <a:lnTo>
                  <a:pt x="8890" y="427355"/>
                </a:lnTo>
                <a:lnTo>
                  <a:pt x="13969" y="436880"/>
                </a:lnTo>
                <a:lnTo>
                  <a:pt x="20319" y="447039"/>
                </a:lnTo>
                <a:lnTo>
                  <a:pt x="27940" y="456564"/>
                </a:lnTo>
                <a:lnTo>
                  <a:pt x="36830" y="466089"/>
                </a:lnTo>
                <a:lnTo>
                  <a:pt x="46355" y="475614"/>
                </a:lnTo>
                <a:lnTo>
                  <a:pt x="57785" y="485139"/>
                </a:lnTo>
                <a:lnTo>
                  <a:pt x="70485" y="494664"/>
                </a:lnTo>
                <a:lnTo>
                  <a:pt x="83819" y="504189"/>
                </a:lnTo>
                <a:lnTo>
                  <a:pt x="99060" y="513080"/>
                </a:lnTo>
                <a:lnTo>
                  <a:pt x="114935" y="522605"/>
                </a:lnTo>
                <a:lnTo>
                  <a:pt x="132715" y="531494"/>
                </a:lnTo>
                <a:lnTo>
                  <a:pt x="151130" y="541019"/>
                </a:lnTo>
                <a:lnTo>
                  <a:pt x="171450" y="549910"/>
                </a:lnTo>
                <a:lnTo>
                  <a:pt x="193040" y="559435"/>
                </a:lnTo>
                <a:lnTo>
                  <a:pt x="215900" y="568325"/>
                </a:lnTo>
                <a:lnTo>
                  <a:pt x="240030" y="577214"/>
                </a:lnTo>
                <a:lnTo>
                  <a:pt x="264794" y="586739"/>
                </a:lnTo>
                <a:lnTo>
                  <a:pt x="290194" y="595630"/>
                </a:lnTo>
                <a:lnTo>
                  <a:pt x="316230" y="604519"/>
                </a:lnTo>
                <a:lnTo>
                  <a:pt x="342900" y="612775"/>
                </a:lnTo>
                <a:lnTo>
                  <a:pt x="370840" y="621030"/>
                </a:lnTo>
                <a:lnTo>
                  <a:pt x="399415" y="628650"/>
                </a:lnTo>
                <a:lnTo>
                  <a:pt x="428625" y="636905"/>
                </a:lnTo>
                <a:lnTo>
                  <a:pt x="458469" y="643889"/>
                </a:lnTo>
                <a:lnTo>
                  <a:pt x="489584" y="651510"/>
                </a:lnTo>
                <a:lnTo>
                  <a:pt x="520700" y="658494"/>
                </a:lnTo>
                <a:lnTo>
                  <a:pt x="553719" y="665480"/>
                </a:lnTo>
                <a:lnTo>
                  <a:pt x="587375" y="671830"/>
                </a:lnTo>
                <a:lnTo>
                  <a:pt x="621665" y="678814"/>
                </a:lnTo>
                <a:lnTo>
                  <a:pt x="657225" y="685164"/>
                </a:lnTo>
                <a:lnTo>
                  <a:pt x="694055" y="690880"/>
                </a:lnTo>
                <a:lnTo>
                  <a:pt x="731519" y="697230"/>
                </a:lnTo>
                <a:lnTo>
                  <a:pt x="770255" y="702944"/>
                </a:lnTo>
                <a:lnTo>
                  <a:pt x="810259" y="708660"/>
                </a:lnTo>
                <a:lnTo>
                  <a:pt x="851534" y="714375"/>
                </a:lnTo>
                <a:lnTo>
                  <a:pt x="894080" y="719455"/>
                </a:lnTo>
                <a:lnTo>
                  <a:pt x="936625" y="724535"/>
                </a:lnTo>
                <a:lnTo>
                  <a:pt x="979169" y="729614"/>
                </a:lnTo>
                <a:lnTo>
                  <a:pt x="1021715" y="734060"/>
                </a:lnTo>
                <a:lnTo>
                  <a:pt x="1064259" y="738505"/>
                </a:lnTo>
                <a:lnTo>
                  <a:pt x="1106805" y="742314"/>
                </a:lnTo>
                <a:lnTo>
                  <a:pt x="1149984" y="746125"/>
                </a:lnTo>
                <a:lnTo>
                  <a:pt x="1193165" y="749935"/>
                </a:lnTo>
                <a:lnTo>
                  <a:pt x="1236345" y="753110"/>
                </a:lnTo>
                <a:lnTo>
                  <a:pt x="1279525" y="755650"/>
                </a:lnTo>
                <a:lnTo>
                  <a:pt x="1323340" y="758189"/>
                </a:lnTo>
                <a:lnTo>
                  <a:pt x="1367790" y="760730"/>
                </a:lnTo>
                <a:lnTo>
                  <a:pt x="1412240" y="762635"/>
                </a:lnTo>
                <a:lnTo>
                  <a:pt x="1457325" y="764539"/>
                </a:lnTo>
                <a:lnTo>
                  <a:pt x="1502409" y="766444"/>
                </a:lnTo>
                <a:lnTo>
                  <a:pt x="1548130" y="767714"/>
                </a:lnTo>
                <a:lnTo>
                  <a:pt x="1594484" y="768350"/>
                </a:lnTo>
                <a:lnTo>
                  <a:pt x="1641475" y="769619"/>
                </a:lnTo>
                <a:lnTo>
                  <a:pt x="1689100" y="770255"/>
                </a:lnTo>
                <a:lnTo>
                  <a:pt x="1884045" y="770255"/>
                </a:lnTo>
                <a:lnTo>
                  <a:pt x="1931670" y="769619"/>
                </a:lnTo>
                <a:lnTo>
                  <a:pt x="1978659" y="768350"/>
                </a:lnTo>
                <a:lnTo>
                  <a:pt x="2025015" y="767714"/>
                </a:lnTo>
                <a:lnTo>
                  <a:pt x="2070734" y="766444"/>
                </a:lnTo>
                <a:lnTo>
                  <a:pt x="2115820" y="764539"/>
                </a:lnTo>
                <a:lnTo>
                  <a:pt x="2160905" y="762635"/>
                </a:lnTo>
                <a:lnTo>
                  <a:pt x="2205355" y="760730"/>
                </a:lnTo>
                <a:lnTo>
                  <a:pt x="2249805" y="758189"/>
                </a:lnTo>
                <a:lnTo>
                  <a:pt x="2293620" y="755650"/>
                </a:lnTo>
                <a:lnTo>
                  <a:pt x="2336800" y="753110"/>
                </a:lnTo>
                <a:lnTo>
                  <a:pt x="2379980" y="749935"/>
                </a:lnTo>
                <a:lnTo>
                  <a:pt x="2423160" y="746125"/>
                </a:lnTo>
                <a:lnTo>
                  <a:pt x="2466340" y="742314"/>
                </a:lnTo>
                <a:lnTo>
                  <a:pt x="2508885" y="738505"/>
                </a:lnTo>
                <a:lnTo>
                  <a:pt x="2551430" y="734060"/>
                </a:lnTo>
                <a:lnTo>
                  <a:pt x="2593975" y="729614"/>
                </a:lnTo>
                <a:lnTo>
                  <a:pt x="2636520" y="724535"/>
                </a:lnTo>
                <a:lnTo>
                  <a:pt x="2679700" y="719455"/>
                </a:lnTo>
                <a:lnTo>
                  <a:pt x="2721610" y="714375"/>
                </a:lnTo>
                <a:lnTo>
                  <a:pt x="2762250" y="708660"/>
                </a:lnTo>
                <a:lnTo>
                  <a:pt x="2802255" y="702944"/>
                </a:lnTo>
                <a:lnTo>
                  <a:pt x="2840990" y="697230"/>
                </a:lnTo>
                <a:lnTo>
                  <a:pt x="2878455" y="690880"/>
                </a:lnTo>
                <a:lnTo>
                  <a:pt x="2915285" y="685164"/>
                </a:lnTo>
                <a:lnTo>
                  <a:pt x="2950845" y="678814"/>
                </a:lnTo>
                <a:lnTo>
                  <a:pt x="2985135" y="671830"/>
                </a:lnTo>
                <a:lnTo>
                  <a:pt x="3018790" y="665480"/>
                </a:lnTo>
                <a:lnTo>
                  <a:pt x="3051810" y="658494"/>
                </a:lnTo>
                <a:lnTo>
                  <a:pt x="3083560" y="651510"/>
                </a:lnTo>
                <a:lnTo>
                  <a:pt x="3114675" y="643889"/>
                </a:lnTo>
                <a:lnTo>
                  <a:pt x="3144520" y="636905"/>
                </a:lnTo>
                <a:lnTo>
                  <a:pt x="3173730" y="628650"/>
                </a:lnTo>
                <a:lnTo>
                  <a:pt x="3202305" y="621030"/>
                </a:lnTo>
                <a:lnTo>
                  <a:pt x="3229610" y="612775"/>
                </a:lnTo>
                <a:lnTo>
                  <a:pt x="3256915" y="604519"/>
                </a:lnTo>
                <a:lnTo>
                  <a:pt x="3282950" y="595630"/>
                </a:lnTo>
                <a:lnTo>
                  <a:pt x="3308350" y="586739"/>
                </a:lnTo>
                <a:lnTo>
                  <a:pt x="3333750" y="577214"/>
                </a:lnTo>
                <a:lnTo>
                  <a:pt x="3357245" y="568325"/>
                </a:lnTo>
                <a:lnTo>
                  <a:pt x="3380104" y="559435"/>
                </a:lnTo>
                <a:lnTo>
                  <a:pt x="3401695" y="549910"/>
                </a:lnTo>
                <a:lnTo>
                  <a:pt x="3422015" y="541019"/>
                </a:lnTo>
                <a:lnTo>
                  <a:pt x="3440429" y="531494"/>
                </a:lnTo>
                <a:lnTo>
                  <a:pt x="3458209" y="522605"/>
                </a:lnTo>
                <a:lnTo>
                  <a:pt x="3474084" y="513080"/>
                </a:lnTo>
                <a:lnTo>
                  <a:pt x="3489325" y="504189"/>
                </a:lnTo>
                <a:lnTo>
                  <a:pt x="3502659" y="494664"/>
                </a:lnTo>
                <a:lnTo>
                  <a:pt x="3515359" y="485139"/>
                </a:lnTo>
                <a:lnTo>
                  <a:pt x="3526789" y="475614"/>
                </a:lnTo>
                <a:lnTo>
                  <a:pt x="3536314" y="466089"/>
                </a:lnTo>
                <a:lnTo>
                  <a:pt x="3545204" y="456564"/>
                </a:lnTo>
                <a:lnTo>
                  <a:pt x="3552825" y="447039"/>
                </a:lnTo>
                <a:lnTo>
                  <a:pt x="3559175" y="436880"/>
                </a:lnTo>
                <a:lnTo>
                  <a:pt x="3564254" y="427355"/>
                </a:lnTo>
                <a:lnTo>
                  <a:pt x="3568064" y="417194"/>
                </a:lnTo>
                <a:lnTo>
                  <a:pt x="3571239" y="406400"/>
                </a:lnTo>
                <a:lnTo>
                  <a:pt x="3573145" y="396239"/>
                </a:lnTo>
                <a:lnTo>
                  <a:pt x="3573779" y="385444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41490" y="3436620"/>
            <a:ext cx="2289810" cy="577214"/>
          </a:xfrm>
          <a:custGeom>
            <a:avLst/>
            <a:gdLst/>
            <a:ahLst/>
            <a:cxnLst/>
            <a:rect l="l" t="t" r="r" b="b"/>
            <a:pathLst>
              <a:path w="2289810" h="577214">
                <a:moveTo>
                  <a:pt x="2289810" y="287654"/>
                </a:moveTo>
                <a:lnTo>
                  <a:pt x="2287905" y="273684"/>
                </a:lnTo>
                <a:lnTo>
                  <a:pt x="2286000" y="264159"/>
                </a:lnTo>
                <a:lnTo>
                  <a:pt x="2282825" y="255269"/>
                </a:lnTo>
                <a:lnTo>
                  <a:pt x="2278380" y="246379"/>
                </a:lnTo>
                <a:lnTo>
                  <a:pt x="2272665" y="237489"/>
                </a:lnTo>
                <a:lnTo>
                  <a:pt x="2266315" y="228599"/>
                </a:lnTo>
                <a:lnTo>
                  <a:pt x="2258694" y="219709"/>
                </a:lnTo>
                <a:lnTo>
                  <a:pt x="2249805" y="211454"/>
                </a:lnTo>
                <a:lnTo>
                  <a:pt x="2239644" y="202564"/>
                </a:lnTo>
                <a:lnTo>
                  <a:pt x="2228215" y="194309"/>
                </a:lnTo>
                <a:lnTo>
                  <a:pt x="2216150" y="186054"/>
                </a:lnTo>
                <a:lnTo>
                  <a:pt x="2202180" y="177799"/>
                </a:lnTo>
                <a:lnTo>
                  <a:pt x="2187575" y="169544"/>
                </a:lnTo>
                <a:lnTo>
                  <a:pt x="2171700" y="160654"/>
                </a:lnTo>
                <a:lnTo>
                  <a:pt x="2154555" y="152400"/>
                </a:lnTo>
                <a:lnTo>
                  <a:pt x="2136140" y="144144"/>
                </a:lnTo>
                <a:lnTo>
                  <a:pt x="2119630" y="137159"/>
                </a:lnTo>
                <a:lnTo>
                  <a:pt x="2103119" y="130809"/>
                </a:lnTo>
                <a:lnTo>
                  <a:pt x="2086610" y="124459"/>
                </a:lnTo>
                <a:lnTo>
                  <a:pt x="2069464" y="118109"/>
                </a:lnTo>
                <a:lnTo>
                  <a:pt x="2051685" y="111759"/>
                </a:lnTo>
                <a:lnTo>
                  <a:pt x="2033269" y="105409"/>
                </a:lnTo>
                <a:lnTo>
                  <a:pt x="2014855" y="99694"/>
                </a:lnTo>
                <a:lnTo>
                  <a:pt x="1995169" y="93979"/>
                </a:lnTo>
                <a:lnTo>
                  <a:pt x="1975485" y="88900"/>
                </a:lnTo>
                <a:lnTo>
                  <a:pt x="1955164" y="83184"/>
                </a:lnTo>
                <a:lnTo>
                  <a:pt x="1934210" y="78104"/>
                </a:lnTo>
                <a:lnTo>
                  <a:pt x="1912619" y="73025"/>
                </a:lnTo>
                <a:lnTo>
                  <a:pt x="1891030" y="68579"/>
                </a:lnTo>
                <a:lnTo>
                  <a:pt x="1868169" y="63500"/>
                </a:lnTo>
                <a:lnTo>
                  <a:pt x="1844675" y="59054"/>
                </a:lnTo>
                <a:lnTo>
                  <a:pt x="1820544" y="54609"/>
                </a:lnTo>
                <a:lnTo>
                  <a:pt x="1795780" y="50164"/>
                </a:lnTo>
                <a:lnTo>
                  <a:pt x="1769744" y="45719"/>
                </a:lnTo>
                <a:lnTo>
                  <a:pt x="1743710" y="41909"/>
                </a:lnTo>
                <a:lnTo>
                  <a:pt x="1717039" y="37464"/>
                </a:lnTo>
                <a:lnTo>
                  <a:pt x="1689100" y="33654"/>
                </a:lnTo>
                <a:lnTo>
                  <a:pt x="1661794" y="29844"/>
                </a:lnTo>
                <a:lnTo>
                  <a:pt x="1634489" y="26669"/>
                </a:lnTo>
                <a:lnTo>
                  <a:pt x="1607185" y="23494"/>
                </a:lnTo>
                <a:lnTo>
                  <a:pt x="1579880" y="20319"/>
                </a:lnTo>
                <a:lnTo>
                  <a:pt x="1552575" y="17779"/>
                </a:lnTo>
                <a:lnTo>
                  <a:pt x="1524635" y="15239"/>
                </a:lnTo>
                <a:lnTo>
                  <a:pt x="1497330" y="12700"/>
                </a:lnTo>
                <a:lnTo>
                  <a:pt x="1469389" y="10794"/>
                </a:lnTo>
                <a:lnTo>
                  <a:pt x="1441450" y="8889"/>
                </a:lnTo>
                <a:lnTo>
                  <a:pt x="1412875" y="6984"/>
                </a:lnTo>
                <a:lnTo>
                  <a:pt x="1384300" y="5079"/>
                </a:lnTo>
                <a:lnTo>
                  <a:pt x="1355725" y="3809"/>
                </a:lnTo>
                <a:lnTo>
                  <a:pt x="1326514" y="2539"/>
                </a:lnTo>
                <a:lnTo>
                  <a:pt x="1297305" y="1904"/>
                </a:lnTo>
                <a:lnTo>
                  <a:pt x="1267460" y="1269"/>
                </a:lnTo>
                <a:lnTo>
                  <a:pt x="1236980" y="634"/>
                </a:lnTo>
                <a:lnTo>
                  <a:pt x="1206500" y="0"/>
                </a:lnTo>
                <a:lnTo>
                  <a:pt x="1081405" y="0"/>
                </a:lnTo>
                <a:lnTo>
                  <a:pt x="1050925" y="634"/>
                </a:lnTo>
                <a:lnTo>
                  <a:pt x="1021080" y="1269"/>
                </a:lnTo>
                <a:lnTo>
                  <a:pt x="991235" y="1904"/>
                </a:lnTo>
                <a:lnTo>
                  <a:pt x="962025" y="2539"/>
                </a:lnTo>
                <a:lnTo>
                  <a:pt x="932814" y="3809"/>
                </a:lnTo>
                <a:lnTo>
                  <a:pt x="904239" y="5079"/>
                </a:lnTo>
                <a:lnTo>
                  <a:pt x="875664" y="6984"/>
                </a:lnTo>
                <a:lnTo>
                  <a:pt x="847089" y="8889"/>
                </a:lnTo>
                <a:lnTo>
                  <a:pt x="819150" y="10794"/>
                </a:lnTo>
                <a:lnTo>
                  <a:pt x="791210" y="12700"/>
                </a:lnTo>
                <a:lnTo>
                  <a:pt x="763270" y="15239"/>
                </a:lnTo>
                <a:lnTo>
                  <a:pt x="735964" y="17779"/>
                </a:lnTo>
                <a:lnTo>
                  <a:pt x="708025" y="20319"/>
                </a:lnTo>
                <a:lnTo>
                  <a:pt x="680720" y="23494"/>
                </a:lnTo>
                <a:lnTo>
                  <a:pt x="653414" y="26669"/>
                </a:lnTo>
                <a:lnTo>
                  <a:pt x="626110" y="29844"/>
                </a:lnTo>
                <a:lnTo>
                  <a:pt x="598805" y="33654"/>
                </a:lnTo>
                <a:lnTo>
                  <a:pt x="571500" y="37464"/>
                </a:lnTo>
                <a:lnTo>
                  <a:pt x="544195" y="41909"/>
                </a:lnTo>
                <a:lnTo>
                  <a:pt x="518160" y="45719"/>
                </a:lnTo>
                <a:lnTo>
                  <a:pt x="492760" y="50164"/>
                </a:lnTo>
                <a:lnTo>
                  <a:pt x="467995" y="54609"/>
                </a:lnTo>
                <a:lnTo>
                  <a:pt x="443864" y="59054"/>
                </a:lnTo>
                <a:lnTo>
                  <a:pt x="421005" y="63500"/>
                </a:lnTo>
                <a:lnTo>
                  <a:pt x="398145" y="68579"/>
                </a:lnTo>
                <a:lnTo>
                  <a:pt x="375920" y="73025"/>
                </a:lnTo>
                <a:lnTo>
                  <a:pt x="354330" y="78104"/>
                </a:lnTo>
                <a:lnTo>
                  <a:pt x="333375" y="83184"/>
                </a:lnTo>
                <a:lnTo>
                  <a:pt x="313689" y="88900"/>
                </a:lnTo>
                <a:lnTo>
                  <a:pt x="293370" y="93979"/>
                </a:lnTo>
                <a:lnTo>
                  <a:pt x="274320" y="99694"/>
                </a:lnTo>
                <a:lnTo>
                  <a:pt x="255905" y="105409"/>
                </a:lnTo>
                <a:lnTo>
                  <a:pt x="237489" y="111759"/>
                </a:lnTo>
                <a:lnTo>
                  <a:pt x="219710" y="118109"/>
                </a:lnTo>
                <a:lnTo>
                  <a:pt x="202564" y="124459"/>
                </a:lnTo>
                <a:lnTo>
                  <a:pt x="186055" y="130809"/>
                </a:lnTo>
                <a:lnTo>
                  <a:pt x="169545" y="137159"/>
                </a:lnTo>
                <a:lnTo>
                  <a:pt x="153670" y="144144"/>
                </a:lnTo>
                <a:lnTo>
                  <a:pt x="142875" y="149225"/>
                </a:lnTo>
                <a:lnTo>
                  <a:pt x="125095" y="157479"/>
                </a:lnTo>
                <a:lnTo>
                  <a:pt x="107950" y="165734"/>
                </a:lnTo>
                <a:lnTo>
                  <a:pt x="92710" y="173989"/>
                </a:lnTo>
                <a:lnTo>
                  <a:pt x="78739" y="182244"/>
                </a:lnTo>
                <a:lnTo>
                  <a:pt x="65405" y="190499"/>
                </a:lnTo>
                <a:lnTo>
                  <a:pt x="53975" y="199389"/>
                </a:lnTo>
                <a:lnTo>
                  <a:pt x="43180" y="207644"/>
                </a:lnTo>
                <a:lnTo>
                  <a:pt x="34289" y="215899"/>
                </a:lnTo>
                <a:lnTo>
                  <a:pt x="26035" y="224789"/>
                </a:lnTo>
                <a:lnTo>
                  <a:pt x="19050" y="233679"/>
                </a:lnTo>
                <a:lnTo>
                  <a:pt x="12700" y="242569"/>
                </a:lnTo>
                <a:lnTo>
                  <a:pt x="8255" y="251459"/>
                </a:lnTo>
                <a:lnTo>
                  <a:pt x="4445" y="260349"/>
                </a:lnTo>
                <a:lnTo>
                  <a:pt x="1905" y="269239"/>
                </a:lnTo>
                <a:lnTo>
                  <a:pt x="0" y="278764"/>
                </a:lnTo>
                <a:lnTo>
                  <a:pt x="0" y="294004"/>
                </a:lnTo>
                <a:lnTo>
                  <a:pt x="1270" y="303529"/>
                </a:lnTo>
                <a:lnTo>
                  <a:pt x="3175" y="312419"/>
                </a:lnTo>
                <a:lnTo>
                  <a:pt x="6350" y="321944"/>
                </a:lnTo>
                <a:lnTo>
                  <a:pt x="10795" y="330834"/>
                </a:lnTo>
                <a:lnTo>
                  <a:pt x="16510" y="339724"/>
                </a:lnTo>
                <a:lnTo>
                  <a:pt x="22860" y="348614"/>
                </a:lnTo>
                <a:lnTo>
                  <a:pt x="30480" y="357504"/>
                </a:lnTo>
                <a:lnTo>
                  <a:pt x="39370" y="365759"/>
                </a:lnTo>
                <a:lnTo>
                  <a:pt x="49530" y="374649"/>
                </a:lnTo>
                <a:lnTo>
                  <a:pt x="60325" y="382904"/>
                </a:lnTo>
                <a:lnTo>
                  <a:pt x="73025" y="391159"/>
                </a:lnTo>
                <a:lnTo>
                  <a:pt x="86360" y="399414"/>
                </a:lnTo>
                <a:lnTo>
                  <a:pt x="101600" y="407669"/>
                </a:lnTo>
                <a:lnTo>
                  <a:pt x="117475" y="415924"/>
                </a:lnTo>
                <a:lnTo>
                  <a:pt x="134620" y="424179"/>
                </a:lnTo>
                <a:lnTo>
                  <a:pt x="153670" y="432434"/>
                </a:lnTo>
                <a:lnTo>
                  <a:pt x="169545" y="439419"/>
                </a:lnTo>
                <a:lnTo>
                  <a:pt x="186055" y="446404"/>
                </a:lnTo>
                <a:lnTo>
                  <a:pt x="202564" y="452754"/>
                </a:lnTo>
                <a:lnTo>
                  <a:pt x="219710" y="459104"/>
                </a:lnTo>
                <a:lnTo>
                  <a:pt x="237489" y="465454"/>
                </a:lnTo>
                <a:lnTo>
                  <a:pt x="255905" y="471169"/>
                </a:lnTo>
                <a:lnTo>
                  <a:pt x="274320" y="476884"/>
                </a:lnTo>
                <a:lnTo>
                  <a:pt x="293370" y="482599"/>
                </a:lnTo>
                <a:lnTo>
                  <a:pt x="313689" y="488314"/>
                </a:lnTo>
                <a:lnTo>
                  <a:pt x="333375" y="493394"/>
                </a:lnTo>
                <a:lnTo>
                  <a:pt x="354330" y="498474"/>
                </a:lnTo>
                <a:lnTo>
                  <a:pt x="375920" y="503554"/>
                </a:lnTo>
                <a:lnTo>
                  <a:pt x="398145" y="508634"/>
                </a:lnTo>
                <a:lnTo>
                  <a:pt x="421005" y="513714"/>
                </a:lnTo>
                <a:lnTo>
                  <a:pt x="443864" y="518159"/>
                </a:lnTo>
                <a:lnTo>
                  <a:pt x="467995" y="522604"/>
                </a:lnTo>
                <a:lnTo>
                  <a:pt x="492760" y="527049"/>
                </a:lnTo>
                <a:lnTo>
                  <a:pt x="518160" y="530859"/>
                </a:lnTo>
                <a:lnTo>
                  <a:pt x="544195" y="535304"/>
                </a:lnTo>
                <a:lnTo>
                  <a:pt x="571500" y="539114"/>
                </a:lnTo>
                <a:lnTo>
                  <a:pt x="598805" y="542924"/>
                </a:lnTo>
                <a:lnTo>
                  <a:pt x="626110" y="546734"/>
                </a:lnTo>
                <a:lnTo>
                  <a:pt x="653414" y="550544"/>
                </a:lnTo>
                <a:lnTo>
                  <a:pt x="680720" y="553719"/>
                </a:lnTo>
                <a:lnTo>
                  <a:pt x="708025" y="556259"/>
                </a:lnTo>
                <a:lnTo>
                  <a:pt x="735964" y="559434"/>
                </a:lnTo>
                <a:lnTo>
                  <a:pt x="763270" y="561974"/>
                </a:lnTo>
                <a:lnTo>
                  <a:pt x="791210" y="564514"/>
                </a:lnTo>
                <a:lnTo>
                  <a:pt x="819150" y="566419"/>
                </a:lnTo>
                <a:lnTo>
                  <a:pt x="847089" y="568324"/>
                </a:lnTo>
                <a:lnTo>
                  <a:pt x="875664" y="570229"/>
                </a:lnTo>
                <a:lnTo>
                  <a:pt x="904239" y="571499"/>
                </a:lnTo>
                <a:lnTo>
                  <a:pt x="932814" y="572769"/>
                </a:lnTo>
                <a:lnTo>
                  <a:pt x="962025" y="574039"/>
                </a:lnTo>
                <a:lnTo>
                  <a:pt x="991235" y="575309"/>
                </a:lnTo>
                <a:lnTo>
                  <a:pt x="1021080" y="575944"/>
                </a:lnTo>
                <a:lnTo>
                  <a:pt x="1050925" y="576579"/>
                </a:lnTo>
                <a:lnTo>
                  <a:pt x="1081405" y="577214"/>
                </a:lnTo>
                <a:lnTo>
                  <a:pt x="1206500" y="577214"/>
                </a:lnTo>
                <a:lnTo>
                  <a:pt x="1236980" y="576579"/>
                </a:lnTo>
                <a:lnTo>
                  <a:pt x="1267460" y="575944"/>
                </a:lnTo>
                <a:lnTo>
                  <a:pt x="1297305" y="575309"/>
                </a:lnTo>
                <a:lnTo>
                  <a:pt x="1326514" y="574039"/>
                </a:lnTo>
                <a:lnTo>
                  <a:pt x="1355725" y="572769"/>
                </a:lnTo>
                <a:lnTo>
                  <a:pt x="1384300" y="571499"/>
                </a:lnTo>
                <a:lnTo>
                  <a:pt x="1412875" y="570229"/>
                </a:lnTo>
                <a:lnTo>
                  <a:pt x="1441450" y="568324"/>
                </a:lnTo>
                <a:lnTo>
                  <a:pt x="1469389" y="566419"/>
                </a:lnTo>
                <a:lnTo>
                  <a:pt x="1497330" y="564514"/>
                </a:lnTo>
                <a:lnTo>
                  <a:pt x="1524635" y="561974"/>
                </a:lnTo>
                <a:lnTo>
                  <a:pt x="1552575" y="559434"/>
                </a:lnTo>
                <a:lnTo>
                  <a:pt x="1579880" y="556259"/>
                </a:lnTo>
                <a:lnTo>
                  <a:pt x="1607185" y="553719"/>
                </a:lnTo>
                <a:lnTo>
                  <a:pt x="1634489" y="550544"/>
                </a:lnTo>
                <a:lnTo>
                  <a:pt x="1661794" y="546734"/>
                </a:lnTo>
                <a:lnTo>
                  <a:pt x="1689100" y="542924"/>
                </a:lnTo>
                <a:lnTo>
                  <a:pt x="1717039" y="539114"/>
                </a:lnTo>
                <a:lnTo>
                  <a:pt x="1743710" y="535304"/>
                </a:lnTo>
                <a:lnTo>
                  <a:pt x="1769744" y="530859"/>
                </a:lnTo>
                <a:lnTo>
                  <a:pt x="1795780" y="527049"/>
                </a:lnTo>
                <a:lnTo>
                  <a:pt x="1820544" y="522604"/>
                </a:lnTo>
                <a:lnTo>
                  <a:pt x="1844675" y="518159"/>
                </a:lnTo>
                <a:lnTo>
                  <a:pt x="1868169" y="513714"/>
                </a:lnTo>
                <a:lnTo>
                  <a:pt x="1891030" y="508634"/>
                </a:lnTo>
                <a:lnTo>
                  <a:pt x="1912619" y="503554"/>
                </a:lnTo>
                <a:lnTo>
                  <a:pt x="1934210" y="498474"/>
                </a:lnTo>
                <a:lnTo>
                  <a:pt x="1955164" y="493394"/>
                </a:lnTo>
                <a:lnTo>
                  <a:pt x="1975485" y="488314"/>
                </a:lnTo>
                <a:lnTo>
                  <a:pt x="1995169" y="482599"/>
                </a:lnTo>
                <a:lnTo>
                  <a:pt x="2014855" y="476884"/>
                </a:lnTo>
                <a:lnTo>
                  <a:pt x="2033269" y="471169"/>
                </a:lnTo>
                <a:lnTo>
                  <a:pt x="2051685" y="465454"/>
                </a:lnTo>
                <a:lnTo>
                  <a:pt x="2069464" y="459104"/>
                </a:lnTo>
                <a:lnTo>
                  <a:pt x="2086610" y="452754"/>
                </a:lnTo>
                <a:lnTo>
                  <a:pt x="2103119" y="446404"/>
                </a:lnTo>
                <a:lnTo>
                  <a:pt x="2119630" y="439419"/>
                </a:lnTo>
                <a:lnTo>
                  <a:pt x="2136140" y="432434"/>
                </a:lnTo>
                <a:lnTo>
                  <a:pt x="2147569" y="427354"/>
                </a:lnTo>
                <a:lnTo>
                  <a:pt x="2165350" y="419099"/>
                </a:lnTo>
                <a:lnTo>
                  <a:pt x="2181225" y="410844"/>
                </a:lnTo>
                <a:lnTo>
                  <a:pt x="2196465" y="402589"/>
                </a:lnTo>
                <a:lnTo>
                  <a:pt x="2210435" y="394334"/>
                </a:lnTo>
                <a:lnTo>
                  <a:pt x="2223769" y="386079"/>
                </a:lnTo>
                <a:lnTo>
                  <a:pt x="2235200" y="377824"/>
                </a:lnTo>
                <a:lnTo>
                  <a:pt x="2245360" y="368934"/>
                </a:lnTo>
                <a:lnTo>
                  <a:pt x="2254885" y="360679"/>
                </a:lnTo>
                <a:lnTo>
                  <a:pt x="2263140" y="351789"/>
                </a:lnTo>
                <a:lnTo>
                  <a:pt x="2270125" y="342899"/>
                </a:lnTo>
                <a:lnTo>
                  <a:pt x="2275840" y="334009"/>
                </a:lnTo>
                <a:lnTo>
                  <a:pt x="2280919" y="325119"/>
                </a:lnTo>
                <a:lnTo>
                  <a:pt x="2284730" y="316229"/>
                </a:lnTo>
                <a:lnTo>
                  <a:pt x="2287269" y="306704"/>
                </a:lnTo>
                <a:lnTo>
                  <a:pt x="2289175" y="297179"/>
                </a:lnTo>
                <a:lnTo>
                  <a:pt x="2289810" y="287654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83120" y="3807460"/>
            <a:ext cx="2273300" cy="577214"/>
          </a:xfrm>
          <a:custGeom>
            <a:avLst/>
            <a:gdLst/>
            <a:ahLst/>
            <a:cxnLst/>
            <a:rect l="l" t="t" r="r" b="b"/>
            <a:pathLst>
              <a:path w="2273300" h="577214">
                <a:moveTo>
                  <a:pt x="2273300" y="288925"/>
                </a:moveTo>
                <a:lnTo>
                  <a:pt x="2272664" y="283844"/>
                </a:lnTo>
                <a:lnTo>
                  <a:pt x="2271395" y="274319"/>
                </a:lnTo>
                <a:lnTo>
                  <a:pt x="2269489" y="264794"/>
                </a:lnTo>
                <a:lnTo>
                  <a:pt x="2266314" y="255904"/>
                </a:lnTo>
                <a:lnTo>
                  <a:pt x="2261870" y="247014"/>
                </a:lnTo>
                <a:lnTo>
                  <a:pt x="2256154" y="237489"/>
                </a:lnTo>
                <a:lnTo>
                  <a:pt x="2249804" y="228600"/>
                </a:lnTo>
                <a:lnTo>
                  <a:pt x="2242184" y="220344"/>
                </a:lnTo>
                <a:lnTo>
                  <a:pt x="2233295" y="211454"/>
                </a:lnTo>
                <a:lnTo>
                  <a:pt x="2223134" y="203200"/>
                </a:lnTo>
                <a:lnTo>
                  <a:pt x="2212339" y="194309"/>
                </a:lnTo>
                <a:lnTo>
                  <a:pt x="2199639" y="186054"/>
                </a:lnTo>
                <a:lnTo>
                  <a:pt x="2186304" y="177800"/>
                </a:lnTo>
                <a:lnTo>
                  <a:pt x="2171700" y="169544"/>
                </a:lnTo>
                <a:lnTo>
                  <a:pt x="2155825" y="160654"/>
                </a:lnTo>
                <a:lnTo>
                  <a:pt x="2138679" y="152400"/>
                </a:lnTo>
                <a:lnTo>
                  <a:pt x="2120900" y="144144"/>
                </a:lnTo>
                <a:lnTo>
                  <a:pt x="2104389" y="137794"/>
                </a:lnTo>
                <a:lnTo>
                  <a:pt x="2088514" y="130809"/>
                </a:lnTo>
                <a:lnTo>
                  <a:pt x="2071370" y="124459"/>
                </a:lnTo>
                <a:lnTo>
                  <a:pt x="2054225" y="118109"/>
                </a:lnTo>
                <a:lnTo>
                  <a:pt x="2036445" y="112394"/>
                </a:lnTo>
                <a:lnTo>
                  <a:pt x="2018664" y="106679"/>
                </a:lnTo>
                <a:lnTo>
                  <a:pt x="1999614" y="100964"/>
                </a:lnTo>
                <a:lnTo>
                  <a:pt x="1980564" y="95250"/>
                </a:lnTo>
                <a:lnTo>
                  <a:pt x="1960879" y="89534"/>
                </a:lnTo>
                <a:lnTo>
                  <a:pt x="1940559" y="84454"/>
                </a:lnTo>
                <a:lnTo>
                  <a:pt x="1920239" y="79375"/>
                </a:lnTo>
                <a:lnTo>
                  <a:pt x="1898650" y="74294"/>
                </a:lnTo>
                <a:lnTo>
                  <a:pt x="1877059" y="69850"/>
                </a:lnTo>
                <a:lnTo>
                  <a:pt x="1854200" y="64769"/>
                </a:lnTo>
                <a:lnTo>
                  <a:pt x="1830704" y="60325"/>
                </a:lnTo>
                <a:lnTo>
                  <a:pt x="1807209" y="55879"/>
                </a:lnTo>
                <a:lnTo>
                  <a:pt x="1782445" y="51434"/>
                </a:lnTo>
                <a:lnTo>
                  <a:pt x="1757045" y="46989"/>
                </a:lnTo>
                <a:lnTo>
                  <a:pt x="1731009" y="43179"/>
                </a:lnTo>
                <a:lnTo>
                  <a:pt x="1703704" y="38734"/>
                </a:lnTo>
                <a:lnTo>
                  <a:pt x="1677034" y="34925"/>
                </a:lnTo>
                <a:lnTo>
                  <a:pt x="1649729" y="31114"/>
                </a:lnTo>
                <a:lnTo>
                  <a:pt x="1622425" y="27939"/>
                </a:lnTo>
                <a:lnTo>
                  <a:pt x="1595120" y="24764"/>
                </a:lnTo>
                <a:lnTo>
                  <a:pt x="1567814" y="21589"/>
                </a:lnTo>
                <a:lnTo>
                  <a:pt x="1540509" y="18414"/>
                </a:lnTo>
                <a:lnTo>
                  <a:pt x="1513204" y="15875"/>
                </a:lnTo>
                <a:lnTo>
                  <a:pt x="1485900" y="13334"/>
                </a:lnTo>
                <a:lnTo>
                  <a:pt x="1457959" y="11429"/>
                </a:lnTo>
                <a:lnTo>
                  <a:pt x="1430020" y="9525"/>
                </a:lnTo>
                <a:lnTo>
                  <a:pt x="1402079" y="7619"/>
                </a:lnTo>
                <a:lnTo>
                  <a:pt x="1374139" y="5714"/>
                </a:lnTo>
                <a:lnTo>
                  <a:pt x="1345564" y="4444"/>
                </a:lnTo>
                <a:lnTo>
                  <a:pt x="1316354" y="3175"/>
                </a:lnTo>
                <a:lnTo>
                  <a:pt x="1287145" y="1904"/>
                </a:lnTo>
                <a:lnTo>
                  <a:pt x="1257934" y="1269"/>
                </a:lnTo>
                <a:lnTo>
                  <a:pt x="1228089" y="634"/>
                </a:lnTo>
                <a:lnTo>
                  <a:pt x="1198245" y="0"/>
                </a:lnTo>
                <a:lnTo>
                  <a:pt x="1074420" y="0"/>
                </a:lnTo>
                <a:lnTo>
                  <a:pt x="1043939" y="634"/>
                </a:lnTo>
                <a:lnTo>
                  <a:pt x="1014095" y="1269"/>
                </a:lnTo>
                <a:lnTo>
                  <a:pt x="984884" y="1904"/>
                </a:lnTo>
                <a:lnTo>
                  <a:pt x="955039" y="3175"/>
                </a:lnTo>
                <a:lnTo>
                  <a:pt x="926464" y="4444"/>
                </a:lnTo>
                <a:lnTo>
                  <a:pt x="897889" y="5714"/>
                </a:lnTo>
                <a:lnTo>
                  <a:pt x="869314" y="7619"/>
                </a:lnTo>
                <a:lnTo>
                  <a:pt x="841375" y="9525"/>
                </a:lnTo>
                <a:lnTo>
                  <a:pt x="813434" y="11429"/>
                </a:lnTo>
                <a:lnTo>
                  <a:pt x="785494" y="13334"/>
                </a:lnTo>
                <a:lnTo>
                  <a:pt x="758189" y="15875"/>
                </a:lnTo>
                <a:lnTo>
                  <a:pt x="730884" y="18414"/>
                </a:lnTo>
                <a:lnTo>
                  <a:pt x="703579" y="21589"/>
                </a:lnTo>
                <a:lnTo>
                  <a:pt x="676275" y="24764"/>
                </a:lnTo>
                <a:lnTo>
                  <a:pt x="648969" y="27939"/>
                </a:lnTo>
                <a:lnTo>
                  <a:pt x="621664" y="31114"/>
                </a:lnTo>
                <a:lnTo>
                  <a:pt x="594359" y="34925"/>
                </a:lnTo>
                <a:lnTo>
                  <a:pt x="567054" y="38734"/>
                </a:lnTo>
                <a:lnTo>
                  <a:pt x="540384" y="43179"/>
                </a:lnTo>
                <a:lnTo>
                  <a:pt x="514984" y="46989"/>
                </a:lnTo>
                <a:lnTo>
                  <a:pt x="489584" y="51434"/>
                </a:lnTo>
                <a:lnTo>
                  <a:pt x="464819" y="55879"/>
                </a:lnTo>
                <a:lnTo>
                  <a:pt x="441325" y="60325"/>
                </a:lnTo>
                <a:lnTo>
                  <a:pt x="417829" y="64769"/>
                </a:lnTo>
                <a:lnTo>
                  <a:pt x="394969" y="69850"/>
                </a:lnTo>
                <a:lnTo>
                  <a:pt x="373379" y="74294"/>
                </a:lnTo>
                <a:lnTo>
                  <a:pt x="351789" y="79375"/>
                </a:lnTo>
                <a:lnTo>
                  <a:pt x="330834" y="84454"/>
                </a:lnTo>
                <a:lnTo>
                  <a:pt x="311150" y="89534"/>
                </a:lnTo>
                <a:lnTo>
                  <a:pt x="291464" y="95250"/>
                </a:lnTo>
                <a:lnTo>
                  <a:pt x="272414" y="100964"/>
                </a:lnTo>
                <a:lnTo>
                  <a:pt x="253364" y="106679"/>
                </a:lnTo>
                <a:lnTo>
                  <a:pt x="235584" y="112394"/>
                </a:lnTo>
                <a:lnTo>
                  <a:pt x="217804" y="118109"/>
                </a:lnTo>
                <a:lnTo>
                  <a:pt x="200659" y="124459"/>
                </a:lnTo>
                <a:lnTo>
                  <a:pt x="184150" y="130809"/>
                </a:lnTo>
                <a:lnTo>
                  <a:pt x="167639" y="137794"/>
                </a:lnTo>
                <a:lnTo>
                  <a:pt x="152400" y="144144"/>
                </a:lnTo>
                <a:lnTo>
                  <a:pt x="141604" y="149225"/>
                </a:lnTo>
                <a:lnTo>
                  <a:pt x="123825" y="157479"/>
                </a:lnTo>
                <a:lnTo>
                  <a:pt x="107314" y="165734"/>
                </a:lnTo>
                <a:lnTo>
                  <a:pt x="92075" y="173989"/>
                </a:lnTo>
                <a:lnTo>
                  <a:pt x="78104" y="182244"/>
                </a:lnTo>
                <a:lnTo>
                  <a:pt x="65404" y="190500"/>
                </a:lnTo>
                <a:lnTo>
                  <a:pt x="53975" y="199389"/>
                </a:lnTo>
                <a:lnTo>
                  <a:pt x="43179" y="207644"/>
                </a:lnTo>
                <a:lnTo>
                  <a:pt x="33654" y="216534"/>
                </a:lnTo>
                <a:lnTo>
                  <a:pt x="26034" y="224789"/>
                </a:lnTo>
                <a:lnTo>
                  <a:pt x="19050" y="233679"/>
                </a:lnTo>
                <a:lnTo>
                  <a:pt x="12700" y="242569"/>
                </a:lnTo>
                <a:lnTo>
                  <a:pt x="8254" y="251459"/>
                </a:lnTo>
                <a:lnTo>
                  <a:pt x="4444" y="260984"/>
                </a:lnTo>
                <a:lnTo>
                  <a:pt x="1904" y="269875"/>
                </a:lnTo>
                <a:lnTo>
                  <a:pt x="0" y="279400"/>
                </a:lnTo>
                <a:lnTo>
                  <a:pt x="0" y="294639"/>
                </a:lnTo>
                <a:lnTo>
                  <a:pt x="634" y="304164"/>
                </a:lnTo>
                <a:lnTo>
                  <a:pt x="3175" y="313054"/>
                </a:lnTo>
                <a:lnTo>
                  <a:pt x="6350" y="322579"/>
                </a:lnTo>
                <a:lnTo>
                  <a:pt x="10794" y="331469"/>
                </a:lnTo>
                <a:lnTo>
                  <a:pt x="15875" y="340359"/>
                </a:lnTo>
                <a:lnTo>
                  <a:pt x="22225" y="349250"/>
                </a:lnTo>
                <a:lnTo>
                  <a:pt x="29844" y="357504"/>
                </a:lnTo>
                <a:lnTo>
                  <a:pt x="38734" y="366394"/>
                </a:lnTo>
                <a:lnTo>
                  <a:pt x="48894" y="374650"/>
                </a:lnTo>
                <a:lnTo>
                  <a:pt x="59689" y="383539"/>
                </a:lnTo>
                <a:lnTo>
                  <a:pt x="72389" y="391794"/>
                </a:lnTo>
                <a:lnTo>
                  <a:pt x="85725" y="400050"/>
                </a:lnTo>
                <a:lnTo>
                  <a:pt x="100329" y="408304"/>
                </a:lnTo>
                <a:lnTo>
                  <a:pt x="116204" y="417194"/>
                </a:lnTo>
                <a:lnTo>
                  <a:pt x="133350" y="425450"/>
                </a:lnTo>
                <a:lnTo>
                  <a:pt x="152400" y="433704"/>
                </a:lnTo>
                <a:lnTo>
                  <a:pt x="167639" y="440689"/>
                </a:lnTo>
                <a:lnTo>
                  <a:pt x="184150" y="447039"/>
                </a:lnTo>
                <a:lnTo>
                  <a:pt x="200659" y="453389"/>
                </a:lnTo>
                <a:lnTo>
                  <a:pt x="217804" y="459739"/>
                </a:lnTo>
                <a:lnTo>
                  <a:pt x="235584" y="466089"/>
                </a:lnTo>
                <a:lnTo>
                  <a:pt x="253364" y="471804"/>
                </a:lnTo>
                <a:lnTo>
                  <a:pt x="272414" y="477519"/>
                </a:lnTo>
                <a:lnTo>
                  <a:pt x="291464" y="483234"/>
                </a:lnTo>
                <a:lnTo>
                  <a:pt x="311150" y="488314"/>
                </a:lnTo>
                <a:lnTo>
                  <a:pt x="330834" y="494029"/>
                </a:lnTo>
                <a:lnTo>
                  <a:pt x="351789" y="499109"/>
                </a:lnTo>
                <a:lnTo>
                  <a:pt x="373379" y="504189"/>
                </a:lnTo>
                <a:lnTo>
                  <a:pt x="394969" y="508634"/>
                </a:lnTo>
                <a:lnTo>
                  <a:pt x="417829" y="513714"/>
                </a:lnTo>
                <a:lnTo>
                  <a:pt x="441325" y="518159"/>
                </a:lnTo>
                <a:lnTo>
                  <a:pt x="464819" y="522604"/>
                </a:lnTo>
                <a:lnTo>
                  <a:pt x="489584" y="527050"/>
                </a:lnTo>
                <a:lnTo>
                  <a:pt x="514984" y="530859"/>
                </a:lnTo>
                <a:lnTo>
                  <a:pt x="540384" y="535304"/>
                </a:lnTo>
                <a:lnTo>
                  <a:pt x="567054" y="539114"/>
                </a:lnTo>
                <a:lnTo>
                  <a:pt x="594359" y="542925"/>
                </a:lnTo>
                <a:lnTo>
                  <a:pt x="621664" y="546734"/>
                </a:lnTo>
                <a:lnTo>
                  <a:pt x="648969" y="550544"/>
                </a:lnTo>
                <a:lnTo>
                  <a:pt x="676275" y="553719"/>
                </a:lnTo>
                <a:lnTo>
                  <a:pt x="703579" y="556259"/>
                </a:lnTo>
                <a:lnTo>
                  <a:pt x="730884" y="559434"/>
                </a:lnTo>
                <a:lnTo>
                  <a:pt x="758189" y="561975"/>
                </a:lnTo>
                <a:lnTo>
                  <a:pt x="785494" y="564514"/>
                </a:lnTo>
                <a:lnTo>
                  <a:pt x="813434" y="566419"/>
                </a:lnTo>
                <a:lnTo>
                  <a:pt x="841375" y="568325"/>
                </a:lnTo>
                <a:lnTo>
                  <a:pt x="869314" y="570229"/>
                </a:lnTo>
                <a:lnTo>
                  <a:pt x="897889" y="571500"/>
                </a:lnTo>
                <a:lnTo>
                  <a:pt x="926464" y="572769"/>
                </a:lnTo>
                <a:lnTo>
                  <a:pt x="955039" y="574039"/>
                </a:lnTo>
                <a:lnTo>
                  <a:pt x="984884" y="575309"/>
                </a:lnTo>
                <a:lnTo>
                  <a:pt x="1014095" y="575944"/>
                </a:lnTo>
                <a:lnTo>
                  <a:pt x="1043939" y="576579"/>
                </a:lnTo>
                <a:lnTo>
                  <a:pt x="1074420" y="577214"/>
                </a:lnTo>
                <a:lnTo>
                  <a:pt x="1198245" y="577214"/>
                </a:lnTo>
                <a:lnTo>
                  <a:pt x="1228089" y="576579"/>
                </a:lnTo>
                <a:lnTo>
                  <a:pt x="1257934" y="575944"/>
                </a:lnTo>
                <a:lnTo>
                  <a:pt x="1287145" y="575309"/>
                </a:lnTo>
                <a:lnTo>
                  <a:pt x="1316354" y="574039"/>
                </a:lnTo>
                <a:lnTo>
                  <a:pt x="1345564" y="572769"/>
                </a:lnTo>
                <a:lnTo>
                  <a:pt x="1374139" y="571500"/>
                </a:lnTo>
                <a:lnTo>
                  <a:pt x="1402079" y="570229"/>
                </a:lnTo>
                <a:lnTo>
                  <a:pt x="1430020" y="568325"/>
                </a:lnTo>
                <a:lnTo>
                  <a:pt x="1457959" y="566419"/>
                </a:lnTo>
                <a:lnTo>
                  <a:pt x="1485900" y="564514"/>
                </a:lnTo>
                <a:lnTo>
                  <a:pt x="1513204" y="561975"/>
                </a:lnTo>
                <a:lnTo>
                  <a:pt x="1540509" y="559434"/>
                </a:lnTo>
                <a:lnTo>
                  <a:pt x="1567814" y="556259"/>
                </a:lnTo>
                <a:lnTo>
                  <a:pt x="1595120" y="553719"/>
                </a:lnTo>
                <a:lnTo>
                  <a:pt x="1622425" y="550544"/>
                </a:lnTo>
                <a:lnTo>
                  <a:pt x="1649729" y="546734"/>
                </a:lnTo>
                <a:lnTo>
                  <a:pt x="1677034" y="542925"/>
                </a:lnTo>
                <a:lnTo>
                  <a:pt x="1703704" y="539114"/>
                </a:lnTo>
                <a:lnTo>
                  <a:pt x="1731009" y="535304"/>
                </a:lnTo>
                <a:lnTo>
                  <a:pt x="1757045" y="530859"/>
                </a:lnTo>
                <a:lnTo>
                  <a:pt x="1782445" y="527050"/>
                </a:lnTo>
                <a:lnTo>
                  <a:pt x="1807209" y="522604"/>
                </a:lnTo>
                <a:lnTo>
                  <a:pt x="1830704" y="518159"/>
                </a:lnTo>
                <a:lnTo>
                  <a:pt x="1854200" y="513714"/>
                </a:lnTo>
                <a:lnTo>
                  <a:pt x="1877059" y="508634"/>
                </a:lnTo>
                <a:lnTo>
                  <a:pt x="1898650" y="504189"/>
                </a:lnTo>
                <a:lnTo>
                  <a:pt x="1920239" y="499109"/>
                </a:lnTo>
                <a:lnTo>
                  <a:pt x="1940559" y="494029"/>
                </a:lnTo>
                <a:lnTo>
                  <a:pt x="1960879" y="488314"/>
                </a:lnTo>
                <a:lnTo>
                  <a:pt x="1980564" y="483234"/>
                </a:lnTo>
                <a:lnTo>
                  <a:pt x="1999614" y="477519"/>
                </a:lnTo>
                <a:lnTo>
                  <a:pt x="2018664" y="471804"/>
                </a:lnTo>
                <a:lnTo>
                  <a:pt x="2036445" y="466089"/>
                </a:lnTo>
                <a:lnTo>
                  <a:pt x="2054225" y="459739"/>
                </a:lnTo>
                <a:lnTo>
                  <a:pt x="2071370" y="453389"/>
                </a:lnTo>
                <a:lnTo>
                  <a:pt x="2088514" y="447039"/>
                </a:lnTo>
                <a:lnTo>
                  <a:pt x="2104389" y="440689"/>
                </a:lnTo>
                <a:lnTo>
                  <a:pt x="2120900" y="433704"/>
                </a:lnTo>
                <a:lnTo>
                  <a:pt x="2131059" y="429259"/>
                </a:lnTo>
                <a:lnTo>
                  <a:pt x="2148204" y="421004"/>
                </a:lnTo>
                <a:lnTo>
                  <a:pt x="2164714" y="412114"/>
                </a:lnTo>
                <a:lnTo>
                  <a:pt x="2179954" y="403859"/>
                </a:lnTo>
                <a:lnTo>
                  <a:pt x="2193925" y="395604"/>
                </a:lnTo>
                <a:lnTo>
                  <a:pt x="2206625" y="387350"/>
                </a:lnTo>
                <a:lnTo>
                  <a:pt x="2218689" y="378459"/>
                </a:lnTo>
                <a:lnTo>
                  <a:pt x="2228850" y="370204"/>
                </a:lnTo>
                <a:lnTo>
                  <a:pt x="2238375" y="361314"/>
                </a:lnTo>
                <a:lnTo>
                  <a:pt x="2246629" y="353059"/>
                </a:lnTo>
                <a:lnTo>
                  <a:pt x="2253614" y="344169"/>
                </a:lnTo>
                <a:lnTo>
                  <a:pt x="2259329" y="335279"/>
                </a:lnTo>
                <a:lnTo>
                  <a:pt x="2264409" y="326389"/>
                </a:lnTo>
                <a:lnTo>
                  <a:pt x="2270759" y="307975"/>
                </a:lnTo>
                <a:lnTo>
                  <a:pt x="2272664" y="298450"/>
                </a:lnTo>
                <a:lnTo>
                  <a:pt x="2273300" y="288925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77380" y="3929380"/>
            <a:ext cx="2256790" cy="949959"/>
          </a:xfrm>
          <a:custGeom>
            <a:avLst/>
            <a:gdLst/>
            <a:ahLst/>
            <a:cxnLst/>
            <a:rect l="l" t="t" r="r" b="b"/>
            <a:pathLst>
              <a:path w="2256790" h="949959">
                <a:moveTo>
                  <a:pt x="2256790" y="474980"/>
                </a:moveTo>
                <a:lnTo>
                  <a:pt x="2256154" y="461645"/>
                </a:lnTo>
                <a:lnTo>
                  <a:pt x="2254885" y="448945"/>
                </a:lnTo>
                <a:lnTo>
                  <a:pt x="2252979" y="436245"/>
                </a:lnTo>
                <a:lnTo>
                  <a:pt x="2250440" y="423545"/>
                </a:lnTo>
                <a:lnTo>
                  <a:pt x="2247265" y="410845"/>
                </a:lnTo>
                <a:lnTo>
                  <a:pt x="2243454" y="398780"/>
                </a:lnTo>
                <a:lnTo>
                  <a:pt x="2239010" y="386715"/>
                </a:lnTo>
                <a:lnTo>
                  <a:pt x="2233295" y="374650"/>
                </a:lnTo>
                <a:lnTo>
                  <a:pt x="2226945" y="363220"/>
                </a:lnTo>
                <a:lnTo>
                  <a:pt x="2219960" y="351155"/>
                </a:lnTo>
                <a:lnTo>
                  <a:pt x="2212340" y="339725"/>
                </a:lnTo>
                <a:lnTo>
                  <a:pt x="2203450" y="327660"/>
                </a:lnTo>
                <a:lnTo>
                  <a:pt x="2193925" y="316230"/>
                </a:lnTo>
                <a:lnTo>
                  <a:pt x="2183765" y="304800"/>
                </a:lnTo>
                <a:lnTo>
                  <a:pt x="2172970" y="293370"/>
                </a:lnTo>
                <a:lnTo>
                  <a:pt x="2160904" y="281940"/>
                </a:lnTo>
                <a:lnTo>
                  <a:pt x="2148204" y="271145"/>
                </a:lnTo>
                <a:lnTo>
                  <a:pt x="2134870" y="259715"/>
                </a:lnTo>
                <a:lnTo>
                  <a:pt x="2120265" y="248285"/>
                </a:lnTo>
                <a:lnTo>
                  <a:pt x="2105660" y="237490"/>
                </a:lnTo>
                <a:lnTo>
                  <a:pt x="2089785" y="226060"/>
                </a:lnTo>
                <a:lnTo>
                  <a:pt x="2073275" y="215265"/>
                </a:lnTo>
                <a:lnTo>
                  <a:pt x="2056765" y="204470"/>
                </a:lnTo>
                <a:lnTo>
                  <a:pt x="2039620" y="193675"/>
                </a:lnTo>
                <a:lnTo>
                  <a:pt x="2022475" y="184150"/>
                </a:lnTo>
                <a:lnTo>
                  <a:pt x="2004060" y="173990"/>
                </a:lnTo>
                <a:lnTo>
                  <a:pt x="1985645" y="164465"/>
                </a:lnTo>
                <a:lnTo>
                  <a:pt x="1967229" y="155575"/>
                </a:lnTo>
                <a:lnTo>
                  <a:pt x="1947545" y="146685"/>
                </a:lnTo>
                <a:lnTo>
                  <a:pt x="1927225" y="137795"/>
                </a:lnTo>
                <a:lnTo>
                  <a:pt x="1906904" y="129540"/>
                </a:lnTo>
                <a:lnTo>
                  <a:pt x="1885950" y="121285"/>
                </a:lnTo>
                <a:lnTo>
                  <a:pt x="1863725" y="113030"/>
                </a:lnTo>
                <a:lnTo>
                  <a:pt x="1841500" y="105410"/>
                </a:lnTo>
                <a:lnTo>
                  <a:pt x="1818640" y="97790"/>
                </a:lnTo>
                <a:lnTo>
                  <a:pt x="1794510" y="90805"/>
                </a:lnTo>
                <a:lnTo>
                  <a:pt x="1770379" y="83185"/>
                </a:lnTo>
                <a:lnTo>
                  <a:pt x="1744979" y="76200"/>
                </a:lnTo>
                <a:lnTo>
                  <a:pt x="1718945" y="69850"/>
                </a:lnTo>
                <a:lnTo>
                  <a:pt x="1692910" y="63500"/>
                </a:lnTo>
                <a:lnTo>
                  <a:pt x="1665604" y="56515"/>
                </a:lnTo>
                <a:lnTo>
                  <a:pt x="1638300" y="50800"/>
                </a:lnTo>
                <a:lnTo>
                  <a:pt x="1611629" y="45085"/>
                </a:lnTo>
                <a:lnTo>
                  <a:pt x="1584325" y="39370"/>
                </a:lnTo>
                <a:lnTo>
                  <a:pt x="1557654" y="34290"/>
                </a:lnTo>
                <a:lnTo>
                  <a:pt x="1530350" y="29845"/>
                </a:lnTo>
                <a:lnTo>
                  <a:pt x="1503045" y="25400"/>
                </a:lnTo>
                <a:lnTo>
                  <a:pt x="1475740" y="21590"/>
                </a:lnTo>
                <a:lnTo>
                  <a:pt x="1448435" y="17780"/>
                </a:lnTo>
                <a:lnTo>
                  <a:pt x="1420495" y="14605"/>
                </a:lnTo>
                <a:lnTo>
                  <a:pt x="1392554" y="12065"/>
                </a:lnTo>
                <a:lnTo>
                  <a:pt x="1364615" y="9525"/>
                </a:lnTo>
                <a:lnTo>
                  <a:pt x="1336040" y="6985"/>
                </a:lnTo>
                <a:lnTo>
                  <a:pt x="1307465" y="5080"/>
                </a:lnTo>
                <a:lnTo>
                  <a:pt x="1278890" y="3175"/>
                </a:lnTo>
                <a:lnTo>
                  <a:pt x="1249679" y="1905"/>
                </a:lnTo>
                <a:lnTo>
                  <a:pt x="1219835" y="1270"/>
                </a:lnTo>
                <a:lnTo>
                  <a:pt x="1189990" y="0"/>
                </a:lnTo>
                <a:lnTo>
                  <a:pt x="1067435" y="0"/>
                </a:lnTo>
                <a:lnTo>
                  <a:pt x="1036955" y="1270"/>
                </a:lnTo>
                <a:lnTo>
                  <a:pt x="1007110" y="1905"/>
                </a:lnTo>
                <a:lnTo>
                  <a:pt x="977900" y="3175"/>
                </a:lnTo>
                <a:lnTo>
                  <a:pt x="948690" y="5080"/>
                </a:lnTo>
                <a:lnTo>
                  <a:pt x="920115" y="6985"/>
                </a:lnTo>
                <a:lnTo>
                  <a:pt x="891540" y="9525"/>
                </a:lnTo>
                <a:lnTo>
                  <a:pt x="863600" y="12065"/>
                </a:lnTo>
                <a:lnTo>
                  <a:pt x="835660" y="14605"/>
                </a:lnTo>
                <a:lnTo>
                  <a:pt x="808355" y="17780"/>
                </a:lnTo>
                <a:lnTo>
                  <a:pt x="780415" y="21590"/>
                </a:lnTo>
                <a:lnTo>
                  <a:pt x="753110" y="25400"/>
                </a:lnTo>
                <a:lnTo>
                  <a:pt x="726440" y="29845"/>
                </a:lnTo>
                <a:lnTo>
                  <a:pt x="699135" y="34290"/>
                </a:lnTo>
                <a:lnTo>
                  <a:pt x="672465" y="39370"/>
                </a:lnTo>
                <a:lnTo>
                  <a:pt x="645160" y="45085"/>
                </a:lnTo>
                <a:lnTo>
                  <a:pt x="618490" y="50800"/>
                </a:lnTo>
                <a:lnTo>
                  <a:pt x="591820" y="56515"/>
                </a:lnTo>
                <a:lnTo>
                  <a:pt x="565150" y="63500"/>
                </a:lnTo>
                <a:lnTo>
                  <a:pt x="537845" y="69850"/>
                </a:lnTo>
                <a:lnTo>
                  <a:pt x="512445" y="76200"/>
                </a:lnTo>
                <a:lnTo>
                  <a:pt x="487045" y="83185"/>
                </a:lnTo>
                <a:lnTo>
                  <a:pt x="462280" y="90805"/>
                </a:lnTo>
                <a:lnTo>
                  <a:pt x="438785" y="97790"/>
                </a:lnTo>
                <a:lnTo>
                  <a:pt x="415290" y="105410"/>
                </a:lnTo>
                <a:lnTo>
                  <a:pt x="393065" y="113030"/>
                </a:lnTo>
                <a:lnTo>
                  <a:pt x="371475" y="121285"/>
                </a:lnTo>
                <a:lnTo>
                  <a:pt x="349885" y="129540"/>
                </a:lnTo>
                <a:lnTo>
                  <a:pt x="329565" y="137795"/>
                </a:lnTo>
                <a:lnTo>
                  <a:pt x="309245" y="146685"/>
                </a:lnTo>
                <a:lnTo>
                  <a:pt x="289560" y="155575"/>
                </a:lnTo>
                <a:lnTo>
                  <a:pt x="271145" y="164465"/>
                </a:lnTo>
                <a:lnTo>
                  <a:pt x="252730" y="173990"/>
                </a:lnTo>
                <a:lnTo>
                  <a:pt x="234315" y="184150"/>
                </a:lnTo>
                <a:lnTo>
                  <a:pt x="217170" y="193675"/>
                </a:lnTo>
                <a:lnTo>
                  <a:pt x="200025" y="204470"/>
                </a:lnTo>
                <a:lnTo>
                  <a:pt x="183515" y="215265"/>
                </a:lnTo>
                <a:lnTo>
                  <a:pt x="167640" y="226060"/>
                </a:lnTo>
                <a:lnTo>
                  <a:pt x="152400" y="237490"/>
                </a:lnTo>
                <a:lnTo>
                  <a:pt x="137160" y="248285"/>
                </a:lnTo>
                <a:lnTo>
                  <a:pt x="122555" y="259715"/>
                </a:lnTo>
                <a:lnTo>
                  <a:pt x="109220" y="271145"/>
                </a:lnTo>
                <a:lnTo>
                  <a:pt x="96520" y="281940"/>
                </a:lnTo>
                <a:lnTo>
                  <a:pt x="84455" y="293370"/>
                </a:lnTo>
                <a:lnTo>
                  <a:pt x="73025" y="304800"/>
                </a:lnTo>
                <a:lnTo>
                  <a:pt x="53340" y="327660"/>
                </a:lnTo>
                <a:lnTo>
                  <a:pt x="36830" y="351155"/>
                </a:lnTo>
                <a:lnTo>
                  <a:pt x="23495" y="374650"/>
                </a:lnTo>
                <a:lnTo>
                  <a:pt x="12700" y="398780"/>
                </a:lnTo>
                <a:lnTo>
                  <a:pt x="5715" y="423545"/>
                </a:lnTo>
                <a:lnTo>
                  <a:pt x="1270" y="448945"/>
                </a:lnTo>
                <a:lnTo>
                  <a:pt x="0" y="461645"/>
                </a:lnTo>
                <a:lnTo>
                  <a:pt x="0" y="487680"/>
                </a:lnTo>
                <a:lnTo>
                  <a:pt x="3175" y="513080"/>
                </a:lnTo>
                <a:lnTo>
                  <a:pt x="8890" y="537845"/>
                </a:lnTo>
                <a:lnTo>
                  <a:pt x="17780" y="561975"/>
                </a:lnTo>
                <a:lnTo>
                  <a:pt x="29845" y="586105"/>
                </a:lnTo>
                <a:lnTo>
                  <a:pt x="44450" y="609600"/>
                </a:lnTo>
                <a:lnTo>
                  <a:pt x="62865" y="632460"/>
                </a:lnTo>
                <a:lnTo>
                  <a:pt x="84455" y="655320"/>
                </a:lnTo>
                <a:lnTo>
                  <a:pt x="96520" y="666750"/>
                </a:lnTo>
                <a:lnTo>
                  <a:pt x="109220" y="678180"/>
                </a:lnTo>
                <a:lnTo>
                  <a:pt x="122555" y="689610"/>
                </a:lnTo>
                <a:lnTo>
                  <a:pt x="137160" y="701040"/>
                </a:lnTo>
                <a:lnTo>
                  <a:pt x="152400" y="712470"/>
                </a:lnTo>
                <a:lnTo>
                  <a:pt x="167640" y="723265"/>
                </a:lnTo>
                <a:lnTo>
                  <a:pt x="183515" y="734060"/>
                </a:lnTo>
                <a:lnTo>
                  <a:pt x="200025" y="744220"/>
                </a:lnTo>
                <a:lnTo>
                  <a:pt x="217170" y="755015"/>
                </a:lnTo>
                <a:lnTo>
                  <a:pt x="234315" y="764540"/>
                </a:lnTo>
                <a:lnTo>
                  <a:pt x="252730" y="774065"/>
                </a:lnTo>
                <a:lnTo>
                  <a:pt x="271145" y="783590"/>
                </a:lnTo>
                <a:lnTo>
                  <a:pt x="289560" y="793115"/>
                </a:lnTo>
                <a:lnTo>
                  <a:pt x="309245" y="802005"/>
                </a:lnTo>
                <a:lnTo>
                  <a:pt x="329565" y="810260"/>
                </a:lnTo>
                <a:lnTo>
                  <a:pt x="349885" y="818515"/>
                </a:lnTo>
                <a:lnTo>
                  <a:pt x="371475" y="826770"/>
                </a:lnTo>
                <a:lnTo>
                  <a:pt x="393065" y="835025"/>
                </a:lnTo>
                <a:lnTo>
                  <a:pt x="415290" y="842645"/>
                </a:lnTo>
                <a:lnTo>
                  <a:pt x="438785" y="850265"/>
                </a:lnTo>
                <a:lnTo>
                  <a:pt x="462280" y="857250"/>
                </a:lnTo>
                <a:lnTo>
                  <a:pt x="487045" y="864870"/>
                </a:lnTo>
                <a:lnTo>
                  <a:pt x="512445" y="871855"/>
                </a:lnTo>
                <a:lnTo>
                  <a:pt x="537845" y="878205"/>
                </a:lnTo>
                <a:lnTo>
                  <a:pt x="565150" y="885190"/>
                </a:lnTo>
                <a:lnTo>
                  <a:pt x="591820" y="891540"/>
                </a:lnTo>
                <a:lnTo>
                  <a:pt x="618490" y="897255"/>
                </a:lnTo>
                <a:lnTo>
                  <a:pt x="645160" y="902970"/>
                </a:lnTo>
                <a:lnTo>
                  <a:pt x="672465" y="908685"/>
                </a:lnTo>
                <a:lnTo>
                  <a:pt x="699135" y="913765"/>
                </a:lnTo>
                <a:lnTo>
                  <a:pt x="726440" y="918210"/>
                </a:lnTo>
                <a:lnTo>
                  <a:pt x="753110" y="922655"/>
                </a:lnTo>
                <a:lnTo>
                  <a:pt x="780415" y="927100"/>
                </a:lnTo>
                <a:lnTo>
                  <a:pt x="808355" y="930275"/>
                </a:lnTo>
                <a:lnTo>
                  <a:pt x="835660" y="934085"/>
                </a:lnTo>
                <a:lnTo>
                  <a:pt x="863600" y="937260"/>
                </a:lnTo>
                <a:lnTo>
                  <a:pt x="891540" y="939800"/>
                </a:lnTo>
                <a:lnTo>
                  <a:pt x="920115" y="941705"/>
                </a:lnTo>
                <a:lnTo>
                  <a:pt x="948690" y="944245"/>
                </a:lnTo>
                <a:lnTo>
                  <a:pt x="977900" y="945515"/>
                </a:lnTo>
                <a:lnTo>
                  <a:pt x="1007110" y="947420"/>
                </a:lnTo>
                <a:lnTo>
                  <a:pt x="1036955" y="948055"/>
                </a:lnTo>
                <a:lnTo>
                  <a:pt x="1067435" y="949325"/>
                </a:lnTo>
                <a:lnTo>
                  <a:pt x="1097915" y="949325"/>
                </a:lnTo>
                <a:lnTo>
                  <a:pt x="1128395" y="949960"/>
                </a:lnTo>
                <a:lnTo>
                  <a:pt x="1159510" y="949325"/>
                </a:lnTo>
                <a:lnTo>
                  <a:pt x="1189990" y="949325"/>
                </a:lnTo>
                <a:lnTo>
                  <a:pt x="1219835" y="948055"/>
                </a:lnTo>
                <a:lnTo>
                  <a:pt x="1249679" y="947420"/>
                </a:lnTo>
                <a:lnTo>
                  <a:pt x="1278890" y="945515"/>
                </a:lnTo>
                <a:lnTo>
                  <a:pt x="1307465" y="944245"/>
                </a:lnTo>
                <a:lnTo>
                  <a:pt x="1336040" y="941705"/>
                </a:lnTo>
                <a:lnTo>
                  <a:pt x="1364615" y="939800"/>
                </a:lnTo>
                <a:lnTo>
                  <a:pt x="1392554" y="937260"/>
                </a:lnTo>
                <a:lnTo>
                  <a:pt x="1420495" y="934085"/>
                </a:lnTo>
                <a:lnTo>
                  <a:pt x="1448435" y="930275"/>
                </a:lnTo>
                <a:lnTo>
                  <a:pt x="1475740" y="927100"/>
                </a:lnTo>
                <a:lnTo>
                  <a:pt x="1503045" y="922655"/>
                </a:lnTo>
                <a:lnTo>
                  <a:pt x="1530350" y="918210"/>
                </a:lnTo>
                <a:lnTo>
                  <a:pt x="1557654" y="913765"/>
                </a:lnTo>
                <a:lnTo>
                  <a:pt x="1584325" y="908685"/>
                </a:lnTo>
                <a:lnTo>
                  <a:pt x="1611629" y="902970"/>
                </a:lnTo>
                <a:lnTo>
                  <a:pt x="1638300" y="897255"/>
                </a:lnTo>
                <a:lnTo>
                  <a:pt x="1665604" y="891540"/>
                </a:lnTo>
                <a:lnTo>
                  <a:pt x="1692910" y="885190"/>
                </a:lnTo>
                <a:lnTo>
                  <a:pt x="1718945" y="878205"/>
                </a:lnTo>
                <a:lnTo>
                  <a:pt x="1744979" y="871855"/>
                </a:lnTo>
                <a:lnTo>
                  <a:pt x="1770379" y="864870"/>
                </a:lnTo>
                <a:lnTo>
                  <a:pt x="1794510" y="857250"/>
                </a:lnTo>
                <a:lnTo>
                  <a:pt x="1818640" y="850265"/>
                </a:lnTo>
                <a:lnTo>
                  <a:pt x="1841500" y="842645"/>
                </a:lnTo>
                <a:lnTo>
                  <a:pt x="1863725" y="835025"/>
                </a:lnTo>
                <a:lnTo>
                  <a:pt x="1885950" y="826770"/>
                </a:lnTo>
                <a:lnTo>
                  <a:pt x="1906904" y="818515"/>
                </a:lnTo>
                <a:lnTo>
                  <a:pt x="1927225" y="810260"/>
                </a:lnTo>
                <a:lnTo>
                  <a:pt x="1947545" y="802005"/>
                </a:lnTo>
                <a:lnTo>
                  <a:pt x="1967229" y="793115"/>
                </a:lnTo>
                <a:lnTo>
                  <a:pt x="1985645" y="783590"/>
                </a:lnTo>
                <a:lnTo>
                  <a:pt x="2004060" y="774065"/>
                </a:lnTo>
                <a:lnTo>
                  <a:pt x="2022475" y="764540"/>
                </a:lnTo>
                <a:lnTo>
                  <a:pt x="2039620" y="755015"/>
                </a:lnTo>
                <a:lnTo>
                  <a:pt x="2056765" y="744220"/>
                </a:lnTo>
                <a:lnTo>
                  <a:pt x="2073275" y="734060"/>
                </a:lnTo>
                <a:lnTo>
                  <a:pt x="2089785" y="723265"/>
                </a:lnTo>
                <a:lnTo>
                  <a:pt x="2105660" y="712470"/>
                </a:lnTo>
                <a:lnTo>
                  <a:pt x="2120265" y="701040"/>
                </a:lnTo>
                <a:lnTo>
                  <a:pt x="2134870" y="689610"/>
                </a:lnTo>
                <a:lnTo>
                  <a:pt x="2148204" y="678180"/>
                </a:lnTo>
                <a:lnTo>
                  <a:pt x="2160904" y="666750"/>
                </a:lnTo>
                <a:lnTo>
                  <a:pt x="2172970" y="655320"/>
                </a:lnTo>
                <a:lnTo>
                  <a:pt x="2183765" y="643890"/>
                </a:lnTo>
                <a:lnTo>
                  <a:pt x="2193925" y="632460"/>
                </a:lnTo>
                <a:lnTo>
                  <a:pt x="2203450" y="621030"/>
                </a:lnTo>
                <a:lnTo>
                  <a:pt x="2212340" y="609600"/>
                </a:lnTo>
                <a:lnTo>
                  <a:pt x="2219960" y="597535"/>
                </a:lnTo>
                <a:lnTo>
                  <a:pt x="2226945" y="586105"/>
                </a:lnTo>
                <a:lnTo>
                  <a:pt x="2233295" y="574040"/>
                </a:lnTo>
                <a:lnTo>
                  <a:pt x="2239010" y="561975"/>
                </a:lnTo>
                <a:lnTo>
                  <a:pt x="2243454" y="549910"/>
                </a:lnTo>
                <a:lnTo>
                  <a:pt x="2247265" y="537845"/>
                </a:lnTo>
                <a:lnTo>
                  <a:pt x="2250440" y="525780"/>
                </a:lnTo>
                <a:lnTo>
                  <a:pt x="2252979" y="513080"/>
                </a:lnTo>
                <a:lnTo>
                  <a:pt x="2254885" y="500380"/>
                </a:lnTo>
                <a:lnTo>
                  <a:pt x="2256154" y="487680"/>
                </a:lnTo>
                <a:lnTo>
                  <a:pt x="2256790" y="474980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79190" y="3643630"/>
            <a:ext cx="4580890" cy="949959"/>
          </a:xfrm>
          <a:custGeom>
            <a:avLst/>
            <a:gdLst/>
            <a:ahLst/>
            <a:cxnLst/>
            <a:rect l="l" t="t" r="r" b="b"/>
            <a:pathLst>
              <a:path w="4580890" h="949959">
                <a:moveTo>
                  <a:pt x="0" y="474980"/>
                </a:moveTo>
                <a:lnTo>
                  <a:pt x="2540" y="500380"/>
                </a:lnTo>
                <a:lnTo>
                  <a:pt x="11430" y="525145"/>
                </a:lnTo>
                <a:lnTo>
                  <a:pt x="17780" y="537210"/>
                </a:lnTo>
                <a:lnTo>
                  <a:pt x="26035" y="549910"/>
                </a:lnTo>
                <a:lnTo>
                  <a:pt x="35560" y="561975"/>
                </a:lnTo>
                <a:lnTo>
                  <a:pt x="46990" y="573405"/>
                </a:lnTo>
                <a:lnTo>
                  <a:pt x="59690" y="585470"/>
                </a:lnTo>
                <a:lnTo>
                  <a:pt x="73660" y="597535"/>
                </a:lnTo>
                <a:lnTo>
                  <a:pt x="89535" y="608965"/>
                </a:lnTo>
                <a:lnTo>
                  <a:pt x="106680" y="620395"/>
                </a:lnTo>
                <a:lnTo>
                  <a:pt x="125730" y="631825"/>
                </a:lnTo>
                <a:lnTo>
                  <a:pt x="146685" y="643890"/>
                </a:lnTo>
                <a:lnTo>
                  <a:pt x="168910" y="655320"/>
                </a:lnTo>
                <a:lnTo>
                  <a:pt x="193040" y="666750"/>
                </a:lnTo>
                <a:lnTo>
                  <a:pt x="218440" y="678180"/>
                </a:lnTo>
                <a:lnTo>
                  <a:pt x="245745" y="689610"/>
                </a:lnTo>
                <a:lnTo>
                  <a:pt x="274955" y="701040"/>
                </a:lnTo>
                <a:lnTo>
                  <a:pt x="306070" y="712470"/>
                </a:lnTo>
                <a:lnTo>
                  <a:pt x="337820" y="723265"/>
                </a:lnTo>
                <a:lnTo>
                  <a:pt x="370840" y="734060"/>
                </a:lnTo>
                <a:lnTo>
                  <a:pt x="404495" y="744220"/>
                </a:lnTo>
                <a:lnTo>
                  <a:pt x="438785" y="755015"/>
                </a:lnTo>
                <a:lnTo>
                  <a:pt x="474345" y="764540"/>
                </a:lnTo>
                <a:lnTo>
                  <a:pt x="511175" y="774065"/>
                </a:lnTo>
                <a:lnTo>
                  <a:pt x="548640" y="783590"/>
                </a:lnTo>
                <a:lnTo>
                  <a:pt x="586740" y="793115"/>
                </a:lnTo>
                <a:lnTo>
                  <a:pt x="626745" y="802005"/>
                </a:lnTo>
                <a:lnTo>
                  <a:pt x="667385" y="810895"/>
                </a:lnTo>
                <a:lnTo>
                  <a:pt x="709295" y="819150"/>
                </a:lnTo>
                <a:lnTo>
                  <a:pt x="752475" y="827405"/>
                </a:lnTo>
                <a:lnTo>
                  <a:pt x="796290" y="835025"/>
                </a:lnTo>
                <a:lnTo>
                  <a:pt x="842010" y="843280"/>
                </a:lnTo>
                <a:lnTo>
                  <a:pt x="889000" y="850900"/>
                </a:lnTo>
                <a:lnTo>
                  <a:pt x="937260" y="857885"/>
                </a:lnTo>
                <a:lnTo>
                  <a:pt x="986790" y="865505"/>
                </a:lnTo>
                <a:lnTo>
                  <a:pt x="1037590" y="872490"/>
                </a:lnTo>
                <a:lnTo>
                  <a:pt x="1090295" y="879475"/>
                </a:lnTo>
                <a:lnTo>
                  <a:pt x="1144270" y="886460"/>
                </a:lnTo>
                <a:lnTo>
                  <a:pt x="1198880" y="892175"/>
                </a:lnTo>
                <a:lnTo>
                  <a:pt x="1253489" y="898525"/>
                </a:lnTo>
                <a:lnTo>
                  <a:pt x="1308100" y="904240"/>
                </a:lnTo>
                <a:lnTo>
                  <a:pt x="1363345" y="909320"/>
                </a:lnTo>
                <a:lnTo>
                  <a:pt x="1417955" y="914400"/>
                </a:lnTo>
                <a:lnTo>
                  <a:pt x="1473200" y="918845"/>
                </a:lnTo>
                <a:lnTo>
                  <a:pt x="1528445" y="923290"/>
                </a:lnTo>
                <a:lnTo>
                  <a:pt x="1583689" y="927100"/>
                </a:lnTo>
                <a:lnTo>
                  <a:pt x="1639570" y="930910"/>
                </a:lnTo>
                <a:lnTo>
                  <a:pt x="1695450" y="934085"/>
                </a:lnTo>
                <a:lnTo>
                  <a:pt x="1752600" y="937260"/>
                </a:lnTo>
                <a:lnTo>
                  <a:pt x="1809750" y="939800"/>
                </a:lnTo>
                <a:lnTo>
                  <a:pt x="1866900" y="942340"/>
                </a:lnTo>
                <a:lnTo>
                  <a:pt x="1925320" y="944245"/>
                </a:lnTo>
                <a:lnTo>
                  <a:pt x="1984375" y="945515"/>
                </a:lnTo>
                <a:lnTo>
                  <a:pt x="2043430" y="947420"/>
                </a:lnTo>
                <a:lnTo>
                  <a:pt x="2103755" y="948055"/>
                </a:lnTo>
                <a:lnTo>
                  <a:pt x="2164715" y="949325"/>
                </a:lnTo>
                <a:lnTo>
                  <a:pt x="2226945" y="949325"/>
                </a:lnTo>
                <a:lnTo>
                  <a:pt x="2289810" y="949960"/>
                </a:lnTo>
                <a:lnTo>
                  <a:pt x="2352040" y="949325"/>
                </a:lnTo>
                <a:lnTo>
                  <a:pt x="2414270" y="949325"/>
                </a:lnTo>
                <a:lnTo>
                  <a:pt x="2475230" y="948055"/>
                </a:lnTo>
                <a:lnTo>
                  <a:pt x="2535555" y="947420"/>
                </a:lnTo>
                <a:lnTo>
                  <a:pt x="2595245" y="945515"/>
                </a:lnTo>
                <a:lnTo>
                  <a:pt x="2653665" y="944245"/>
                </a:lnTo>
                <a:lnTo>
                  <a:pt x="2712085" y="942340"/>
                </a:lnTo>
                <a:lnTo>
                  <a:pt x="2769235" y="939800"/>
                </a:lnTo>
                <a:lnTo>
                  <a:pt x="2826385" y="937260"/>
                </a:lnTo>
                <a:lnTo>
                  <a:pt x="2882900" y="934085"/>
                </a:lnTo>
                <a:lnTo>
                  <a:pt x="2939415" y="930910"/>
                </a:lnTo>
                <a:lnTo>
                  <a:pt x="2995295" y="927100"/>
                </a:lnTo>
                <a:lnTo>
                  <a:pt x="3050540" y="923290"/>
                </a:lnTo>
                <a:lnTo>
                  <a:pt x="3105785" y="918845"/>
                </a:lnTo>
                <a:lnTo>
                  <a:pt x="3161030" y="914400"/>
                </a:lnTo>
                <a:lnTo>
                  <a:pt x="3215640" y="909320"/>
                </a:lnTo>
                <a:lnTo>
                  <a:pt x="3270885" y="904240"/>
                </a:lnTo>
                <a:lnTo>
                  <a:pt x="3325495" y="898525"/>
                </a:lnTo>
                <a:lnTo>
                  <a:pt x="3380105" y="892175"/>
                </a:lnTo>
                <a:lnTo>
                  <a:pt x="3435350" y="886460"/>
                </a:lnTo>
                <a:lnTo>
                  <a:pt x="3488690" y="879475"/>
                </a:lnTo>
                <a:lnTo>
                  <a:pt x="3541395" y="872490"/>
                </a:lnTo>
                <a:lnTo>
                  <a:pt x="3592195" y="865505"/>
                </a:lnTo>
                <a:lnTo>
                  <a:pt x="3641725" y="857885"/>
                </a:lnTo>
                <a:lnTo>
                  <a:pt x="3689985" y="850900"/>
                </a:lnTo>
                <a:lnTo>
                  <a:pt x="3736975" y="843280"/>
                </a:lnTo>
                <a:lnTo>
                  <a:pt x="3782695" y="835025"/>
                </a:lnTo>
                <a:lnTo>
                  <a:pt x="3826510" y="827405"/>
                </a:lnTo>
                <a:lnTo>
                  <a:pt x="3869690" y="819150"/>
                </a:lnTo>
                <a:lnTo>
                  <a:pt x="3911600" y="810895"/>
                </a:lnTo>
                <a:lnTo>
                  <a:pt x="3952240" y="802005"/>
                </a:lnTo>
                <a:lnTo>
                  <a:pt x="3992245" y="793115"/>
                </a:lnTo>
                <a:lnTo>
                  <a:pt x="4030345" y="783590"/>
                </a:lnTo>
                <a:lnTo>
                  <a:pt x="4067810" y="774065"/>
                </a:lnTo>
                <a:lnTo>
                  <a:pt x="4104640" y="764540"/>
                </a:lnTo>
                <a:lnTo>
                  <a:pt x="4140200" y="755015"/>
                </a:lnTo>
                <a:lnTo>
                  <a:pt x="4174490" y="744220"/>
                </a:lnTo>
                <a:lnTo>
                  <a:pt x="4208145" y="734060"/>
                </a:lnTo>
                <a:lnTo>
                  <a:pt x="4241165" y="723265"/>
                </a:lnTo>
                <a:lnTo>
                  <a:pt x="4273550" y="712470"/>
                </a:lnTo>
                <a:lnTo>
                  <a:pt x="4304030" y="701040"/>
                </a:lnTo>
                <a:lnTo>
                  <a:pt x="4333240" y="689610"/>
                </a:lnTo>
                <a:lnTo>
                  <a:pt x="4360545" y="678180"/>
                </a:lnTo>
                <a:lnTo>
                  <a:pt x="4385945" y="666750"/>
                </a:lnTo>
                <a:lnTo>
                  <a:pt x="4410075" y="655320"/>
                </a:lnTo>
                <a:lnTo>
                  <a:pt x="4432300" y="643890"/>
                </a:lnTo>
                <a:lnTo>
                  <a:pt x="4453255" y="631825"/>
                </a:lnTo>
                <a:lnTo>
                  <a:pt x="4472305" y="620395"/>
                </a:lnTo>
                <a:lnTo>
                  <a:pt x="4490085" y="608965"/>
                </a:lnTo>
                <a:lnTo>
                  <a:pt x="4505960" y="597535"/>
                </a:lnTo>
                <a:lnTo>
                  <a:pt x="4520565" y="585470"/>
                </a:lnTo>
                <a:lnTo>
                  <a:pt x="4544060" y="561975"/>
                </a:lnTo>
                <a:lnTo>
                  <a:pt x="4562475" y="537210"/>
                </a:lnTo>
                <a:lnTo>
                  <a:pt x="4573905" y="513080"/>
                </a:lnTo>
                <a:lnTo>
                  <a:pt x="4579620" y="487680"/>
                </a:lnTo>
                <a:lnTo>
                  <a:pt x="4580890" y="474980"/>
                </a:lnTo>
                <a:lnTo>
                  <a:pt x="4579620" y="461645"/>
                </a:lnTo>
                <a:lnTo>
                  <a:pt x="4573905" y="436245"/>
                </a:lnTo>
                <a:lnTo>
                  <a:pt x="4562475" y="410845"/>
                </a:lnTo>
                <a:lnTo>
                  <a:pt x="4544060" y="386715"/>
                </a:lnTo>
                <a:lnTo>
                  <a:pt x="4520565" y="363220"/>
                </a:lnTo>
                <a:lnTo>
                  <a:pt x="4505960" y="351155"/>
                </a:lnTo>
                <a:lnTo>
                  <a:pt x="4490085" y="339725"/>
                </a:lnTo>
                <a:lnTo>
                  <a:pt x="4472305" y="327660"/>
                </a:lnTo>
                <a:lnTo>
                  <a:pt x="4453255" y="316230"/>
                </a:lnTo>
                <a:lnTo>
                  <a:pt x="4432300" y="304800"/>
                </a:lnTo>
                <a:lnTo>
                  <a:pt x="4410075" y="293370"/>
                </a:lnTo>
                <a:lnTo>
                  <a:pt x="4385945" y="281940"/>
                </a:lnTo>
                <a:lnTo>
                  <a:pt x="4360545" y="271145"/>
                </a:lnTo>
                <a:lnTo>
                  <a:pt x="4333240" y="259715"/>
                </a:lnTo>
                <a:lnTo>
                  <a:pt x="4304030" y="248285"/>
                </a:lnTo>
                <a:lnTo>
                  <a:pt x="4273550" y="237490"/>
                </a:lnTo>
                <a:lnTo>
                  <a:pt x="4241165" y="226060"/>
                </a:lnTo>
                <a:lnTo>
                  <a:pt x="4208145" y="215265"/>
                </a:lnTo>
                <a:lnTo>
                  <a:pt x="4174490" y="204470"/>
                </a:lnTo>
                <a:lnTo>
                  <a:pt x="4140200" y="193675"/>
                </a:lnTo>
                <a:lnTo>
                  <a:pt x="4104640" y="184150"/>
                </a:lnTo>
                <a:lnTo>
                  <a:pt x="4067810" y="173990"/>
                </a:lnTo>
                <a:lnTo>
                  <a:pt x="4030345" y="164465"/>
                </a:lnTo>
                <a:lnTo>
                  <a:pt x="3992245" y="155575"/>
                </a:lnTo>
                <a:lnTo>
                  <a:pt x="3952240" y="146685"/>
                </a:lnTo>
                <a:lnTo>
                  <a:pt x="3911600" y="137795"/>
                </a:lnTo>
                <a:lnTo>
                  <a:pt x="3869690" y="129540"/>
                </a:lnTo>
                <a:lnTo>
                  <a:pt x="3826510" y="121285"/>
                </a:lnTo>
                <a:lnTo>
                  <a:pt x="3782695" y="113030"/>
                </a:lnTo>
                <a:lnTo>
                  <a:pt x="3736975" y="105410"/>
                </a:lnTo>
                <a:lnTo>
                  <a:pt x="3689985" y="97790"/>
                </a:lnTo>
                <a:lnTo>
                  <a:pt x="3641725" y="90805"/>
                </a:lnTo>
                <a:lnTo>
                  <a:pt x="3592195" y="83185"/>
                </a:lnTo>
                <a:lnTo>
                  <a:pt x="3541395" y="76200"/>
                </a:lnTo>
                <a:lnTo>
                  <a:pt x="3488690" y="69850"/>
                </a:lnTo>
                <a:lnTo>
                  <a:pt x="3435350" y="63500"/>
                </a:lnTo>
                <a:lnTo>
                  <a:pt x="3380105" y="57150"/>
                </a:lnTo>
                <a:lnTo>
                  <a:pt x="3325495" y="50800"/>
                </a:lnTo>
                <a:lnTo>
                  <a:pt x="3270885" y="45085"/>
                </a:lnTo>
                <a:lnTo>
                  <a:pt x="3215640" y="40005"/>
                </a:lnTo>
                <a:lnTo>
                  <a:pt x="3161030" y="34925"/>
                </a:lnTo>
                <a:lnTo>
                  <a:pt x="3105785" y="30480"/>
                </a:lnTo>
                <a:lnTo>
                  <a:pt x="3050540" y="26035"/>
                </a:lnTo>
                <a:lnTo>
                  <a:pt x="2995295" y="22225"/>
                </a:lnTo>
                <a:lnTo>
                  <a:pt x="2939415" y="18415"/>
                </a:lnTo>
                <a:lnTo>
                  <a:pt x="2882900" y="15240"/>
                </a:lnTo>
                <a:lnTo>
                  <a:pt x="2826385" y="12065"/>
                </a:lnTo>
                <a:lnTo>
                  <a:pt x="2769235" y="9525"/>
                </a:lnTo>
                <a:lnTo>
                  <a:pt x="2712085" y="6985"/>
                </a:lnTo>
                <a:lnTo>
                  <a:pt x="2653665" y="5080"/>
                </a:lnTo>
                <a:lnTo>
                  <a:pt x="2595245" y="3810"/>
                </a:lnTo>
                <a:lnTo>
                  <a:pt x="2535555" y="1905"/>
                </a:lnTo>
                <a:lnTo>
                  <a:pt x="2475230" y="1270"/>
                </a:lnTo>
                <a:lnTo>
                  <a:pt x="2414270" y="0"/>
                </a:lnTo>
                <a:lnTo>
                  <a:pt x="2164715" y="0"/>
                </a:lnTo>
                <a:lnTo>
                  <a:pt x="2103755" y="1270"/>
                </a:lnTo>
                <a:lnTo>
                  <a:pt x="2043430" y="1905"/>
                </a:lnTo>
                <a:lnTo>
                  <a:pt x="1984375" y="3810"/>
                </a:lnTo>
                <a:lnTo>
                  <a:pt x="1925320" y="5080"/>
                </a:lnTo>
                <a:lnTo>
                  <a:pt x="1866900" y="6985"/>
                </a:lnTo>
                <a:lnTo>
                  <a:pt x="1809750" y="9525"/>
                </a:lnTo>
                <a:lnTo>
                  <a:pt x="1752600" y="12065"/>
                </a:lnTo>
                <a:lnTo>
                  <a:pt x="1695450" y="15240"/>
                </a:lnTo>
                <a:lnTo>
                  <a:pt x="1639570" y="18415"/>
                </a:lnTo>
                <a:lnTo>
                  <a:pt x="1583689" y="22225"/>
                </a:lnTo>
                <a:lnTo>
                  <a:pt x="1528445" y="26035"/>
                </a:lnTo>
                <a:lnTo>
                  <a:pt x="1473200" y="30480"/>
                </a:lnTo>
                <a:lnTo>
                  <a:pt x="1417955" y="34925"/>
                </a:lnTo>
                <a:lnTo>
                  <a:pt x="1363345" y="40005"/>
                </a:lnTo>
                <a:lnTo>
                  <a:pt x="1308100" y="45085"/>
                </a:lnTo>
                <a:lnTo>
                  <a:pt x="1253489" y="50800"/>
                </a:lnTo>
                <a:lnTo>
                  <a:pt x="1198880" y="57150"/>
                </a:lnTo>
                <a:lnTo>
                  <a:pt x="1144270" y="63500"/>
                </a:lnTo>
                <a:lnTo>
                  <a:pt x="1090295" y="69850"/>
                </a:lnTo>
                <a:lnTo>
                  <a:pt x="1037590" y="76200"/>
                </a:lnTo>
                <a:lnTo>
                  <a:pt x="986790" y="83185"/>
                </a:lnTo>
                <a:lnTo>
                  <a:pt x="937260" y="90805"/>
                </a:lnTo>
                <a:lnTo>
                  <a:pt x="889000" y="97790"/>
                </a:lnTo>
                <a:lnTo>
                  <a:pt x="842010" y="105410"/>
                </a:lnTo>
                <a:lnTo>
                  <a:pt x="796290" y="113030"/>
                </a:lnTo>
                <a:lnTo>
                  <a:pt x="752475" y="121285"/>
                </a:lnTo>
                <a:lnTo>
                  <a:pt x="709295" y="129540"/>
                </a:lnTo>
                <a:lnTo>
                  <a:pt x="667385" y="137795"/>
                </a:lnTo>
                <a:lnTo>
                  <a:pt x="626745" y="146685"/>
                </a:lnTo>
                <a:lnTo>
                  <a:pt x="586740" y="155575"/>
                </a:lnTo>
                <a:lnTo>
                  <a:pt x="548640" y="164465"/>
                </a:lnTo>
                <a:lnTo>
                  <a:pt x="511175" y="173990"/>
                </a:lnTo>
                <a:lnTo>
                  <a:pt x="474345" y="184150"/>
                </a:lnTo>
                <a:lnTo>
                  <a:pt x="438785" y="193675"/>
                </a:lnTo>
                <a:lnTo>
                  <a:pt x="404495" y="204470"/>
                </a:lnTo>
                <a:lnTo>
                  <a:pt x="370840" y="215265"/>
                </a:lnTo>
                <a:lnTo>
                  <a:pt x="337820" y="226060"/>
                </a:lnTo>
                <a:lnTo>
                  <a:pt x="306070" y="237490"/>
                </a:lnTo>
                <a:lnTo>
                  <a:pt x="274955" y="248285"/>
                </a:lnTo>
                <a:lnTo>
                  <a:pt x="245745" y="259715"/>
                </a:lnTo>
                <a:lnTo>
                  <a:pt x="218440" y="271145"/>
                </a:lnTo>
                <a:lnTo>
                  <a:pt x="193040" y="281940"/>
                </a:lnTo>
                <a:lnTo>
                  <a:pt x="168910" y="293370"/>
                </a:lnTo>
                <a:lnTo>
                  <a:pt x="146685" y="304800"/>
                </a:lnTo>
                <a:lnTo>
                  <a:pt x="125730" y="316230"/>
                </a:lnTo>
                <a:lnTo>
                  <a:pt x="106680" y="327660"/>
                </a:lnTo>
                <a:lnTo>
                  <a:pt x="89535" y="339725"/>
                </a:lnTo>
                <a:lnTo>
                  <a:pt x="73660" y="351155"/>
                </a:lnTo>
                <a:lnTo>
                  <a:pt x="59690" y="363220"/>
                </a:lnTo>
                <a:lnTo>
                  <a:pt x="46990" y="374650"/>
                </a:lnTo>
                <a:lnTo>
                  <a:pt x="35560" y="386715"/>
                </a:lnTo>
                <a:lnTo>
                  <a:pt x="26035" y="398780"/>
                </a:lnTo>
                <a:lnTo>
                  <a:pt x="17780" y="410845"/>
                </a:lnTo>
                <a:lnTo>
                  <a:pt x="11430" y="423545"/>
                </a:lnTo>
                <a:lnTo>
                  <a:pt x="6350" y="436245"/>
                </a:lnTo>
                <a:lnTo>
                  <a:pt x="2540" y="448945"/>
                </a:lnTo>
                <a:lnTo>
                  <a:pt x="635" y="461645"/>
                </a:lnTo>
                <a:lnTo>
                  <a:pt x="0" y="474980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92040" y="3214371"/>
            <a:ext cx="2923540" cy="371475"/>
          </a:xfrm>
          <a:custGeom>
            <a:avLst/>
            <a:gdLst/>
            <a:ahLst/>
            <a:cxnLst/>
            <a:rect l="l" t="t" r="r" b="b"/>
            <a:pathLst>
              <a:path w="2923540" h="371475">
                <a:moveTo>
                  <a:pt x="2923540" y="235584"/>
                </a:moveTo>
                <a:lnTo>
                  <a:pt x="2769870" y="165100"/>
                </a:lnTo>
                <a:lnTo>
                  <a:pt x="2581910" y="107950"/>
                </a:lnTo>
                <a:lnTo>
                  <a:pt x="2341880" y="64134"/>
                </a:lnTo>
                <a:lnTo>
                  <a:pt x="2085339" y="28575"/>
                </a:lnTo>
                <a:lnTo>
                  <a:pt x="1795780" y="6984"/>
                </a:lnTo>
                <a:lnTo>
                  <a:pt x="1504950" y="0"/>
                </a:lnTo>
                <a:lnTo>
                  <a:pt x="1195705" y="6984"/>
                </a:lnTo>
                <a:lnTo>
                  <a:pt x="889000" y="28575"/>
                </a:lnTo>
                <a:lnTo>
                  <a:pt x="598170" y="64134"/>
                </a:lnTo>
                <a:lnTo>
                  <a:pt x="341630" y="114300"/>
                </a:lnTo>
                <a:lnTo>
                  <a:pt x="137160" y="178434"/>
                </a:lnTo>
                <a:lnTo>
                  <a:pt x="0" y="249554"/>
                </a:lnTo>
                <a:lnTo>
                  <a:pt x="1470660" y="371475"/>
                </a:lnTo>
                <a:lnTo>
                  <a:pt x="2923540" y="235584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378710" y="3200401"/>
            <a:ext cx="7112634" cy="1711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712710" y="48641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18990" y="4650740"/>
            <a:ext cx="3162300" cy="356870"/>
          </a:xfrm>
          <a:custGeom>
            <a:avLst/>
            <a:gdLst/>
            <a:ahLst/>
            <a:cxnLst/>
            <a:rect l="l" t="t" r="r" b="b"/>
            <a:pathLst>
              <a:path w="3162300" h="356870">
                <a:moveTo>
                  <a:pt x="0" y="71120"/>
                </a:moveTo>
                <a:lnTo>
                  <a:pt x="101600" y="142240"/>
                </a:lnTo>
                <a:lnTo>
                  <a:pt x="273050" y="199390"/>
                </a:lnTo>
                <a:lnTo>
                  <a:pt x="495300" y="256540"/>
                </a:lnTo>
                <a:lnTo>
                  <a:pt x="751205" y="299720"/>
                </a:lnTo>
                <a:lnTo>
                  <a:pt x="1059180" y="328930"/>
                </a:lnTo>
                <a:lnTo>
                  <a:pt x="1367789" y="349250"/>
                </a:lnTo>
                <a:lnTo>
                  <a:pt x="1725930" y="356870"/>
                </a:lnTo>
                <a:lnTo>
                  <a:pt x="2068830" y="349250"/>
                </a:lnTo>
                <a:lnTo>
                  <a:pt x="2392680" y="328930"/>
                </a:lnTo>
                <a:lnTo>
                  <a:pt x="2683510" y="299720"/>
                </a:lnTo>
                <a:lnTo>
                  <a:pt x="2940050" y="256540"/>
                </a:lnTo>
                <a:lnTo>
                  <a:pt x="3162300" y="207010"/>
                </a:lnTo>
                <a:lnTo>
                  <a:pt x="1709420" y="0"/>
                </a:lnTo>
                <a:lnTo>
                  <a:pt x="0" y="71120"/>
                </a:lnTo>
                <a:close/>
              </a:path>
            </a:pathLst>
          </a:custGeom>
          <a:solidFill>
            <a:srgbClr val="E6EB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64780" y="4843780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10" h="6350">
                <a:moveTo>
                  <a:pt x="16510" y="0"/>
                </a:moveTo>
                <a:lnTo>
                  <a:pt x="0" y="635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747001" y="4850131"/>
            <a:ext cx="17145" cy="7619"/>
          </a:xfrm>
          <a:custGeom>
            <a:avLst/>
            <a:gdLst/>
            <a:ahLst/>
            <a:cxnLst/>
            <a:rect l="l" t="t" r="r" b="b"/>
            <a:pathLst>
              <a:path w="17145" h="7620">
                <a:moveTo>
                  <a:pt x="17145" y="0"/>
                </a:moveTo>
                <a:lnTo>
                  <a:pt x="0" y="762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730490" y="4857750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10" h="6350">
                <a:moveTo>
                  <a:pt x="16510" y="0"/>
                </a:moveTo>
                <a:lnTo>
                  <a:pt x="0" y="635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12710" y="4864100"/>
            <a:ext cx="17144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714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696200" y="4864101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10" h="6985">
                <a:moveTo>
                  <a:pt x="16510" y="0"/>
                </a:moveTo>
                <a:lnTo>
                  <a:pt x="0" y="6985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78420" y="4871721"/>
            <a:ext cx="17144" cy="6985"/>
          </a:xfrm>
          <a:custGeom>
            <a:avLst/>
            <a:gdLst/>
            <a:ahLst/>
            <a:cxnLst/>
            <a:rect l="l" t="t" r="r" b="b"/>
            <a:pathLst>
              <a:path w="17144" h="6985">
                <a:moveTo>
                  <a:pt x="17144" y="0"/>
                </a:moveTo>
                <a:lnTo>
                  <a:pt x="0" y="6984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644130" y="487934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429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27621" y="4879340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15875" y="0"/>
                </a:moveTo>
                <a:lnTo>
                  <a:pt x="0" y="635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09840" y="4885690"/>
            <a:ext cx="17780" cy="7620"/>
          </a:xfrm>
          <a:custGeom>
            <a:avLst/>
            <a:gdLst/>
            <a:ahLst/>
            <a:cxnLst/>
            <a:rect l="l" t="t" r="r" b="b"/>
            <a:pathLst>
              <a:path w="17780" h="7620">
                <a:moveTo>
                  <a:pt x="17780" y="0"/>
                </a:moveTo>
                <a:lnTo>
                  <a:pt x="0" y="762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593330" y="489331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559041" y="4893310"/>
            <a:ext cx="33655" cy="6984"/>
          </a:xfrm>
          <a:custGeom>
            <a:avLst/>
            <a:gdLst/>
            <a:ahLst/>
            <a:cxnLst/>
            <a:rect l="l" t="t" r="r" b="b"/>
            <a:pathLst>
              <a:path w="33655" h="6985">
                <a:moveTo>
                  <a:pt x="33655" y="0"/>
                </a:moveTo>
                <a:lnTo>
                  <a:pt x="0" y="6984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542530" y="490093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524751" y="4900930"/>
            <a:ext cx="17145" cy="6350"/>
          </a:xfrm>
          <a:custGeom>
            <a:avLst/>
            <a:gdLst/>
            <a:ahLst/>
            <a:cxnLst/>
            <a:rect l="l" t="t" r="r" b="b"/>
            <a:pathLst>
              <a:path w="17145" h="6350">
                <a:moveTo>
                  <a:pt x="17145" y="0"/>
                </a:moveTo>
                <a:lnTo>
                  <a:pt x="0" y="635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08240" y="4907281"/>
            <a:ext cx="16510" cy="7619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16510" y="0"/>
                </a:moveTo>
                <a:lnTo>
                  <a:pt x="0" y="762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73950" y="491490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56170" y="4914901"/>
            <a:ext cx="17144" cy="6985"/>
          </a:xfrm>
          <a:custGeom>
            <a:avLst/>
            <a:gdLst/>
            <a:ahLst/>
            <a:cxnLst/>
            <a:rect l="l" t="t" r="r" b="b"/>
            <a:pathLst>
              <a:path w="17144" h="6985">
                <a:moveTo>
                  <a:pt x="17144" y="0"/>
                </a:moveTo>
                <a:lnTo>
                  <a:pt x="0" y="6985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39660" y="492252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05370" y="4922521"/>
            <a:ext cx="33654" cy="5715"/>
          </a:xfrm>
          <a:custGeom>
            <a:avLst/>
            <a:gdLst/>
            <a:ahLst/>
            <a:cxnLst/>
            <a:rect l="l" t="t" r="r" b="b"/>
            <a:pathLst>
              <a:path w="33654" h="5715">
                <a:moveTo>
                  <a:pt x="33654" y="0"/>
                </a:moveTo>
                <a:lnTo>
                  <a:pt x="0" y="5714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88860" y="492887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354570" y="4928871"/>
            <a:ext cx="33654" cy="6985"/>
          </a:xfrm>
          <a:custGeom>
            <a:avLst/>
            <a:gdLst/>
            <a:ahLst/>
            <a:cxnLst/>
            <a:rect l="l" t="t" r="r" b="b"/>
            <a:pathLst>
              <a:path w="33654" h="6985">
                <a:moveTo>
                  <a:pt x="33654" y="0"/>
                </a:moveTo>
                <a:lnTo>
                  <a:pt x="0" y="6984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36790" y="493649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78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02500" y="4936490"/>
            <a:ext cx="33654" cy="6350"/>
          </a:xfrm>
          <a:custGeom>
            <a:avLst/>
            <a:gdLst/>
            <a:ahLst/>
            <a:cxnLst/>
            <a:rect l="l" t="t" r="r" b="b"/>
            <a:pathLst>
              <a:path w="33654" h="6350">
                <a:moveTo>
                  <a:pt x="33654" y="0"/>
                </a:moveTo>
                <a:lnTo>
                  <a:pt x="0" y="635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85990" y="494284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51700" y="4942840"/>
            <a:ext cx="33654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33654" y="0"/>
                </a:moveTo>
                <a:lnTo>
                  <a:pt x="0" y="762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33920" y="4950460"/>
            <a:ext cx="17144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714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99630" y="4950460"/>
            <a:ext cx="34290" cy="6984"/>
          </a:xfrm>
          <a:custGeom>
            <a:avLst/>
            <a:gdLst/>
            <a:ahLst/>
            <a:cxnLst/>
            <a:rect l="l" t="t" r="r" b="b"/>
            <a:pathLst>
              <a:path w="34290" h="6985">
                <a:moveTo>
                  <a:pt x="34290" y="0"/>
                </a:moveTo>
                <a:lnTo>
                  <a:pt x="0" y="6984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83121" y="4958080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87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48830" y="4958080"/>
            <a:ext cx="34290" cy="6350"/>
          </a:xfrm>
          <a:custGeom>
            <a:avLst/>
            <a:gdLst/>
            <a:ahLst/>
            <a:cxnLst/>
            <a:rect l="l" t="t" r="r" b="b"/>
            <a:pathLst>
              <a:path w="34290" h="6350">
                <a:moveTo>
                  <a:pt x="34290" y="0"/>
                </a:moveTo>
                <a:lnTo>
                  <a:pt x="0" y="635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32321" y="4964430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87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096760" y="496443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3556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063740" y="4964431"/>
            <a:ext cx="33020" cy="7619"/>
          </a:xfrm>
          <a:custGeom>
            <a:avLst/>
            <a:gdLst/>
            <a:ahLst/>
            <a:cxnLst/>
            <a:rect l="l" t="t" r="r" b="b"/>
            <a:pathLst>
              <a:path w="33020" h="7620">
                <a:moveTo>
                  <a:pt x="33020" y="0"/>
                </a:moveTo>
                <a:lnTo>
                  <a:pt x="0" y="762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45960" y="4972050"/>
            <a:ext cx="17144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714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011670" y="4972051"/>
            <a:ext cx="33654" cy="6985"/>
          </a:xfrm>
          <a:custGeom>
            <a:avLst/>
            <a:gdLst/>
            <a:ahLst/>
            <a:cxnLst/>
            <a:rect l="l" t="t" r="r" b="b"/>
            <a:pathLst>
              <a:path w="33654" h="6985">
                <a:moveTo>
                  <a:pt x="33654" y="0"/>
                </a:moveTo>
                <a:lnTo>
                  <a:pt x="0" y="6985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977380" y="497967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429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960871" y="4979670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87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926580" y="497967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429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892291" y="4979671"/>
            <a:ext cx="33655" cy="5715"/>
          </a:xfrm>
          <a:custGeom>
            <a:avLst/>
            <a:gdLst/>
            <a:ahLst/>
            <a:cxnLst/>
            <a:rect l="l" t="t" r="r" b="b"/>
            <a:pathLst>
              <a:path w="33655" h="5715">
                <a:moveTo>
                  <a:pt x="33655" y="0"/>
                </a:moveTo>
                <a:lnTo>
                  <a:pt x="0" y="5714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75780" y="498602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841491" y="498602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65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07200" y="4986021"/>
            <a:ext cx="33654" cy="6985"/>
          </a:xfrm>
          <a:custGeom>
            <a:avLst/>
            <a:gdLst/>
            <a:ahLst/>
            <a:cxnLst/>
            <a:rect l="l" t="t" r="r" b="b"/>
            <a:pathLst>
              <a:path w="33654" h="6985">
                <a:moveTo>
                  <a:pt x="33654" y="0"/>
                </a:moveTo>
                <a:lnTo>
                  <a:pt x="0" y="6984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789420" y="4993640"/>
            <a:ext cx="17144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714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755130" y="499364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429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722111" y="4993640"/>
            <a:ext cx="32385" cy="0"/>
          </a:xfrm>
          <a:custGeom>
            <a:avLst/>
            <a:gdLst/>
            <a:ahLst/>
            <a:cxnLst/>
            <a:rect l="l" t="t" r="r" b="b"/>
            <a:pathLst>
              <a:path w="32385">
                <a:moveTo>
                  <a:pt x="3238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687820" y="499364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670040" y="4993640"/>
            <a:ext cx="17780" cy="6350"/>
          </a:xfrm>
          <a:custGeom>
            <a:avLst/>
            <a:gdLst/>
            <a:ahLst/>
            <a:cxnLst/>
            <a:rect l="l" t="t" r="r" b="b"/>
            <a:pathLst>
              <a:path w="17780" h="6350">
                <a:moveTo>
                  <a:pt x="17780" y="0"/>
                </a:moveTo>
                <a:lnTo>
                  <a:pt x="0" y="635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635750" y="499999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601460" y="499999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567170" y="499999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34150" y="499999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3302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516370" y="4999990"/>
            <a:ext cx="17144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714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482080" y="499999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429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47791" y="499999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65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413500" y="499999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96990" y="499999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62700" y="499999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28410" y="4999990"/>
            <a:ext cx="33654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33654" y="0"/>
                </a:moveTo>
                <a:lnTo>
                  <a:pt x="0" y="762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94120" y="4999990"/>
            <a:ext cx="33654" cy="7620"/>
          </a:xfrm>
          <a:custGeom>
            <a:avLst/>
            <a:gdLst/>
            <a:ahLst/>
            <a:cxnLst/>
            <a:rect l="l" t="t" r="r" b="b"/>
            <a:pathLst>
              <a:path w="33654" h="7620">
                <a:moveTo>
                  <a:pt x="33654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59830" y="499999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429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242051" y="499999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714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209030" y="499999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3302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174741" y="499999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65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140450" y="499999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123940" y="499999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088380" y="499999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3556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054091" y="499999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65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021070" y="4999990"/>
            <a:ext cx="32384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3238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986780" y="499999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429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70271" y="4993640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15875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34710" y="499364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3556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00420" y="499364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866130" y="499364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429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849621" y="4993640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87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815330" y="4986021"/>
            <a:ext cx="34290" cy="6985"/>
          </a:xfrm>
          <a:custGeom>
            <a:avLst/>
            <a:gdLst/>
            <a:ahLst/>
            <a:cxnLst/>
            <a:rect l="l" t="t" r="r" b="b"/>
            <a:pathLst>
              <a:path w="34290" h="6985">
                <a:moveTo>
                  <a:pt x="34290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781041" y="498602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65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64530" y="498602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28971" y="4979671"/>
            <a:ext cx="34925" cy="5715"/>
          </a:xfrm>
          <a:custGeom>
            <a:avLst/>
            <a:gdLst/>
            <a:ahLst/>
            <a:cxnLst/>
            <a:rect l="l" t="t" r="r" b="b"/>
            <a:pathLst>
              <a:path w="34925" h="5715">
                <a:moveTo>
                  <a:pt x="34925" y="571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695950" y="497967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3302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678170" y="4979670"/>
            <a:ext cx="17144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714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645150" y="497967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3302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610860" y="4972051"/>
            <a:ext cx="33654" cy="6985"/>
          </a:xfrm>
          <a:custGeom>
            <a:avLst/>
            <a:gdLst/>
            <a:ahLst/>
            <a:cxnLst/>
            <a:rect l="l" t="t" r="r" b="b"/>
            <a:pathLst>
              <a:path w="33654" h="6985">
                <a:moveTo>
                  <a:pt x="33654" y="6985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593079" y="497205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78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558791" y="4964431"/>
            <a:ext cx="33655" cy="7619"/>
          </a:xfrm>
          <a:custGeom>
            <a:avLst/>
            <a:gdLst/>
            <a:ahLst/>
            <a:cxnLst/>
            <a:rect l="l" t="t" r="r" b="b"/>
            <a:pathLst>
              <a:path w="33655" h="7620">
                <a:moveTo>
                  <a:pt x="33655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524500" y="4964430"/>
            <a:ext cx="33654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65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507990" y="496443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473700" y="4958080"/>
            <a:ext cx="33654" cy="6350"/>
          </a:xfrm>
          <a:custGeom>
            <a:avLst/>
            <a:gdLst/>
            <a:ahLst/>
            <a:cxnLst/>
            <a:rect l="l" t="t" r="r" b="b"/>
            <a:pathLst>
              <a:path w="33654" h="6350">
                <a:moveTo>
                  <a:pt x="33654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457190" y="495808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421629" y="4950460"/>
            <a:ext cx="35560" cy="6984"/>
          </a:xfrm>
          <a:custGeom>
            <a:avLst/>
            <a:gdLst/>
            <a:ahLst/>
            <a:cxnLst/>
            <a:rect l="l" t="t" r="r" b="b"/>
            <a:pathLst>
              <a:path w="35560" h="6985">
                <a:moveTo>
                  <a:pt x="35560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405121" y="4950460"/>
            <a:ext cx="15875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87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70829" y="4942840"/>
            <a:ext cx="34290" cy="7620"/>
          </a:xfrm>
          <a:custGeom>
            <a:avLst/>
            <a:gdLst/>
            <a:ahLst/>
            <a:cxnLst/>
            <a:rect l="l" t="t" r="r" b="b"/>
            <a:pathLst>
              <a:path w="34290" h="7620">
                <a:moveTo>
                  <a:pt x="34290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53051" y="494284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714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20029" y="4936490"/>
            <a:ext cx="33020" cy="6350"/>
          </a:xfrm>
          <a:custGeom>
            <a:avLst/>
            <a:gdLst/>
            <a:ahLst/>
            <a:cxnLst/>
            <a:rect l="l" t="t" r="r" b="b"/>
            <a:pathLst>
              <a:path w="33020" h="6350">
                <a:moveTo>
                  <a:pt x="33020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302251" y="4936490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7145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267960" y="4928871"/>
            <a:ext cx="33654" cy="6985"/>
          </a:xfrm>
          <a:custGeom>
            <a:avLst/>
            <a:gdLst/>
            <a:ahLst/>
            <a:cxnLst/>
            <a:rect l="l" t="t" r="r" b="b"/>
            <a:pathLst>
              <a:path w="33654" h="6985">
                <a:moveTo>
                  <a:pt x="33654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251450" y="492887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217160" y="4922521"/>
            <a:ext cx="33654" cy="5715"/>
          </a:xfrm>
          <a:custGeom>
            <a:avLst/>
            <a:gdLst/>
            <a:ahLst/>
            <a:cxnLst/>
            <a:rect l="l" t="t" r="r" b="b"/>
            <a:pathLst>
              <a:path w="33654" h="5715">
                <a:moveTo>
                  <a:pt x="33654" y="571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199379" y="492252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78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82871" y="4914901"/>
            <a:ext cx="15875" cy="6985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15875" y="6985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148579" y="4914900"/>
            <a:ext cx="34290" cy="0"/>
          </a:xfrm>
          <a:custGeom>
            <a:avLst/>
            <a:gdLst/>
            <a:ahLst/>
            <a:cxnLst/>
            <a:rect l="l" t="t" r="r" b="b"/>
            <a:pathLst>
              <a:path w="34290">
                <a:moveTo>
                  <a:pt x="3429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32071" y="4907281"/>
            <a:ext cx="15875" cy="7619"/>
          </a:xfrm>
          <a:custGeom>
            <a:avLst/>
            <a:gdLst/>
            <a:ahLst/>
            <a:cxnLst/>
            <a:rect l="l" t="t" r="r" b="b"/>
            <a:pathLst>
              <a:path w="15875" h="7620">
                <a:moveTo>
                  <a:pt x="15875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14290" y="4900930"/>
            <a:ext cx="17780" cy="6350"/>
          </a:xfrm>
          <a:custGeom>
            <a:avLst/>
            <a:gdLst/>
            <a:ahLst/>
            <a:cxnLst/>
            <a:rect l="l" t="t" r="r" b="b"/>
            <a:pathLst>
              <a:path w="17780" h="6350">
                <a:moveTo>
                  <a:pt x="17780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097779" y="490093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063491" y="4893310"/>
            <a:ext cx="33655" cy="6984"/>
          </a:xfrm>
          <a:custGeom>
            <a:avLst/>
            <a:gdLst/>
            <a:ahLst/>
            <a:cxnLst/>
            <a:rect l="l" t="t" r="r" b="b"/>
            <a:pathLst>
              <a:path w="33655" h="6985">
                <a:moveTo>
                  <a:pt x="33655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045710" y="4893310"/>
            <a:ext cx="17144" cy="0"/>
          </a:xfrm>
          <a:custGeom>
            <a:avLst/>
            <a:gdLst/>
            <a:ahLst/>
            <a:cxnLst/>
            <a:rect l="l" t="t" r="r" b="b"/>
            <a:pathLst>
              <a:path w="17144">
                <a:moveTo>
                  <a:pt x="17144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029200" y="4885690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16510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011420" y="4879340"/>
            <a:ext cx="17144" cy="6350"/>
          </a:xfrm>
          <a:custGeom>
            <a:avLst/>
            <a:gdLst/>
            <a:ahLst/>
            <a:cxnLst/>
            <a:rect l="l" t="t" r="r" b="b"/>
            <a:pathLst>
              <a:path w="17144" h="6350">
                <a:moveTo>
                  <a:pt x="17144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978400" y="4879340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3302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960620" y="4871721"/>
            <a:ext cx="17144" cy="6985"/>
          </a:xfrm>
          <a:custGeom>
            <a:avLst/>
            <a:gdLst/>
            <a:ahLst/>
            <a:cxnLst/>
            <a:rect l="l" t="t" r="r" b="b"/>
            <a:pathLst>
              <a:path w="17144" h="6985">
                <a:moveTo>
                  <a:pt x="17144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944110" y="4864101"/>
            <a:ext cx="16510" cy="6985"/>
          </a:xfrm>
          <a:custGeom>
            <a:avLst/>
            <a:gdLst/>
            <a:ahLst/>
            <a:cxnLst/>
            <a:rect l="l" t="t" r="r" b="b"/>
            <a:pathLst>
              <a:path w="16510" h="6985">
                <a:moveTo>
                  <a:pt x="16510" y="6985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926329" y="486410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78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909821" y="4857750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15875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892040" y="4850131"/>
            <a:ext cx="17780" cy="7619"/>
          </a:xfrm>
          <a:custGeom>
            <a:avLst/>
            <a:gdLst/>
            <a:ahLst/>
            <a:cxnLst/>
            <a:rect l="l" t="t" r="r" b="b"/>
            <a:pathLst>
              <a:path w="17780" h="7620">
                <a:moveTo>
                  <a:pt x="17780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874260" y="4843780"/>
            <a:ext cx="17144" cy="6350"/>
          </a:xfrm>
          <a:custGeom>
            <a:avLst/>
            <a:gdLst/>
            <a:ahLst/>
            <a:cxnLst/>
            <a:rect l="l" t="t" r="r" b="b"/>
            <a:pathLst>
              <a:path w="17144" h="6350">
                <a:moveTo>
                  <a:pt x="17144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857750" y="484378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841240" y="4836160"/>
            <a:ext cx="16510" cy="6984"/>
          </a:xfrm>
          <a:custGeom>
            <a:avLst/>
            <a:gdLst/>
            <a:ahLst/>
            <a:cxnLst/>
            <a:rect l="l" t="t" r="r" b="b"/>
            <a:pathLst>
              <a:path w="16510" h="6985">
                <a:moveTo>
                  <a:pt x="16510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823460" y="4828540"/>
            <a:ext cx="17144" cy="7620"/>
          </a:xfrm>
          <a:custGeom>
            <a:avLst/>
            <a:gdLst/>
            <a:ahLst/>
            <a:cxnLst/>
            <a:rect l="l" t="t" r="r" b="b"/>
            <a:pathLst>
              <a:path w="17144" h="7620">
                <a:moveTo>
                  <a:pt x="17144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806950" y="4828540"/>
            <a:ext cx="16510" cy="0"/>
          </a:xfrm>
          <a:custGeom>
            <a:avLst/>
            <a:gdLst/>
            <a:ahLst/>
            <a:cxnLst/>
            <a:rect l="l" t="t" r="r" b="b"/>
            <a:pathLst>
              <a:path w="16510">
                <a:moveTo>
                  <a:pt x="1651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790440" y="4822190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10" h="6350">
                <a:moveTo>
                  <a:pt x="16510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72660" y="4814571"/>
            <a:ext cx="17144" cy="6985"/>
          </a:xfrm>
          <a:custGeom>
            <a:avLst/>
            <a:gdLst/>
            <a:ahLst/>
            <a:cxnLst/>
            <a:rect l="l" t="t" r="r" b="b"/>
            <a:pathLst>
              <a:path w="17144" h="6985">
                <a:moveTo>
                  <a:pt x="17144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72660" y="4806951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6985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56150" y="4800600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10" h="6350">
                <a:moveTo>
                  <a:pt x="16510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738370" y="4800600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78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20590" y="4792981"/>
            <a:ext cx="17780" cy="7619"/>
          </a:xfrm>
          <a:custGeom>
            <a:avLst/>
            <a:gdLst/>
            <a:ahLst/>
            <a:cxnLst/>
            <a:rect l="l" t="t" r="r" b="b"/>
            <a:pathLst>
              <a:path w="17780" h="7620">
                <a:moveTo>
                  <a:pt x="17780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720590" y="4786630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04081" y="4779010"/>
            <a:ext cx="15875" cy="6984"/>
          </a:xfrm>
          <a:custGeom>
            <a:avLst/>
            <a:gdLst/>
            <a:ahLst/>
            <a:cxnLst/>
            <a:rect l="l" t="t" r="r" b="b"/>
            <a:pathLst>
              <a:path w="15875" h="6985">
                <a:moveTo>
                  <a:pt x="15875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687570" y="4771390"/>
            <a:ext cx="16510" cy="7620"/>
          </a:xfrm>
          <a:custGeom>
            <a:avLst/>
            <a:gdLst/>
            <a:ahLst/>
            <a:cxnLst/>
            <a:rect l="l" t="t" r="r" b="b"/>
            <a:pathLst>
              <a:path w="16510" h="7620">
                <a:moveTo>
                  <a:pt x="16510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669790" y="4765040"/>
            <a:ext cx="17780" cy="6350"/>
          </a:xfrm>
          <a:custGeom>
            <a:avLst/>
            <a:gdLst/>
            <a:ahLst/>
            <a:cxnLst/>
            <a:rect l="l" t="t" r="r" b="b"/>
            <a:pathLst>
              <a:path w="17780" h="6350">
                <a:moveTo>
                  <a:pt x="17780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669790" y="4757421"/>
            <a:ext cx="0" cy="6985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653281" y="4751071"/>
            <a:ext cx="15875" cy="5715"/>
          </a:xfrm>
          <a:custGeom>
            <a:avLst/>
            <a:gdLst/>
            <a:ahLst/>
            <a:cxnLst/>
            <a:rect l="l" t="t" r="r" b="b"/>
            <a:pathLst>
              <a:path w="15875" h="5715">
                <a:moveTo>
                  <a:pt x="15875" y="571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635500" y="4743451"/>
            <a:ext cx="17780" cy="6985"/>
          </a:xfrm>
          <a:custGeom>
            <a:avLst/>
            <a:gdLst/>
            <a:ahLst/>
            <a:cxnLst/>
            <a:rect l="l" t="t" r="r" b="b"/>
            <a:pathLst>
              <a:path w="17780" h="6985">
                <a:moveTo>
                  <a:pt x="17780" y="6985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635500" y="4735831"/>
            <a:ext cx="0" cy="7619"/>
          </a:xfrm>
          <a:custGeom>
            <a:avLst/>
            <a:gdLst/>
            <a:ahLst/>
            <a:cxnLst/>
            <a:rect l="l" t="t" r="r" b="b"/>
            <a:pathLst>
              <a:path h="7620">
                <a:moveTo>
                  <a:pt x="0" y="762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618990" y="4729480"/>
            <a:ext cx="16510" cy="6350"/>
          </a:xfrm>
          <a:custGeom>
            <a:avLst/>
            <a:gdLst/>
            <a:ahLst/>
            <a:cxnLst/>
            <a:rect l="l" t="t" r="r" b="b"/>
            <a:pathLst>
              <a:path w="16510" h="6350">
                <a:moveTo>
                  <a:pt x="16510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618990" y="4721860"/>
            <a:ext cx="0" cy="6984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0" y="6984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602481" y="4715510"/>
            <a:ext cx="15875" cy="6350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15875" y="635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926329" y="34569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432176" y="1932305"/>
            <a:ext cx="1450975" cy="22675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589905" y="1932305"/>
            <a:ext cx="1450975" cy="2267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699376" y="1932305"/>
            <a:ext cx="1450975" cy="22675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66110" y="3850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02480" y="47148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4267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52240" y="2028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85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92830" y="21875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85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6200" y="2536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85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08700" y="2028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85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50560" y="21875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85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42660" y="2536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85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19440" y="2028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85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60030" y="218757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85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52130" y="253682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6985">
            <a:solidFill>
              <a:srgbClr val="6B8E9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28414" y="408754"/>
            <a:ext cx="6683713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spc="-19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4000" spc="19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000" spc="-6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spc="19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spc="9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ponib</a:t>
            </a:r>
            <a:r>
              <a:rPr sz="4000" spc="-4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lid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  <a:r>
              <a:rPr sz="4000" spc="-13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del </a:t>
            </a:r>
            <a:r>
              <a:rPr sz="4000" spc="19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9.9</a:t>
            </a:r>
            <a:r>
              <a:rPr sz="4000" spc="4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4000" spc="19" dirty="0">
                <a:solidFill>
                  <a:srgbClr val="FF0000"/>
                </a:solidFill>
                <a:latin typeface="Times New Roman"/>
                <a:cs typeface="Times New Roman"/>
              </a:rPr>
              <a:t>9</a:t>
            </a:r>
            <a:r>
              <a:rPr sz="4000" dirty="0">
                <a:solidFill>
                  <a:srgbClr val="FF0000"/>
                </a:solidFill>
                <a:latin typeface="Times New Roman"/>
                <a:cs typeface="Times New Roman"/>
              </a:rPr>
              <a:t>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595168" y="941644"/>
            <a:ext cx="3135968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spc="4" dirty="0">
                <a:latin typeface="Times New Roman"/>
                <a:cs typeface="Times New Roman"/>
              </a:rPr>
              <a:t>pod</a:t>
            </a:r>
            <a:r>
              <a:rPr sz="4000" dirty="0">
                <a:latin typeface="Times New Roman"/>
                <a:cs typeface="Times New Roman"/>
              </a:rPr>
              <a:t>r</a:t>
            </a:r>
            <a:r>
              <a:rPr sz="4000" spc="4" dirty="0">
                <a:latin typeface="Times New Roman"/>
                <a:cs typeface="Times New Roman"/>
              </a:rPr>
              <a:t>í</a:t>
            </a:r>
            <a:r>
              <a:rPr sz="4000" dirty="0">
                <a:latin typeface="Times New Roman"/>
                <a:cs typeface="Times New Roman"/>
              </a:rPr>
              <a:t>a</a:t>
            </a:r>
            <a:r>
              <a:rPr sz="4000" spc="-73" dirty="0">
                <a:latin typeface="Times New Roman"/>
                <a:cs typeface="Times New Roman"/>
              </a:rPr>
              <a:t> </a:t>
            </a:r>
            <a:r>
              <a:rPr sz="4000" spc="4" dirty="0">
                <a:latin typeface="Times New Roman"/>
                <a:cs typeface="Times New Roman"/>
              </a:rPr>
              <a:t>r</a:t>
            </a:r>
            <a:r>
              <a:rPr sz="4000" dirty="0">
                <a:latin typeface="Times New Roman"/>
                <a:cs typeface="Times New Roman"/>
              </a:rPr>
              <a:t>e</a:t>
            </a:r>
            <a:r>
              <a:rPr sz="4000" spc="4" dirty="0">
                <a:latin typeface="Times New Roman"/>
                <a:cs typeface="Times New Roman"/>
              </a:rPr>
              <a:t>qu</a:t>
            </a:r>
            <a:r>
              <a:rPr sz="4000" dirty="0">
                <a:latin typeface="Times New Roman"/>
                <a:cs typeface="Times New Roman"/>
              </a:rPr>
              <a:t>er</a:t>
            </a:r>
            <a:r>
              <a:rPr sz="4000" spc="-4" dirty="0">
                <a:latin typeface="Times New Roman"/>
                <a:cs typeface="Times New Roman"/>
              </a:rPr>
              <a:t>i</a:t>
            </a:r>
            <a:r>
              <a:rPr sz="4000" dirty="0">
                <a:latin typeface="Times New Roman"/>
                <a:cs typeface="Times New Roman"/>
              </a:rPr>
              <a:t>r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59323" y="941644"/>
            <a:ext cx="1287224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b="1" dirty="0">
                <a:latin typeface="Times New Roman"/>
                <a:cs typeface="Times New Roman"/>
              </a:rPr>
              <a:t>t</a:t>
            </a:r>
            <a:r>
              <a:rPr sz="4000" b="1" spc="4" dirty="0">
                <a:latin typeface="Times New Roman"/>
                <a:cs typeface="Times New Roman"/>
              </a:rPr>
              <a:t>ri</a:t>
            </a:r>
            <a:r>
              <a:rPr sz="4000" b="1" dirty="0">
                <a:latin typeface="Times New Roman"/>
                <a:cs typeface="Times New Roman"/>
              </a:rPr>
              <a:t>p</a:t>
            </a:r>
            <a:r>
              <a:rPr sz="4000" b="1" spc="4" dirty="0">
                <a:latin typeface="Times New Roman"/>
                <a:cs typeface="Times New Roman"/>
              </a:rPr>
              <a:t>l</a:t>
            </a:r>
            <a:r>
              <a:rPr sz="4000" b="1" dirty="0">
                <a:latin typeface="Times New Roman"/>
                <a:cs typeface="Times New Roman"/>
              </a:rPr>
              <a:t>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1741" y="941644"/>
            <a:ext cx="2585460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dirty="0">
                <a:latin typeface="Times New Roman"/>
                <a:cs typeface="Times New Roman"/>
              </a:rPr>
              <a:t>re</a:t>
            </a:r>
            <a:r>
              <a:rPr sz="4000" spc="9" dirty="0">
                <a:latin typeface="Times New Roman"/>
                <a:cs typeface="Times New Roman"/>
              </a:rPr>
              <a:t>d</a:t>
            </a:r>
            <a:r>
              <a:rPr sz="4000" spc="19" dirty="0">
                <a:latin typeface="Times New Roman"/>
                <a:cs typeface="Times New Roman"/>
              </a:rPr>
              <a:t>u</a:t>
            </a:r>
            <a:r>
              <a:rPr sz="4000" dirty="0">
                <a:latin typeface="Times New Roman"/>
                <a:cs typeface="Times New Roman"/>
              </a:rPr>
              <a:t>n</a:t>
            </a:r>
            <a:r>
              <a:rPr sz="4000" spc="-9" dirty="0">
                <a:latin typeface="Times New Roman"/>
                <a:cs typeface="Times New Roman"/>
              </a:rPr>
              <a:t>d</a:t>
            </a:r>
            <a:r>
              <a:rPr sz="4000" dirty="0">
                <a:latin typeface="Times New Roman"/>
                <a:cs typeface="Times New Roman"/>
              </a:rPr>
              <a:t>anc</a:t>
            </a:r>
            <a:r>
              <a:rPr sz="4000" spc="9" dirty="0">
                <a:latin typeface="Times New Roman"/>
                <a:cs typeface="Times New Roman"/>
              </a:rPr>
              <a:t>i</a:t>
            </a:r>
            <a:r>
              <a:rPr sz="4000" dirty="0">
                <a:latin typeface="Times New Roman"/>
                <a:cs typeface="Times New Roman"/>
              </a:rPr>
              <a:t>a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31667" y="2213920"/>
            <a:ext cx="63774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latin typeface="Times New Roman"/>
                <a:cs typeface="Times New Roman"/>
              </a:rPr>
              <a:t>I</a:t>
            </a:r>
            <a:r>
              <a:rPr sz="2000" b="1" spc="4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-10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1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1809" y="2213920"/>
            <a:ext cx="63431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latin typeface="Times New Roman"/>
                <a:cs typeface="Times New Roman"/>
              </a:rPr>
              <a:t>ISP</a:t>
            </a:r>
            <a:r>
              <a:rPr sz="2000" b="1" spc="-129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2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02930" y="2213920"/>
            <a:ext cx="63583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dirty="0">
                <a:latin typeface="Times New Roman"/>
                <a:cs typeface="Times New Roman"/>
              </a:rPr>
              <a:t>I</a:t>
            </a:r>
            <a:r>
              <a:rPr sz="2000" b="1" spc="-9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-10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5775" y="4347774"/>
            <a:ext cx="1221364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b="1" spc="-4" dirty="0">
                <a:latin typeface="Times New Roman"/>
                <a:cs typeface="Times New Roman"/>
              </a:rPr>
              <a:t>E</a:t>
            </a:r>
            <a:r>
              <a:rPr sz="2000" b="1" spc="4" dirty="0">
                <a:latin typeface="Times New Roman"/>
                <a:cs typeface="Times New Roman"/>
              </a:rPr>
              <a:t>n</a:t>
            </a:r>
            <a:r>
              <a:rPr sz="2000" b="1" spc="14" dirty="0">
                <a:latin typeface="Times New Roman"/>
                <a:cs typeface="Times New Roman"/>
              </a:rPr>
              <a:t>t</a:t>
            </a:r>
            <a:r>
              <a:rPr sz="2000" b="1" spc="-14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rp</a:t>
            </a:r>
            <a:r>
              <a:rPr sz="2000" b="1" spc="-14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ise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2606" y="5674795"/>
            <a:ext cx="126341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dirty="0">
                <a:latin typeface="Times New Roman"/>
                <a:cs typeface="Times New Roman"/>
              </a:rPr>
              <a:t>¿Pu</a:t>
            </a:r>
            <a:r>
              <a:rPr sz="3200" spc="1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11624" y="5674795"/>
            <a:ext cx="29551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l </a:t>
            </a:r>
            <a:r>
              <a:rPr sz="3200" spc="4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lien</a:t>
            </a:r>
            <a:r>
              <a:rPr sz="3200" spc="-19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e</a:t>
            </a:r>
            <a:r>
              <a:rPr sz="3200" spc="9" dirty="0">
                <a:latin typeface="Times New Roman"/>
                <a:cs typeface="Times New Roman"/>
              </a:rPr>
              <a:t> </a:t>
            </a:r>
            <a:r>
              <a:rPr sz="3200" spc="4" dirty="0">
                <a:latin typeface="Times New Roman"/>
                <a:cs typeface="Times New Roman"/>
              </a:rPr>
              <a:t>a</a:t>
            </a:r>
            <a:r>
              <a:rPr sz="3200" spc="-9" dirty="0">
                <a:latin typeface="Times New Roman"/>
                <a:cs typeface="Times New Roman"/>
              </a:rPr>
              <a:t>f</a:t>
            </a:r>
            <a:r>
              <a:rPr sz="3200" dirty="0">
                <a:latin typeface="Times New Roman"/>
                <a:cs typeface="Times New Roman"/>
              </a:rPr>
              <a:t>r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spc="9" dirty="0">
                <a:latin typeface="Times New Roman"/>
                <a:cs typeface="Times New Roman"/>
              </a:rPr>
              <a:t>n</a:t>
            </a:r>
            <a:r>
              <a:rPr sz="3200" spc="-14" dirty="0">
                <a:latin typeface="Times New Roman"/>
                <a:cs typeface="Times New Roman"/>
              </a:rPr>
              <a:t>t</a:t>
            </a:r>
            <a:r>
              <a:rPr sz="3200" spc="-4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82534" y="5674795"/>
            <a:ext cx="92242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14" dirty="0">
                <a:latin typeface="Times New Roman"/>
                <a:cs typeface="Times New Roman"/>
              </a:rPr>
              <a:t>t</a:t>
            </a:r>
            <a:r>
              <a:rPr sz="3200" spc="4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334" y="1025972"/>
            <a:ext cx="2925065" cy="340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11"/>
          <p:cNvSpPr txBox="1"/>
          <p:nvPr/>
        </p:nvSpPr>
        <p:spPr>
          <a:xfrm>
            <a:off x="2288540" y="560097"/>
            <a:ext cx="343614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Di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sp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4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9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ili</a:t>
            </a:r>
            <a:r>
              <a:rPr sz="4400" spc="-4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dirty="0">
                <a:solidFill>
                  <a:srgbClr val="FF0000"/>
                </a:solidFill>
                <a:latin typeface="Times New Roman"/>
                <a:cs typeface="Times New Roman"/>
              </a:rPr>
              <a:t>ad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00200" y="1564855"/>
            <a:ext cx="7108587" cy="29277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70"/>
              </a:lnSpc>
              <a:spcBef>
                <a:spcPts val="168"/>
              </a:spcBef>
            </a:pPr>
            <a:r>
              <a:rPr sz="2800" spc="-109" dirty="0">
                <a:latin typeface="Times New Roman"/>
                <a:cs typeface="Times New Roman"/>
              </a:rPr>
              <a:t>T</a:t>
            </a:r>
            <a:r>
              <a:rPr sz="2800" spc="-114" dirty="0">
                <a:latin typeface="Times New Roman"/>
                <a:cs typeface="Times New Roman"/>
              </a:rPr>
              <a:t>a</a:t>
            </a:r>
            <a:r>
              <a:rPr sz="2800" spc="4" dirty="0">
                <a:latin typeface="Times New Roman"/>
                <a:cs typeface="Times New Roman"/>
              </a:rPr>
              <a:t>mb</a:t>
            </a:r>
            <a:r>
              <a:rPr sz="2800" spc="-4" dirty="0">
                <a:latin typeface="Times New Roman"/>
                <a:cs typeface="Times New Roman"/>
              </a:rPr>
              <a:t>ié</a:t>
            </a:r>
            <a:r>
              <a:rPr sz="2800" dirty="0">
                <a:latin typeface="Times New Roman"/>
                <a:cs typeface="Times New Roman"/>
              </a:rPr>
              <a:t>n </a:t>
            </a:r>
            <a:r>
              <a:rPr sz="2800" spc="4" dirty="0">
                <a:latin typeface="Times New Roman"/>
                <a:cs typeface="Times New Roman"/>
              </a:rPr>
              <a:t>pue</a:t>
            </a:r>
            <a:r>
              <a:rPr sz="2800" spc="-4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e ex</a:t>
            </a:r>
            <a:r>
              <a:rPr sz="2800" spc="4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resarse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 err="1">
                <a:latin typeface="Times New Roman"/>
                <a:cs typeface="Times New Roman"/>
              </a:rPr>
              <a:t>co</a:t>
            </a:r>
            <a:r>
              <a:rPr sz="2800" spc="-4" dirty="0" err="1">
                <a:latin typeface="Times New Roman"/>
                <a:cs typeface="Times New Roman"/>
              </a:rPr>
              <a:t>m</a:t>
            </a:r>
            <a:r>
              <a:rPr sz="2800" dirty="0" err="1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dirty="0" err="1">
                <a:latin typeface="Times New Roman"/>
                <a:cs typeface="Times New Roman"/>
              </a:rPr>
              <a:t>tiem</a:t>
            </a:r>
            <a:r>
              <a:rPr sz="2800" spc="4" dirty="0" err="1">
                <a:latin typeface="Times New Roman"/>
                <a:cs typeface="Times New Roman"/>
              </a:rPr>
              <a:t>p</a:t>
            </a:r>
            <a:r>
              <a:rPr sz="2800" dirty="0" err="1">
                <a:latin typeface="Times New Roman"/>
                <a:cs typeface="Times New Roman"/>
              </a:rPr>
              <a:t>o</a:t>
            </a:r>
            <a:r>
              <a:rPr lang="es-CO" sz="2800" dirty="0">
                <a:latin typeface="Times New Roman"/>
                <a:cs typeface="Times New Roman"/>
              </a:rPr>
              <a:t> </a:t>
            </a:r>
            <a:r>
              <a:rPr sz="2800" spc="4" dirty="0" err="1">
                <a:latin typeface="Times New Roman"/>
                <a:cs typeface="Times New Roman"/>
              </a:rPr>
              <a:t>p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4" dirty="0" err="1">
                <a:latin typeface="Times New Roman"/>
                <a:cs typeface="Times New Roman"/>
              </a:rPr>
              <a:t>om</a:t>
            </a:r>
            <a:r>
              <a:rPr sz="2800" spc="-4" dirty="0" err="1">
                <a:latin typeface="Times New Roman"/>
                <a:cs typeface="Times New Roman"/>
              </a:rPr>
              <a:t>e</a:t>
            </a:r>
            <a:r>
              <a:rPr sz="2800" spc="4" dirty="0" err="1">
                <a:latin typeface="Times New Roman"/>
                <a:cs typeface="Times New Roman"/>
              </a:rPr>
              <a:t>d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dirty="0" err="1">
                <a:latin typeface="Times New Roman"/>
                <a:cs typeface="Times New Roman"/>
              </a:rPr>
              <a:t>o</a:t>
            </a:r>
            <a:r>
              <a:rPr sz="2800" spc="14" dirty="0">
                <a:latin typeface="Times New Roman"/>
                <a:cs typeface="Times New Roman"/>
              </a:rPr>
              <a:t> </a:t>
            </a:r>
            <a:r>
              <a:rPr sz="2800" spc="-4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ntre f</a:t>
            </a:r>
            <a:r>
              <a:rPr sz="2800" spc="-4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llos o</a:t>
            </a:r>
            <a:r>
              <a:rPr sz="2800" spc="14" dirty="0">
                <a:latin typeface="Times New Roman"/>
                <a:cs typeface="Times New Roman"/>
              </a:rPr>
              <a:t> </a:t>
            </a:r>
            <a:r>
              <a:rPr sz="2800" spc="-14" dirty="0" err="1">
                <a:latin typeface="Times New Roman"/>
                <a:cs typeface="Times New Roman"/>
              </a:rPr>
              <a:t>t</a:t>
            </a:r>
            <a:r>
              <a:rPr sz="2800" spc="-4" dirty="0" err="1">
                <a:latin typeface="Times New Roman"/>
                <a:cs typeface="Times New Roman"/>
              </a:rPr>
              <a:t>ie</a:t>
            </a:r>
            <a:r>
              <a:rPr sz="2800" spc="4" dirty="0" err="1">
                <a:latin typeface="Times New Roman"/>
                <a:cs typeface="Times New Roman"/>
              </a:rPr>
              <a:t>m</a:t>
            </a:r>
            <a:r>
              <a:rPr sz="2800" spc="9" dirty="0" err="1">
                <a:latin typeface="Times New Roman"/>
                <a:cs typeface="Times New Roman"/>
              </a:rPr>
              <a:t>p</a:t>
            </a:r>
            <a:r>
              <a:rPr sz="2800" dirty="0" err="1">
                <a:latin typeface="Times New Roman"/>
                <a:cs typeface="Times New Roman"/>
              </a:rPr>
              <a:t>o</a:t>
            </a:r>
            <a:r>
              <a:rPr sz="2800" spc="9" dirty="0">
                <a:latin typeface="Times New Roman"/>
                <a:cs typeface="Times New Roman"/>
              </a:rPr>
              <a:t> </a:t>
            </a:r>
            <a:r>
              <a:rPr sz="2800" spc="4" dirty="0" err="1">
                <a:latin typeface="Times New Roman"/>
                <a:cs typeface="Times New Roman"/>
              </a:rPr>
              <a:t>p</a:t>
            </a:r>
            <a:r>
              <a:rPr sz="2800" spc="-9" dirty="0" err="1">
                <a:latin typeface="Times New Roman"/>
                <a:cs typeface="Times New Roman"/>
              </a:rPr>
              <a:t>r</a:t>
            </a:r>
            <a:r>
              <a:rPr sz="2800" spc="-4" dirty="0" err="1">
                <a:latin typeface="Times New Roman"/>
                <a:cs typeface="Times New Roman"/>
              </a:rPr>
              <a:t>o</a:t>
            </a:r>
            <a:r>
              <a:rPr sz="2800" spc="4" dirty="0" err="1">
                <a:latin typeface="Times New Roman"/>
                <a:cs typeface="Times New Roman"/>
              </a:rPr>
              <a:t>med</a:t>
            </a:r>
            <a:r>
              <a:rPr sz="2800" spc="-14" dirty="0" err="1">
                <a:latin typeface="Times New Roman"/>
                <a:cs typeface="Times New Roman"/>
              </a:rPr>
              <a:t>i</a:t>
            </a:r>
            <a:r>
              <a:rPr sz="2800" dirty="0" err="1">
                <a:latin typeface="Times New Roman"/>
                <a:cs typeface="Times New Roman"/>
              </a:rPr>
              <a:t>o</a:t>
            </a:r>
            <a:r>
              <a:rPr lang="es-CO" sz="2800" dirty="0">
                <a:latin typeface="Times New Roman"/>
                <a:cs typeface="Times New Roman"/>
              </a:rPr>
              <a:t> </a:t>
            </a:r>
            <a:r>
              <a:rPr sz="2800" spc="4" dirty="0">
                <a:latin typeface="Times New Roman"/>
                <a:cs typeface="Times New Roman"/>
              </a:rPr>
              <a:t>pa</a:t>
            </a:r>
            <a:r>
              <a:rPr sz="2800" dirty="0">
                <a:latin typeface="Times New Roman"/>
                <a:cs typeface="Times New Roman"/>
              </a:rPr>
              <a:t>ra 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-9" dirty="0" err="1">
                <a:latin typeface="Times New Roman"/>
                <a:cs typeface="Times New Roman"/>
              </a:rPr>
              <a:t>e</a:t>
            </a:r>
            <a:r>
              <a:rPr sz="2800" spc="4" dirty="0" err="1">
                <a:latin typeface="Times New Roman"/>
                <a:cs typeface="Times New Roman"/>
              </a:rPr>
              <a:t>p</a:t>
            </a:r>
            <a:r>
              <a:rPr sz="2800" spc="-4" dirty="0" err="1">
                <a:latin typeface="Times New Roman"/>
                <a:cs typeface="Times New Roman"/>
              </a:rPr>
              <a:t>a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sz="2800" spc="4" dirty="0" err="1">
                <a:latin typeface="Times New Roman"/>
                <a:cs typeface="Times New Roman"/>
              </a:rPr>
              <a:t>a</a:t>
            </a:r>
            <a:r>
              <a:rPr sz="2800" dirty="0" err="1">
                <a:latin typeface="Times New Roman"/>
                <a:cs typeface="Times New Roman"/>
              </a:rPr>
              <a:t>r</a:t>
            </a:r>
            <a:r>
              <a:rPr lang="es-CO" sz="2800" dirty="0">
                <a:latin typeface="Times New Roman"/>
                <a:cs typeface="Times New Roman"/>
              </a:rPr>
              <a:t>:</a:t>
            </a:r>
            <a:endParaRPr sz="2800" dirty="0">
              <a:latin typeface="Times New Roman"/>
              <a:cs typeface="Times New Roman"/>
            </a:endParaRPr>
          </a:p>
          <a:p>
            <a:pPr marL="364744" marR="61036" indent="-342900">
              <a:lnSpc>
                <a:spcPct val="95825"/>
              </a:lnSpc>
              <a:spcBef>
                <a:spcPts val="385"/>
              </a:spcBef>
              <a:buFont typeface="Wingdings" panose="05000000000000000000" pitchFamily="2" charset="2"/>
              <a:buChar char="Ø"/>
            </a:pPr>
            <a:r>
              <a:rPr lang="es-ES" sz="200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TB</a:t>
            </a:r>
            <a:r>
              <a:rPr sz="2000" spc="4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i="1" spc="4" dirty="0">
                <a:latin typeface="Times New Roman"/>
                <a:cs typeface="Times New Roman"/>
              </a:rPr>
              <a:t>me</a:t>
            </a:r>
            <a:r>
              <a:rPr sz="2000" i="1" spc="-4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n time b</a:t>
            </a:r>
            <a:r>
              <a:rPr sz="2000" i="1" spc="4" dirty="0">
                <a:latin typeface="Times New Roman"/>
                <a:cs typeface="Times New Roman"/>
              </a:rPr>
              <a:t>e</a:t>
            </a:r>
            <a:r>
              <a:rPr sz="2000" i="1" spc="-4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w</a:t>
            </a:r>
            <a:r>
              <a:rPr sz="2000" i="1" spc="-4" dirty="0">
                <a:latin typeface="Times New Roman"/>
                <a:cs typeface="Times New Roman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en f</a:t>
            </a:r>
            <a:r>
              <a:rPr sz="2000" i="1" spc="9" dirty="0">
                <a:latin typeface="Times New Roman"/>
                <a:cs typeface="Times New Roman"/>
              </a:rPr>
              <a:t>a</a:t>
            </a:r>
            <a:r>
              <a:rPr sz="2000" i="1" spc="-4" dirty="0">
                <a:latin typeface="Times New Roman"/>
                <a:cs typeface="Times New Roman"/>
              </a:rPr>
              <a:t>ilu</a:t>
            </a:r>
            <a:r>
              <a:rPr sz="2000" i="1" spc="-69" dirty="0">
                <a:latin typeface="Times New Roman"/>
                <a:cs typeface="Times New Roman"/>
              </a:rPr>
              <a:t>r</a:t>
            </a:r>
            <a:r>
              <a:rPr sz="2000" i="1" spc="-54" dirty="0">
                <a:latin typeface="Times New Roman"/>
                <a:cs typeface="Times New Roman"/>
              </a:rPr>
              <a:t>e</a:t>
            </a:r>
            <a:r>
              <a:rPr sz="2000" i="1" dirty="0">
                <a:latin typeface="Times New Roman"/>
                <a:cs typeface="Times New Roman"/>
              </a:rPr>
              <a:t>s</a:t>
            </a:r>
            <a:endParaRPr sz="2000" dirty="0">
              <a:latin typeface="Times New Roman"/>
              <a:cs typeface="Times New Roman"/>
            </a:endParaRPr>
          </a:p>
          <a:p>
            <a:pPr marL="364744" marR="61036" indent="-342900">
              <a:lnSpc>
                <a:spcPct val="95825"/>
              </a:lnSpc>
              <a:spcBef>
                <a:spcPts val="580"/>
              </a:spcBef>
              <a:buFont typeface="Wingdings" panose="05000000000000000000" pitchFamily="2" charset="2"/>
              <a:buChar char="Ø"/>
            </a:pPr>
            <a:r>
              <a:rPr sz="2000" spc="-4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TT</a:t>
            </a:r>
            <a:r>
              <a:rPr sz="2000" spc="9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:</a:t>
            </a:r>
            <a:r>
              <a:rPr sz="2000" spc="14" dirty="0">
                <a:latin typeface="Times New Roman"/>
                <a:cs typeface="Times New Roman"/>
              </a:rPr>
              <a:t> </a:t>
            </a:r>
            <a:r>
              <a:rPr sz="2000" i="1" spc="4" dirty="0">
                <a:latin typeface="Times New Roman"/>
                <a:cs typeface="Times New Roman"/>
              </a:rPr>
              <a:t>me</a:t>
            </a:r>
            <a:r>
              <a:rPr sz="2000" i="1" spc="-4" dirty="0">
                <a:latin typeface="Times New Roman"/>
                <a:cs typeface="Times New Roman"/>
              </a:rPr>
              <a:t>a</a:t>
            </a:r>
            <a:r>
              <a:rPr sz="2000" i="1" dirty="0">
                <a:latin typeface="Times New Roman"/>
                <a:cs typeface="Times New Roman"/>
              </a:rPr>
              <a:t>n time </a:t>
            </a:r>
            <a:r>
              <a:rPr sz="2000" i="1" spc="-14" dirty="0">
                <a:latin typeface="Times New Roman"/>
                <a:cs typeface="Times New Roman"/>
              </a:rPr>
              <a:t>t</a:t>
            </a:r>
            <a:r>
              <a:rPr sz="2000" i="1" dirty="0">
                <a:latin typeface="Times New Roman"/>
                <a:cs typeface="Times New Roman"/>
              </a:rPr>
              <a:t>o</a:t>
            </a:r>
            <a:r>
              <a:rPr sz="2000" i="1" spc="14" dirty="0">
                <a:latin typeface="Times New Roman"/>
                <a:cs typeface="Times New Roman"/>
              </a:rPr>
              <a:t> </a:t>
            </a:r>
            <a:r>
              <a:rPr sz="2000" i="1" spc="-69" dirty="0">
                <a:latin typeface="Times New Roman"/>
                <a:cs typeface="Times New Roman"/>
              </a:rPr>
              <a:t>r</a:t>
            </a:r>
            <a:r>
              <a:rPr sz="2000" i="1" spc="-44" dirty="0">
                <a:latin typeface="Times New Roman"/>
                <a:cs typeface="Times New Roman"/>
              </a:rPr>
              <a:t>e</a:t>
            </a:r>
            <a:r>
              <a:rPr sz="2000" i="1" spc="-4" dirty="0">
                <a:latin typeface="Times New Roman"/>
                <a:cs typeface="Times New Roman"/>
              </a:rPr>
              <a:t>p</a:t>
            </a:r>
            <a:r>
              <a:rPr sz="2000" i="1" spc="4" dirty="0">
                <a:latin typeface="Times New Roman"/>
                <a:cs typeface="Times New Roman"/>
              </a:rPr>
              <a:t>a</a:t>
            </a:r>
            <a:r>
              <a:rPr sz="2000" i="1" spc="-4" dirty="0">
                <a:latin typeface="Times New Roman"/>
                <a:cs typeface="Times New Roman"/>
              </a:rPr>
              <a:t>ir</a:t>
            </a:r>
            <a:endParaRPr sz="2000" dirty="0">
              <a:latin typeface="Times New Roman"/>
              <a:cs typeface="Times New Roman"/>
            </a:endParaRPr>
          </a:p>
          <a:p>
            <a:pPr marL="364744" indent="-342900">
              <a:lnSpc>
                <a:spcPct val="95825"/>
              </a:lnSpc>
              <a:spcBef>
                <a:spcPts val="568"/>
              </a:spcBef>
              <a:buFont typeface="Wingdings" panose="05000000000000000000" pitchFamily="2" charset="2"/>
              <a:buChar char="Ø"/>
            </a:pPr>
            <a:r>
              <a:rPr sz="2000" dirty="0">
                <a:latin typeface="Times New Roman"/>
                <a:cs typeface="Times New Roman"/>
              </a:rPr>
              <a:t>Dis</a:t>
            </a:r>
            <a:r>
              <a:rPr sz="2000" spc="4" dirty="0">
                <a:latin typeface="Times New Roman"/>
                <a:cs typeface="Times New Roman"/>
              </a:rPr>
              <a:t>po</a:t>
            </a:r>
            <a:r>
              <a:rPr sz="2000" spc="-4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ibili</a:t>
            </a:r>
            <a:r>
              <a:rPr sz="2000" spc="-4" dirty="0">
                <a:latin typeface="Times New Roman"/>
                <a:cs typeface="Times New Roman"/>
              </a:rPr>
              <a:t>da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MTB</a:t>
            </a:r>
            <a:r>
              <a:rPr sz="2000" spc="-4" dirty="0">
                <a:latin typeface="Times New Roman"/>
                <a:cs typeface="Times New Roman"/>
              </a:rPr>
              <a:t>F</a:t>
            </a:r>
            <a:r>
              <a:rPr sz="2000" spc="-14" dirty="0">
                <a:latin typeface="Times New Roman"/>
                <a:cs typeface="Times New Roman"/>
              </a:rPr>
              <a:t>/</a:t>
            </a:r>
            <a:r>
              <a:rPr sz="2000" dirty="0">
                <a:latin typeface="Times New Roman"/>
                <a:cs typeface="Times New Roman"/>
              </a:rPr>
              <a:t>(</a:t>
            </a:r>
            <a:r>
              <a:rPr sz="2000" spc="-4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TBF +</a:t>
            </a:r>
            <a:r>
              <a:rPr sz="2000" spc="19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M</a:t>
            </a:r>
            <a:r>
              <a:rPr sz="2000" spc="-14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TR)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94872" y="4107978"/>
            <a:ext cx="190750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400" spc="4" dirty="0">
                <a:latin typeface="Times New Roman"/>
                <a:cs typeface="Times New Roman"/>
              </a:rPr>
              <a:t>P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38" dirty="0">
                <a:latin typeface="Times New Roman"/>
                <a:cs typeface="Times New Roman"/>
              </a:rPr>
              <a:t> </a:t>
            </a:r>
            <a:r>
              <a:rPr sz="2400" spc="-14" dirty="0">
                <a:latin typeface="Times New Roman"/>
                <a:cs typeface="Times New Roman"/>
              </a:rPr>
              <a:t>e</a:t>
            </a:r>
            <a:r>
              <a:rPr sz="2400" spc="4" dirty="0">
                <a:latin typeface="Times New Roman"/>
                <a:cs typeface="Times New Roman"/>
              </a:rPr>
              <a:t>j</a:t>
            </a:r>
            <a:r>
              <a:rPr sz="2400" spc="9" dirty="0">
                <a:latin typeface="Times New Roman"/>
                <a:cs typeface="Times New Roman"/>
              </a:rPr>
              <a:t>e</a:t>
            </a:r>
            <a:r>
              <a:rPr sz="2400" spc="-14" dirty="0">
                <a:latin typeface="Times New Roman"/>
                <a:cs typeface="Times New Roman"/>
              </a:rPr>
              <a:t>m</a:t>
            </a:r>
            <a:r>
              <a:rPr sz="2400" spc="19" dirty="0">
                <a:latin typeface="Times New Roman"/>
                <a:cs typeface="Times New Roman"/>
              </a:rPr>
              <a:t>p</a:t>
            </a:r>
            <a:r>
              <a:rPr sz="2400" spc="-9" dirty="0">
                <a:latin typeface="Times New Roman"/>
                <a:cs typeface="Times New Roman"/>
              </a:rPr>
              <a:t>l</a:t>
            </a:r>
            <a:r>
              <a:rPr sz="2400" spc="19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79394" y="5094070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lang="es-CO" sz="2400" dirty="0">
              <a:latin typeface="Times New Roman"/>
              <a:cs typeface="Times New Roman"/>
            </a:endParaRPr>
          </a:p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68294" y="4643047"/>
            <a:ext cx="6283655" cy="13896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550"/>
              </a:lnSpc>
              <a:spcBef>
                <a:spcPts val="127"/>
              </a:spcBef>
              <a:buFont typeface="Arial" panose="020B0604020202020204" pitchFamily="34" charset="0"/>
              <a:buChar char="•"/>
            </a:pPr>
            <a:r>
              <a:rPr sz="2000" dirty="0">
                <a:latin typeface="Times New Roman"/>
                <a:cs typeface="Times New Roman"/>
              </a:rPr>
              <a:t>La </a:t>
            </a:r>
            <a:r>
              <a:rPr sz="2000" spc="14" dirty="0">
                <a:latin typeface="Times New Roman"/>
                <a:cs typeface="Times New Roman"/>
              </a:rPr>
              <a:t>r</a:t>
            </a:r>
            <a:r>
              <a:rPr sz="2000" spc="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 no</a:t>
            </a:r>
            <a:r>
              <a:rPr sz="2000" spc="-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debe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spc="14" dirty="0">
                <a:latin typeface="Times New Roman"/>
                <a:cs typeface="Times New Roman"/>
              </a:rPr>
              <a:t>í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4" dirty="0">
                <a:latin typeface="Times New Roman"/>
                <a:cs typeface="Times New Roman"/>
              </a:rPr>
              <a:t>f</a:t>
            </a:r>
            <a:r>
              <a:rPr sz="2000" spc="-9" dirty="0">
                <a:latin typeface="Times New Roman"/>
                <a:cs typeface="Times New Roman"/>
              </a:rPr>
              <a:t>a</a:t>
            </a:r>
            <a:r>
              <a:rPr sz="2000" spc="14" dirty="0">
                <a:latin typeface="Times New Roman"/>
                <a:cs typeface="Times New Roman"/>
              </a:rPr>
              <a:t>l</a:t>
            </a:r>
            <a:r>
              <a:rPr sz="2000" spc="4" dirty="0">
                <a:latin typeface="Times New Roman"/>
                <a:cs typeface="Times New Roman"/>
              </a:rPr>
              <a:t>l</a:t>
            </a:r>
            <a:r>
              <a:rPr sz="2000" spc="-9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 </a:t>
            </a:r>
            <a:r>
              <a:rPr sz="2000" spc="-14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ás de </a:t>
            </a:r>
            <a:r>
              <a:rPr sz="2000" spc="4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na</a:t>
            </a:r>
            <a:r>
              <a:rPr sz="2000" spc="9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vez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cada</a:t>
            </a:r>
            <a:r>
              <a:rPr lang="es-CO"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4,000</a:t>
            </a:r>
            <a:r>
              <a:rPr lang="es-CO"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as </a:t>
            </a:r>
            <a:r>
              <a:rPr sz="2000" spc="4" dirty="0">
                <a:latin typeface="Times New Roman"/>
                <a:cs typeface="Times New Roman"/>
              </a:rPr>
              <a:t>(</a:t>
            </a:r>
            <a:r>
              <a:rPr sz="2000" dirty="0">
                <a:latin typeface="Times New Roman"/>
                <a:cs typeface="Times New Roman"/>
              </a:rPr>
              <a:t>166 </a:t>
            </a:r>
            <a:r>
              <a:rPr sz="2000" spc="-9" dirty="0">
                <a:latin typeface="Times New Roman"/>
                <a:cs typeface="Times New Roman"/>
              </a:rPr>
              <a:t>d</a:t>
            </a:r>
            <a:r>
              <a:rPr sz="2000" spc="9" dirty="0">
                <a:latin typeface="Times New Roman"/>
                <a:cs typeface="Times New Roman"/>
              </a:rPr>
              <a:t>í</a:t>
            </a:r>
            <a:r>
              <a:rPr sz="2000" dirty="0">
                <a:latin typeface="Times New Roman"/>
                <a:cs typeface="Times New Roman"/>
              </a:rPr>
              <a:t>as) y </a:t>
            </a:r>
            <a:r>
              <a:rPr sz="2000" spc="4" dirty="0">
                <a:latin typeface="Times New Roman"/>
                <a:cs typeface="Times New Roman"/>
              </a:rPr>
              <a:t>d</a:t>
            </a:r>
            <a:r>
              <a:rPr sz="2000" dirty="0">
                <a:latin typeface="Times New Roman"/>
                <a:cs typeface="Times New Roman"/>
              </a:rPr>
              <a:t>ebería pode</a:t>
            </a:r>
            <a:r>
              <a:rPr sz="2000" spc="4" dirty="0">
                <a:latin typeface="Times New Roman"/>
                <a:cs typeface="Times New Roman"/>
              </a:rPr>
              <a:t>rs</a:t>
            </a:r>
            <a:r>
              <a:rPr sz="2000" dirty="0">
                <a:latin typeface="Times New Roman"/>
                <a:cs typeface="Times New Roman"/>
              </a:rPr>
              <a:t>e 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pa</a:t>
            </a:r>
            <a:r>
              <a:rPr sz="2000" spc="4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ar </a:t>
            </a:r>
            <a:r>
              <a:rPr sz="2000" dirty="0" err="1">
                <a:latin typeface="Times New Roman"/>
                <a:cs typeface="Times New Roman"/>
              </a:rPr>
              <a:t>en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 err="1">
                <a:latin typeface="Times New Roman"/>
                <a:cs typeface="Times New Roman"/>
              </a:rPr>
              <a:t>una</a:t>
            </a:r>
            <a:r>
              <a:rPr lang="es-CO"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hora</a:t>
            </a:r>
            <a:r>
              <a:rPr lang="es-CO" sz="2000" dirty="0"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12700" marR="45720">
              <a:lnSpc>
                <a:spcPct val="95825"/>
              </a:lnSpc>
              <a:spcBef>
                <a:spcPts val="280"/>
              </a:spcBef>
            </a:pPr>
            <a:r>
              <a:rPr lang="es-MX" sz="2000" dirty="0"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4,000/4,0</a:t>
            </a:r>
            <a:r>
              <a:rPr sz="2000" spc="14" dirty="0">
                <a:solidFill>
                  <a:srgbClr val="0070C0"/>
                </a:solidFill>
                <a:latin typeface="Times New Roman"/>
                <a:cs typeface="Times New Roman"/>
              </a:rPr>
              <a:t>0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1 = 99.98% de d</a:t>
            </a:r>
            <a:r>
              <a:rPr sz="2000" spc="9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sponibil</a:t>
            </a:r>
            <a:r>
              <a:rPr sz="2000" spc="9" dirty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070C0"/>
                </a:solidFill>
                <a:latin typeface="Times New Roman"/>
                <a:cs typeface="Times New Roman"/>
              </a:rPr>
              <a:t>dad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79394" y="615350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495535" y="6465923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r>
              <a:rPr sz="2400" spc="4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334</TotalTime>
  <Words>2004</Words>
  <Application>Microsoft Office PowerPoint</Application>
  <PresentationFormat>Panorámica</PresentationFormat>
  <Paragraphs>448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5" baseType="lpstr">
      <vt:lpstr>Aptos</vt:lpstr>
      <vt:lpstr>Arial</vt:lpstr>
      <vt:lpstr>Bookman Old Style</vt:lpstr>
      <vt:lpstr>Calibri</vt:lpstr>
      <vt:lpstr>Gill Sans MT</vt:lpstr>
      <vt:lpstr>Times New Roman</vt:lpstr>
      <vt:lpstr>Wingdings</vt:lpstr>
      <vt:lpstr>Wingdings 3</vt:lpstr>
      <vt:lpstr>Origen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Jairo</dc:creator>
  <cp:lastModifiedBy>Jairo Hernández Gutiérrez</cp:lastModifiedBy>
  <cp:revision>53</cp:revision>
  <dcterms:modified xsi:type="dcterms:W3CDTF">2024-09-12T19:42:03Z</dcterms:modified>
</cp:coreProperties>
</file>