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8D639-75D7-4AEC-A55F-E7025B5F5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7DE9F8-0D89-4DF8-9191-82F32079B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41870F-18FD-4793-9768-10F48EAB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C33E-65DD-42B9-95FD-376A7B68E3AD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D0D5C9-22B7-4001-8CB0-5B4896B6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D85AF9-D867-4EFF-9CA3-023040C7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F440-ECEA-4B8C-8F99-557E549E0E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34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B5654-F0ED-40E8-9C51-89C3BE51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4B11B5-F7DD-4BE2-95DC-7B3893F21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BCB588-AAAC-494F-9131-A6D9941F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C33E-65DD-42B9-95FD-376A7B68E3AD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425797-5874-4C5A-8506-CA031977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3FC60D-BDB6-4984-8D13-7C60C8AC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F440-ECEA-4B8C-8F99-557E549E0E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005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B1C85E-CD84-4F40-896F-93D3F9E06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5035A6-5BCB-4232-80B7-F6EDD81E0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36F19C-08A4-4B2D-857A-84AE404F4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C33E-65DD-42B9-95FD-376A7B68E3AD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B3FBAF-E302-4484-B954-B59B1D772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1B582E-A44A-4CD0-9086-1645104A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F440-ECEA-4B8C-8F99-557E549E0E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625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4EFFC-25AF-49EF-BE75-F85F6983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BA14EE-4D00-45C9-A1D4-F0B07AA4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1AFF2-14F8-4747-94E8-3C0041F55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C33E-65DD-42B9-95FD-376A7B68E3AD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D70B7A-9F59-4D8B-86F6-0FFEC3146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2D0B08-83AE-4A00-984D-5AD8A1ED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F440-ECEA-4B8C-8F99-557E549E0E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738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A0D02-02CE-49D0-966D-2130A02A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147832-1B5A-4379-BA6A-A31AE9FEB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209994-1F61-4702-B721-A7E167E3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C33E-65DD-42B9-95FD-376A7B68E3AD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7BD6E9-7DD1-47B2-9AC5-3A0FCF08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68BD3B-DB98-42BF-A9D7-39280A6F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F440-ECEA-4B8C-8F99-557E549E0E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070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BD034-BD2F-46BF-8DE8-A9CF6238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955A7F-596F-415F-8901-EA71F38B1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FBEF1B-F934-49F1-9B04-011E28769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E70AFC-5AD0-44CD-A105-A62C0AA5E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C33E-65DD-42B9-95FD-376A7B68E3AD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BA5C21-1532-49C5-A726-813BD131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F410E0-A561-4D74-811E-4AE13016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F440-ECEA-4B8C-8F99-557E549E0E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830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70897-FF65-47B7-BA11-53EBF8AC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CF2532-5538-4060-BB50-566CD7E2C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54F977-6E39-4194-96C6-1317630E5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8B0EA1-BD8E-4BE3-92E7-09FA1E12A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99F081-5CC0-491D-8881-19B8D8AF0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8DD63C-EF90-43DC-BE58-4F13044E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C33E-65DD-42B9-95FD-376A7B68E3AD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BCB5-42B8-4C60-81DE-77AFF380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089330-E26D-4CFD-8E5E-76628918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F440-ECEA-4B8C-8F99-557E549E0E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063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5412F-02BB-499E-A23D-1AD3F226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424D7C-2123-4459-9FBC-1EC798C4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C33E-65DD-42B9-95FD-376A7B68E3AD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25EDC8-8DF4-4C7E-B034-E75686BC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E1A59E-9BD1-48E8-B525-8B136CF6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F440-ECEA-4B8C-8F99-557E549E0E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853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0CC83A-BF6D-409F-8237-D67B9952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C33E-65DD-42B9-95FD-376A7B68E3AD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FBDC22-F417-47B3-AD3C-E84AE783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EA2A14-1939-4C83-B400-1E79A301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F440-ECEA-4B8C-8F99-557E549E0E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531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22335-D40F-4598-B6A2-B4B2D0F0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AC9717-D44D-493C-9B79-743F76DA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1616D2-CE42-4528-BD92-30628C927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3FCE25-2211-41B2-B247-74367001C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C33E-65DD-42B9-95FD-376A7B68E3AD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8F6B17-4DAF-4F86-B418-83AF3F416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82DD22-A60B-4866-9539-384D457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F440-ECEA-4B8C-8F99-557E549E0E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971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7DEBA-7749-465C-88FF-B6EFA0477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5F6387-F420-4A5A-B6C4-9C1D928C4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14A738-E95C-4463-A7D5-49E811597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5F38DB-14BA-44F5-BCE6-05EE8665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C33E-65DD-42B9-95FD-376A7B68E3AD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409ABA-D801-43BB-8A09-FBB6D6DC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C9C19F-9C0F-494E-AA98-AAC7C155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F440-ECEA-4B8C-8F99-557E549E0E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140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275748-9776-4203-97ED-824373D82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AE709E-0D1F-46D2-B43A-FFE60619A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BEF91F-1F3E-4EDB-A06C-6EFCDC1BD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FC33E-65DD-42B9-95FD-376A7B68E3AD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C6D496-55C8-4494-8853-F00454DAA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252D7-D066-4433-BCD0-423959E39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4F440-ECEA-4B8C-8F99-557E549E0E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949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49FB9-28BB-446E-9BCF-B483C272A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/>
              <a:t>Find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Queen</a:t>
            </a:r>
          </a:p>
        </p:txBody>
      </p:sp>
    </p:spTree>
    <p:extLst>
      <p:ext uri="{BB962C8B-B14F-4D97-AF65-F5344CB8AC3E}">
        <p14:creationId xmlns:p14="http://schemas.microsoft.com/office/powerpoint/2010/main" val="381972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27ABCF8-321F-432E-99A0-99329F153378}"/>
              </a:ext>
            </a:extLst>
          </p:cNvPr>
          <p:cNvSpPr txBox="1"/>
          <p:nvPr/>
        </p:nvSpPr>
        <p:spPr>
          <a:xfrm>
            <a:off x="699939" y="339613"/>
            <a:ext cx="9556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 algorithm is a step-by-step plan for solving a problem or detailed set of steps that we follow to solve a particular problem.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E7DC77D-6928-4170-AFEF-FD6F78601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368" y="985944"/>
            <a:ext cx="6035563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7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8AA1F9-5E3F-4780-BC48-A43F33175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63" y="176167"/>
            <a:ext cx="618797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0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5AD46B3-F12A-4EB7-9FFD-ABACDD17E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437" y="216891"/>
            <a:ext cx="6020322" cy="64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D6C4C2-D9AC-4D56-B0CD-AE1802F99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329" y="0"/>
            <a:ext cx="6104149" cy="65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0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DE883A8-C454-4141-97E3-16DA3A026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93" y="0"/>
            <a:ext cx="6104149" cy="650042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7CD3F0A-2074-4B8E-8E74-D45017B4C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887" y="464515"/>
            <a:ext cx="5669771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01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</Words>
  <Application>Microsoft Office PowerPoint</Application>
  <PresentationFormat>Panorámica</PresentationFormat>
  <Paragraphs>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Find the Queen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the Queen</dc:title>
  <dc:creator>Jose Guillermo Guarnizo Marin</dc:creator>
  <cp:lastModifiedBy>Jose Guillermo Guarnizo Marin</cp:lastModifiedBy>
  <cp:revision>3</cp:revision>
  <dcterms:created xsi:type="dcterms:W3CDTF">2022-09-14T21:30:20Z</dcterms:created>
  <dcterms:modified xsi:type="dcterms:W3CDTF">2022-09-14T21:47:55Z</dcterms:modified>
</cp:coreProperties>
</file>