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 snapToObjects="1">
      <p:cViewPr varScale="1">
        <p:scale>
          <a:sx n="116" d="100"/>
          <a:sy n="116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31EC7-F5C0-4F91-BC77-A9BBA984D8C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997DCDB-E934-4FD2-AD93-7CF77E311927}">
      <dgm:prSet/>
      <dgm:spPr/>
      <dgm:t>
        <a:bodyPr/>
        <a:lstStyle/>
        <a:p>
          <a:pPr>
            <a:defRPr cap="all"/>
          </a:pPr>
          <a:r>
            <a:rPr lang="en-US"/>
            <a:t>- Comunicación e interacción</a:t>
          </a:r>
        </a:p>
      </dgm:t>
    </dgm:pt>
    <dgm:pt modelId="{FDF77674-B123-4F80-952D-84F1CA6E2A2A}" type="parTrans" cxnId="{D153DD22-A139-4518-93A8-0EEC53BB56FB}">
      <dgm:prSet/>
      <dgm:spPr/>
      <dgm:t>
        <a:bodyPr/>
        <a:lstStyle/>
        <a:p>
          <a:endParaRPr lang="en-US"/>
        </a:p>
      </dgm:t>
    </dgm:pt>
    <dgm:pt modelId="{228A75FD-6675-4486-A2D3-051799FBE0D5}" type="sibTrans" cxnId="{D153DD22-A139-4518-93A8-0EEC53BB56FB}">
      <dgm:prSet/>
      <dgm:spPr/>
      <dgm:t>
        <a:bodyPr/>
        <a:lstStyle/>
        <a:p>
          <a:endParaRPr lang="en-US"/>
        </a:p>
      </dgm:t>
    </dgm:pt>
    <dgm:pt modelId="{67E5E9E7-DEA6-462E-A367-A500BA7FA102}">
      <dgm:prSet/>
      <dgm:spPr/>
      <dgm:t>
        <a:bodyPr/>
        <a:lstStyle/>
        <a:p>
          <a:pPr>
            <a:defRPr cap="all"/>
          </a:pPr>
          <a:r>
            <a:rPr lang="en-US"/>
            <a:t>- Conductas repetitivas</a:t>
          </a:r>
        </a:p>
      </dgm:t>
    </dgm:pt>
    <dgm:pt modelId="{061F6EFA-935D-4B72-8845-F3396745548E}" type="parTrans" cxnId="{27531858-CE04-43A6-A319-5A06230515E6}">
      <dgm:prSet/>
      <dgm:spPr/>
      <dgm:t>
        <a:bodyPr/>
        <a:lstStyle/>
        <a:p>
          <a:endParaRPr lang="en-US"/>
        </a:p>
      </dgm:t>
    </dgm:pt>
    <dgm:pt modelId="{EB12AAEB-82C9-47D9-94F0-6F12AF8CFB7C}" type="sibTrans" cxnId="{27531858-CE04-43A6-A319-5A06230515E6}">
      <dgm:prSet/>
      <dgm:spPr/>
      <dgm:t>
        <a:bodyPr/>
        <a:lstStyle/>
        <a:p>
          <a:endParaRPr lang="en-US"/>
        </a:p>
      </dgm:t>
    </dgm:pt>
    <dgm:pt modelId="{7638BEB0-8B60-462E-B518-A8127129D4C6}">
      <dgm:prSet/>
      <dgm:spPr/>
      <dgm:t>
        <a:bodyPr/>
        <a:lstStyle/>
        <a:p>
          <a:pPr>
            <a:defRPr cap="all"/>
          </a:pPr>
          <a:r>
            <a:rPr lang="en-US"/>
            <a:t>- Procesamiento sensorial</a:t>
          </a:r>
        </a:p>
      </dgm:t>
    </dgm:pt>
    <dgm:pt modelId="{3FAFAE7E-720E-41A9-864C-E5F0DBCA11B5}" type="parTrans" cxnId="{F12972BD-AAD6-4FFE-9E30-7421AF2D6B46}">
      <dgm:prSet/>
      <dgm:spPr/>
      <dgm:t>
        <a:bodyPr/>
        <a:lstStyle/>
        <a:p>
          <a:endParaRPr lang="en-US"/>
        </a:p>
      </dgm:t>
    </dgm:pt>
    <dgm:pt modelId="{B82B145D-E49E-42E3-9A90-81A15826BF44}" type="sibTrans" cxnId="{F12972BD-AAD6-4FFE-9E30-7421AF2D6B46}">
      <dgm:prSet/>
      <dgm:spPr/>
      <dgm:t>
        <a:bodyPr/>
        <a:lstStyle/>
        <a:p>
          <a:endParaRPr lang="en-US"/>
        </a:p>
      </dgm:t>
    </dgm:pt>
    <dgm:pt modelId="{D1DBCFAC-6D09-41CC-892A-BC764D04D31D}" type="pres">
      <dgm:prSet presAssocID="{7C231EC7-F5C0-4F91-BC77-A9BBA984D8C4}" presName="root" presStyleCnt="0">
        <dgm:presLayoutVars>
          <dgm:dir/>
          <dgm:resizeHandles val="exact"/>
        </dgm:presLayoutVars>
      </dgm:prSet>
      <dgm:spPr/>
    </dgm:pt>
    <dgm:pt modelId="{28E47C5D-226D-479B-B46E-55C96B30ADCC}" type="pres">
      <dgm:prSet presAssocID="{8997DCDB-E934-4FD2-AD93-7CF77E311927}" presName="compNode" presStyleCnt="0"/>
      <dgm:spPr/>
    </dgm:pt>
    <dgm:pt modelId="{2DB6D3BB-BE39-4B5D-994C-B1A6C83026D1}" type="pres">
      <dgm:prSet presAssocID="{8997DCDB-E934-4FD2-AD93-7CF77E311927}" presName="iconBgRect" presStyleLbl="bgShp" presStyleIdx="0" presStyleCnt="3"/>
      <dgm:spPr/>
    </dgm:pt>
    <dgm:pt modelId="{DF4A92C1-E00A-43BA-A61A-F3DADBE48982}" type="pres">
      <dgm:prSet presAssocID="{8997DCDB-E934-4FD2-AD93-7CF77E311927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720615CB-229F-48BD-9268-7B8EEA40A114}" type="pres">
      <dgm:prSet presAssocID="{8997DCDB-E934-4FD2-AD93-7CF77E311927}" presName="spaceRect" presStyleCnt="0"/>
      <dgm:spPr/>
    </dgm:pt>
    <dgm:pt modelId="{0EA86A9A-39D8-441E-9DC3-2D033846C8F8}" type="pres">
      <dgm:prSet presAssocID="{8997DCDB-E934-4FD2-AD93-7CF77E311927}" presName="textRect" presStyleLbl="revTx" presStyleIdx="0" presStyleCnt="3">
        <dgm:presLayoutVars>
          <dgm:chMax val="1"/>
          <dgm:chPref val="1"/>
        </dgm:presLayoutVars>
      </dgm:prSet>
      <dgm:spPr/>
    </dgm:pt>
    <dgm:pt modelId="{08A2BE72-B809-45E5-95ED-C00291CFF260}" type="pres">
      <dgm:prSet presAssocID="{228A75FD-6675-4486-A2D3-051799FBE0D5}" presName="sibTrans" presStyleCnt="0"/>
      <dgm:spPr/>
    </dgm:pt>
    <dgm:pt modelId="{5BF3E583-A8F6-40B8-9CAE-6F51AC81F120}" type="pres">
      <dgm:prSet presAssocID="{67E5E9E7-DEA6-462E-A367-A500BA7FA102}" presName="compNode" presStyleCnt="0"/>
      <dgm:spPr/>
    </dgm:pt>
    <dgm:pt modelId="{0CC801A5-B96C-4F83-A13E-4EC78430D928}" type="pres">
      <dgm:prSet presAssocID="{67E5E9E7-DEA6-462E-A367-A500BA7FA102}" presName="iconBgRect" presStyleLbl="bgShp" presStyleIdx="1" presStyleCnt="3"/>
      <dgm:spPr/>
    </dgm:pt>
    <dgm:pt modelId="{6EA1F386-8193-405B-8244-C973EFEBA76E}" type="pres">
      <dgm:prSet presAssocID="{67E5E9E7-DEA6-462E-A367-A500BA7FA102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ile"/>
        </a:ext>
      </dgm:extLst>
    </dgm:pt>
    <dgm:pt modelId="{CDCB41D8-5FA4-4557-907F-69981F32C98E}" type="pres">
      <dgm:prSet presAssocID="{67E5E9E7-DEA6-462E-A367-A500BA7FA102}" presName="spaceRect" presStyleCnt="0"/>
      <dgm:spPr/>
    </dgm:pt>
    <dgm:pt modelId="{EA48ADA7-60BE-4A7B-A6EC-E590F0E6D3F6}" type="pres">
      <dgm:prSet presAssocID="{67E5E9E7-DEA6-462E-A367-A500BA7FA102}" presName="textRect" presStyleLbl="revTx" presStyleIdx="1" presStyleCnt="3">
        <dgm:presLayoutVars>
          <dgm:chMax val="1"/>
          <dgm:chPref val="1"/>
        </dgm:presLayoutVars>
      </dgm:prSet>
      <dgm:spPr/>
    </dgm:pt>
    <dgm:pt modelId="{4DDD0D2B-7156-4F7F-B59E-E86DA773087F}" type="pres">
      <dgm:prSet presAssocID="{EB12AAEB-82C9-47D9-94F0-6F12AF8CFB7C}" presName="sibTrans" presStyleCnt="0"/>
      <dgm:spPr/>
    </dgm:pt>
    <dgm:pt modelId="{EE061423-2057-4928-9B03-551810EE7CE4}" type="pres">
      <dgm:prSet presAssocID="{7638BEB0-8B60-462E-B518-A8127129D4C6}" presName="compNode" presStyleCnt="0"/>
      <dgm:spPr/>
    </dgm:pt>
    <dgm:pt modelId="{3F27C183-A318-41CE-A7BF-75E843B485D9}" type="pres">
      <dgm:prSet presAssocID="{7638BEB0-8B60-462E-B518-A8127129D4C6}" presName="iconBgRect" presStyleLbl="bgShp" presStyleIdx="2" presStyleCnt="3"/>
      <dgm:spPr/>
    </dgm:pt>
    <dgm:pt modelId="{771A5BF3-0BA2-4E86-9D08-E59C6DC774C6}" type="pres">
      <dgm:prSet presAssocID="{7638BEB0-8B60-462E-B518-A8127129D4C6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ebro"/>
        </a:ext>
      </dgm:extLst>
    </dgm:pt>
    <dgm:pt modelId="{FBA25E9A-6E71-4F77-8E94-AAA832E84B67}" type="pres">
      <dgm:prSet presAssocID="{7638BEB0-8B60-462E-B518-A8127129D4C6}" presName="spaceRect" presStyleCnt="0"/>
      <dgm:spPr/>
    </dgm:pt>
    <dgm:pt modelId="{7C47C17F-711C-4FAA-B97C-16ABCB736798}" type="pres">
      <dgm:prSet presAssocID="{7638BEB0-8B60-462E-B518-A8127129D4C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153DD22-A139-4518-93A8-0EEC53BB56FB}" srcId="{7C231EC7-F5C0-4F91-BC77-A9BBA984D8C4}" destId="{8997DCDB-E934-4FD2-AD93-7CF77E311927}" srcOrd="0" destOrd="0" parTransId="{FDF77674-B123-4F80-952D-84F1CA6E2A2A}" sibTransId="{228A75FD-6675-4486-A2D3-051799FBE0D5}"/>
    <dgm:cxn modelId="{27531858-CE04-43A6-A319-5A06230515E6}" srcId="{7C231EC7-F5C0-4F91-BC77-A9BBA984D8C4}" destId="{67E5E9E7-DEA6-462E-A367-A500BA7FA102}" srcOrd="1" destOrd="0" parTransId="{061F6EFA-935D-4B72-8845-F3396745548E}" sibTransId="{EB12AAEB-82C9-47D9-94F0-6F12AF8CFB7C}"/>
    <dgm:cxn modelId="{D3E99669-533C-41F8-AB09-169CCF577F2B}" type="presOf" srcId="{7C231EC7-F5C0-4F91-BC77-A9BBA984D8C4}" destId="{D1DBCFAC-6D09-41CC-892A-BC764D04D31D}" srcOrd="0" destOrd="0" presId="urn:microsoft.com/office/officeart/2018/5/layout/IconCircleLabelList"/>
    <dgm:cxn modelId="{64097ABB-21A6-45B7-8E80-F794070BCA65}" type="presOf" srcId="{67E5E9E7-DEA6-462E-A367-A500BA7FA102}" destId="{EA48ADA7-60BE-4A7B-A6EC-E590F0E6D3F6}" srcOrd="0" destOrd="0" presId="urn:microsoft.com/office/officeart/2018/5/layout/IconCircleLabelList"/>
    <dgm:cxn modelId="{F12972BD-AAD6-4FFE-9E30-7421AF2D6B46}" srcId="{7C231EC7-F5C0-4F91-BC77-A9BBA984D8C4}" destId="{7638BEB0-8B60-462E-B518-A8127129D4C6}" srcOrd="2" destOrd="0" parTransId="{3FAFAE7E-720E-41A9-864C-E5F0DBCA11B5}" sibTransId="{B82B145D-E49E-42E3-9A90-81A15826BF44}"/>
    <dgm:cxn modelId="{740564CA-0C3F-4E41-89AB-636D985BDF4E}" type="presOf" srcId="{7638BEB0-8B60-462E-B518-A8127129D4C6}" destId="{7C47C17F-711C-4FAA-B97C-16ABCB736798}" srcOrd="0" destOrd="0" presId="urn:microsoft.com/office/officeart/2018/5/layout/IconCircleLabelList"/>
    <dgm:cxn modelId="{F6EA86F3-2422-42E6-B348-3685751C2AAC}" type="presOf" srcId="{8997DCDB-E934-4FD2-AD93-7CF77E311927}" destId="{0EA86A9A-39D8-441E-9DC3-2D033846C8F8}" srcOrd="0" destOrd="0" presId="urn:microsoft.com/office/officeart/2018/5/layout/IconCircleLabelList"/>
    <dgm:cxn modelId="{F2996EA9-E413-44AD-8A05-4E1128D29D01}" type="presParOf" srcId="{D1DBCFAC-6D09-41CC-892A-BC764D04D31D}" destId="{28E47C5D-226D-479B-B46E-55C96B30ADCC}" srcOrd="0" destOrd="0" presId="urn:microsoft.com/office/officeart/2018/5/layout/IconCircleLabelList"/>
    <dgm:cxn modelId="{51E8DE4D-D547-46D3-AF4A-06EE29F1A684}" type="presParOf" srcId="{28E47C5D-226D-479B-B46E-55C96B30ADCC}" destId="{2DB6D3BB-BE39-4B5D-994C-B1A6C83026D1}" srcOrd="0" destOrd="0" presId="urn:microsoft.com/office/officeart/2018/5/layout/IconCircleLabelList"/>
    <dgm:cxn modelId="{CCF9B347-C7A7-425D-9D93-8C1A9FC98D82}" type="presParOf" srcId="{28E47C5D-226D-479B-B46E-55C96B30ADCC}" destId="{DF4A92C1-E00A-43BA-A61A-F3DADBE48982}" srcOrd="1" destOrd="0" presId="urn:microsoft.com/office/officeart/2018/5/layout/IconCircleLabelList"/>
    <dgm:cxn modelId="{56619555-E87A-4F93-BBD7-435523DEA917}" type="presParOf" srcId="{28E47C5D-226D-479B-B46E-55C96B30ADCC}" destId="{720615CB-229F-48BD-9268-7B8EEA40A114}" srcOrd="2" destOrd="0" presId="urn:microsoft.com/office/officeart/2018/5/layout/IconCircleLabelList"/>
    <dgm:cxn modelId="{7B78CEDE-F821-4045-BDC7-866F7857EF48}" type="presParOf" srcId="{28E47C5D-226D-479B-B46E-55C96B30ADCC}" destId="{0EA86A9A-39D8-441E-9DC3-2D033846C8F8}" srcOrd="3" destOrd="0" presId="urn:microsoft.com/office/officeart/2018/5/layout/IconCircleLabelList"/>
    <dgm:cxn modelId="{20A138D1-46C2-4ADC-A31E-2318B95950B3}" type="presParOf" srcId="{D1DBCFAC-6D09-41CC-892A-BC764D04D31D}" destId="{08A2BE72-B809-45E5-95ED-C00291CFF260}" srcOrd="1" destOrd="0" presId="urn:microsoft.com/office/officeart/2018/5/layout/IconCircleLabelList"/>
    <dgm:cxn modelId="{D0B34AA3-5458-4A85-A4B1-409F8DBF4248}" type="presParOf" srcId="{D1DBCFAC-6D09-41CC-892A-BC764D04D31D}" destId="{5BF3E583-A8F6-40B8-9CAE-6F51AC81F120}" srcOrd="2" destOrd="0" presId="urn:microsoft.com/office/officeart/2018/5/layout/IconCircleLabelList"/>
    <dgm:cxn modelId="{8A616D7F-3387-4CFF-8D33-EA2B1D238303}" type="presParOf" srcId="{5BF3E583-A8F6-40B8-9CAE-6F51AC81F120}" destId="{0CC801A5-B96C-4F83-A13E-4EC78430D928}" srcOrd="0" destOrd="0" presId="urn:microsoft.com/office/officeart/2018/5/layout/IconCircleLabelList"/>
    <dgm:cxn modelId="{8E560001-55BB-459E-80EC-CBD18E5D4EA9}" type="presParOf" srcId="{5BF3E583-A8F6-40B8-9CAE-6F51AC81F120}" destId="{6EA1F386-8193-405B-8244-C973EFEBA76E}" srcOrd="1" destOrd="0" presId="urn:microsoft.com/office/officeart/2018/5/layout/IconCircleLabelList"/>
    <dgm:cxn modelId="{39F7D772-D797-45EA-BFEA-AA9E62F5414E}" type="presParOf" srcId="{5BF3E583-A8F6-40B8-9CAE-6F51AC81F120}" destId="{CDCB41D8-5FA4-4557-907F-69981F32C98E}" srcOrd="2" destOrd="0" presId="urn:microsoft.com/office/officeart/2018/5/layout/IconCircleLabelList"/>
    <dgm:cxn modelId="{4C4F3F63-DBE1-41C5-ADE2-29C6D182569D}" type="presParOf" srcId="{5BF3E583-A8F6-40B8-9CAE-6F51AC81F120}" destId="{EA48ADA7-60BE-4A7B-A6EC-E590F0E6D3F6}" srcOrd="3" destOrd="0" presId="urn:microsoft.com/office/officeart/2018/5/layout/IconCircleLabelList"/>
    <dgm:cxn modelId="{5F903275-4C82-4FC8-B024-2E23B27FDA18}" type="presParOf" srcId="{D1DBCFAC-6D09-41CC-892A-BC764D04D31D}" destId="{4DDD0D2B-7156-4F7F-B59E-E86DA773087F}" srcOrd="3" destOrd="0" presId="urn:microsoft.com/office/officeart/2018/5/layout/IconCircleLabelList"/>
    <dgm:cxn modelId="{8B914B8D-044B-40E1-A8D5-1CED2BE24A6D}" type="presParOf" srcId="{D1DBCFAC-6D09-41CC-892A-BC764D04D31D}" destId="{EE061423-2057-4928-9B03-551810EE7CE4}" srcOrd="4" destOrd="0" presId="urn:microsoft.com/office/officeart/2018/5/layout/IconCircleLabelList"/>
    <dgm:cxn modelId="{162791D6-6AFE-4D22-B4D9-8C2457F23AE0}" type="presParOf" srcId="{EE061423-2057-4928-9B03-551810EE7CE4}" destId="{3F27C183-A318-41CE-A7BF-75E843B485D9}" srcOrd="0" destOrd="0" presId="urn:microsoft.com/office/officeart/2018/5/layout/IconCircleLabelList"/>
    <dgm:cxn modelId="{82EA50B0-CBB2-42F3-8585-9D70086551B7}" type="presParOf" srcId="{EE061423-2057-4928-9B03-551810EE7CE4}" destId="{771A5BF3-0BA2-4E86-9D08-E59C6DC774C6}" srcOrd="1" destOrd="0" presId="urn:microsoft.com/office/officeart/2018/5/layout/IconCircleLabelList"/>
    <dgm:cxn modelId="{BA7015EB-93EF-452D-8E7D-505F862F40DB}" type="presParOf" srcId="{EE061423-2057-4928-9B03-551810EE7CE4}" destId="{FBA25E9A-6E71-4F77-8E94-AAA832E84B67}" srcOrd="2" destOrd="0" presId="urn:microsoft.com/office/officeart/2018/5/layout/IconCircleLabelList"/>
    <dgm:cxn modelId="{B91E4CC0-337F-4E1C-82C3-925F6BDB661B}" type="presParOf" srcId="{EE061423-2057-4928-9B03-551810EE7CE4}" destId="{7C47C17F-711C-4FAA-B97C-16ABCB7367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77A68-57D1-4AF8-8EAF-A3B07E72209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05010E4-D495-43A5-9FE1-F10C20F45396}">
      <dgm:prSet/>
      <dgm:spPr/>
      <dgm:t>
        <a:bodyPr/>
        <a:lstStyle/>
        <a:p>
          <a:r>
            <a:rPr lang="en-US"/>
            <a:t>Término anteriormente usado dentro del autismo</a:t>
          </a:r>
        </a:p>
      </dgm:t>
    </dgm:pt>
    <dgm:pt modelId="{E2503ED7-91BB-47A3-9C11-A74B3EEE1874}" type="parTrans" cxnId="{22457CFB-554B-4222-A175-E7D635BD92A7}">
      <dgm:prSet/>
      <dgm:spPr/>
      <dgm:t>
        <a:bodyPr/>
        <a:lstStyle/>
        <a:p>
          <a:endParaRPr lang="en-US"/>
        </a:p>
      </dgm:t>
    </dgm:pt>
    <dgm:pt modelId="{3BCD9628-58E5-4CF7-80B8-CB73BD9763EC}" type="sibTrans" cxnId="{22457CFB-554B-4222-A175-E7D635BD92A7}">
      <dgm:prSet/>
      <dgm:spPr/>
      <dgm:t>
        <a:bodyPr/>
        <a:lstStyle/>
        <a:p>
          <a:endParaRPr lang="en-US"/>
        </a:p>
      </dgm:t>
    </dgm:pt>
    <dgm:pt modelId="{6D7B3CA7-260D-4BDC-8C4C-228BD1D347BB}">
      <dgm:prSet/>
      <dgm:spPr/>
      <dgm:t>
        <a:bodyPr/>
        <a:lstStyle/>
        <a:p>
          <a:r>
            <a:rPr lang="en-US"/>
            <a:t>Personas con buena capacidad cognitiva y lenguaje desarrollado</a:t>
          </a:r>
        </a:p>
      </dgm:t>
    </dgm:pt>
    <dgm:pt modelId="{EE703BFC-EF30-4AFA-8EEC-9CFC1F30A9A9}" type="parTrans" cxnId="{C21D0168-9C92-4B87-838F-55D8C927B3A7}">
      <dgm:prSet/>
      <dgm:spPr/>
      <dgm:t>
        <a:bodyPr/>
        <a:lstStyle/>
        <a:p>
          <a:endParaRPr lang="en-US"/>
        </a:p>
      </dgm:t>
    </dgm:pt>
    <dgm:pt modelId="{72850BAF-19C4-4162-B868-C3ADAE4E7F76}" type="sibTrans" cxnId="{C21D0168-9C92-4B87-838F-55D8C927B3A7}">
      <dgm:prSet/>
      <dgm:spPr/>
      <dgm:t>
        <a:bodyPr/>
        <a:lstStyle/>
        <a:p>
          <a:endParaRPr lang="en-US"/>
        </a:p>
      </dgm:t>
    </dgm:pt>
    <dgm:pt modelId="{CC29377B-4F19-4B49-ABB6-22A3A19F4904}" type="pres">
      <dgm:prSet presAssocID="{55177A68-57D1-4AF8-8EAF-A3B07E72209D}" presName="root" presStyleCnt="0">
        <dgm:presLayoutVars>
          <dgm:dir/>
          <dgm:resizeHandles val="exact"/>
        </dgm:presLayoutVars>
      </dgm:prSet>
      <dgm:spPr/>
    </dgm:pt>
    <dgm:pt modelId="{8CDE9D99-CF1F-4DC9-AFA8-7FF941E82CF5}" type="pres">
      <dgm:prSet presAssocID="{905010E4-D495-43A5-9FE1-F10C20F45396}" presName="compNode" presStyleCnt="0"/>
      <dgm:spPr/>
    </dgm:pt>
    <dgm:pt modelId="{15910C0E-B169-4667-B7A6-98E5A2CB9680}" type="pres">
      <dgm:prSet presAssocID="{905010E4-D495-43A5-9FE1-F10C20F4539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mpecabezas"/>
        </a:ext>
      </dgm:extLst>
    </dgm:pt>
    <dgm:pt modelId="{EAC82987-DC75-4CC7-B3AF-D12442CABE53}" type="pres">
      <dgm:prSet presAssocID="{905010E4-D495-43A5-9FE1-F10C20F45396}" presName="spaceRect" presStyleCnt="0"/>
      <dgm:spPr/>
    </dgm:pt>
    <dgm:pt modelId="{1FC060FD-81EA-403C-AB42-19772F79640C}" type="pres">
      <dgm:prSet presAssocID="{905010E4-D495-43A5-9FE1-F10C20F45396}" presName="textRect" presStyleLbl="revTx" presStyleIdx="0" presStyleCnt="2">
        <dgm:presLayoutVars>
          <dgm:chMax val="1"/>
          <dgm:chPref val="1"/>
        </dgm:presLayoutVars>
      </dgm:prSet>
      <dgm:spPr/>
    </dgm:pt>
    <dgm:pt modelId="{81D27A0A-3614-456A-B67D-36B805C58E2B}" type="pres">
      <dgm:prSet presAssocID="{3BCD9628-58E5-4CF7-80B8-CB73BD9763EC}" presName="sibTrans" presStyleCnt="0"/>
      <dgm:spPr/>
    </dgm:pt>
    <dgm:pt modelId="{C70BF56B-A9D8-4479-A6D9-DD512A9C7C39}" type="pres">
      <dgm:prSet presAssocID="{6D7B3CA7-260D-4BDC-8C4C-228BD1D347BB}" presName="compNode" presStyleCnt="0"/>
      <dgm:spPr/>
    </dgm:pt>
    <dgm:pt modelId="{F79E6AC9-FF70-4365-96D7-F662923E1036}" type="pres">
      <dgm:prSet presAssocID="{6D7B3CA7-260D-4BDC-8C4C-228BD1D347B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2234D18-9818-4729-8901-CA0E753D35CF}" type="pres">
      <dgm:prSet presAssocID="{6D7B3CA7-260D-4BDC-8C4C-228BD1D347BB}" presName="spaceRect" presStyleCnt="0"/>
      <dgm:spPr/>
    </dgm:pt>
    <dgm:pt modelId="{AA30D27F-7E40-43FA-A71F-AF9DAAF3216D}" type="pres">
      <dgm:prSet presAssocID="{6D7B3CA7-260D-4BDC-8C4C-228BD1D347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673204B-D6CE-4601-AA8E-4D90295ED51E}" type="presOf" srcId="{6D7B3CA7-260D-4BDC-8C4C-228BD1D347BB}" destId="{AA30D27F-7E40-43FA-A71F-AF9DAAF3216D}" srcOrd="0" destOrd="0" presId="urn:microsoft.com/office/officeart/2018/2/layout/IconLabelList"/>
    <dgm:cxn modelId="{8B1DB960-A557-4886-9C3A-56177DFA17CD}" type="presOf" srcId="{905010E4-D495-43A5-9FE1-F10C20F45396}" destId="{1FC060FD-81EA-403C-AB42-19772F79640C}" srcOrd="0" destOrd="0" presId="urn:microsoft.com/office/officeart/2018/2/layout/IconLabelList"/>
    <dgm:cxn modelId="{C21D0168-9C92-4B87-838F-55D8C927B3A7}" srcId="{55177A68-57D1-4AF8-8EAF-A3B07E72209D}" destId="{6D7B3CA7-260D-4BDC-8C4C-228BD1D347BB}" srcOrd="1" destOrd="0" parTransId="{EE703BFC-EF30-4AFA-8EEC-9CFC1F30A9A9}" sibTransId="{72850BAF-19C4-4162-B868-C3ADAE4E7F76}"/>
    <dgm:cxn modelId="{D4E6329B-B1F6-47B9-9A5B-D934AC8508AF}" type="presOf" srcId="{55177A68-57D1-4AF8-8EAF-A3B07E72209D}" destId="{CC29377B-4F19-4B49-ABB6-22A3A19F4904}" srcOrd="0" destOrd="0" presId="urn:microsoft.com/office/officeart/2018/2/layout/IconLabelList"/>
    <dgm:cxn modelId="{22457CFB-554B-4222-A175-E7D635BD92A7}" srcId="{55177A68-57D1-4AF8-8EAF-A3B07E72209D}" destId="{905010E4-D495-43A5-9FE1-F10C20F45396}" srcOrd="0" destOrd="0" parTransId="{E2503ED7-91BB-47A3-9C11-A74B3EEE1874}" sibTransId="{3BCD9628-58E5-4CF7-80B8-CB73BD9763EC}"/>
    <dgm:cxn modelId="{2C764211-05F6-4549-8284-FF4A55068A8B}" type="presParOf" srcId="{CC29377B-4F19-4B49-ABB6-22A3A19F4904}" destId="{8CDE9D99-CF1F-4DC9-AFA8-7FF941E82CF5}" srcOrd="0" destOrd="0" presId="urn:microsoft.com/office/officeart/2018/2/layout/IconLabelList"/>
    <dgm:cxn modelId="{55025108-B6C4-48B2-ABB0-FF1A6615BCEC}" type="presParOf" srcId="{8CDE9D99-CF1F-4DC9-AFA8-7FF941E82CF5}" destId="{15910C0E-B169-4667-B7A6-98E5A2CB9680}" srcOrd="0" destOrd="0" presId="urn:microsoft.com/office/officeart/2018/2/layout/IconLabelList"/>
    <dgm:cxn modelId="{7C388027-8687-4283-8B38-406E6DC67080}" type="presParOf" srcId="{8CDE9D99-CF1F-4DC9-AFA8-7FF941E82CF5}" destId="{EAC82987-DC75-4CC7-B3AF-D12442CABE53}" srcOrd="1" destOrd="0" presId="urn:microsoft.com/office/officeart/2018/2/layout/IconLabelList"/>
    <dgm:cxn modelId="{C5150CEB-45AE-40A8-958B-3EEA8928A242}" type="presParOf" srcId="{8CDE9D99-CF1F-4DC9-AFA8-7FF941E82CF5}" destId="{1FC060FD-81EA-403C-AB42-19772F79640C}" srcOrd="2" destOrd="0" presId="urn:microsoft.com/office/officeart/2018/2/layout/IconLabelList"/>
    <dgm:cxn modelId="{7D989BC1-56B2-4242-9F20-943244B867AB}" type="presParOf" srcId="{CC29377B-4F19-4B49-ABB6-22A3A19F4904}" destId="{81D27A0A-3614-456A-B67D-36B805C58E2B}" srcOrd="1" destOrd="0" presId="urn:microsoft.com/office/officeart/2018/2/layout/IconLabelList"/>
    <dgm:cxn modelId="{94B333C1-2E65-46BA-A9FF-1AAC298E3662}" type="presParOf" srcId="{CC29377B-4F19-4B49-ABB6-22A3A19F4904}" destId="{C70BF56B-A9D8-4479-A6D9-DD512A9C7C39}" srcOrd="2" destOrd="0" presId="urn:microsoft.com/office/officeart/2018/2/layout/IconLabelList"/>
    <dgm:cxn modelId="{CD026815-5EB9-4F28-AFA9-0A5190F4F9D5}" type="presParOf" srcId="{C70BF56B-A9D8-4479-A6D9-DD512A9C7C39}" destId="{F79E6AC9-FF70-4365-96D7-F662923E1036}" srcOrd="0" destOrd="0" presId="urn:microsoft.com/office/officeart/2018/2/layout/IconLabelList"/>
    <dgm:cxn modelId="{E91DF20F-456F-4871-9CCA-54F6D9D7EA04}" type="presParOf" srcId="{C70BF56B-A9D8-4479-A6D9-DD512A9C7C39}" destId="{72234D18-9818-4729-8901-CA0E753D35CF}" srcOrd="1" destOrd="0" presId="urn:microsoft.com/office/officeart/2018/2/layout/IconLabelList"/>
    <dgm:cxn modelId="{D595A200-889A-4440-969D-A31994DB8A0A}" type="presParOf" srcId="{C70BF56B-A9D8-4479-A6D9-DD512A9C7C39}" destId="{AA30D27F-7E40-43FA-A71F-AF9DAAF321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F1D48-1EE8-452A-A0DB-7022A06AD8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1ACE77-09E1-46D6-9EB1-AF8D1B5F97CD}">
      <dgm:prSet/>
      <dgm:spPr/>
      <dgm:t>
        <a:bodyPr/>
        <a:lstStyle/>
        <a:p>
          <a:pPr>
            <a:defRPr cap="all"/>
          </a:pPr>
          <a:r>
            <a:rPr lang="en-US"/>
            <a:t>Ya no es diagnóstico clínico</a:t>
          </a:r>
        </a:p>
      </dgm:t>
    </dgm:pt>
    <dgm:pt modelId="{314F9C56-5183-49A8-8BAA-14111B724139}" type="parTrans" cxnId="{83418D7C-CDE8-4C29-A3B2-12159F722143}">
      <dgm:prSet/>
      <dgm:spPr/>
      <dgm:t>
        <a:bodyPr/>
        <a:lstStyle/>
        <a:p>
          <a:endParaRPr lang="en-US"/>
        </a:p>
      </dgm:t>
    </dgm:pt>
    <dgm:pt modelId="{CC16F8F3-C24A-469F-AD84-FC009D249578}" type="sibTrans" cxnId="{83418D7C-CDE8-4C29-A3B2-12159F722143}">
      <dgm:prSet/>
      <dgm:spPr/>
      <dgm:t>
        <a:bodyPr/>
        <a:lstStyle/>
        <a:p>
          <a:endParaRPr lang="en-US"/>
        </a:p>
      </dgm:t>
    </dgm:pt>
    <dgm:pt modelId="{3E651DC0-9B6A-4646-ADA8-B1114FC7168B}">
      <dgm:prSet/>
      <dgm:spPr/>
      <dgm:t>
        <a:bodyPr/>
        <a:lstStyle/>
        <a:p>
          <a:pPr>
            <a:defRPr cap="all"/>
          </a:pPr>
          <a:r>
            <a:rPr lang="en-US"/>
            <a:t>Hace parte del espectro autista</a:t>
          </a:r>
        </a:p>
      </dgm:t>
    </dgm:pt>
    <dgm:pt modelId="{101CFA6E-0C97-40C8-A5AB-2F1027C824FC}" type="parTrans" cxnId="{F75AAEA9-E133-4D22-9181-79EE3D761E22}">
      <dgm:prSet/>
      <dgm:spPr/>
      <dgm:t>
        <a:bodyPr/>
        <a:lstStyle/>
        <a:p>
          <a:endParaRPr lang="en-US"/>
        </a:p>
      </dgm:t>
    </dgm:pt>
    <dgm:pt modelId="{34D42EE7-4680-4217-B523-D5B8A3473F4C}" type="sibTrans" cxnId="{F75AAEA9-E133-4D22-9181-79EE3D761E22}">
      <dgm:prSet/>
      <dgm:spPr/>
      <dgm:t>
        <a:bodyPr/>
        <a:lstStyle/>
        <a:p>
          <a:endParaRPr lang="en-US"/>
        </a:p>
      </dgm:t>
    </dgm:pt>
    <dgm:pt modelId="{AD94BC08-72CA-4779-9B53-503BBBCE83E4}">
      <dgm:prSet/>
      <dgm:spPr/>
      <dgm:t>
        <a:bodyPr/>
        <a:lstStyle/>
        <a:p>
          <a:pPr>
            <a:defRPr cap="all"/>
          </a:pPr>
          <a:r>
            <a:rPr lang="en-US"/>
            <a:t>Se asocia a TEA nivel 1 (apoyo leve)</a:t>
          </a:r>
        </a:p>
      </dgm:t>
    </dgm:pt>
    <dgm:pt modelId="{E53C9F0A-3E8A-4FEF-B774-556EEF4734C4}" type="parTrans" cxnId="{CB775293-50C5-41B5-8A58-8F67C604B446}">
      <dgm:prSet/>
      <dgm:spPr/>
      <dgm:t>
        <a:bodyPr/>
        <a:lstStyle/>
        <a:p>
          <a:endParaRPr lang="en-US"/>
        </a:p>
      </dgm:t>
    </dgm:pt>
    <dgm:pt modelId="{6E6BEC4C-D423-4A63-8CEC-A4D0B8680874}" type="sibTrans" cxnId="{CB775293-50C5-41B5-8A58-8F67C604B446}">
      <dgm:prSet/>
      <dgm:spPr/>
      <dgm:t>
        <a:bodyPr/>
        <a:lstStyle/>
        <a:p>
          <a:endParaRPr lang="en-US"/>
        </a:p>
      </dgm:t>
    </dgm:pt>
    <dgm:pt modelId="{D29E5C65-7521-4408-AED1-8C3D2607EC7D}" type="pres">
      <dgm:prSet presAssocID="{710F1D48-1EE8-452A-A0DB-7022A06AD86E}" presName="root" presStyleCnt="0">
        <dgm:presLayoutVars>
          <dgm:dir/>
          <dgm:resizeHandles val="exact"/>
        </dgm:presLayoutVars>
      </dgm:prSet>
      <dgm:spPr/>
    </dgm:pt>
    <dgm:pt modelId="{BB42266B-848F-4BFB-BD43-43F52CEB6F52}" type="pres">
      <dgm:prSet presAssocID="{D81ACE77-09E1-46D6-9EB1-AF8D1B5F97CD}" presName="compNode" presStyleCnt="0"/>
      <dgm:spPr/>
    </dgm:pt>
    <dgm:pt modelId="{1DBECB18-6F01-4E7E-BFF4-AF19D4A596AF}" type="pres">
      <dgm:prSet presAssocID="{D81ACE77-09E1-46D6-9EB1-AF8D1B5F97CD}" presName="iconBgRect" presStyleLbl="bgShp" presStyleIdx="0" presStyleCnt="3"/>
      <dgm:spPr/>
    </dgm:pt>
    <dgm:pt modelId="{A7A0C566-4BA3-45A8-BDF7-F04310E5BA50}" type="pres">
      <dgm:prSet presAssocID="{D81ACE77-09E1-46D6-9EB1-AF8D1B5F97C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3A83B570-30EA-4F60-BBB3-7836F499E451}" type="pres">
      <dgm:prSet presAssocID="{D81ACE77-09E1-46D6-9EB1-AF8D1B5F97CD}" presName="spaceRect" presStyleCnt="0"/>
      <dgm:spPr/>
    </dgm:pt>
    <dgm:pt modelId="{AC7E1294-F552-463D-A191-DE5D70276BFC}" type="pres">
      <dgm:prSet presAssocID="{D81ACE77-09E1-46D6-9EB1-AF8D1B5F97CD}" presName="textRect" presStyleLbl="revTx" presStyleIdx="0" presStyleCnt="3">
        <dgm:presLayoutVars>
          <dgm:chMax val="1"/>
          <dgm:chPref val="1"/>
        </dgm:presLayoutVars>
      </dgm:prSet>
      <dgm:spPr/>
    </dgm:pt>
    <dgm:pt modelId="{B5E6FCF5-6F61-4AA0-9BCC-6A15F6C922BB}" type="pres">
      <dgm:prSet presAssocID="{CC16F8F3-C24A-469F-AD84-FC009D249578}" presName="sibTrans" presStyleCnt="0"/>
      <dgm:spPr/>
    </dgm:pt>
    <dgm:pt modelId="{EB403617-A00D-4568-974E-EDD6AFF87F20}" type="pres">
      <dgm:prSet presAssocID="{3E651DC0-9B6A-4646-ADA8-B1114FC7168B}" presName="compNode" presStyleCnt="0"/>
      <dgm:spPr/>
    </dgm:pt>
    <dgm:pt modelId="{ED2DD169-FAE9-47C0-9F02-7A396C441AFD}" type="pres">
      <dgm:prSet presAssocID="{3E651DC0-9B6A-4646-ADA8-B1114FC7168B}" presName="iconBgRect" presStyleLbl="bgShp" presStyleIdx="1" presStyleCnt="3"/>
      <dgm:spPr/>
    </dgm:pt>
    <dgm:pt modelId="{7D2213D3-1464-4C34-8D05-27DEC0944317}" type="pres">
      <dgm:prSet presAssocID="{3E651DC0-9B6A-4646-ADA8-B1114FC7168B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81BB49D-293D-4FA7-8FAB-7DDF804E0A4F}" type="pres">
      <dgm:prSet presAssocID="{3E651DC0-9B6A-4646-ADA8-B1114FC7168B}" presName="spaceRect" presStyleCnt="0"/>
      <dgm:spPr/>
    </dgm:pt>
    <dgm:pt modelId="{DEF557A2-78F4-411D-8B4A-820821AEAC77}" type="pres">
      <dgm:prSet presAssocID="{3E651DC0-9B6A-4646-ADA8-B1114FC7168B}" presName="textRect" presStyleLbl="revTx" presStyleIdx="1" presStyleCnt="3">
        <dgm:presLayoutVars>
          <dgm:chMax val="1"/>
          <dgm:chPref val="1"/>
        </dgm:presLayoutVars>
      </dgm:prSet>
      <dgm:spPr/>
    </dgm:pt>
    <dgm:pt modelId="{C2929FD8-D495-4DB0-9769-BFE05C2CED3E}" type="pres">
      <dgm:prSet presAssocID="{34D42EE7-4680-4217-B523-D5B8A3473F4C}" presName="sibTrans" presStyleCnt="0"/>
      <dgm:spPr/>
    </dgm:pt>
    <dgm:pt modelId="{836285B6-0180-465A-B5D2-FA6971ADC069}" type="pres">
      <dgm:prSet presAssocID="{AD94BC08-72CA-4779-9B53-503BBBCE83E4}" presName="compNode" presStyleCnt="0"/>
      <dgm:spPr/>
    </dgm:pt>
    <dgm:pt modelId="{B41A8EB5-560D-4C1C-A727-8A2C58354D62}" type="pres">
      <dgm:prSet presAssocID="{AD94BC08-72CA-4779-9B53-503BBBCE83E4}" presName="iconBgRect" presStyleLbl="bgShp" presStyleIdx="2" presStyleCnt="3"/>
      <dgm:spPr/>
    </dgm:pt>
    <dgm:pt modelId="{BC935E33-6719-4D9D-A8F9-712281CD91D5}" type="pres">
      <dgm:prSet presAssocID="{AD94BC08-72CA-4779-9B53-503BBBCE83E4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é"/>
        </a:ext>
      </dgm:extLst>
    </dgm:pt>
    <dgm:pt modelId="{9AE61383-83F0-4310-8DA0-29512E184F7F}" type="pres">
      <dgm:prSet presAssocID="{AD94BC08-72CA-4779-9B53-503BBBCE83E4}" presName="spaceRect" presStyleCnt="0"/>
      <dgm:spPr/>
    </dgm:pt>
    <dgm:pt modelId="{C105FB4B-FD3C-4E03-95F1-3DE3597B5A9D}" type="pres">
      <dgm:prSet presAssocID="{AD94BC08-72CA-4779-9B53-503BBBCE83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77C529-D778-478C-A5F1-1C731BE8156D}" type="presOf" srcId="{AD94BC08-72CA-4779-9B53-503BBBCE83E4}" destId="{C105FB4B-FD3C-4E03-95F1-3DE3597B5A9D}" srcOrd="0" destOrd="0" presId="urn:microsoft.com/office/officeart/2018/5/layout/IconCircleLabelList"/>
    <dgm:cxn modelId="{374C5162-93F2-4C78-9521-5CA979F75346}" type="presOf" srcId="{3E651DC0-9B6A-4646-ADA8-B1114FC7168B}" destId="{DEF557A2-78F4-411D-8B4A-820821AEAC77}" srcOrd="0" destOrd="0" presId="urn:microsoft.com/office/officeart/2018/5/layout/IconCircleLabelList"/>
    <dgm:cxn modelId="{EF6BC078-F4D8-4EDB-9749-6A40C9A64A15}" type="presOf" srcId="{710F1D48-1EE8-452A-A0DB-7022A06AD86E}" destId="{D29E5C65-7521-4408-AED1-8C3D2607EC7D}" srcOrd="0" destOrd="0" presId="urn:microsoft.com/office/officeart/2018/5/layout/IconCircleLabelList"/>
    <dgm:cxn modelId="{83418D7C-CDE8-4C29-A3B2-12159F722143}" srcId="{710F1D48-1EE8-452A-A0DB-7022A06AD86E}" destId="{D81ACE77-09E1-46D6-9EB1-AF8D1B5F97CD}" srcOrd="0" destOrd="0" parTransId="{314F9C56-5183-49A8-8BAA-14111B724139}" sibTransId="{CC16F8F3-C24A-469F-AD84-FC009D249578}"/>
    <dgm:cxn modelId="{CB775293-50C5-41B5-8A58-8F67C604B446}" srcId="{710F1D48-1EE8-452A-A0DB-7022A06AD86E}" destId="{AD94BC08-72CA-4779-9B53-503BBBCE83E4}" srcOrd="2" destOrd="0" parTransId="{E53C9F0A-3E8A-4FEF-B774-556EEF4734C4}" sibTransId="{6E6BEC4C-D423-4A63-8CEC-A4D0B8680874}"/>
    <dgm:cxn modelId="{4A823B95-C17E-4B33-ACA4-2C06BA101781}" type="presOf" srcId="{D81ACE77-09E1-46D6-9EB1-AF8D1B5F97CD}" destId="{AC7E1294-F552-463D-A191-DE5D70276BFC}" srcOrd="0" destOrd="0" presId="urn:microsoft.com/office/officeart/2018/5/layout/IconCircleLabelList"/>
    <dgm:cxn modelId="{F75AAEA9-E133-4D22-9181-79EE3D761E22}" srcId="{710F1D48-1EE8-452A-A0DB-7022A06AD86E}" destId="{3E651DC0-9B6A-4646-ADA8-B1114FC7168B}" srcOrd="1" destOrd="0" parTransId="{101CFA6E-0C97-40C8-A5AB-2F1027C824FC}" sibTransId="{34D42EE7-4680-4217-B523-D5B8A3473F4C}"/>
    <dgm:cxn modelId="{CEDBAA13-0EA7-421E-83A4-43440CD33AA1}" type="presParOf" srcId="{D29E5C65-7521-4408-AED1-8C3D2607EC7D}" destId="{BB42266B-848F-4BFB-BD43-43F52CEB6F52}" srcOrd="0" destOrd="0" presId="urn:microsoft.com/office/officeart/2018/5/layout/IconCircleLabelList"/>
    <dgm:cxn modelId="{06A5F127-24C8-4FC0-8D75-C2BC1DBD6345}" type="presParOf" srcId="{BB42266B-848F-4BFB-BD43-43F52CEB6F52}" destId="{1DBECB18-6F01-4E7E-BFF4-AF19D4A596AF}" srcOrd="0" destOrd="0" presId="urn:microsoft.com/office/officeart/2018/5/layout/IconCircleLabelList"/>
    <dgm:cxn modelId="{9499FCC8-C65F-4E5D-B691-1C8E267E5AC1}" type="presParOf" srcId="{BB42266B-848F-4BFB-BD43-43F52CEB6F52}" destId="{A7A0C566-4BA3-45A8-BDF7-F04310E5BA50}" srcOrd="1" destOrd="0" presId="urn:microsoft.com/office/officeart/2018/5/layout/IconCircleLabelList"/>
    <dgm:cxn modelId="{0B1F9D64-6B57-4DFA-AAA3-716B50CBE7BC}" type="presParOf" srcId="{BB42266B-848F-4BFB-BD43-43F52CEB6F52}" destId="{3A83B570-30EA-4F60-BBB3-7836F499E451}" srcOrd="2" destOrd="0" presId="urn:microsoft.com/office/officeart/2018/5/layout/IconCircleLabelList"/>
    <dgm:cxn modelId="{B99A2C0A-D56E-4EB2-AD07-91139784DBE5}" type="presParOf" srcId="{BB42266B-848F-4BFB-BD43-43F52CEB6F52}" destId="{AC7E1294-F552-463D-A191-DE5D70276BFC}" srcOrd="3" destOrd="0" presId="urn:microsoft.com/office/officeart/2018/5/layout/IconCircleLabelList"/>
    <dgm:cxn modelId="{654A4AED-0098-44C2-B879-F0E5069B29AA}" type="presParOf" srcId="{D29E5C65-7521-4408-AED1-8C3D2607EC7D}" destId="{B5E6FCF5-6F61-4AA0-9BCC-6A15F6C922BB}" srcOrd="1" destOrd="0" presId="urn:microsoft.com/office/officeart/2018/5/layout/IconCircleLabelList"/>
    <dgm:cxn modelId="{459E2A1B-EC39-4E69-83D3-B7775535F6C1}" type="presParOf" srcId="{D29E5C65-7521-4408-AED1-8C3D2607EC7D}" destId="{EB403617-A00D-4568-974E-EDD6AFF87F20}" srcOrd="2" destOrd="0" presId="urn:microsoft.com/office/officeart/2018/5/layout/IconCircleLabelList"/>
    <dgm:cxn modelId="{7FAB200B-D3D2-4C68-BEE2-CCCDA7DCA7EF}" type="presParOf" srcId="{EB403617-A00D-4568-974E-EDD6AFF87F20}" destId="{ED2DD169-FAE9-47C0-9F02-7A396C441AFD}" srcOrd="0" destOrd="0" presId="urn:microsoft.com/office/officeart/2018/5/layout/IconCircleLabelList"/>
    <dgm:cxn modelId="{022AEF75-6567-474C-937F-33F4AFF375B4}" type="presParOf" srcId="{EB403617-A00D-4568-974E-EDD6AFF87F20}" destId="{7D2213D3-1464-4C34-8D05-27DEC0944317}" srcOrd="1" destOrd="0" presId="urn:microsoft.com/office/officeart/2018/5/layout/IconCircleLabelList"/>
    <dgm:cxn modelId="{0537B3A4-B249-49D6-9F95-433F2035523A}" type="presParOf" srcId="{EB403617-A00D-4568-974E-EDD6AFF87F20}" destId="{D81BB49D-293D-4FA7-8FAB-7DDF804E0A4F}" srcOrd="2" destOrd="0" presId="urn:microsoft.com/office/officeart/2018/5/layout/IconCircleLabelList"/>
    <dgm:cxn modelId="{AF58925C-FFCE-4F27-AE9A-4F63D5D8853A}" type="presParOf" srcId="{EB403617-A00D-4568-974E-EDD6AFF87F20}" destId="{DEF557A2-78F4-411D-8B4A-820821AEAC77}" srcOrd="3" destOrd="0" presId="urn:microsoft.com/office/officeart/2018/5/layout/IconCircleLabelList"/>
    <dgm:cxn modelId="{82A7412D-BE13-4AA1-84DF-89EDB40DF379}" type="presParOf" srcId="{D29E5C65-7521-4408-AED1-8C3D2607EC7D}" destId="{C2929FD8-D495-4DB0-9769-BFE05C2CED3E}" srcOrd="3" destOrd="0" presId="urn:microsoft.com/office/officeart/2018/5/layout/IconCircleLabelList"/>
    <dgm:cxn modelId="{95BB7DBB-0888-4252-9190-5C62A467C34A}" type="presParOf" srcId="{D29E5C65-7521-4408-AED1-8C3D2607EC7D}" destId="{836285B6-0180-465A-B5D2-FA6971ADC069}" srcOrd="4" destOrd="0" presId="urn:microsoft.com/office/officeart/2018/5/layout/IconCircleLabelList"/>
    <dgm:cxn modelId="{BE78A203-7555-4D44-A722-499E5EAA41DB}" type="presParOf" srcId="{836285B6-0180-465A-B5D2-FA6971ADC069}" destId="{B41A8EB5-560D-4C1C-A727-8A2C58354D62}" srcOrd="0" destOrd="0" presId="urn:microsoft.com/office/officeart/2018/5/layout/IconCircleLabelList"/>
    <dgm:cxn modelId="{716E9212-CF2C-49FA-87BF-10AB9BB2A671}" type="presParOf" srcId="{836285B6-0180-465A-B5D2-FA6971ADC069}" destId="{BC935E33-6719-4D9D-A8F9-712281CD91D5}" srcOrd="1" destOrd="0" presId="urn:microsoft.com/office/officeart/2018/5/layout/IconCircleLabelList"/>
    <dgm:cxn modelId="{98BFDD65-D2E0-4899-9217-D04F039E2B28}" type="presParOf" srcId="{836285B6-0180-465A-B5D2-FA6971ADC069}" destId="{9AE61383-83F0-4310-8DA0-29512E184F7F}" srcOrd="2" destOrd="0" presId="urn:microsoft.com/office/officeart/2018/5/layout/IconCircleLabelList"/>
    <dgm:cxn modelId="{C30253C5-E0DF-48A2-BB79-991EEAF17D1F}" type="presParOf" srcId="{836285B6-0180-465A-B5D2-FA6971ADC069}" destId="{C105FB4B-FD3C-4E03-95F1-3DE3597B5A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25188-E91D-4D8C-84AA-06A314EBC8FE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9346D17-C5F4-48B6-8D41-D35273B6B8C7}">
      <dgm:prSet/>
      <dgm:spPr/>
      <dgm:t>
        <a:bodyPr/>
        <a:lstStyle/>
        <a:p>
          <a:r>
            <a:rPr lang="en-US"/>
            <a:t>No significa ausencia de necesidades</a:t>
          </a:r>
        </a:p>
      </dgm:t>
    </dgm:pt>
    <dgm:pt modelId="{6D31B3AC-E6C8-467B-95DD-C7A0CE71AF8A}" type="parTrans" cxnId="{D76B7B92-97A3-4047-BF58-B0A6E9ACEF84}">
      <dgm:prSet/>
      <dgm:spPr/>
      <dgm:t>
        <a:bodyPr/>
        <a:lstStyle/>
        <a:p>
          <a:endParaRPr lang="en-US"/>
        </a:p>
      </dgm:t>
    </dgm:pt>
    <dgm:pt modelId="{464DFF1B-2A63-4D46-9CB1-A92D22CC9AFE}" type="sibTrans" cxnId="{D76B7B92-97A3-4047-BF58-B0A6E9ACEF84}">
      <dgm:prSet/>
      <dgm:spPr/>
      <dgm:t>
        <a:bodyPr/>
        <a:lstStyle/>
        <a:p>
          <a:endParaRPr lang="en-US"/>
        </a:p>
      </dgm:t>
    </dgm:pt>
    <dgm:pt modelId="{DB914074-A7FA-48CF-99BD-CE45C4D5B765}">
      <dgm:prSet/>
      <dgm:spPr/>
      <dgm:t>
        <a:bodyPr/>
        <a:lstStyle/>
        <a:p>
          <a:r>
            <a:rPr lang="en-US"/>
            <a:t>Requiere apoyo en habilidades sociales, emociones y entorno</a:t>
          </a:r>
        </a:p>
      </dgm:t>
    </dgm:pt>
    <dgm:pt modelId="{AF87DE52-D5F8-4F94-B6AF-CB181946D821}" type="parTrans" cxnId="{7845C091-80FE-498E-BA63-F77684DEFBEB}">
      <dgm:prSet/>
      <dgm:spPr/>
      <dgm:t>
        <a:bodyPr/>
        <a:lstStyle/>
        <a:p>
          <a:endParaRPr lang="en-US"/>
        </a:p>
      </dgm:t>
    </dgm:pt>
    <dgm:pt modelId="{BCD1A4C2-FA09-4895-878E-1E07FFB8ABE6}" type="sibTrans" cxnId="{7845C091-80FE-498E-BA63-F77684DEFBEB}">
      <dgm:prSet/>
      <dgm:spPr/>
      <dgm:t>
        <a:bodyPr/>
        <a:lstStyle/>
        <a:p>
          <a:endParaRPr lang="en-US"/>
        </a:p>
      </dgm:t>
    </dgm:pt>
    <dgm:pt modelId="{619D613C-C17D-A94B-A9E6-706C7971FF46}" type="pres">
      <dgm:prSet presAssocID="{05125188-E91D-4D8C-84AA-06A314EBC8FE}" presName="diagram" presStyleCnt="0">
        <dgm:presLayoutVars>
          <dgm:dir/>
          <dgm:resizeHandles val="exact"/>
        </dgm:presLayoutVars>
      </dgm:prSet>
      <dgm:spPr/>
    </dgm:pt>
    <dgm:pt modelId="{3791985C-93AA-9143-8EC6-9883161A54BA}" type="pres">
      <dgm:prSet presAssocID="{E9346D17-C5F4-48B6-8D41-D35273B6B8C7}" presName="node" presStyleLbl="node1" presStyleIdx="0" presStyleCnt="2">
        <dgm:presLayoutVars>
          <dgm:bulletEnabled val="1"/>
        </dgm:presLayoutVars>
      </dgm:prSet>
      <dgm:spPr/>
    </dgm:pt>
    <dgm:pt modelId="{122E6C52-9D51-994A-854E-7863D60CE559}" type="pres">
      <dgm:prSet presAssocID="{464DFF1B-2A63-4D46-9CB1-A92D22CC9AFE}" presName="sibTrans" presStyleCnt="0"/>
      <dgm:spPr/>
    </dgm:pt>
    <dgm:pt modelId="{F688C04E-71DF-3C47-9B37-C97D6AABB869}" type="pres">
      <dgm:prSet presAssocID="{DB914074-A7FA-48CF-99BD-CE45C4D5B765}" presName="node" presStyleLbl="node1" presStyleIdx="1" presStyleCnt="2">
        <dgm:presLayoutVars>
          <dgm:bulletEnabled val="1"/>
        </dgm:presLayoutVars>
      </dgm:prSet>
      <dgm:spPr/>
    </dgm:pt>
  </dgm:ptLst>
  <dgm:cxnLst>
    <dgm:cxn modelId="{9D704B05-F3B2-AA48-A724-98AC8CD03F37}" type="presOf" srcId="{05125188-E91D-4D8C-84AA-06A314EBC8FE}" destId="{619D613C-C17D-A94B-A9E6-706C7971FF46}" srcOrd="0" destOrd="0" presId="urn:microsoft.com/office/officeart/2005/8/layout/default"/>
    <dgm:cxn modelId="{7845C091-80FE-498E-BA63-F77684DEFBEB}" srcId="{05125188-E91D-4D8C-84AA-06A314EBC8FE}" destId="{DB914074-A7FA-48CF-99BD-CE45C4D5B765}" srcOrd="1" destOrd="0" parTransId="{AF87DE52-D5F8-4F94-B6AF-CB181946D821}" sibTransId="{BCD1A4C2-FA09-4895-878E-1E07FFB8ABE6}"/>
    <dgm:cxn modelId="{D76B7B92-97A3-4047-BF58-B0A6E9ACEF84}" srcId="{05125188-E91D-4D8C-84AA-06A314EBC8FE}" destId="{E9346D17-C5F4-48B6-8D41-D35273B6B8C7}" srcOrd="0" destOrd="0" parTransId="{6D31B3AC-E6C8-467B-95DD-C7A0CE71AF8A}" sibTransId="{464DFF1B-2A63-4D46-9CB1-A92D22CC9AFE}"/>
    <dgm:cxn modelId="{6E44D5A9-B4AD-2347-B31E-C82A7DC71FFA}" type="presOf" srcId="{E9346D17-C5F4-48B6-8D41-D35273B6B8C7}" destId="{3791985C-93AA-9143-8EC6-9883161A54BA}" srcOrd="0" destOrd="0" presId="urn:microsoft.com/office/officeart/2005/8/layout/default"/>
    <dgm:cxn modelId="{4A6FF8B3-03D0-B64B-8E91-080262895B1B}" type="presOf" srcId="{DB914074-A7FA-48CF-99BD-CE45C4D5B765}" destId="{F688C04E-71DF-3C47-9B37-C97D6AABB869}" srcOrd="0" destOrd="0" presId="urn:microsoft.com/office/officeart/2005/8/layout/default"/>
    <dgm:cxn modelId="{702B540E-00B7-6B4E-B2DC-5710D5928FA6}" type="presParOf" srcId="{619D613C-C17D-A94B-A9E6-706C7971FF46}" destId="{3791985C-93AA-9143-8EC6-9883161A54BA}" srcOrd="0" destOrd="0" presId="urn:microsoft.com/office/officeart/2005/8/layout/default"/>
    <dgm:cxn modelId="{B089C825-B5EE-5143-A9D1-197717E7F855}" type="presParOf" srcId="{619D613C-C17D-A94B-A9E6-706C7971FF46}" destId="{122E6C52-9D51-994A-854E-7863D60CE559}" srcOrd="1" destOrd="0" presId="urn:microsoft.com/office/officeart/2005/8/layout/default"/>
    <dgm:cxn modelId="{64A6D8D0-5B0E-714C-8BC4-E27EDB1564B1}" type="presParOf" srcId="{619D613C-C17D-A94B-A9E6-706C7971FF46}" destId="{F688C04E-71DF-3C47-9B37-C97D6AABB8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B16DB-86B4-4CBF-9880-79B450E5DDA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8F41F0-350E-422B-BD90-CE7E36A1FE3B}">
      <dgm:prSet/>
      <dgm:spPr/>
      <dgm:t>
        <a:bodyPr/>
        <a:lstStyle/>
        <a:p>
          <a:r>
            <a:rPr lang="en-US"/>
            <a:t>Familia: apoyo emocional</a:t>
          </a:r>
        </a:p>
      </dgm:t>
    </dgm:pt>
    <dgm:pt modelId="{16E4AE99-15DC-4005-9121-747F1F9D4F92}" type="parTrans" cxnId="{1E176143-8EEA-4652-B51A-0B521956B038}">
      <dgm:prSet/>
      <dgm:spPr/>
      <dgm:t>
        <a:bodyPr/>
        <a:lstStyle/>
        <a:p>
          <a:endParaRPr lang="en-US"/>
        </a:p>
      </dgm:t>
    </dgm:pt>
    <dgm:pt modelId="{8CF49613-56E0-4EF1-9759-10850A86F89B}" type="sibTrans" cxnId="{1E176143-8EEA-4652-B51A-0B521956B038}">
      <dgm:prSet/>
      <dgm:spPr/>
      <dgm:t>
        <a:bodyPr/>
        <a:lstStyle/>
        <a:p>
          <a:endParaRPr lang="en-US"/>
        </a:p>
      </dgm:t>
    </dgm:pt>
    <dgm:pt modelId="{7D466D5F-4D21-4930-82B4-0F6F1A3AD48C}">
      <dgm:prSet/>
      <dgm:spPr/>
      <dgm:t>
        <a:bodyPr/>
        <a:lstStyle/>
        <a:p>
          <a:r>
            <a:rPr lang="en-US"/>
            <a:t>Escuela: inclusión pedagógica</a:t>
          </a:r>
        </a:p>
      </dgm:t>
    </dgm:pt>
    <dgm:pt modelId="{FDF251D0-B3D2-4AD9-8DFC-2D52EFE29D87}" type="parTrans" cxnId="{0EA5C73B-D61E-45C9-AAC5-9CF102F02BB7}">
      <dgm:prSet/>
      <dgm:spPr/>
      <dgm:t>
        <a:bodyPr/>
        <a:lstStyle/>
        <a:p>
          <a:endParaRPr lang="en-US"/>
        </a:p>
      </dgm:t>
    </dgm:pt>
    <dgm:pt modelId="{1C5D2276-FF65-4D02-A8F5-6E1C9539E661}" type="sibTrans" cxnId="{0EA5C73B-D61E-45C9-AAC5-9CF102F02BB7}">
      <dgm:prSet/>
      <dgm:spPr/>
      <dgm:t>
        <a:bodyPr/>
        <a:lstStyle/>
        <a:p>
          <a:endParaRPr lang="en-US"/>
        </a:p>
      </dgm:t>
    </dgm:pt>
    <dgm:pt modelId="{4A918C75-4549-4D7D-A479-052D5F881F49}">
      <dgm:prSet/>
      <dgm:spPr/>
      <dgm:t>
        <a:bodyPr/>
        <a:lstStyle/>
        <a:p>
          <a:r>
            <a:rPr lang="en-US"/>
            <a:t>Salud: orientación</a:t>
          </a:r>
        </a:p>
      </dgm:t>
    </dgm:pt>
    <dgm:pt modelId="{6C1EF08E-ABDE-4F0A-A46C-A2B4CBFC71BC}" type="parTrans" cxnId="{5C774762-AB10-47A0-9BCE-B9CA23B33EDB}">
      <dgm:prSet/>
      <dgm:spPr/>
      <dgm:t>
        <a:bodyPr/>
        <a:lstStyle/>
        <a:p>
          <a:endParaRPr lang="en-US"/>
        </a:p>
      </dgm:t>
    </dgm:pt>
    <dgm:pt modelId="{975F45AB-9B8D-49A9-81BB-47CA0E14E671}" type="sibTrans" cxnId="{5C774762-AB10-47A0-9BCE-B9CA23B33EDB}">
      <dgm:prSet/>
      <dgm:spPr/>
      <dgm:t>
        <a:bodyPr/>
        <a:lstStyle/>
        <a:p>
          <a:endParaRPr lang="en-US"/>
        </a:p>
      </dgm:t>
    </dgm:pt>
    <dgm:pt modelId="{0886F9C9-9A83-42C7-84E2-4A7EFE643EF9}">
      <dgm:prSet/>
      <dgm:spPr/>
      <dgm:t>
        <a:bodyPr/>
        <a:lstStyle/>
        <a:p>
          <a:r>
            <a:rPr lang="en-US"/>
            <a:t>Comunidad: entorno accesible</a:t>
          </a:r>
        </a:p>
      </dgm:t>
    </dgm:pt>
    <dgm:pt modelId="{5D43065D-4BA5-4616-8F7F-6020BA1F5A3B}" type="parTrans" cxnId="{DB86DF33-292F-49D5-8786-7CBA2E1D55F7}">
      <dgm:prSet/>
      <dgm:spPr/>
      <dgm:t>
        <a:bodyPr/>
        <a:lstStyle/>
        <a:p>
          <a:endParaRPr lang="en-US"/>
        </a:p>
      </dgm:t>
    </dgm:pt>
    <dgm:pt modelId="{DC1842AF-423B-4409-811F-DB1AE277BF21}" type="sibTrans" cxnId="{DB86DF33-292F-49D5-8786-7CBA2E1D55F7}">
      <dgm:prSet/>
      <dgm:spPr/>
      <dgm:t>
        <a:bodyPr/>
        <a:lstStyle/>
        <a:p>
          <a:endParaRPr lang="en-US"/>
        </a:p>
      </dgm:t>
    </dgm:pt>
    <dgm:pt modelId="{57B7A3D4-5D5C-5343-BD32-62F5FC3AF926}" type="pres">
      <dgm:prSet presAssocID="{DF9B16DB-86B4-4CBF-9880-79B450E5DDAB}" presName="diagram" presStyleCnt="0">
        <dgm:presLayoutVars>
          <dgm:dir/>
          <dgm:resizeHandles val="exact"/>
        </dgm:presLayoutVars>
      </dgm:prSet>
      <dgm:spPr/>
    </dgm:pt>
    <dgm:pt modelId="{77168915-F435-A34B-BD2E-0960B65F501F}" type="pres">
      <dgm:prSet presAssocID="{FF8F41F0-350E-422B-BD90-CE7E36A1FE3B}" presName="node" presStyleLbl="node1" presStyleIdx="0" presStyleCnt="4">
        <dgm:presLayoutVars>
          <dgm:bulletEnabled val="1"/>
        </dgm:presLayoutVars>
      </dgm:prSet>
      <dgm:spPr/>
    </dgm:pt>
    <dgm:pt modelId="{309FB43B-852B-1C40-B275-3562AB166558}" type="pres">
      <dgm:prSet presAssocID="{8CF49613-56E0-4EF1-9759-10850A86F89B}" presName="sibTrans" presStyleCnt="0"/>
      <dgm:spPr/>
    </dgm:pt>
    <dgm:pt modelId="{0AC1ACEF-FCF3-3E44-8ED4-C64159F5AA80}" type="pres">
      <dgm:prSet presAssocID="{7D466D5F-4D21-4930-82B4-0F6F1A3AD48C}" presName="node" presStyleLbl="node1" presStyleIdx="1" presStyleCnt="4">
        <dgm:presLayoutVars>
          <dgm:bulletEnabled val="1"/>
        </dgm:presLayoutVars>
      </dgm:prSet>
      <dgm:spPr/>
    </dgm:pt>
    <dgm:pt modelId="{66F59554-288B-474B-A56A-58899F49DB5A}" type="pres">
      <dgm:prSet presAssocID="{1C5D2276-FF65-4D02-A8F5-6E1C9539E661}" presName="sibTrans" presStyleCnt="0"/>
      <dgm:spPr/>
    </dgm:pt>
    <dgm:pt modelId="{2E226927-A5FC-D64C-950D-F47C8C1307FD}" type="pres">
      <dgm:prSet presAssocID="{4A918C75-4549-4D7D-A479-052D5F881F49}" presName="node" presStyleLbl="node1" presStyleIdx="2" presStyleCnt="4">
        <dgm:presLayoutVars>
          <dgm:bulletEnabled val="1"/>
        </dgm:presLayoutVars>
      </dgm:prSet>
      <dgm:spPr/>
    </dgm:pt>
    <dgm:pt modelId="{D5F09A9F-D475-3640-94D4-B0F536CB0BB4}" type="pres">
      <dgm:prSet presAssocID="{975F45AB-9B8D-49A9-81BB-47CA0E14E671}" presName="sibTrans" presStyleCnt="0"/>
      <dgm:spPr/>
    </dgm:pt>
    <dgm:pt modelId="{C7D52966-0430-1A44-A2C0-8EC80D55C269}" type="pres">
      <dgm:prSet presAssocID="{0886F9C9-9A83-42C7-84E2-4A7EFE643EF9}" presName="node" presStyleLbl="node1" presStyleIdx="3" presStyleCnt="4">
        <dgm:presLayoutVars>
          <dgm:bulletEnabled val="1"/>
        </dgm:presLayoutVars>
      </dgm:prSet>
      <dgm:spPr/>
    </dgm:pt>
  </dgm:ptLst>
  <dgm:cxnLst>
    <dgm:cxn modelId="{D4831C0D-C7C9-C344-BF7B-B446C0461467}" type="presOf" srcId="{DF9B16DB-86B4-4CBF-9880-79B450E5DDAB}" destId="{57B7A3D4-5D5C-5343-BD32-62F5FC3AF926}" srcOrd="0" destOrd="0" presId="urn:microsoft.com/office/officeart/2005/8/layout/default"/>
    <dgm:cxn modelId="{DB86DF33-292F-49D5-8786-7CBA2E1D55F7}" srcId="{DF9B16DB-86B4-4CBF-9880-79B450E5DDAB}" destId="{0886F9C9-9A83-42C7-84E2-4A7EFE643EF9}" srcOrd="3" destOrd="0" parTransId="{5D43065D-4BA5-4616-8F7F-6020BA1F5A3B}" sibTransId="{DC1842AF-423B-4409-811F-DB1AE277BF21}"/>
    <dgm:cxn modelId="{0EA5C73B-D61E-45C9-AAC5-9CF102F02BB7}" srcId="{DF9B16DB-86B4-4CBF-9880-79B450E5DDAB}" destId="{7D466D5F-4D21-4930-82B4-0F6F1A3AD48C}" srcOrd="1" destOrd="0" parTransId="{FDF251D0-B3D2-4AD9-8DFC-2D52EFE29D87}" sibTransId="{1C5D2276-FF65-4D02-A8F5-6E1C9539E661}"/>
    <dgm:cxn modelId="{1E176143-8EEA-4652-B51A-0B521956B038}" srcId="{DF9B16DB-86B4-4CBF-9880-79B450E5DDAB}" destId="{FF8F41F0-350E-422B-BD90-CE7E36A1FE3B}" srcOrd="0" destOrd="0" parTransId="{16E4AE99-15DC-4005-9121-747F1F9D4F92}" sibTransId="{8CF49613-56E0-4EF1-9759-10850A86F89B}"/>
    <dgm:cxn modelId="{E1BB3D5E-8577-E24F-BA39-F41628E7D3A6}" type="presOf" srcId="{4A918C75-4549-4D7D-A479-052D5F881F49}" destId="{2E226927-A5FC-D64C-950D-F47C8C1307FD}" srcOrd="0" destOrd="0" presId="urn:microsoft.com/office/officeart/2005/8/layout/default"/>
    <dgm:cxn modelId="{5C774762-AB10-47A0-9BCE-B9CA23B33EDB}" srcId="{DF9B16DB-86B4-4CBF-9880-79B450E5DDAB}" destId="{4A918C75-4549-4D7D-A479-052D5F881F49}" srcOrd="2" destOrd="0" parTransId="{6C1EF08E-ABDE-4F0A-A46C-A2B4CBFC71BC}" sibTransId="{975F45AB-9B8D-49A9-81BB-47CA0E14E671}"/>
    <dgm:cxn modelId="{794D4B6A-B87E-CB4C-ACF7-C881287809A4}" type="presOf" srcId="{7D466D5F-4D21-4930-82B4-0F6F1A3AD48C}" destId="{0AC1ACEF-FCF3-3E44-8ED4-C64159F5AA80}" srcOrd="0" destOrd="0" presId="urn:microsoft.com/office/officeart/2005/8/layout/default"/>
    <dgm:cxn modelId="{506C04A3-B907-064A-BEA3-E5063C4D5E13}" type="presOf" srcId="{FF8F41F0-350E-422B-BD90-CE7E36A1FE3B}" destId="{77168915-F435-A34B-BD2E-0960B65F501F}" srcOrd="0" destOrd="0" presId="urn:microsoft.com/office/officeart/2005/8/layout/default"/>
    <dgm:cxn modelId="{4E8768AC-EF68-CD46-8579-36CA340C50A5}" type="presOf" srcId="{0886F9C9-9A83-42C7-84E2-4A7EFE643EF9}" destId="{C7D52966-0430-1A44-A2C0-8EC80D55C269}" srcOrd="0" destOrd="0" presId="urn:microsoft.com/office/officeart/2005/8/layout/default"/>
    <dgm:cxn modelId="{776237F1-7E91-A744-9C0B-E454C1340A24}" type="presParOf" srcId="{57B7A3D4-5D5C-5343-BD32-62F5FC3AF926}" destId="{77168915-F435-A34B-BD2E-0960B65F501F}" srcOrd="0" destOrd="0" presId="urn:microsoft.com/office/officeart/2005/8/layout/default"/>
    <dgm:cxn modelId="{F69FCA50-256B-1A45-B691-5A0F19988034}" type="presParOf" srcId="{57B7A3D4-5D5C-5343-BD32-62F5FC3AF926}" destId="{309FB43B-852B-1C40-B275-3562AB166558}" srcOrd="1" destOrd="0" presId="urn:microsoft.com/office/officeart/2005/8/layout/default"/>
    <dgm:cxn modelId="{A80392B9-9772-214E-975C-0D7FE866E4C5}" type="presParOf" srcId="{57B7A3D4-5D5C-5343-BD32-62F5FC3AF926}" destId="{0AC1ACEF-FCF3-3E44-8ED4-C64159F5AA80}" srcOrd="2" destOrd="0" presId="urn:microsoft.com/office/officeart/2005/8/layout/default"/>
    <dgm:cxn modelId="{8BC76A30-B40F-2F49-973A-1F83D9DEB3B4}" type="presParOf" srcId="{57B7A3D4-5D5C-5343-BD32-62F5FC3AF926}" destId="{66F59554-288B-474B-A56A-58899F49DB5A}" srcOrd="3" destOrd="0" presId="urn:microsoft.com/office/officeart/2005/8/layout/default"/>
    <dgm:cxn modelId="{E4B9B2EC-8266-2043-9BE9-DFC9B89BFDE2}" type="presParOf" srcId="{57B7A3D4-5D5C-5343-BD32-62F5FC3AF926}" destId="{2E226927-A5FC-D64C-950D-F47C8C1307FD}" srcOrd="4" destOrd="0" presId="urn:microsoft.com/office/officeart/2005/8/layout/default"/>
    <dgm:cxn modelId="{B563AB60-6556-EB4D-A25F-7383485A48FA}" type="presParOf" srcId="{57B7A3D4-5D5C-5343-BD32-62F5FC3AF926}" destId="{D5F09A9F-D475-3640-94D4-B0F536CB0BB4}" srcOrd="5" destOrd="0" presId="urn:microsoft.com/office/officeart/2005/8/layout/default"/>
    <dgm:cxn modelId="{872C0920-C385-6D4E-85D3-D8EFD3FECFBB}" type="presParOf" srcId="{57B7A3D4-5D5C-5343-BD32-62F5FC3AF926}" destId="{C7D52966-0430-1A44-A2C0-8EC80D55C26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2048D-E01B-413D-9413-79D6923A325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CBAA95-CEFF-4C52-898C-85C95FE0F728}">
      <dgm:prSet/>
      <dgm:spPr/>
      <dgm:t>
        <a:bodyPr/>
        <a:lstStyle/>
        <a:p>
          <a:r>
            <a:rPr lang="en-US"/>
            <a:t>Niño con sensibilidad al ruido</a:t>
          </a:r>
        </a:p>
      </dgm:t>
    </dgm:pt>
    <dgm:pt modelId="{1CC43A4F-1FCA-4192-BC92-68C898EF4A05}" type="parTrans" cxnId="{FF7B655C-4075-4D14-850F-C720A8778D6D}">
      <dgm:prSet/>
      <dgm:spPr/>
      <dgm:t>
        <a:bodyPr/>
        <a:lstStyle/>
        <a:p>
          <a:endParaRPr lang="en-US"/>
        </a:p>
      </dgm:t>
    </dgm:pt>
    <dgm:pt modelId="{BA0459E5-49AC-4330-BF0E-78CC5CDABEBC}" type="sibTrans" cxnId="{FF7B655C-4075-4D14-850F-C720A8778D6D}">
      <dgm:prSet/>
      <dgm:spPr/>
      <dgm:t>
        <a:bodyPr/>
        <a:lstStyle/>
        <a:p>
          <a:endParaRPr lang="en-US"/>
        </a:p>
      </dgm:t>
    </dgm:pt>
    <dgm:pt modelId="{698D7DD6-F1D5-4881-B174-242D31FFADDB}">
      <dgm:prSet/>
      <dgm:spPr/>
      <dgm:t>
        <a:bodyPr/>
        <a:lstStyle/>
        <a:p>
          <a:r>
            <a:rPr lang="en-US"/>
            <a:t>Apoyo desde escuela, familia y salud</a:t>
          </a:r>
        </a:p>
      </dgm:t>
    </dgm:pt>
    <dgm:pt modelId="{17CF0F4B-1AAE-4FDD-B72D-BBF0F2BB68E1}" type="parTrans" cxnId="{402246FE-660F-4583-8B57-ECBBFBFA76CB}">
      <dgm:prSet/>
      <dgm:spPr/>
      <dgm:t>
        <a:bodyPr/>
        <a:lstStyle/>
        <a:p>
          <a:endParaRPr lang="en-US"/>
        </a:p>
      </dgm:t>
    </dgm:pt>
    <dgm:pt modelId="{8C96C7E3-7DD7-4883-BCBC-5F4B5723F02E}" type="sibTrans" cxnId="{402246FE-660F-4583-8B57-ECBBFBFA76CB}">
      <dgm:prSet/>
      <dgm:spPr/>
      <dgm:t>
        <a:bodyPr/>
        <a:lstStyle/>
        <a:p>
          <a:endParaRPr lang="en-US"/>
        </a:p>
      </dgm:t>
    </dgm:pt>
    <dgm:pt modelId="{C19A4873-6A60-2440-8A5F-319C097729E6}" type="pres">
      <dgm:prSet presAssocID="{B5B2048D-E01B-413D-9413-79D6923A325C}" presName="vert0" presStyleCnt="0">
        <dgm:presLayoutVars>
          <dgm:dir/>
          <dgm:animOne val="branch"/>
          <dgm:animLvl val="lvl"/>
        </dgm:presLayoutVars>
      </dgm:prSet>
      <dgm:spPr/>
    </dgm:pt>
    <dgm:pt modelId="{45BDDAEA-CFC5-3F46-B93A-BF43B30BFC11}" type="pres">
      <dgm:prSet presAssocID="{ECCBAA95-CEFF-4C52-898C-85C95FE0F728}" presName="thickLine" presStyleLbl="alignNode1" presStyleIdx="0" presStyleCnt="2"/>
      <dgm:spPr/>
    </dgm:pt>
    <dgm:pt modelId="{31E8DC30-3186-334A-AE53-70EBDCDC6CD1}" type="pres">
      <dgm:prSet presAssocID="{ECCBAA95-CEFF-4C52-898C-85C95FE0F728}" presName="horz1" presStyleCnt="0"/>
      <dgm:spPr/>
    </dgm:pt>
    <dgm:pt modelId="{F1AC723E-BC9E-CD43-87BA-6070DF1F95D2}" type="pres">
      <dgm:prSet presAssocID="{ECCBAA95-CEFF-4C52-898C-85C95FE0F728}" presName="tx1" presStyleLbl="revTx" presStyleIdx="0" presStyleCnt="2"/>
      <dgm:spPr/>
    </dgm:pt>
    <dgm:pt modelId="{237AFD11-EF0B-3743-B811-BFBF3D48110E}" type="pres">
      <dgm:prSet presAssocID="{ECCBAA95-CEFF-4C52-898C-85C95FE0F728}" presName="vert1" presStyleCnt="0"/>
      <dgm:spPr/>
    </dgm:pt>
    <dgm:pt modelId="{01367B11-A4E1-1A43-88E9-8BE33D2364DC}" type="pres">
      <dgm:prSet presAssocID="{698D7DD6-F1D5-4881-B174-242D31FFADDB}" presName="thickLine" presStyleLbl="alignNode1" presStyleIdx="1" presStyleCnt="2"/>
      <dgm:spPr/>
    </dgm:pt>
    <dgm:pt modelId="{19454A8C-D6F8-E648-A0B0-B749CBFEBE67}" type="pres">
      <dgm:prSet presAssocID="{698D7DD6-F1D5-4881-B174-242D31FFADDB}" presName="horz1" presStyleCnt="0"/>
      <dgm:spPr/>
    </dgm:pt>
    <dgm:pt modelId="{77858105-215A-4B4A-9251-FC01346D4AC9}" type="pres">
      <dgm:prSet presAssocID="{698D7DD6-F1D5-4881-B174-242D31FFADDB}" presName="tx1" presStyleLbl="revTx" presStyleIdx="1" presStyleCnt="2"/>
      <dgm:spPr/>
    </dgm:pt>
    <dgm:pt modelId="{AAD9F7B3-F7E6-EC47-B3DC-05228211F8F3}" type="pres">
      <dgm:prSet presAssocID="{698D7DD6-F1D5-4881-B174-242D31FFADDB}" presName="vert1" presStyleCnt="0"/>
      <dgm:spPr/>
    </dgm:pt>
  </dgm:ptLst>
  <dgm:cxnLst>
    <dgm:cxn modelId="{E9C4445C-5F4E-C241-9EB9-C491604861DD}" type="presOf" srcId="{B5B2048D-E01B-413D-9413-79D6923A325C}" destId="{C19A4873-6A60-2440-8A5F-319C097729E6}" srcOrd="0" destOrd="0" presId="urn:microsoft.com/office/officeart/2008/layout/LinedList"/>
    <dgm:cxn modelId="{FF7B655C-4075-4D14-850F-C720A8778D6D}" srcId="{B5B2048D-E01B-413D-9413-79D6923A325C}" destId="{ECCBAA95-CEFF-4C52-898C-85C95FE0F728}" srcOrd="0" destOrd="0" parTransId="{1CC43A4F-1FCA-4192-BC92-68C898EF4A05}" sibTransId="{BA0459E5-49AC-4330-BF0E-78CC5CDABEBC}"/>
    <dgm:cxn modelId="{2EC359D7-3391-3147-9ECC-88E36D05FA9B}" type="presOf" srcId="{698D7DD6-F1D5-4881-B174-242D31FFADDB}" destId="{77858105-215A-4B4A-9251-FC01346D4AC9}" srcOrd="0" destOrd="0" presId="urn:microsoft.com/office/officeart/2008/layout/LinedList"/>
    <dgm:cxn modelId="{226198F0-F24D-F64F-B7BD-DF045776BC64}" type="presOf" srcId="{ECCBAA95-CEFF-4C52-898C-85C95FE0F728}" destId="{F1AC723E-BC9E-CD43-87BA-6070DF1F95D2}" srcOrd="0" destOrd="0" presId="urn:microsoft.com/office/officeart/2008/layout/LinedList"/>
    <dgm:cxn modelId="{402246FE-660F-4583-8B57-ECBBFBFA76CB}" srcId="{B5B2048D-E01B-413D-9413-79D6923A325C}" destId="{698D7DD6-F1D5-4881-B174-242D31FFADDB}" srcOrd="1" destOrd="0" parTransId="{17CF0F4B-1AAE-4FDD-B72D-BBF0F2BB68E1}" sibTransId="{8C96C7E3-7DD7-4883-BCBC-5F4B5723F02E}"/>
    <dgm:cxn modelId="{072F376D-50C1-E64A-9F0C-54A58786721E}" type="presParOf" srcId="{C19A4873-6A60-2440-8A5F-319C097729E6}" destId="{45BDDAEA-CFC5-3F46-B93A-BF43B30BFC11}" srcOrd="0" destOrd="0" presId="urn:microsoft.com/office/officeart/2008/layout/LinedList"/>
    <dgm:cxn modelId="{828CE8B2-0BB4-CA4F-BB0C-806247941377}" type="presParOf" srcId="{C19A4873-6A60-2440-8A5F-319C097729E6}" destId="{31E8DC30-3186-334A-AE53-70EBDCDC6CD1}" srcOrd="1" destOrd="0" presId="urn:microsoft.com/office/officeart/2008/layout/LinedList"/>
    <dgm:cxn modelId="{9ED3F53E-6122-EF44-8B70-E4B35B44B0FE}" type="presParOf" srcId="{31E8DC30-3186-334A-AE53-70EBDCDC6CD1}" destId="{F1AC723E-BC9E-CD43-87BA-6070DF1F95D2}" srcOrd="0" destOrd="0" presId="urn:microsoft.com/office/officeart/2008/layout/LinedList"/>
    <dgm:cxn modelId="{E43D1EE4-E150-FC4A-9DB5-8E9F96182DD6}" type="presParOf" srcId="{31E8DC30-3186-334A-AE53-70EBDCDC6CD1}" destId="{237AFD11-EF0B-3743-B811-BFBF3D48110E}" srcOrd="1" destOrd="0" presId="urn:microsoft.com/office/officeart/2008/layout/LinedList"/>
    <dgm:cxn modelId="{EF041531-E0F9-2840-A716-2D47F500574C}" type="presParOf" srcId="{C19A4873-6A60-2440-8A5F-319C097729E6}" destId="{01367B11-A4E1-1A43-88E9-8BE33D2364DC}" srcOrd="2" destOrd="0" presId="urn:microsoft.com/office/officeart/2008/layout/LinedList"/>
    <dgm:cxn modelId="{969A98AA-034B-7E49-8FB9-EAFA30335C0E}" type="presParOf" srcId="{C19A4873-6A60-2440-8A5F-319C097729E6}" destId="{19454A8C-D6F8-E648-A0B0-B749CBFEBE67}" srcOrd="3" destOrd="0" presId="urn:microsoft.com/office/officeart/2008/layout/LinedList"/>
    <dgm:cxn modelId="{948524C4-9671-6C40-B9E7-60DDFD42BF1D}" type="presParOf" srcId="{19454A8C-D6F8-E648-A0B0-B749CBFEBE67}" destId="{77858105-215A-4B4A-9251-FC01346D4AC9}" srcOrd="0" destOrd="0" presId="urn:microsoft.com/office/officeart/2008/layout/LinedList"/>
    <dgm:cxn modelId="{B185FD02-3E57-4A45-9128-65EAD0795478}" type="presParOf" srcId="{19454A8C-D6F8-E648-A0B0-B749CBFEBE67}" destId="{AAD9F7B3-F7E6-EC47-B3DC-05228211F8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CE3AAE-BDE3-41F0-B48A-FFCC4333840A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F6A2BB-5B15-4912-AF0F-6850F0CA962D}">
      <dgm:prSet/>
      <dgm:spPr/>
      <dgm:t>
        <a:bodyPr/>
        <a:lstStyle/>
        <a:p>
          <a:r>
            <a:rPr lang="en-US"/>
            <a:t>Identificar actores</a:t>
          </a:r>
        </a:p>
      </dgm:t>
    </dgm:pt>
    <dgm:pt modelId="{23D50DB8-96BE-4FC4-AB76-038AA30AD9B0}" type="parTrans" cxnId="{29585550-AA26-4E8B-882D-3197565C926C}">
      <dgm:prSet/>
      <dgm:spPr/>
      <dgm:t>
        <a:bodyPr/>
        <a:lstStyle/>
        <a:p>
          <a:endParaRPr lang="en-US"/>
        </a:p>
      </dgm:t>
    </dgm:pt>
    <dgm:pt modelId="{D24824C4-E8B4-425B-B35A-771389B3AD05}" type="sibTrans" cxnId="{29585550-AA26-4E8B-882D-3197565C926C}">
      <dgm:prSet/>
      <dgm:spPr/>
      <dgm:t>
        <a:bodyPr/>
        <a:lstStyle/>
        <a:p>
          <a:endParaRPr lang="en-US"/>
        </a:p>
      </dgm:t>
    </dgm:pt>
    <dgm:pt modelId="{C50B41A1-7909-4DD2-AD9C-E9BF9D493357}">
      <dgm:prSet/>
      <dgm:spPr/>
      <dgm:t>
        <a:bodyPr/>
        <a:lstStyle/>
        <a:p>
          <a:r>
            <a:rPr lang="en-US"/>
            <a:t>Detectar vacíos</a:t>
          </a:r>
        </a:p>
      </dgm:t>
    </dgm:pt>
    <dgm:pt modelId="{A23422C2-6102-40FB-BF36-BB14F94D29B7}" type="parTrans" cxnId="{B30822DB-EA6A-4637-A9EA-FD241C15B086}">
      <dgm:prSet/>
      <dgm:spPr/>
      <dgm:t>
        <a:bodyPr/>
        <a:lstStyle/>
        <a:p>
          <a:endParaRPr lang="en-US"/>
        </a:p>
      </dgm:t>
    </dgm:pt>
    <dgm:pt modelId="{95472E80-D1A9-4D07-A04F-057B35621FFB}" type="sibTrans" cxnId="{B30822DB-EA6A-4637-A9EA-FD241C15B086}">
      <dgm:prSet/>
      <dgm:spPr/>
      <dgm:t>
        <a:bodyPr/>
        <a:lstStyle/>
        <a:p>
          <a:endParaRPr lang="en-US"/>
        </a:p>
      </dgm:t>
    </dgm:pt>
    <dgm:pt modelId="{375532F4-4811-4C23-B0ED-85D562B9B194}">
      <dgm:prSet/>
      <dgm:spPr/>
      <dgm:t>
        <a:bodyPr/>
        <a:lstStyle/>
        <a:p>
          <a:r>
            <a:rPr lang="en-US"/>
            <a:t>Proponer soluciones</a:t>
          </a:r>
        </a:p>
      </dgm:t>
    </dgm:pt>
    <dgm:pt modelId="{FC78B6D3-8381-49C4-B09B-CBBA9A0795B1}" type="parTrans" cxnId="{755C0DEF-7B5C-489A-BF3A-D044E913FFF3}">
      <dgm:prSet/>
      <dgm:spPr/>
      <dgm:t>
        <a:bodyPr/>
        <a:lstStyle/>
        <a:p>
          <a:endParaRPr lang="en-US"/>
        </a:p>
      </dgm:t>
    </dgm:pt>
    <dgm:pt modelId="{B1BEB6BD-5E9F-4CCF-A5EE-9217F7BD5E8F}" type="sibTrans" cxnId="{755C0DEF-7B5C-489A-BF3A-D044E913FFF3}">
      <dgm:prSet/>
      <dgm:spPr/>
      <dgm:t>
        <a:bodyPr/>
        <a:lstStyle/>
        <a:p>
          <a:endParaRPr lang="en-US"/>
        </a:p>
      </dgm:t>
    </dgm:pt>
    <dgm:pt modelId="{5F438C1F-E060-B647-8729-F81DAF026C54}" type="pres">
      <dgm:prSet presAssocID="{47CE3AAE-BDE3-41F0-B48A-FFCC4333840A}" presName="vert0" presStyleCnt="0">
        <dgm:presLayoutVars>
          <dgm:dir/>
          <dgm:animOne val="branch"/>
          <dgm:animLvl val="lvl"/>
        </dgm:presLayoutVars>
      </dgm:prSet>
      <dgm:spPr/>
    </dgm:pt>
    <dgm:pt modelId="{D2E0DD6B-1DD4-3A49-8A6C-85668D78DC55}" type="pres">
      <dgm:prSet presAssocID="{7FF6A2BB-5B15-4912-AF0F-6850F0CA962D}" presName="thickLine" presStyleLbl="alignNode1" presStyleIdx="0" presStyleCnt="3"/>
      <dgm:spPr/>
    </dgm:pt>
    <dgm:pt modelId="{3E9A2371-8376-154A-846C-71C7C877C934}" type="pres">
      <dgm:prSet presAssocID="{7FF6A2BB-5B15-4912-AF0F-6850F0CA962D}" presName="horz1" presStyleCnt="0"/>
      <dgm:spPr/>
    </dgm:pt>
    <dgm:pt modelId="{2BB7C0B7-FD80-DF4A-A34C-F539ECD9B420}" type="pres">
      <dgm:prSet presAssocID="{7FF6A2BB-5B15-4912-AF0F-6850F0CA962D}" presName="tx1" presStyleLbl="revTx" presStyleIdx="0" presStyleCnt="3"/>
      <dgm:spPr/>
    </dgm:pt>
    <dgm:pt modelId="{88A52D9A-EA9A-4A4D-B0F0-5668678779F6}" type="pres">
      <dgm:prSet presAssocID="{7FF6A2BB-5B15-4912-AF0F-6850F0CA962D}" presName="vert1" presStyleCnt="0"/>
      <dgm:spPr/>
    </dgm:pt>
    <dgm:pt modelId="{D8A48870-55AD-0D42-8009-8A3E29F9EDC9}" type="pres">
      <dgm:prSet presAssocID="{C50B41A1-7909-4DD2-AD9C-E9BF9D493357}" presName="thickLine" presStyleLbl="alignNode1" presStyleIdx="1" presStyleCnt="3"/>
      <dgm:spPr/>
    </dgm:pt>
    <dgm:pt modelId="{04CE8616-782F-1144-92D2-7BCD83446A13}" type="pres">
      <dgm:prSet presAssocID="{C50B41A1-7909-4DD2-AD9C-E9BF9D493357}" presName="horz1" presStyleCnt="0"/>
      <dgm:spPr/>
    </dgm:pt>
    <dgm:pt modelId="{7D47A586-718F-EE43-9EA2-C82EA03A0A11}" type="pres">
      <dgm:prSet presAssocID="{C50B41A1-7909-4DD2-AD9C-E9BF9D493357}" presName="tx1" presStyleLbl="revTx" presStyleIdx="1" presStyleCnt="3"/>
      <dgm:spPr/>
    </dgm:pt>
    <dgm:pt modelId="{9E2CB7AE-55DA-8E45-9BEA-C71B91943490}" type="pres">
      <dgm:prSet presAssocID="{C50B41A1-7909-4DD2-AD9C-E9BF9D493357}" presName="vert1" presStyleCnt="0"/>
      <dgm:spPr/>
    </dgm:pt>
    <dgm:pt modelId="{AD6DECC7-EEC7-484E-9586-AE6231E8DE40}" type="pres">
      <dgm:prSet presAssocID="{375532F4-4811-4C23-B0ED-85D562B9B194}" presName="thickLine" presStyleLbl="alignNode1" presStyleIdx="2" presStyleCnt="3"/>
      <dgm:spPr/>
    </dgm:pt>
    <dgm:pt modelId="{701594D7-E9A8-8C44-95E3-6B943F754FEF}" type="pres">
      <dgm:prSet presAssocID="{375532F4-4811-4C23-B0ED-85D562B9B194}" presName="horz1" presStyleCnt="0"/>
      <dgm:spPr/>
    </dgm:pt>
    <dgm:pt modelId="{2104B05F-AB9B-C84E-B67D-7421D3F42613}" type="pres">
      <dgm:prSet presAssocID="{375532F4-4811-4C23-B0ED-85D562B9B194}" presName="tx1" presStyleLbl="revTx" presStyleIdx="2" presStyleCnt="3"/>
      <dgm:spPr/>
    </dgm:pt>
    <dgm:pt modelId="{D1BD2869-03E0-4340-8D48-949D9039D4BD}" type="pres">
      <dgm:prSet presAssocID="{375532F4-4811-4C23-B0ED-85D562B9B194}" presName="vert1" presStyleCnt="0"/>
      <dgm:spPr/>
    </dgm:pt>
  </dgm:ptLst>
  <dgm:cxnLst>
    <dgm:cxn modelId="{29585550-AA26-4E8B-882D-3197565C926C}" srcId="{47CE3AAE-BDE3-41F0-B48A-FFCC4333840A}" destId="{7FF6A2BB-5B15-4912-AF0F-6850F0CA962D}" srcOrd="0" destOrd="0" parTransId="{23D50DB8-96BE-4FC4-AB76-038AA30AD9B0}" sibTransId="{D24824C4-E8B4-425B-B35A-771389B3AD05}"/>
    <dgm:cxn modelId="{FDED7B7B-457F-B74B-BC95-4160E0E6D8F4}" type="presOf" srcId="{47CE3AAE-BDE3-41F0-B48A-FFCC4333840A}" destId="{5F438C1F-E060-B647-8729-F81DAF026C54}" srcOrd="0" destOrd="0" presId="urn:microsoft.com/office/officeart/2008/layout/LinedList"/>
    <dgm:cxn modelId="{FDA99C81-69E0-AE4A-8780-EC7C86C94F2B}" type="presOf" srcId="{375532F4-4811-4C23-B0ED-85D562B9B194}" destId="{2104B05F-AB9B-C84E-B67D-7421D3F42613}" srcOrd="0" destOrd="0" presId="urn:microsoft.com/office/officeart/2008/layout/LinedList"/>
    <dgm:cxn modelId="{A9773184-2854-BC4C-9262-4C240A63E30B}" type="presOf" srcId="{7FF6A2BB-5B15-4912-AF0F-6850F0CA962D}" destId="{2BB7C0B7-FD80-DF4A-A34C-F539ECD9B420}" srcOrd="0" destOrd="0" presId="urn:microsoft.com/office/officeart/2008/layout/LinedList"/>
    <dgm:cxn modelId="{B30822DB-EA6A-4637-A9EA-FD241C15B086}" srcId="{47CE3AAE-BDE3-41F0-B48A-FFCC4333840A}" destId="{C50B41A1-7909-4DD2-AD9C-E9BF9D493357}" srcOrd="1" destOrd="0" parTransId="{A23422C2-6102-40FB-BF36-BB14F94D29B7}" sibTransId="{95472E80-D1A9-4D07-A04F-057B35621FFB}"/>
    <dgm:cxn modelId="{A81D1AEE-D833-5A43-B36B-99F3D5727593}" type="presOf" srcId="{C50B41A1-7909-4DD2-AD9C-E9BF9D493357}" destId="{7D47A586-718F-EE43-9EA2-C82EA03A0A11}" srcOrd="0" destOrd="0" presId="urn:microsoft.com/office/officeart/2008/layout/LinedList"/>
    <dgm:cxn modelId="{755C0DEF-7B5C-489A-BF3A-D044E913FFF3}" srcId="{47CE3AAE-BDE3-41F0-B48A-FFCC4333840A}" destId="{375532F4-4811-4C23-B0ED-85D562B9B194}" srcOrd="2" destOrd="0" parTransId="{FC78B6D3-8381-49C4-B09B-CBBA9A0795B1}" sibTransId="{B1BEB6BD-5E9F-4CCF-A5EE-9217F7BD5E8F}"/>
    <dgm:cxn modelId="{068CA1A0-0873-5E45-8B83-5F7CF93DE2B5}" type="presParOf" srcId="{5F438C1F-E060-B647-8729-F81DAF026C54}" destId="{D2E0DD6B-1DD4-3A49-8A6C-85668D78DC55}" srcOrd="0" destOrd="0" presId="urn:microsoft.com/office/officeart/2008/layout/LinedList"/>
    <dgm:cxn modelId="{3EE3327E-754E-A94B-87AC-7C96B876303A}" type="presParOf" srcId="{5F438C1F-E060-B647-8729-F81DAF026C54}" destId="{3E9A2371-8376-154A-846C-71C7C877C934}" srcOrd="1" destOrd="0" presId="urn:microsoft.com/office/officeart/2008/layout/LinedList"/>
    <dgm:cxn modelId="{CECD9D6E-880E-1449-A57E-345B9DC905AC}" type="presParOf" srcId="{3E9A2371-8376-154A-846C-71C7C877C934}" destId="{2BB7C0B7-FD80-DF4A-A34C-F539ECD9B420}" srcOrd="0" destOrd="0" presId="urn:microsoft.com/office/officeart/2008/layout/LinedList"/>
    <dgm:cxn modelId="{DCCB823B-5245-A142-AC3B-93DDF7CDD3A6}" type="presParOf" srcId="{3E9A2371-8376-154A-846C-71C7C877C934}" destId="{88A52D9A-EA9A-4A4D-B0F0-5668678779F6}" srcOrd="1" destOrd="0" presId="urn:microsoft.com/office/officeart/2008/layout/LinedList"/>
    <dgm:cxn modelId="{9D635408-31C0-8E4C-811E-A9B6B81C9DAB}" type="presParOf" srcId="{5F438C1F-E060-B647-8729-F81DAF026C54}" destId="{D8A48870-55AD-0D42-8009-8A3E29F9EDC9}" srcOrd="2" destOrd="0" presId="urn:microsoft.com/office/officeart/2008/layout/LinedList"/>
    <dgm:cxn modelId="{9B3BEB52-BDA1-B64D-AE00-EC75B827211D}" type="presParOf" srcId="{5F438C1F-E060-B647-8729-F81DAF026C54}" destId="{04CE8616-782F-1144-92D2-7BCD83446A13}" srcOrd="3" destOrd="0" presId="urn:microsoft.com/office/officeart/2008/layout/LinedList"/>
    <dgm:cxn modelId="{875F5E98-E0F6-C04B-B96A-B9BA2580CD4E}" type="presParOf" srcId="{04CE8616-782F-1144-92D2-7BCD83446A13}" destId="{7D47A586-718F-EE43-9EA2-C82EA03A0A11}" srcOrd="0" destOrd="0" presId="urn:microsoft.com/office/officeart/2008/layout/LinedList"/>
    <dgm:cxn modelId="{57F2EF21-536C-5B4D-93A4-ACA43742CC76}" type="presParOf" srcId="{04CE8616-782F-1144-92D2-7BCD83446A13}" destId="{9E2CB7AE-55DA-8E45-9BEA-C71B91943490}" srcOrd="1" destOrd="0" presId="urn:microsoft.com/office/officeart/2008/layout/LinedList"/>
    <dgm:cxn modelId="{AF1020EE-B388-7945-9744-25CF178569A3}" type="presParOf" srcId="{5F438C1F-E060-B647-8729-F81DAF026C54}" destId="{AD6DECC7-EEC7-484E-9586-AE6231E8DE40}" srcOrd="4" destOrd="0" presId="urn:microsoft.com/office/officeart/2008/layout/LinedList"/>
    <dgm:cxn modelId="{1A895497-CE9C-5244-8144-083719599625}" type="presParOf" srcId="{5F438C1F-E060-B647-8729-F81DAF026C54}" destId="{701594D7-E9A8-8C44-95E3-6B943F754FEF}" srcOrd="5" destOrd="0" presId="urn:microsoft.com/office/officeart/2008/layout/LinedList"/>
    <dgm:cxn modelId="{96814037-9AA6-F54F-B10F-BEEDD0AFA11D}" type="presParOf" srcId="{701594D7-E9A8-8C44-95E3-6B943F754FEF}" destId="{2104B05F-AB9B-C84E-B67D-7421D3F42613}" srcOrd="0" destOrd="0" presId="urn:microsoft.com/office/officeart/2008/layout/LinedList"/>
    <dgm:cxn modelId="{6F550DD7-153A-6C41-96C3-E702AF3A368C}" type="presParOf" srcId="{701594D7-E9A8-8C44-95E3-6B943F754FEF}" destId="{D1BD2869-03E0-4340-8D48-949D9039D4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D3BB-BE39-4B5D-994C-B1A6C83026D1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A92C1-E00A-43BA-A61A-F3DADBE48982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6A9A-39D8-441E-9DC3-2D033846C8F8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- Comunicación e interacción</a:t>
          </a:r>
        </a:p>
      </dsp:txBody>
      <dsp:txXfrm>
        <a:off x="46529" y="2703902"/>
        <a:ext cx="2418750" cy="720000"/>
      </dsp:txXfrm>
    </dsp:sp>
    <dsp:sp modelId="{0CC801A5-B96C-4F83-A13E-4EC78430D928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1F386-8193-405B-8244-C973EFEBA76E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ADA7-60BE-4A7B-A6EC-E590F0E6D3F6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- Conductas repetitivas</a:t>
          </a:r>
        </a:p>
      </dsp:txBody>
      <dsp:txXfrm>
        <a:off x="2888560" y="2703902"/>
        <a:ext cx="2418750" cy="720000"/>
      </dsp:txXfrm>
    </dsp:sp>
    <dsp:sp modelId="{3F27C183-A318-41CE-A7BF-75E843B485D9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A5BF3-0BA2-4E86-9D08-E59C6DC774C6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7C17F-711C-4FAA-B97C-16ABCB736798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- Procesamiento sensorial</a:t>
          </a:r>
        </a:p>
      </dsp:txBody>
      <dsp:txXfrm>
        <a:off x="5730591" y="2703902"/>
        <a:ext cx="241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10C0E-B169-4667-B7A6-98E5A2CB9680}">
      <dsp:nvSpPr>
        <dsp:cNvPr id="0" name=""/>
        <dsp:cNvSpPr/>
      </dsp:nvSpPr>
      <dsp:spPr>
        <a:xfrm>
          <a:off x="1099810" y="696102"/>
          <a:ext cx="1660500" cy="16605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060FD-81EA-403C-AB42-19772F79640C}">
      <dsp:nvSpPr>
        <dsp:cNvPr id="0" name=""/>
        <dsp:cNvSpPr/>
      </dsp:nvSpPr>
      <dsp:spPr>
        <a:xfrm>
          <a:off x="8506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Término anteriormente usado dentro del autismo</a:t>
          </a:r>
        </a:p>
      </dsp:txBody>
      <dsp:txXfrm>
        <a:off x="85060" y="2776702"/>
        <a:ext cx="3690000" cy="720000"/>
      </dsp:txXfrm>
    </dsp:sp>
    <dsp:sp modelId="{F79E6AC9-FF70-4365-96D7-F662923E1036}">
      <dsp:nvSpPr>
        <dsp:cNvPr id="0" name=""/>
        <dsp:cNvSpPr/>
      </dsp:nvSpPr>
      <dsp:spPr>
        <a:xfrm>
          <a:off x="5435560" y="696102"/>
          <a:ext cx="1660500" cy="16605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0D27F-7E40-43FA-A71F-AF9DAAF3216D}">
      <dsp:nvSpPr>
        <dsp:cNvPr id="0" name=""/>
        <dsp:cNvSpPr/>
      </dsp:nvSpPr>
      <dsp:spPr>
        <a:xfrm>
          <a:off x="4420810" y="2776702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Personas con buena capacidad cognitiva y lenguaje desarrollado</a:t>
          </a:r>
        </a:p>
      </dsp:txBody>
      <dsp:txXfrm>
        <a:off x="4420810" y="2776702"/>
        <a:ext cx="369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CB18-6F01-4E7E-BFF4-AF19D4A596AF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0C566-4BA3-45A8-BDF7-F04310E5BA50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E1294-F552-463D-A191-DE5D70276BFC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Ya no es diagnóstico clínico</a:t>
          </a:r>
        </a:p>
      </dsp:txBody>
      <dsp:txXfrm>
        <a:off x="46529" y="2703902"/>
        <a:ext cx="2418750" cy="720000"/>
      </dsp:txXfrm>
    </dsp:sp>
    <dsp:sp modelId="{ED2DD169-FAE9-47C0-9F02-7A396C441AFD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213D3-1464-4C34-8D05-27DEC0944317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557A2-78F4-411D-8B4A-820821AEAC77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Hace parte del espectro autista</a:t>
          </a:r>
        </a:p>
      </dsp:txBody>
      <dsp:txXfrm>
        <a:off x="2888560" y="2703902"/>
        <a:ext cx="2418750" cy="720000"/>
      </dsp:txXfrm>
    </dsp:sp>
    <dsp:sp modelId="{B41A8EB5-560D-4C1C-A727-8A2C58354D62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35E33-6719-4D9D-A8F9-712281CD91D5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5FB4B-FD3C-4E03-95F1-3DE3597B5A9D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Se asocia a TEA nivel 1 (apoyo leve)</a:t>
          </a:r>
        </a:p>
      </dsp:txBody>
      <dsp:txXfrm>
        <a:off x="5730591" y="2703902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985C-93AA-9143-8EC6-9883161A54BA}">
      <dsp:nvSpPr>
        <dsp:cNvPr id="0" name=""/>
        <dsp:cNvSpPr/>
      </dsp:nvSpPr>
      <dsp:spPr>
        <a:xfrm>
          <a:off x="1000" y="925849"/>
          <a:ext cx="3901842" cy="23411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 significa ausencia de necesidades</a:t>
          </a:r>
        </a:p>
      </dsp:txBody>
      <dsp:txXfrm>
        <a:off x="1000" y="925849"/>
        <a:ext cx="3901842" cy="2341105"/>
      </dsp:txXfrm>
    </dsp:sp>
    <dsp:sp modelId="{F688C04E-71DF-3C47-9B37-C97D6AABB869}">
      <dsp:nvSpPr>
        <dsp:cNvPr id="0" name=""/>
        <dsp:cNvSpPr/>
      </dsp:nvSpPr>
      <dsp:spPr>
        <a:xfrm>
          <a:off x="4293027" y="925849"/>
          <a:ext cx="3901842" cy="23411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Requiere apoyo en habilidades sociales, emociones y entorno</a:t>
          </a:r>
        </a:p>
      </dsp:txBody>
      <dsp:txXfrm>
        <a:off x="4293027" y="925849"/>
        <a:ext cx="3901842" cy="2341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68915-F435-A34B-BD2E-0960B65F501F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Familia: apoyo emocional</a:t>
          </a:r>
        </a:p>
      </dsp:txBody>
      <dsp:txXfrm>
        <a:off x="429570" y="472"/>
        <a:ext cx="3346456" cy="2007873"/>
      </dsp:txXfrm>
    </dsp:sp>
    <dsp:sp modelId="{0AC1ACEF-FCF3-3E44-8ED4-C64159F5AA80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Escuela: inclusión pedagógica</a:t>
          </a:r>
        </a:p>
      </dsp:txBody>
      <dsp:txXfrm>
        <a:off x="4110672" y="472"/>
        <a:ext cx="3346456" cy="2007873"/>
      </dsp:txXfrm>
    </dsp:sp>
    <dsp:sp modelId="{2E226927-A5FC-D64C-950D-F47C8C1307FD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Salud: orientación</a:t>
          </a:r>
        </a:p>
      </dsp:txBody>
      <dsp:txXfrm>
        <a:off x="429570" y="2342991"/>
        <a:ext cx="3346456" cy="2007873"/>
      </dsp:txXfrm>
    </dsp:sp>
    <dsp:sp modelId="{C7D52966-0430-1A44-A2C0-8EC80D55C269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Comunidad: entorno accesible</a:t>
          </a:r>
        </a:p>
      </dsp:txBody>
      <dsp:txXfrm>
        <a:off x="4110672" y="2342991"/>
        <a:ext cx="3346456" cy="200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DAEA-CFC5-3F46-B93A-BF43B30BFC11}">
      <dsp:nvSpPr>
        <dsp:cNvPr id="0" name=""/>
        <dsp:cNvSpPr/>
      </dsp:nvSpPr>
      <dsp:spPr>
        <a:xfrm>
          <a:off x="0" y="0"/>
          <a:ext cx="3993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C723E-BC9E-CD43-87BA-6070DF1F95D2}">
      <dsp:nvSpPr>
        <dsp:cNvPr id="0" name=""/>
        <dsp:cNvSpPr/>
      </dsp:nvSpPr>
      <dsp:spPr>
        <a:xfrm>
          <a:off x="0" y="0"/>
          <a:ext cx="3993357" cy="195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Niño con sensibilidad al ruido</a:t>
          </a:r>
        </a:p>
      </dsp:txBody>
      <dsp:txXfrm>
        <a:off x="0" y="0"/>
        <a:ext cx="3993357" cy="1959768"/>
      </dsp:txXfrm>
    </dsp:sp>
    <dsp:sp modelId="{01367B11-A4E1-1A43-88E9-8BE33D2364DC}">
      <dsp:nvSpPr>
        <dsp:cNvPr id="0" name=""/>
        <dsp:cNvSpPr/>
      </dsp:nvSpPr>
      <dsp:spPr>
        <a:xfrm>
          <a:off x="0" y="1959768"/>
          <a:ext cx="3993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8105-215A-4B4A-9251-FC01346D4AC9}">
      <dsp:nvSpPr>
        <dsp:cNvPr id="0" name=""/>
        <dsp:cNvSpPr/>
      </dsp:nvSpPr>
      <dsp:spPr>
        <a:xfrm>
          <a:off x="0" y="1959768"/>
          <a:ext cx="3993357" cy="1959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Apoyo desde escuela, familia y salud</a:t>
          </a:r>
        </a:p>
      </dsp:txBody>
      <dsp:txXfrm>
        <a:off x="0" y="1959768"/>
        <a:ext cx="3993357" cy="1959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0DD6B-1DD4-3A49-8A6C-85668D78DC55}">
      <dsp:nvSpPr>
        <dsp:cNvPr id="0" name=""/>
        <dsp:cNvSpPr/>
      </dsp:nvSpPr>
      <dsp:spPr>
        <a:xfrm>
          <a:off x="0" y="1913"/>
          <a:ext cx="3993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B7C0B7-FD80-DF4A-A34C-F539ECD9B420}">
      <dsp:nvSpPr>
        <dsp:cNvPr id="0" name=""/>
        <dsp:cNvSpPr/>
      </dsp:nvSpPr>
      <dsp:spPr>
        <a:xfrm>
          <a:off x="0" y="1913"/>
          <a:ext cx="3993357" cy="13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Identificar actores</a:t>
          </a:r>
        </a:p>
      </dsp:txBody>
      <dsp:txXfrm>
        <a:off x="0" y="1913"/>
        <a:ext cx="3993357" cy="1305236"/>
      </dsp:txXfrm>
    </dsp:sp>
    <dsp:sp modelId="{D8A48870-55AD-0D42-8009-8A3E29F9EDC9}">
      <dsp:nvSpPr>
        <dsp:cNvPr id="0" name=""/>
        <dsp:cNvSpPr/>
      </dsp:nvSpPr>
      <dsp:spPr>
        <a:xfrm>
          <a:off x="0" y="1307150"/>
          <a:ext cx="3993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47A586-718F-EE43-9EA2-C82EA03A0A11}">
      <dsp:nvSpPr>
        <dsp:cNvPr id="0" name=""/>
        <dsp:cNvSpPr/>
      </dsp:nvSpPr>
      <dsp:spPr>
        <a:xfrm>
          <a:off x="0" y="1307150"/>
          <a:ext cx="3993357" cy="13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Detectar vacíos</a:t>
          </a:r>
        </a:p>
      </dsp:txBody>
      <dsp:txXfrm>
        <a:off x="0" y="1307150"/>
        <a:ext cx="3993357" cy="1305236"/>
      </dsp:txXfrm>
    </dsp:sp>
    <dsp:sp modelId="{AD6DECC7-EEC7-484E-9586-AE6231E8DE40}">
      <dsp:nvSpPr>
        <dsp:cNvPr id="0" name=""/>
        <dsp:cNvSpPr/>
      </dsp:nvSpPr>
      <dsp:spPr>
        <a:xfrm>
          <a:off x="0" y="2612387"/>
          <a:ext cx="399335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4B05F-AB9B-C84E-B67D-7421D3F42613}">
      <dsp:nvSpPr>
        <dsp:cNvPr id="0" name=""/>
        <dsp:cNvSpPr/>
      </dsp:nvSpPr>
      <dsp:spPr>
        <a:xfrm>
          <a:off x="0" y="2612387"/>
          <a:ext cx="3993357" cy="13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Proponer soluciones</a:t>
          </a:r>
        </a:p>
      </dsp:txBody>
      <dsp:txXfrm>
        <a:off x="0" y="2612387"/>
        <a:ext cx="3993357" cy="130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996" y="4267832"/>
            <a:ext cx="3604497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Autismo y Redes de Cuidado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224" y="3428999"/>
            <a:ext cx="3604268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Relación entre el Trastorno del Espectro Autista (TEA) y el cuidado colectivo en las infancias</a:t>
            </a:r>
          </a:p>
        </p:txBody>
      </p:sp>
      <p:pic>
        <p:nvPicPr>
          <p:cNvPr id="7" name="Graphic 6" descr="Rompecabezas">
            <a:extLst>
              <a:ext uri="{FF2B5EF4-FFF2-40B4-BE49-F238E27FC236}">
                <a16:creationId xmlns:a16="http://schemas.microsoft.com/office/drawing/2014/main" id="{CE88CBC6-92DE-1CAE-08FF-5AC262060E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8B9D05-7342-DC82-0346-872CFE55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Actores de la 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8BD4DF-728B-1081-8FF1-92D659024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274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327025"/>
            <a:ext cx="3993358" cy="1630363"/>
          </a:xfrm>
        </p:spPr>
        <p:txBody>
          <a:bodyPr anchor="b">
            <a:normAutofit/>
          </a:bodyPr>
          <a:lstStyle/>
          <a:p>
            <a:r>
              <a:rPr lang="es-CO" sz="3100" dirty="0"/>
              <a:t>Ejemplo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409FC-8FD8-108E-AC8C-3BB8A46A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40" r="36002" b="-2"/>
          <a:stretch>
            <a:fillRect/>
          </a:stretch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4D4AE1-7BBD-170D-9F78-560F8DF4A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655222"/>
              </p:ext>
            </p:extLst>
          </p:nvPr>
        </p:nvGraphicFramePr>
        <p:xfrm>
          <a:off x="360759" y="2286001"/>
          <a:ext cx="399335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327025"/>
            <a:ext cx="3993358" cy="1630363"/>
          </a:xfrm>
        </p:spPr>
        <p:txBody>
          <a:bodyPr anchor="b">
            <a:normAutofit/>
          </a:bodyPr>
          <a:lstStyle/>
          <a:p>
            <a:r>
              <a:rPr lang="es-CO" sz="3100"/>
              <a:t>Actividad: Tejiendo la 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F93BD-DD28-B599-0F83-FBB5F210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5" r="34238" b="-2"/>
          <a:stretch>
            <a:fillRect/>
          </a:stretch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58D413-F0C9-9EE0-D3B1-3DCE025B4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960953"/>
              </p:ext>
            </p:extLst>
          </p:nvPr>
        </p:nvGraphicFramePr>
        <p:xfrm>
          <a:off x="360759" y="2286001"/>
          <a:ext cx="399335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r>
              <a:rPr lang="es-CO" sz="2400" dirty="0"/>
              <a:t>El cuidado es colectivo</a:t>
            </a:r>
          </a:p>
          <a:p>
            <a:r>
              <a:rPr lang="es-CO" sz="2400" dirty="0"/>
              <a:t>La inclusión es responsabilidad de todos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5B67258A-F1B4-4FD7-7337-8C92EB64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40" r="26107" b="-1"/>
          <a:stretch>
            <a:fillRect/>
          </a:stretch>
        </p:blipFill>
        <p:spPr>
          <a:xfrm>
            <a:off x="5306975" y="1101615"/>
            <a:ext cx="3127897" cy="46866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1DFE9E-5366-D30F-2D48-7E5353D01225}"/>
              </a:ext>
            </a:extLst>
          </p:cNvPr>
          <p:cNvSpPr txBox="1"/>
          <p:nvPr/>
        </p:nvSpPr>
        <p:spPr>
          <a:xfrm>
            <a:off x="1432193" y="1262474"/>
            <a:ext cx="65935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“¿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Qué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tipo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de docente se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requiere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para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que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inclusión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deje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de ser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discurso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y se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convierta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 en </a:t>
            </a:r>
            <a:r>
              <a:rPr lang="en-US" sz="4400" dirty="0" err="1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práctica</a:t>
            </a:r>
            <a:r>
              <a:rPr lang="en-US" sz="4400" dirty="0">
                <a:solidFill>
                  <a:srgbClr val="FF0000"/>
                </a:solidFill>
                <a:effectLst/>
                <a:latin typeface="-webkit-standard"/>
                <a:ea typeface="MS Mincho" panose="02020609040205080304" pitchFamily="49" charset="-128"/>
                <a:cs typeface="Times New Roman" panose="02020603050405020304" pitchFamily="18" charset="0"/>
              </a:rPr>
              <a:t>?”</a:t>
            </a:r>
            <a:r>
              <a:rPr lang="es-CO" sz="4400" dirty="0">
                <a:solidFill>
                  <a:srgbClr val="FF0000"/>
                </a:solidFill>
                <a:effectLst/>
              </a:rPr>
              <a:t> </a:t>
            </a:r>
            <a:endParaRPr lang="es-CO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6A30F50-72EB-5231-1204-FCFD74BF78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6137" y="901926"/>
            <a:ext cx="7676003" cy="41549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2400" b="1" dirty="0">
                <a:solidFill>
                  <a:srgbClr val="000000"/>
                </a:solidFill>
              </a:rPr>
              <a:t>R</a:t>
            </a: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 de la docente vs. orientador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Docente: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Observa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Identifica señales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Registra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Comunica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Acompaña pedagógicamente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Orientador / equipo psicosocial: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Evalúa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Activa rutas (ICBF, salud, etc.)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Hace seguimiento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130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22F41B5-EEFE-5124-6414-78EC9E62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9871"/>
            <a:ext cx="7772400" cy="1200329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Observación intencionada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Identifica conductas, no “etiquetas”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Ej</a:t>
            </a: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“se tapa los oídos ante ruido” (no: “es problemático”)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31E1FE-27D1-48C9-F636-C49D95BBC718}"/>
              </a:ext>
            </a:extLst>
          </p:cNvPr>
          <p:cNvSpPr txBox="1"/>
          <p:nvPr/>
        </p:nvSpPr>
        <p:spPr>
          <a:xfrm>
            <a:off x="7651214" y="179854"/>
            <a:ext cx="1272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Ruta</a:t>
            </a:r>
            <a:endParaRPr lang="es-CO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2024C4-4ADA-0983-1BB1-DA69EC09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1723"/>
            <a:ext cx="7772400" cy="1323439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kumimoji="0" lang="es-CO" altLang="es-CO" sz="1600" b="1" i="0" u="none" strike="noStrik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. Registro pedagógico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Anota situaciones concretas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Frecuencia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Contexto (cuándo ocurre)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                                                             Esto es lo que le da sustento al proceso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7B86295-5437-5168-4E05-7C75A92C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31" y="3666685"/>
            <a:ext cx="4395731" cy="1384995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3. Ajustes en el aula (acción inmediata)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Antes de cualquier ruta: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Adaptar instrucciones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Usar apoyos visuales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Anticipar cambios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Reducir estímulos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A9E7AD-53DC-7513-0D96-A984FD92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31" y="5254362"/>
            <a:ext cx="7932144" cy="1169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4. Comunicación con la familia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Desde el cuidado, no desde el juicio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Compartir observaciones, no diagnósticos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Ejemplo: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“He observado que Mateo presenta incomodidad con el ruido, ¿han notado algo similar en casa?”</a:t>
            </a:r>
          </a:p>
        </p:txBody>
      </p:sp>
    </p:spTree>
    <p:extLst>
      <p:ext uri="{BB962C8B-B14F-4D97-AF65-F5344CB8AC3E}">
        <p14:creationId xmlns:p14="http://schemas.microsoft.com/office/powerpoint/2010/main" val="299951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F34FF-920C-BC63-5BCB-99ACB9FD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caso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6EF65F-7E9B-2416-9C5D-E266B05F369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388124" y="1935402"/>
            <a:ext cx="613639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Tomás (7 años) participa poco en clase. Cuando la docente le hace preguntas directas, responde con frases muy cortas o repite lo que otros dicen. Se muestra muy interesado en los números y pasa largos periodos escribiendo secuencias numéricas.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docente considera que “no pone atención”.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2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7D681CF-B69F-80EE-DEBB-39C616023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75" y="740086"/>
            <a:ext cx="7138930" cy="22159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¿Qué observas desde tu rol docente?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Dificultad en </a:t>
            </a: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espontánea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Presencia de </a:t>
            </a: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ecolalia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(repetición de lo que otros dicen)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Interés intenso por los números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 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desconexión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entre la forma de participación esperada y su forma de responder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85E6AA-63A4-48F8-DBA7-98BE4935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521" y="4055812"/>
            <a:ext cx="5464366" cy="22159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¿Qué decisiones tomarías?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Formular preguntas más </a:t>
            </a:r>
            <a:r>
              <a:rPr kumimoji="0" lang="es-CO" altLang="es-CO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concretas y estructuradas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Darle tiempo adicional para responder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Integrar su interés por los números en actividades pedagógicas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Validar otras formas de participación (no solo oral)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5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C2D61E4-21B0-7539-79C1-ABB8CF00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28" y="838888"/>
            <a:ext cx="6026227" cy="19082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¿Qué actores de la red activarías?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Docente titular: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para ajustar estrategias de participación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Orientador escolar: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para observación y orientación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Familia: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para conocer cómo se comunica en casa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4DC1C2-DA37-234E-7F67-95F12BE2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512" y="3054537"/>
            <a:ext cx="5089793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¿Cómo actuarías éticamente?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Evitar interpretar su conducta como “falta de interés”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ridiculizar ni exponer su forma de comunicación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Reconocer sus capacidades (interés en números)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Garantizar participación desde sus posibilidades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5B548C-8E81-00F6-6EBA-DC494AA4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126" y="5813455"/>
            <a:ext cx="7050796" cy="646331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“Participar no es solo hablar como los demás, es encontrar formas de expresión que permitan aprender.”</a:t>
            </a:r>
          </a:p>
        </p:txBody>
      </p:sp>
    </p:spTree>
    <p:extLst>
      <p:ext uri="{BB962C8B-B14F-4D97-AF65-F5344CB8AC3E}">
        <p14:creationId xmlns:p14="http://schemas.microsoft.com/office/powerpoint/2010/main" val="125704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s-CO" sz="3500"/>
              <a:t>¿Qué es el autismo?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s-CO" sz="1700"/>
              <a:t>Condición del neurodesarrollo</a:t>
            </a:r>
          </a:p>
          <a:p>
            <a:r>
              <a:rPr lang="es-CO" sz="1700"/>
              <a:t>Diversidad en comunicación, conducta y percepción del entorno</a:t>
            </a:r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11D300A3-BEE5-3436-0D97-4C2BA505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40" r="26107" b="-1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983" y="741391"/>
            <a:ext cx="2526926" cy="1616203"/>
          </a:xfrm>
        </p:spPr>
        <p:txBody>
          <a:bodyPr anchor="b">
            <a:normAutofit/>
          </a:bodyPr>
          <a:lstStyle/>
          <a:p>
            <a:r>
              <a:rPr lang="es-CO" sz="2800"/>
              <a:t>¿Qué significa espectro?</a:t>
            </a:r>
          </a:p>
        </p:txBody>
      </p:sp>
      <p:pic>
        <p:nvPicPr>
          <p:cNvPr id="5" name="Picture 4" descr="Rainbow light on hand">
            <a:extLst>
              <a:ext uri="{FF2B5EF4-FFF2-40B4-BE49-F238E27FC236}">
                <a16:creationId xmlns:a16="http://schemas.microsoft.com/office/drawing/2014/main" id="{0C315818-535B-D2F8-C416-76FFDA7F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78" r="18874" b="-1"/>
          <a:stretch>
            <a:fillRect/>
          </a:stretch>
        </p:blipFill>
        <p:spPr>
          <a:xfrm>
            <a:off x="20" y="10"/>
            <a:ext cx="5542677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55894" y="3271199"/>
            <a:ext cx="1630908" cy="5542697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2296081" y="2296080"/>
            <a:ext cx="6854280" cy="226211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46242" y="4425055"/>
            <a:ext cx="2196454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983" y="2533476"/>
            <a:ext cx="2526926" cy="3447832"/>
          </a:xfrm>
        </p:spPr>
        <p:txBody>
          <a:bodyPr anchor="t">
            <a:normAutofit/>
          </a:bodyPr>
          <a:lstStyle/>
          <a:p>
            <a:r>
              <a:rPr lang="es-CO" sz="1700"/>
              <a:t>Cada persona es diferente</a:t>
            </a:r>
          </a:p>
          <a:p>
            <a:r>
              <a:rPr lang="es-CO" sz="1700"/>
              <a:t>Distintos niveles de apoyo</a:t>
            </a:r>
          </a:p>
          <a:p>
            <a:r>
              <a:rPr lang="es-CO" sz="1700"/>
              <a:t>Diversidad de características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CO" sz="3500">
                <a:solidFill>
                  <a:srgbClr val="FFFFFF"/>
                </a:solidFill>
              </a:rPr>
              <a:t>Características del TEA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43EF50-033B-DA62-4CE4-0CEFACE10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7676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CO" sz="3500">
                <a:solidFill>
                  <a:srgbClr val="FFFFFF"/>
                </a:solidFill>
              </a:rPr>
              <a:t>¿Qué es Asperger?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FF6398-D0AA-4195-35C7-E7E1C340D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50715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CO" sz="3500">
                <a:solidFill>
                  <a:srgbClr val="FFFFFF"/>
                </a:solidFill>
              </a:rPr>
              <a:t>Asperger hoy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0CDC0B-1FAB-5ED1-8BD7-43103E971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6764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CO" sz="3500">
                <a:solidFill>
                  <a:srgbClr val="FFFFFF"/>
                </a:solidFill>
              </a:rPr>
              <a:t>Reflexión sobre Asperger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A79C22-BBF1-5F8A-C4C4-06C88E20B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89884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41711"/>
            <a:ext cx="2425850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dirty="0"/>
              <a:t>¿Por </a:t>
            </a:r>
            <a:r>
              <a:rPr lang="en-US" sz="3100" dirty="0" err="1"/>
              <a:t>qué</a:t>
            </a:r>
            <a:r>
              <a:rPr lang="en-US" sz="3100" dirty="0"/>
              <a:t>  las redes de </a:t>
            </a:r>
            <a:r>
              <a:rPr lang="en-US" sz="3100" dirty="0" err="1"/>
              <a:t>cuidado</a:t>
            </a:r>
            <a:r>
              <a:rPr lang="en-US" sz="31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609474"/>
            <a:ext cx="2425850" cy="1263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/>
              <a:t>Familia, </a:t>
            </a:r>
            <a:r>
              <a:rPr lang="en-US" sz="1600" dirty="0" err="1"/>
              <a:t>escuela</a:t>
            </a:r>
            <a:r>
              <a:rPr lang="en-US" sz="1600" dirty="0"/>
              <a:t>, </a:t>
            </a:r>
            <a:r>
              <a:rPr lang="en-US" sz="1600" dirty="0" err="1"/>
              <a:t>salud</a:t>
            </a:r>
            <a:r>
              <a:rPr lang="en-US" sz="1600" dirty="0"/>
              <a:t>, comunidad y Estado </a:t>
            </a:r>
            <a:r>
              <a:rPr lang="en-US" sz="1600" dirty="0" err="1"/>
              <a:t>trabajando</a:t>
            </a:r>
            <a:r>
              <a:rPr lang="en-US" sz="1600" dirty="0"/>
              <a:t> de forma </a:t>
            </a:r>
            <a:r>
              <a:rPr lang="en-US" sz="1600" dirty="0" err="1"/>
              <a:t>articulada</a:t>
            </a:r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13D4504E-CC85-B2E5-4AC2-1258383F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66" r="10534"/>
          <a:stretch>
            <a:fillRect/>
          </a:stretch>
        </p:blipFill>
        <p:spPr>
          <a:xfrm>
            <a:off x="3461657" y="10"/>
            <a:ext cx="568234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08" y="741391"/>
            <a:ext cx="3368866" cy="1616203"/>
          </a:xfrm>
        </p:spPr>
        <p:txBody>
          <a:bodyPr anchor="b">
            <a:normAutofit/>
          </a:bodyPr>
          <a:lstStyle/>
          <a:p>
            <a:r>
              <a:rPr lang="es-CO" sz="2800"/>
              <a:t>Relación clave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FBF5B8EA-A0AE-27BC-5AE0-9A1DBC5B9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79" r="27254" b="-1"/>
          <a:stretch>
            <a:fillRect/>
          </a:stretch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08" y="2533476"/>
            <a:ext cx="3368865" cy="3447832"/>
          </a:xfrm>
        </p:spPr>
        <p:txBody>
          <a:bodyPr anchor="t">
            <a:normAutofit/>
          </a:bodyPr>
          <a:lstStyle/>
          <a:p>
            <a:r>
              <a:rPr lang="es-CO" sz="1700"/>
              <a:t>El autismo requiere apoyo colectivo</a:t>
            </a:r>
          </a:p>
          <a:p>
            <a:r>
              <a:rPr lang="es-CO" sz="1700"/>
              <a:t>La inclusión depende de la red de cuidado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605</Words>
  <Application>Microsoft Macintosh PowerPoint</Application>
  <PresentationFormat>Presentación en pantalla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-webkit-standard</vt:lpstr>
      <vt:lpstr>ADLaM Display</vt:lpstr>
      <vt:lpstr>Arial</vt:lpstr>
      <vt:lpstr>Calibri</vt:lpstr>
      <vt:lpstr>Times New Roman</vt:lpstr>
      <vt:lpstr>Office Theme</vt:lpstr>
      <vt:lpstr>Autismo y Redes de Cuidado</vt:lpstr>
      <vt:lpstr>¿Qué es el autismo?</vt:lpstr>
      <vt:lpstr>¿Qué significa espectro?</vt:lpstr>
      <vt:lpstr>Características del TEA</vt:lpstr>
      <vt:lpstr>¿Qué es Asperger?</vt:lpstr>
      <vt:lpstr>Asperger hoy</vt:lpstr>
      <vt:lpstr>Reflexión sobre Asperger</vt:lpstr>
      <vt:lpstr>¿Por qué  las redes de cuidado?</vt:lpstr>
      <vt:lpstr>Relación clave</vt:lpstr>
      <vt:lpstr>Actores de la red</vt:lpstr>
      <vt:lpstr>Ejemplo</vt:lpstr>
      <vt:lpstr>Actividad: Tejiendo la red</vt:lpstr>
      <vt:lpstr>Presentación de PowerPoint</vt:lpstr>
      <vt:lpstr>Presentación de PowerPoint</vt:lpstr>
      <vt:lpstr>Presentación de PowerPoint</vt:lpstr>
      <vt:lpstr>Presentación de PowerPoint</vt:lpstr>
      <vt:lpstr>caso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Jenny Cuesta Montanez</cp:lastModifiedBy>
  <cp:revision>10</cp:revision>
  <dcterms:created xsi:type="dcterms:W3CDTF">2013-01-27T09:14:16Z</dcterms:created>
  <dcterms:modified xsi:type="dcterms:W3CDTF">2026-03-18T00:35:17Z</dcterms:modified>
  <cp:category/>
</cp:coreProperties>
</file>