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0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2C068C-73CE-4AD8-8415-5C0C0D148F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D192484-DFF9-4A1E-B72C-40E3D4F9A0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FE1D97-4A0B-4174-8CD4-6A7DC038F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A0741-7197-4B1B-97A1-D7BF3D7781EB}" type="datetimeFigureOut">
              <a:rPr lang="es-CO" smtClean="0"/>
              <a:t>19/04/2023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2B5B87-3133-4C92-93A0-413099DFB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13B445-3FBF-42C0-AE0E-85F806C8D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7A1D9-EE57-4119-AB32-BB5BBCF75D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0674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6C8FA9-D385-4709-BE59-2F0DCD857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E2C5967-A197-4F6A-808B-39E7F130E9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B72560-18AE-43C6-BF16-A62D50E1A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A0741-7197-4B1B-97A1-D7BF3D7781EB}" type="datetimeFigureOut">
              <a:rPr lang="es-CO" smtClean="0"/>
              <a:t>19/04/2023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BE5D7E-9B50-419D-90BC-71BD22E4D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63B41B-40BA-4FAE-BC2F-3CFABA39E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7A1D9-EE57-4119-AB32-BB5BBCF75D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5722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1273EB9-75F3-48FA-ACF4-35F128CB33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877D871-4312-4E4C-BB6B-90B66D9C4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8F2954-BE37-48EA-AB03-B5610717C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A0741-7197-4B1B-97A1-D7BF3D7781EB}" type="datetimeFigureOut">
              <a:rPr lang="es-CO" smtClean="0"/>
              <a:t>19/04/2023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6C2175-9C67-4DD7-9C2A-390C6F698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6B58EF-B38C-4E6C-B0AB-962AF3185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7A1D9-EE57-4119-AB32-BB5BBCF75D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2856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9F3C29-0449-4E3E-8FEB-EF4300ACF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4D779E-D011-43E2-99C3-6D19527BF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77F7D1-1906-45F6-AC55-BCD13405C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A0741-7197-4B1B-97A1-D7BF3D7781EB}" type="datetimeFigureOut">
              <a:rPr lang="es-CO" smtClean="0"/>
              <a:t>19/04/2023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8BC5B6-F1EA-490E-9C96-2976B5AC6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AD883D-15AA-4694-BDBB-90B7DA888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7A1D9-EE57-4119-AB32-BB5BBCF75D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8555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7BF05A-D928-4C04-8922-9AA3B4955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4D90CBD-551B-4528-81F0-C29B69674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B321D1-4986-4C56-A61E-ED2281430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A0741-7197-4B1B-97A1-D7BF3D7781EB}" type="datetimeFigureOut">
              <a:rPr lang="es-CO" smtClean="0"/>
              <a:t>19/04/2023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162A4D-0A34-438E-9544-C9C712EF2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DA79C0-4220-4D05-A6B7-340BD2E71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7A1D9-EE57-4119-AB32-BB5BBCF75D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7037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B7E81D-BA3F-441D-8804-AE23EE42D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1D2A09-DCF4-4A92-8CDE-C837FB3699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652AAA2-DF6D-4926-BBCA-C52E7882AD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A6CA8C-0623-4900-ADDA-CFCCF9C2A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A0741-7197-4B1B-97A1-D7BF3D7781EB}" type="datetimeFigureOut">
              <a:rPr lang="es-CO" smtClean="0"/>
              <a:t>19/04/2023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FED7CE7-C41B-47A0-99DB-23BFE6EB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6DFCF79-ADC8-4A74-AEBC-21438BA13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7A1D9-EE57-4119-AB32-BB5BBCF75D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0243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E17A60-5CB0-4802-895D-611636BC4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09B8272-7D75-407E-B80F-4E8D172A1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83BF63B-2C7C-4741-A28F-3F664AAF05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E63D3C4-1F46-4147-9660-86B486800D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73EC2E5-919E-4929-9C78-F0CB9D4CD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6E0AC64-C8AB-4E3B-957A-A6C2CA109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A0741-7197-4B1B-97A1-D7BF3D7781EB}" type="datetimeFigureOut">
              <a:rPr lang="es-CO" smtClean="0"/>
              <a:t>19/04/2023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7FF5662-029B-4FDB-87D8-97CAE33B9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F706993-3D80-4F9A-9ADC-5394B69F4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7A1D9-EE57-4119-AB32-BB5BBCF75D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3232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BD3C94-08B8-4E7E-B94A-4B082FCD5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57D9A6F-A381-4D87-BD39-9C48CAFB0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A0741-7197-4B1B-97A1-D7BF3D7781EB}" type="datetimeFigureOut">
              <a:rPr lang="es-CO" smtClean="0"/>
              <a:t>19/04/2023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B5AE5AF-ECDF-4533-8CE7-9EAF2C21D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AB9F536-E98B-4D7A-99DA-BC920D7CF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7A1D9-EE57-4119-AB32-BB5BBCF75D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4255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73213CD-D02A-4C1E-A764-A208A1DC4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A0741-7197-4B1B-97A1-D7BF3D7781EB}" type="datetimeFigureOut">
              <a:rPr lang="es-CO" smtClean="0"/>
              <a:t>19/04/2023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55EB30A-9CCD-45C2-B213-7938A4E86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D7A6090-53D1-42EF-A176-F3C13C5D7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7A1D9-EE57-4119-AB32-BB5BBCF75D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5646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3C86C0-33D6-4A24-B29B-766D8824F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EECB55-B02B-434E-B79C-C1CC1755F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C399C8E-4054-4CD5-A12F-FE3F0CAA00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2048E54-1C6F-49DE-AA7D-5F5A888AF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A0741-7197-4B1B-97A1-D7BF3D7781EB}" type="datetimeFigureOut">
              <a:rPr lang="es-CO" smtClean="0"/>
              <a:t>19/04/2023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99FBAE-970E-42C4-ACA0-5F96B77B3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3771F55-8101-4CAE-8E7F-F2F70A6EE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7A1D9-EE57-4119-AB32-BB5BBCF75D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1256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946405-0E2B-4EF3-9D37-DEC2F6309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B9DCF57-6078-41E4-B0A6-759DD3EF79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F360DDD-E292-419C-9029-75B44E0E87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FE5767E-2B70-4DA1-93D0-476A7322B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A0741-7197-4B1B-97A1-D7BF3D7781EB}" type="datetimeFigureOut">
              <a:rPr lang="es-CO" smtClean="0"/>
              <a:t>19/04/2023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255EC1-AE60-4B77-B7C0-AE06EECB7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8E9C0E-4C4F-485C-87B8-9E9E10996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7A1D9-EE57-4119-AB32-BB5BBCF75D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0361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EA27C46-B0E0-4615-80A4-D69EFEAC8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D711E03-E101-41DA-88DB-6A404E4FDC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792440-6490-4FF8-936C-509E519EAA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A0741-7197-4B1B-97A1-D7BF3D7781EB}" type="datetimeFigureOut">
              <a:rPr lang="es-CO" smtClean="0"/>
              <a:t>19/04/2023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F06919-E870-4612-BE70-D4EC226B01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0D1DAA-ACF9-4B06-A6A4-7D4EC85DAC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7A1D9-EE57-4119-AB32-BB5BBCF75D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9306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EF3A1F-9E43-4982-833F-71CD6A3EF3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err="1"/>
              <a:t>Nesting</a:t>
            </a:r>
            <a:r>
              <a:rPr lang="es-CO" dirty="0"/>
              <a:t> and Boxes</a:t>
            </a:r>
            <a:br>
              <a:rPr lang="es-CO" dirty="0"/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05379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AFF7462-9922-473B-8C81-45CDD2C04549}"/>
              </a:ext>
            </a:extLst>
          </p:cNvPr>
          <p:cNvSpPr txBox="1"/>
          <p:nvPr/>
        </p:nvSpPr>
        <p:spPr>
          <a:xfrm>
            <a:off x="89647" y="117693"/>
            <a:ext cx="6096000" cy="7325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1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</a:p>
          <a:p>
            <a:r>
              <a:rPr lang="es-CO" sz="11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1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1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 * Demonstrates using while loops, for loops, and nested for loops</a:t>
            </a:r>
            <a:endParaRPr lang="en-US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 *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 * The idea for this problem comes from Beginning C by Ivor Horton</a:t>
            </a:r>
            <a:endParaRPr lang="en-US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 */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1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width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height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get</a:t>
            </a:r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valid</a:t>
            </a:r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width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1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Enter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width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 (3-20): "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width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while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width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&lt; 3 ||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width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&gt; 20)</a:t>
            </a:r>
          </a:p>
          <a:p>
            <a:endParaRPr lang="es-CO" sz="1100" dirty="0"/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// print error message and get new width</a:t>
            </a:r>
            <a:endParaRPr lang="en-US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"Width must be between 3 and 20.\n"</a:t>
            </a:r>
            <a:r>
              <a:rPr lang="en-US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1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Enter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width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 (3-20): "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width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get</a:t>
            </a:r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valid</a:t>
            </a:r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height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1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Enter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height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 (3-20): "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height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while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height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&lt; 3 || 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height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&gt; 20)</a:t>
            </a: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// print error message and get new height</a:t>
            </a:r>
            <a:endParaRPr lang="en-US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"Height must be between 3 and 20.\n"</a:t>
            </a:r>
            <a:r>
              <a:rPr lang="en-US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1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Enter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height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 (3-20): "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1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height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6FF49C1-B3A7-4252-8841-2197E0114EE7}"/>
              </a:ext>
            </a:extLst>
          </p:cNvPr>
          <p:cNvSpPr txBox="1"/>
          <p:nvPr/>
        </p:nvSpPr>
        <p:spPr>
          <a:xfrm>
            <a:off x="6364941" y="271977"/>
            <a:ext cx="609600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top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row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nn-NO" sz="12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2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i = 1; i &lt;= width; i++)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"*"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interior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of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box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nn-NO" sz="12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2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i = 2; i &lt; height; i++)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"*"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j = 2; j &lt; 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width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j++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 "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"*"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200" dirty="0">
                <a:solidFill>
                  <a:srgbClr val="008000"/>
                </a:solidFill>
                <a:latin typeface="Cascadia Mono" panose="020B0609020000020004" pitchFamily="49" charset="0"/>
              </a:rPr>
              <a:t> bottom </a:t>
            </a:r>
            <a:r>
              <a:rPr lang="es-CO" sz="12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row</a:t>
            </a:r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nn-NO" sz="12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2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i = 1; i &lt;= width; i++)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"*"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12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2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2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2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2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2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sz="1200" dirty="0"/>
          </a:p>
        </p:txBody>
      </p:sp>
    </p:spTree>
    <p:extLst>
      <p:ext uri="{BB962C8B-B14F-4D97-AF65-F5344CB8AC3E}">
        <p14:creationId xmlns:p14="http://schemas.microsoft.com/office/powerpoint/2010/main" val="1479936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14DE21D5-A4E6-4077-83D3-6DF02F128E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243" y="300288"/>
            <a:ext cx="5486875" cy="5845047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1EC6C34B-B687-4038-A965-1862C69749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8390" y="300288"/>
            <a:ext cx="3652316" cy="6049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233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7BD1417-9D4C-4B31-A879-CD7FE0C87929}"/>
              </a:ext>
            </a:extLst>
          </p:cNvPr>
          <p:cNvSpPr txBox="1"/>
          <p:nvPr/>
        </p:nvSpPr>
        <p:spPr>
          <a:xfrm>
            <a:off x="1515034" y="694835"/>
            <a:ext cx="9260541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 _CRT_SECURE_NO_WARNINGS</a:t>
            </a: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* NESTED AND BOXES  Book.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Beginning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C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for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Ivor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Horton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(EXIT_SUCCESS);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98585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7BD1417-9D4C-4B31-A879-CD7FE0C87929}"/>
              </a:ext>
            </a:extLst>
          </p:cNvPr>
          <p:cNvSpPr txBox="1"/>
          <p:nvPr/>
        </p:nvSpPr>
        <p:spPr>
          <a:xfrm>
            <a:off x="1515034" y="694835"/>
            <a:ext cx="9260541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 _CRT_SECURE_NO_WARNINGS</a:t>
            </a: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* NESTED AND BOXES  Book.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Beginning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C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for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Ivor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Horton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width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height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(EXIT_SUCCESS);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58336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7BD1417-9D4C-4B31-A879-CD7FE0C87929}"/>
              </a:ext>
            </a:extLst>
          </p:cNvPr>
          <p:cNvSpPr txBox="1"/>
          <p:nvPr/>
        </p:nvSpPr>
        <p:spPr>
          <a:xfrm>
            <a:off x="842681" y="918952"/>
            <a:ext cx="9260541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width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height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get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valid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width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Enter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width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(3-20): 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&amp;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width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while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width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&lt; 3 ||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width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&gt; 20)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print error message and get new width</a:t>
            </a:r>
            <a:endParaRPr lang="en-US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"Width must be between 3 and 20.\n"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Enter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width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(3-20): 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&amp;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width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14850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D384C49-5285-4D66-BBF7-35C3C458E57F}"/>
              </a:ext>
            </a:extLst>
          </p:cNvPr>
          <p:cNvSpPr txBox="1"/>
          <p:nvPr/>
        </p:nvSpPr>
        <p:spPr>
          <a:xfrm>
            <a:off x="1573306" y="0"/>
            <a:ext cx="9045388" cy="70788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get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valid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width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6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Enter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width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 (3-20): "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width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while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width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&lt; 3 || </a:t>
            </a:r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width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&gt; 20)</a:t>
            </a: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print error message and get new width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"Width must be between 3 and 20.\n"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6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Enter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width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 (3-20): "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width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6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get</a:t>
            </a:r>
            <a:r>
              <a:rPr lang="es-CO" sz="16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valid</a:t>
            </a:r>
            <a:r>
              <a:rPr lang="es-CO" sz="16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height</a:t>
            </a:r>
            <a:endParaRPr lang="es-CO" sz="16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</a:t>
            </a:r>
            <a:r>
              <a:rPr lang="es-CO" sz="16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Enter</a:t>
            </a:r>
            <a:r>
              <a:rPr lang="es-CO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height</a:t>
            </a:r>
            <a:r>
              <a:rPr lang="es-CO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(3-20): "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scanf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"%d"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&amp;</a:t>
            </a:r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height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while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height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&lt; 3 || </a:t>
            </a:r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height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&gt; 20)</a:t>
            </a:r>
          </a:p>
          <a:p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n-US" sz="16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print error message and get new height</a:t>
            </a:r>
            <a:endParaRPr lang="en-US" sz="16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"Height must be between 3 and 20.\n"</a:t>
            </a:r>
            <a:r>
              <a:rPr lang="en-US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</a:t>
            </a:r>
            <a:r>
              <a:rPr lang="es-CO" sz="16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Enter</a:t>
            </a:r>
            <a:r>
              <a:rPr lang="es-CO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height</a:t>
            </a:r>
            <a:r>
              <a:rPr lang="es-CO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(3-20): "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scanf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"%d"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&amp;</a:t>
            </a:r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height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6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ADFF516-66BD-42E4-A18C-0375592E27BC}"/>
              </a:ext>
            </a:extLst>
          </p:cNvPr>
          <p:cNvSpPr txBox="1"/>
          <p:nvPr/>
        </p:nvSpPr>
        <p:spPr>
          <a:xfrm>
            <a:off x="7449671" y="2994211"/>
            <a:ext cx="7557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Test!!!!!!.......</a:t>
            </a:r>
          </a:p>
        </p:txBody>
      </p:sp>
    </p:spTree>
    <p:extLst>
      <p:ext uri="{BB962C8B-B14F-4D97-AF65-F5344CB8AC3E}">
        <p14:creationId xmlns:p14="http://schemas.microsoft.com/office/powerpoint/2010/main" val="1603258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0CF9651-CC5A-48F4-A71E-4FDBE9627158}"/>
              </a:ext>
            </a:extLst>
          </p:cNvPr>
          <p:cNvSpPr txBox="1"/>
          <p:nvPr/>
        </p:nvSpPr>
        <p:spPr>
          <a:xfrm>
            <a:off x="510989" y="474345"/>
            <a:ext cx="11340352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get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valid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height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Enter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height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 (3-20): 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height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while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height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&lt; 3 ||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height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&gt; 20)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print error message and get new height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"Height must be between 3 and 20.\n"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Enter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height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 (3-20): 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height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top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row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 = 1; i &lt;= width; i++)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"*"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  <a:endParaRPr lang="es-CO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751655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2E28365-1563-45CF-8FE5-A35C0C7E9903}"/>
              </a:ext>
            </a:extLst>
          </p:cNvPr>
          <p:cNvSpPr txBox="1"/>
          <p:nvPr/>
        </p:nvSpPr>
        <p:spPr>
          <a:xfrm>
            <a:off x="1344706" y="1028343"/>
            <a:ext cx="609600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top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row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i = 1; i &lt;= width; i++)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"*"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bottom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row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 = 1; i &lt;= width; i++)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"*"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F33F664-5F48-4862-B57C-45431F150BA9}"/>
              </a:ext>
            </a:extLst>
          </p:cNvPr>
          <p:cNvSpPr txBox="1"/>
          <p:nvPr/>
        </p:nvSpPr>
        <p:spPr>
          <a:xfrm>
            <a:off x="6741459" y="2008094"/>
            <a:ext cx="4437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Test…..!!!!!!!</a:t>
            </a:r>
          </a:p>
        </p:txBody>
      </p:sp>
    </p:spTree>
    <p:extLst>
      <p:ext uri="{BB962C8B-B14F-4D97-AF65-F5344CB8AC3E}">
        <p14:creationId xmlns:p14="http://schemas.microsoft.com/office/powerpoint/2010/main" val="2841911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A8ED5E2-4AAB-4BFE-9218-02428304EEDB}"/>
              </a:ext>
            </a:extLst>
          </p:cNvPr>
          <p:cNvSpPr txBox="1"/>
          <p:nvPr/>
        </p:nvSpPr>
        <p:spPr>
          <a:xfrm>
            <a:off x="878540" y="151179"/>
            <a:ext cx="9063318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top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row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nn-NO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i = 1; i &lt;= width; i++)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"*"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4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</a:t>
            </a:r>
            <a:r>
              <a:rPr lang="es-CO" sz="14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interior </a:t>
            </a:r>
            <a:r>
              <a:rPr lang="es-CO" sz="14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of</a:t>
            </a:r>
            <a:r>
              <a:rPr lang="es-CO" sz="14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box</a:t>
            </a:r>
            <a:endParaRPr lang="es-CO" sz="14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nn-NO" sz="14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nn-N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nn-NO" sz="14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nn-N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 = 2; i &lt; height; i++)</a:t>
            </a:r>
          </a:p>
          <a:p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4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"*"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es-CO" sz="14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j = 2; j &lt; </a:t>
            </a:r>
            <a:r>
              <a:rPr lang="es-CO" sz="14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width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 </a:t>
            </a:r>
            <a:r>
              <a:rPr lang="es-CO" sz="14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j++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</a:t>
            </a:r>
          </a:p>
          <a:p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4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 "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r>
              <a:rPr lang="es-CO" sz="14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"*"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bottom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row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nn-NO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4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i = 1; i &lt;= width; i++)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"*"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4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sz="14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F90C349-BC84-4B12-8452-85CCB725BF1A}"/>
              </a:ext>
            </a:extLst>
          </p:cNvPr>
          <p:cNvSpPr txBox="1"/>
          <p:nvPr/>
        </p:nvSpPr>
        <p:spPr>
          <a:xfrm>
            <a:off x="5410199" y="4957482"/>
            <a:ext cx="6118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Final test!!!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F47961B-3897-4995-8163-45956D0070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2535" y="272008"/>
            <a:ext cx="3652316" cy="6049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10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967</Words>
  <Application>Microsoft Office PowerPoint</Application>
  <PresentationFormat>Panorámica</PresentationFormat>
  <Paragraphs>213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Cascadia Mono</vt:lpstr>
      <vt:lpstr>Tema de Office</vt:lpstr>
      <vt:lpstr>Nesting and Boxes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Nesting and Boxes </dc:title>
  <dc:creator>Jose Guillermo Guarnizo Marin</dc:creator>
  <cp:lastModifiedBy>Jose Guillermo Guarnizo Marin</cp:lastModifiedBy>
  <cp:revision>6</cp:revision>
  <dcterms:created xsi:type="dcterms:W3CDTF">2022-10-25T16:54:40Z</dcterms:created>
  <dcterms:modified xsi:type="dcterms:W3CDTF">2023-04-19T14:05:23Z</dcterms:modified>
</cp:coreProperties>
</file>