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9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1" r:id="rId25"/>
    <p:sldId id="285" r:id="rId26"/>
    <p:sldId id="286" r:id="rId27"/>
    <p:sldId id="287" r:id="rId28"/>
    <p:sldId id="292" r:id="rId29"/>
    <p:sldId id="288" r:id="rId30"/>
    <p:sldId id="289" r:id="rId31"/>
    <p:sldId id="279" r:id="rId32"/>
    <p:sldId id="280" r:id="rId33"/>
    <p:sldId id="290" r:id="rId34"/>
    <p:sldId id="281" r:id="rId35"/>
    <p:sldId id="282" r:id="rId36"/>
    <p:sldId id="283" r:id="rId37"/>
    <p:sldId id="284" r:id="rId38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" y="149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 sz="1600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10/14/2024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biselado 14">
            <a:extLst>
              <a:ext uri="{FF2B5EF4-FFF2-40B4-BE49-F238E27FC236}">
                <a16:creationId xmlns:a16="http://schemas.microsoft.com/office/drawing/2014/main" id="{5CC823B3-2205-14C3-661D-3EFAF1DDE6ED}"/>
              </a:ext>
            </a:extLst>
          </p:cNvPr>
          <p:cNvSpPr/>
          <p:nvPr/>
        </p:nvSpPr>
        <p:spPr>
          <a:xfrm>
            <a:off x="6172200" y="42065"/>
            <a:ext cx="6019800" cy="6290221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AFF8603-F301-ABCF-A979-99EB5AE6D63D}"/>
              </a:ext>
            </a:extLst>
          </p:cNvPr>
          <p:cNvSpPr txBox="1"/>
          <p:nvPr/>
        </p:nvSpPr>
        <p:spPr>
          <a:xfrm>
            <a:off x="6781800" y="1371600"/>
            <a:ext cx="4648200" cy="106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b="1" spc="4" dirty="0">
                <a:latin typeface="Times New Roman"/>
                <a:cs typeface="Times New Roman"/>
              </a:rPr>
              <a:t>“</a:t>
            </a:r>
            <a:r>
              <a:rPr sz="4000" b="1" dirty="0">
                <a:latin typeface="Times New Roman"/>
                <a:cs typeface="Times New Roman"/>
              </a:rPr>
              <a:t>T</a:t>
            </a:r>
            <a:r>
              <a:rPr sz="4000" b="1" spc="4" dirty="0">
                <a:latin typeface="Times New Roman"/>
                <a:cs typeface="Times New Roman"/>
              </a:rPr>
              <a:t>o</a:t>
            </a:r>
            <a:r>
              <a:rPr sz="4000" b="1" dirty="0">
                <a:latin typeface="Times New Roman"/>
                <a:cs typeface="Times New Roman"/>
              </a:rPr>
              <a:t>p</a:t>
            </a:r>
            <a:r>
              <a:rPr sz="4000" b="1" spc="14" dirty="0">
                <a:latin typeface="Times New Roman"/>
                <a:cs typeface="Times New Roman"/>
              </a:rPr>
              <a:t>-</a:t>
            </a:r>
            <a:r>
              <a:rPr sz="4000" b="1" dirty="0">
                <a:latin typeface="Times New Roman"/>
                <a:cs typeface="Times New Roman"/>
              </a:rPr>
              <a:t>Down</a:t>
            </a:r>
            <a:r>
              <a:rPr sz="4000" b="1" spc="-382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Netwo</a:t>
            </a:r>
            <a:r>
              <a:rPr sz="4000" b="1" spc="9" dirty="0">
                <a:latin typeface="Times New Roman"/>
                <a:cs typeface="Times New Roman"/>
              </a:rPr>
              <a:t>r</a:t>
            </a:r>
            <a:r>
              <a:rPr sz="4000" b="1" dirty="0">
                <a:latin typeface="Times New Roman"/>
                <a:cs typeface="Times New Roman"/>
              </a:rPr>
              <a:t>k</a:t>
            </a:r>
            <a:r>
              <a:rPr lang="es-MX" sz="4000" b="1" dirty="0">
                <a:latin typeface="Times New Roman"/>
                <a:cs typeface="Times New Roman"/>
              </a:rPr>
              <a:t> </a:t>
            </a:r>
            <a:r>
              <a:rPr lang="es-MX" sz="4000" b="1" dirty="0" err="1">
                <a:latin typeface="Times New Roman"/>
                <a:cs typeface="Times New Roman"/>
              </a:rPr>
              <a:t>Design</a:t>
            </a:r>
            <a:r>
              <a:rPr lang="es-MX" sz="4000" b="1" dirty="0">
                <a:latin typeface="Times New Roman"/>
                <a:cs typeface="Times New Roman"/>
              </a:rPr>
              <a:t>”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64CCA30-8992-CA1C-573F-4ACDE10E955C}"/>
              </a:ext>
            </a:extLst>
          </p:cNvPr>
          <p:cNvSpPr txBox="1"/>
          <p:nvPr/>
        </p:nvSpPr>
        <p:spPr>
          <a:xfrm>
            <a:off x="8238284" y="3090579"/>
            <a:ext cx="188789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Tema 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D3FA20B-7412-61E3-7245-5F8ADB767E9E}"/>
              </a:ext>
            </a:extLst>
          </p:cNvPr>
          <p:cNvSpPr txBox="1"/>
          <p:nvPr/>
        </p:nvSpPr>
        <p:spPr>
          <a:xfrm>
            <a:off x="6934200" y="4051809"/>
            <a:ext cx="4038600" cy="73558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760"/>
              </a:lnSpc>
              <a:spcBef>
                <a:spcPts val="138"/>
              </a:spcBef>
            </a:pPr>
            <a:r>
              <a:rPr sz="3600" b="1" dirty="0">
                <a:solidFill>
                  <a:schemeClr val="bg1"/>
                </a:solidFill>
                <a:latin typeface="Times New Roman"/>
                <a:cs typeface="Times New Roman"/>
              </a:rPr>
              <a:t>Se</a:t>
            </a:r>
            <a:r>
              <a:rPr sz="3600" b="1" spc="-4" dirty="0">
                <a:solidFill>
                  <a:schemeClr val="bg1"/>
                </a:solidFill>
                <a:latin typeface="Times New Roman"/>
                <a:cs typeface="Times New Roman"/>
              </a:rPr>
              <a:t>lecci</a:t>
            </a:r>
            <a:r>
              <a:rPr sz="3600" b="1" spc="4" dirty="0">
                <a:solidFill>
                  <a:schemeClr val="bg1"/>
                </a:solidFill>
                <a:latin typeface="Times New Roman"/>
                <a:cs typeface="Times New Roman"/>
              </a:rPr>
              <a:t>ó</a:t>
            </a:r>
            <a:r>
              <a:rPr sz="3600" b="1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3600" b="1" spc="-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chemeClr val="bg1"/>
                </a:solidFill>
                <a:latin typeface="Times New Roman"/>
                <a:cs typeface="Times New Roman"/>
              </a:rPr>
              <a:t>de </a:t>
            </a:r>
            <a:r>
              <a:rPr lang="es-CO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3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ecn</a:t>
            </a:r>
            <a:r>
              <a:rPr sz="3600" b="1" spc="4" dirty="0" err="1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3600" b="1" spc="-4" dirty="0" err="1">
                <a:solidFill>
                  <a:schemeClr val="bg1"/>
                </a:solidFill>
                <a:latin typeface="Times New Roman"/>
                <a:cs typeface="Times New Roman"/>
              </a:rPr>
              <a:t>log</a:t>
            </a:r>
            <a:r>
              <a:rPr sz="3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í</a:t>
            </a:r>
            <a:r>
              <a:rPr sz="3600" b="1" spc="-4" dirty="0" err="1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3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3600" b="1" spc="-2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chemeClr val="bg1"/>
                </a:solidFill>
                <a:latin typeface="Times New Roman"/>
                <a:cs typeface="Times New Roman"/>
              </a:rPr>
              <a:t>y </a:t>
            </a:r>
            <a:r>
              <a:rPr lang="es-CO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3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ispo</a:t>
            </a:r>
            <a:r>
              <a:rPr sz="3600" b="1" spc="-4" dirty="0" err="1">
                <a:solidFill>
                  <a:schemeClr val="bg1"/>
                </a:solidFill>
                <a:latin typeface="Times New Roman"/>
                <a:cs typeface="Times New Roman"/>
              </a:rPr>
              <a:t>si</a:t>
            </a:r>
            <a:r>
              <a:rPr sz="3600" b="1" spc="9" dirty="0" err="1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3600" b="1" spc="-4" dirty="0" err="1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3600" b="1" spc="4" dirty="0" err="1">
                <a:solidFill>
                  <a:schemeClr val="bg1"/>
                </a:solidFill>
                <a:latin typeface="Times New Roman"/>
                <a:cs typeface="Times New Roman"/>
              </a:rPr>
              <a:t>vos</a:t>
            </a:r>
            <a:r>
              <a:rPr lang="es-CO" sz="3600" b="1" spc="4" dirty="0">
                <a:solidFill>
                  <a:schemeClr val="bg1"/>
                </a:solidFill>
                <a:latin typeface="Times New Roman"/>
                <a:cs typeface="Times New Roman"/>
              </a:rPr>
              <a:t> para la red corporativa</a:t>
            </a:r>
            <a:endParaRPr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530678" marR="49606" algn="ctr">
              <a:lnSpc>
                <a:spcPts val="2990"/>
              </a:lnSpc>
              <a:spcBef>
                <a:spcPts val="11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8186805-020E-33F6-C080-9297A325848F}"/>
              </a:ext>
            </a:extLst>
          </p:cNvPr>
          <p:cNvSpPr txBox="1"/>
          <p:nvPr/>
        </p:nvSpPr>
        <p:spPr>
          <a:xfrm>
            <a:off x="10701579" y="4297347"/>
            <a:ext cx="103501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59DE05A7-A3CB-82C8-ED3D-9A91604BFE07}"/>
              </a:ext>
            </a:extLst>
          </p:cNvPr>
          <p:cNvSpPr txBox="1"/>
          <p:nvPr/>
        </p:nvSpPr>
        <p:spPr>
          <a:xfrm>
            <a:off x="4853447" y="6500611"/>
            <a:ext cx="385670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4" dirty="0">
                <a:latin typeface="Times New Roman"/>
                <a:cs typeface="Times New Roman"/>
              </a:rPr>
              <a:t>op</a:t>
            </a:r>
            <a:r>
              <a:rPr sz="1400" spc="-39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igh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1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20</a:t>
            </a:r>
            <a:r>
              <a:rPr sz="1400" spc="-4" dirty="0">
                <a:latin typeface="Times New Roman"/>
                <a:cs typeface="Times New Roman"/>
              </a:rPr>
              <a:t>1</a:t>
            </a:r>
            <a:r>
              <a:rPr lang="es-CO" sz="1400" spc="-4" dirty="0">
                <a:latin typeface="Times New Roman"/>
                <a:cs typeface="Times New Roman"/>
              </a:rPr>
              <a:t>1</a:t>
            </a:r>
            <a:r>
              <a:rPr sz="1400" spc="-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4" dirty="0">
                <a:latin typeface="Times New Roman"/>
                <a:cs typeface="Times New Roman"/>
              </a:rPr>
              <a:t>is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</a:t>
            </a:r>
            <a:r>
              <a:rPr sz="1400" spc="4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 P</a:t>
            </a:r>
            <a:r>
              <a:rPr sz="1400" spc="-14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is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4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9" dirty="0">
                <a:latin typeface="Times New Roman"/>
                <a:cs typeface="Times New Roman"/>
              </a:rPr>
              <a:t>O</a:t>
            </a:r>
            <a:r>
              <a:rPr sz="1400" spc="4" dirty="0">
                <a:latin typeface="Times New Roman"/>
                <a:cs typeface="Times New Roman"/>
              </a:rPr>
              <a:t>pp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4" dirty="0">
                <a:latin typeface="Times New Roman"/>
                <a:cs typeface="Times New Roman"/>
              </a:rPr>
              <a:t>n</a:t>
            </a:r>
            <a:r>
              <a:rPr sz="1400" spc="9" dirty="0">
                <a:latin typeface="Times New Roman"/>
                <a:cs typeface="Times New Roman"/>
              </a:rPr>
              <a:t>h</a:t>
            </a:r>
            <a:r>
              <a:rPr sz="1400" spc="-9" dirty="0">
                <a:latin typeface="Times New Roman"/>
                <a:cs typeface="Times New Roman"/>
              </a:rPr>
              <a:t>e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spc="-5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1D1C743-EC66-6450-38A2-8A9446EE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3" y="1447800"/>
            <a:ext cx="5776667" cy="3495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fraestructuras WAN Públicas - CCNA desde Cero">
            <a:extLst>
              <a:ext uri="{FF2B5EF4-FFF2-40B4-BE49-F238E27FC236}">
                <a16:creationId xmlns:a16="http://schemas.microsoft.com/office/drawing/2014/main" id="{6ABA2B14-BCB5-DF30-CCBB-052C43B8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447800"/>
            <a:ext cx="37661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689659" y="609600"/>
            <a:ext cx="7692341" cy="5358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45778" marR="3399934">
              <a:lnSpc>
                <a:spcPts val="4595"/>
              </a:lnSpc>
              <a:spcBef>
                <a:spcPts val="229"/>
              </a:spcBef>
            </a:pP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9900" marR="1058045" indent="-457200">
              <a:lnSpc>
                <a:spcPct val="99754"/>
              </a:lnSpc>
              <a:spcBef>
                <a:spcPts val="330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Tráfico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digital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alta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loc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re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bles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ef</a:t>
            </a:r>
            <a:r>
              <a:rPr sz="2800" spc="19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ni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no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ma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es</a:t>
            </a:r>
          </a:p>
          <a:p>
            <a:pPr marL="477520" marR="538893" indent="-457200">
              <a:lnSpc>
                <a:spcPct val="100041"/>
              </a:lnSpc>
              <a:spcBef>
                <a:spcPts val="807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Esqu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mas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1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ulación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sofist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ca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os pe</a:t>
            </a:r>
            <a:r>
              <a:rPr sz="2800" dirty="0">
                <a:latin typeface="Times New Roman"/>
                <a:cs typeface="Times New Roman"/>
              </a:rPr>
              <a:t>rmi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en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oci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ades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y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q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SDN</a:t>
            </a:r>
          </a:p>
          <a:p>
            <a:pPr marL="142189" marR="57398">
              <a:lnSpc>
                <a:spcPct val="95825"/>
              </a:lnSpc>
              <a:spcBef>
                <a:spcPts val="667"/>
              </a:spcBef>
            </a:pPr>
            <a:r>
              <a:rPr lang="es-MX" sz="2400" dirty="0">
                <a:latin typeface="Times New Roman"/>
                <a:cs typeface="Times New Roman"/>
              </a:rPr>
              <a:t>    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cidades</a:t>
            </a:r>
            <a:r>
              <a:rPr sz="2400" spc="-25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va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1</a:t>
            </a:r>
            <a:r>
              <a:rPr sz="2400" spc="-4" dirty="0">
                <a:latin typeface="Times New Roman"/>
                <a:cs typeface="Times New Roman"/>
              </a:rPr>
              <a:t>.</a:t>
            </a:r>
            <a:r>
              <a:rPr sz="2400" spc="4" dirty="0">
                <a:latin typeface="Times New Roman"/>
                <a:cs typeface="Times New Roman"/>
              </a:rPr>
              <a:t>54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12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Mb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lang="es-CO" sz="2400" dirty="0">
                <a:latin typeface="Times New Roman"/>
                <a:cs typeface="Times New Roman"/>
              </a:rPr>
              <a:t> y más.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99849"/>
              </a:lnSpc>
              <a:spcBef>
                <a:spcPts val="978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lang="es-MX" sz="2400" spc="15" dirty="0">
                <a:latin typeface="Times New Roman"/>
                <a:cs typeface="Times New Roman"/>
              </a:rPr>
              <a:t>AB</a:t>
            </a:r>
            <a:r>
              <a:rPr sz="2400" dirty="0">
                <a:latin typeface="Times New Roman"/>
                <a:cs typeface="Times New Roman"/>
              </a:rPr>
              <a:t> re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del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 DSL, </a:t>
            </a:r>
            <a:r>
              <a:rPr lang="es-MX" sz="2400" dirty="0">
                <a:latin typeface="Times New Roman"/>
                <a:cs typeface="Times New Roman"/>
              </a:rPr>
              <a:t>modem </a:t>
            </a:r>
            <a:r>
              <a:rPr sz="2400" dirty="0">
                <a:latin typeface="Times New Roman"/>
                <a:cs typeface="Times New Roman"/>
              </a:rPr>
              <a:t>DSL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otros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 f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sica</a:t>
            </a:r>
          </a:p>
          <a:p>
            <a:pPr marL="477519" marR="676619" indent="-457200" algn="just">
              <a:lnSpc>
                <a:spcPct val="95825"/>
              </a:lnSpc>
              <a:spcBef>
                <a:spcPts val="815"/>
              </a:spcBef>
              <a:buFont typeface="Wingdings" panose="05000000000000000000" pitchFamily="2" charset="2"/>
              <a:buChar char="§"/>
            </a:pPr>
            <a:r>
              <a:rPr lang="es-MX" sz="2400" spc="-9" dirty="0">
                <a:latin typeface="Times New Roman"/>
                <a:cs typeface="Times New Roman"/>
              </a:rPr>
              <a:t>Opciones simétricas y asimétricas: SDSL, HDSL, ADSL y VDSL.</a:t>
            </a:r>
          </a:p>
          <a:p>
            <a:pPr marL="477519" marR="676619" indent="-457200" algn="just">
              <a:lnSpc>
                <a:spcPct val="95825"/>
              </a:lnSpc>
              <a:spcBef>
                <a:spcPts val="815"/>
              </a:spcBef>
              <a:buFont typeface="Wingdings" panose="05000000000000000000" pitchFamily="2" charset="2"/>
              <a:buChar char="§"/>
            </a:pPr>
            <a:r>
              <a:rPr lang="es-MX" sz="2400" spc="-9" dirty="0">
                <a:latin typeface="Times New Roman"/>
                <a:cs typeface="Times New Roman"/>
              </a:rPr>
              <a:t>ADSL  es más popular.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-1447800" y="685800"/>
            <a:ext cx="9578036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45778" marR="3399934">
              <a:lnSpc>
                <a:spcPts val="4595"/>
              </a:lnSpc>
              <a:spcBef>
                <a:spcPts val="229"/>
              </a:spcBef>
            </a:pP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FTHH /GPON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1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D70139-42CA-0255-D449-DB66478E7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88871"/>
            <a:ext cx="5556146" cy="2819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15334C-484A-E356-5DAD-8FC26436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16528"/>
            <a:ext cx="6711490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 éxito incuestionable de la tecnología FFTH | Blog de Fibra Óptica y Redes  del CIFP Tartanga">
            <a:extLst>
              <a:ext uri="{FF2B5EF4-FFF2-40B4-BE49-F238E27FC236}">
                <a16:creationId xmlns:a16="http://schemas.microsoft.com/office/drawing/2014/main" id="{BAC1DC36-EC5C-C8C5-D8CD-AA326C8E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8123935" cy="51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-1143000" y="647700"/>
            <a:ext cx="9578036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45778" marR="3399934">
              <a:lnSpc>
                <a:spcPts val="4595"/>
              </a:lnSpc>
              <a:spcBef>
                <a:spcPts val="229"/>
              </a:spcBef>
            </a:pP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FTHH /GPON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2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46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52" y="2590800"/>
            <a:ext cx="3903556" cy="22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2914896" y="540192"/>
            <a:ext cx="43106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Tecno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ogías</a:t>
            </a:r>
            <a:r>
              <a:rPr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WAN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9872" y="1611049"/>
            <a:ext cx="7830157" cy="2200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700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Lín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ta</a:t>
            </a:r>
            <a:r>
              <a:rPr sz="2800" spc="-14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(</a:t>
            </a:r>
            <a:r>
              <a:rPr sz="2800" i="1" dirty="0">
                <a:latin typeface="Times New Roman"/>
                <a:cs typeface="Times New Roman"/>
              </a:rPr>
              <a:t>le</a:t>
            </a:r>
            <a:r>
              <a:rPr sz="2800" i="1" spc="9" dirty="0">
                <a:latin typeface="Times New Roman"/>
                <a:cs typeface="Times New Roman"/>
              </a:rPr>
              <a:t>a</a:t>
            </a:r>
            <a:r>
              <a:rPr sz="2800" i="1" spc="-9" dirty="0">
                <a:latin typeface="Times New Roman"/>
                <a:cs typeface="Times New Roman"/>
              </a:rPr>
              <a:t>s</a:t>
            </a:r>
            <a:r>
              <a:rPr sz="2800" i="1" spc="4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d l</a:t>
            </a:r>
            <a:r>
              <a:rPr sz="2800" i="1" spc="-14" dirty="0">
                <a:latin typeface="Times New Roman"/>
                <a:cs typeface="Times New Roman"/>
              </a:rPr>
              <a:t>i</a:t>
            </a:r>
            <a:r>
              <a:rPr sz="2800" i="1" dirty="0">
                <a:latin typeface="Times New Roman"/>
                <a:cs typeface="Times New Roman"/>
              </a:rPr>
              <a:t>n</a:t>
            </a:r>
            <a:r>
              <a:rPr sz="2800" i="1" spc="9" dirty="0">
                <a:latin typeface="Times New Roman"/>
                <a:cs typeface="Times New Roman"/>
              </a:rPr>
              <a:t>e</a:t>
            </a:r>
            <a:r>
              <a:rPr sz="2800" i="1" spc="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  <a:p>
            <a:pPr marL="469900" indent="-457200">
              <a:lnSpc>
                <a:spcPct val="95825"/>
              </a:lnSpc>
              <a:spcBef>
                <a:spcPts val="783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SON</a:t>
            </a:r>
            <a:r>
              <a:rPr sz="2800" spc="-14" dirty="0">
                <a:latin typeface="Times New Roman"/>
                <a:cs typeface="Times New Roman"/>
              </a:rPr>
              <a:t>ET</a:t>
            </a:r>
            <a:r>
              <a:rPr lang="es-MX" sz="2800" spc="-14" dirty="0">
                <a:latin typeface="Times New Roman"/>
                <a:cs typeface="Times New Roman"/>
              </a:rPr>
              <a:t> /</a:t>
            </a:r>
            <a:r>
              <a:rPr lang="es-MX" sz="2800" i="1" dirty="0">
                <a:latin typeface="Times New Roman"/>
                <a:cs typeface="Times New Roman"/>
              </a:rPr>
              <a:t> </a:t>
            </a:r>
            <a:r>
              <a:rPr lang="es-MX" sz="2800" dirty="0">
                <a:latin typeface="Times New Roman"/>
                <a:cs typeface="Times New Roman"/>
              </a:rPr>
              <a:t>SDH</a:t>
            </a:r>
            <a:endParaRPr sz="28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96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Frame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lang="es-MX" sz="2800" spc="-19" dirty="0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elay</a:t>
            </a:r>
            <a:endParaRPr sz="28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ATM: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As</a:t>
            </a:r>
            <a:r>
              <a:rPr sz="2800" i="1" spc="-4" dirty="0">
                <a:latin typeface="Times New Roman"/>
                <a:cs typeface="Times New Roman"/>
              </a:rPr>
              <a:t>y</a:t>
            </a:r>
            <a:r>
              <a:rPr sz="2800" i="1" spc="19" dirty="0">
                <a:latin typeface="Times New Roman"/>
                <a:cs typeface="Times New Roman"/>
              </a:rPr>
              <a:t>n</a:t>
            </a:r>
            <a:r>
              <a:rPr sz="2800" i="1" spc="-4" dirty="0">
                <a:latin typeface="Times New Roman"/>
                <a:cs typeface="Times New Roman"/>
              </a:rPr>
              <a:t>c</a:t>
            </a:r>
            <a:r>
              <a:rPr sz="2800" i="1" spc="19" dirty="0">
                <a:latin typeface="Times New Roman"/>
                <a:cs typeface="Times New Roman"/>
              </a:rPr>
              <a:t>h</a:t>
            </a:r>
            <a:r>
              <a:rPr sz="2800" i="1" spc="-9" dirty="0">
                <a:latin typeface="Times New Roman"/>
                <a:cs typeface="Times New Roman"/>
              </a:rPr>
              <a:t>r</a:t>
            </a:r>
            <a:r>
              <a:rPr sz="2800" i="1" spc="-4" dirty="0">
                <a:latin typeface="Times New Roman"/>
                <a:cs typeface="Times New Roman"/>
              </a:rPr>
              <a:t>o</a:t>
            </a:r>
            <a:r>
              <a:rPr sz="2800" i="1" spc="19" dirty="0">
                <a:latin typeface="Times New Roman"/>
                <a:cs typeface="Times New Roman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ous</a:t>
            </a:r>
            <a:r>
              <a:rPr sz="2800" i="1" spc="-29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</a:t>
            </a:r>
            <a:r>
              <a:rPr sz="2800" i="1" spc="-14" dirty="0">
                <a:latin typeface="Times New Roman"/>
                <a:cs typeface="Times New Roman"/>
              </a:rPr>
              <a:t>r</a:t>
            </a:r>
            <a:r>
              <a:rPr sz="2800" i="1" dirty="0">
                <a:latin typeface="Times New Roman"/>
                <a:cs typeface="Times New Roman"/>
              </a:rPr>
              <a:t>ansfer</a:t>
            </a:r>
            <a:r>
              <a:rPr sz="2800" i="1" spc="-14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M</a:t>
            </a:r>
            <a:r>
              <a:rPr sz="2800" i="1" spc="-9" dirty="0">
                <a:latin typeface="Times New Roman"/>
                <a:cs typeface="Times New Roman"/>
              </a:rPr>
              <a:t>o</a:t>
            </a:r>
            <a:r>
              <a:rPr sz="2800" i="1" dirty="0">
                <a:latin typeface="Times New Roman"/>
                <a:cs typeface="Times New Roman"/>
              </a:rPr>
              <a:t>de</a:t>
            </a:r>
            <a:endParaRPr lang="es-MX" sz="2800" i="1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MPLS</a:t>
            </a:r>
            <a:r>
              <a:rPr lang="es-MX" sz="2800" i="1" dirty="0">
                <a:latin typeface="Times New Roman"/>
                <a:cs typeface="Times New Roman"/>
              </a:rPr>
              <a:t>: </a:t>
            </a:r>
            <a:r>
              <a:rPr lang="es-MX" sz="2800" i="1" dirty="0" err="1">
                <a:latin typeface="Times New Roman"/>
                <a:cs typeface="Times New Roman"/>
              </a:rPr>
              <a:t>Multiptotocol</a:t>
            </a:r>
            <a:r>
              <a:rPr lang="es-MX" sz="2800" i="1" dirty="0">
                <a:latin typeface="Times New Roman"/>
                <a:cs typeface="Times New Roman"/>
              </a:rPr>
              <a:t> </a:t>
            </a:r>
            <a:r>
              <a:rPr lang="es-MX" sz="2800" i="1" dirty="0" err="1">
                <a:latin typeface="Times New Roman"/>
                <a:cs typeface="Times New Roman"/>
              </a:rPr>
              <a:t>Label</a:t>
            </a:r>
            <a:r>
              <a:rPr lang="es-MX" sz="2800" i="1" dirty="0">
                <a:latin typeface="Times New Roman"/>
                <a:cs typeface="Times New Roman"/>
              </a:rPr>
              <a:t> </a:t>
            </a:r>
            <a:r>
              <a:rPr lang="es-MX" sz="2800" i="1" dirty="0" err="1">
                <a:latin typeface="Times New Roman"/>
                <a:cs typeface="Times New Roman"/>
              </a:rPr>
              <a:t>Switching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3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24000" y="4290995"/>
            <a:ext cx="27382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MetroEthernet</a:t>
            </a: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SD-WAN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Satelitales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76400" y="762000"/>
            <a:ext cx="665089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Líneas</a:t>
            </a:r>
            <a:r>
              <a:rPr sz="4400" spc="-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renta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o dedicadas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140" y="191211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2057400"/>
            <a:ext cx="6248400" cy="1892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Circuitos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cob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digita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 </a:t>
            </a:r>
            <a:r>
              <a:rPr sz="2800" dirty="0" err="1">
                <a:latin typeface="Times New Roman"/>
                <a:cs typeface="Times New Roman"/>
              </a:rPr>
              <a:t>de</a:t>
            </a:r>
            <a:r>
              <a:rPr sz="2800" spc="19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ic</a:t>
            </a:r>
            <a:r>
              <a:rPr sz="2800" spc="-4" dirty="0" err="1">
                <a:latin typeface="Times New Roman"/>
                <a:cs typeface="Times New Roman"/>
              </a:rPr>
              <a:t>a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os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qu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dirty="0" err="1">
                <a:latin typeface="Times New Roman"/>
                <a:cs typeface="Times New Roman"/>
              </a:rPr>
              <a:t>ren</a:t>
            </a:r>
            <a:r>
              <a:rPr sz="2800" spc="-19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lang="es-MX" sz="2800" dirty="0">
                <a:latin typeface="Times New Roman"/>
                <a:cs typeface="Times New Roman"/>
              </a:rPr>
              <a:t>por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mes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4" dirty="0" err="1">
                <a:latin typeface="Times New Roman"/>
                <a:cs typeface="Times New Roman"/>
              </a:rPr>
              <a:t>años</a:t>
            </a:r>
            <a:r>
              <a:rPr lang="es-MX" sz="2800" spc="4" dirty="0">
                <a:latin typeface="Times New Roman"/>
                <a:cs typeface="Times New Roman"/>
              </a:rPr>
              <a:t>.</a:t>
            </a:r>
          </a:p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3429000"/>
            <a:ext cx="635893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Las ve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cid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des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6</a:t>
            </a:r>
            <a:r>
              <a:rPr sz="2800" dirty="0">
                <a:latin typeface="Times New Roman"/>
                <a:cs typeface="Times New Roman"/>
              </a:rPr>
              <a:t>4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K</a:t>
            </a:r>
            <a:r>
              <a:rPr sz="2800" spc="9" dirty="0">
                <a:latin typeface="Times New Roman"/>
                <a:cs typeface="Times New Roman"/>
              </a:rPr>
              <a:t>b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lang="es-MX" sz="2800" dirty="0">
                <a:latin typeface="Times New Roman"/>
                <a:cs typeface="Times New Roman"/>
              </a:rPr>
              <a:t> 45 Mbps</a:t>
            </a: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Se usan para tráfico de voz y datos.</a:t>
            </a: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Tema importante: seguridad.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4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Leased Line Definition, Explanation, and Example - Study CCNA">
            <a:extLst>
              <a:ext uri="{FF2B5EF4-FFF2-40B4-BE49-F238E27FC236}">
                <a16:creationId xmlns:a16="http://schemas.microsoft.com/office/drawing/2014/main" id="{7DE3D2F8-DD6E-62C5-486B-C04B956B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080507"/>
            <a:ext cx="4972686" cy="27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2420417" y="2131187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44366" y="2131187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08725" y="2131187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1622" y="2131187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0417" y="2868802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4366" y="2868802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08725" y="2868802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1622" y="2868802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20417" y="3242182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44366" y="3242182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8725" y="3242182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51622" y="3242182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0417" y="3614292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44366" y="3614292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08725" y="3614292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51622" y="3614292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0417" y="3986148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44366" y="3986148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08725" y="3986148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51622" y="3986148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0417" y="4394580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44366" y="4394580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08725" y="4394580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51622" y="4394580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0417" y="4766818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44366" y="4766818"/>
            <a:ext cx="2358262" cy="0"/>
          </a:xfrm>
          <a:custGeom>
            <a:avLst/>
            <a:gdLst/>
            <a:ahLst/>
            <a:cxnLst/>
            <a:rect l="l" t="t" r="r" b="b"/>
            <a:pathLst>
              <a:path w="2358262">
                <a:moveTo>
                  <a:pt x="0" y="0"/>
                </a:moveTo>
                <a:lnTo>
                  <a:pt x="235826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08725" y="4766818"/>
            <a:ext cx="1836674" cy="0"/>
          </a:xfrm>
          <a:custGeom>
            <a:avLst/>
            <a:gdLst/>
            <a:ahLst/>
            <a:cxnLst/>
            <a:rect l="l" t="t" r="r" b="b"/>
            <a:pathLst>
              <a:path w="1836674">
                <a:moveTo>
                  <a:pt x="0" y="0"/>
                </a:moveTo>
                <a:lnTo>
                  <a:pt x="1836674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51622" y="4766818"/>
            <a:ext cx="2517902" cy="0"/>
          </a:xfrm>
          <a:custGeom>
            <a:avLst/>
            <a:gdLst/>
            <a:ahLst/>
            <a:cxnLst/>
            <a:rect l="l" t="t" r="r" b="b"/>
            <a:pathLst>
              <a:path w="2517902">
                <a:moveTo>
                  <a:pt x="2516378" y="0"/>
                </a:moveTo>
                <a:lnTo>
                  <a:pt x="0" y="0"/>
                </a:lnTo>
              </a:path>
              <a:path w="2517902">
                <a:moveTo>
                  <a:pt x="0" y="1"/>
                </a:moveTo>
                <a:lnTo>
                  <a:pt x="2516378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11273" y="5267451"/>
            <a:ext cx="1527047" cy="0"/>
          </a:xfrm>
          <a:custGeom>
            <a:avLst/>
            <a:gdLst/>
            <a:ahLst/>
            <a:cxnLst/>
            <a:rect l="l" t="t" r="r" b="b"/>
            <a:pathLst>
              <a:path w="1527047">
                <a:moveTo>
                  <a:pt x="0" y="0"/>
                </a:moveTo>
                <a:lnTo>
                  <a:pt x="152704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41762" y="2128139"/>
            <a:ext cx="0" cy="3143122"/>
          </a:xfrm>
          <a:custGeom>
            <a:avLst/>
            <a:gdLst/>
            <a:ahLst/>
            <a:cxnLst/>
            <a:rect l="l" t="t" r="r" b="b"/>
            <a:pathLst>
              <a:path h="3143122">
                <a:moveTo>
                  <a:pt x="0" y="0"/>
                </a:moveTo>
                <a:lnTo>
                  <a:pt x="0" y="3143122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45891" y="5267451"/>
            <a:ext cx="2356739" cy="0"/>
          </a:xfrm>
          <a:custGeom>
            <a:avLst/>
            <a:gdLst/>
            <a:ahLst/>
            <a:cxnLst/>
            <a:rect l="l" t="t" r="r" b="b"/>
            <a:pathLst>
              <a:path w="2356739">
                <a:moveTo>
                  <a:pt x="0" y="0"/>
                </a:moveTo>
                <a:lnTo>
                  <a:pt x="235673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6121" y="2128139"/>
            <a:ext cx="0" cy="3143123"/>
          </a:xfrm>
          <a:custGeom>
            <a:avLst/>
            <a:gdLst/>
            <a:ahLst/>
            <a:cxnLst/>
            <a:rect l="l" t="t" r="r" b="b"/>
            <a:pathLst>
              <a:path h="3143123">
                <a:moveTo>
                  <a:pt x="0" y="0"/>
                </a:moveTo>
                <a:lnTo>
                  <a:pt x="0" y="3143123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10249" y="5267451"/>
            <a:ext cx="1835150" cy="0"/>
          </a:xfrm>
          <a:custGeom>
            <a:avLst/>
            <a:gdLst/>
            <a:ahLst/>
            <a:cxnLst/>
            <a:rect l="l" t="t" r="r" b="b"/>
            <a:pathLst>
              <a:path w="1835150">
                <a:moveTo>
                  <a:pt x="0" y="0"/>
                </a:moveTo>
                <a:lnTo>
                  <a:pt x="18351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49018" y="2128139"/>
            <a:ext cx="0" cy="3143123"/>
          </a:xfrm>
          <a:custGeom>
            <a:avLst/>
            <a:gdLst/>
            <a:ahLst/>
            <a:cxnLst/>
            <a:rect l="l" t="t" r="r" b="b"/>
            <a:pathLst>
              <a:path h="3143123">
                <a:moveTo>
                  <a:pt x="0" y="0"/>
                </a:moveTo>
                <a:lnTo>
                  <a:pt x="0" y="3143123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53146" y="5267451"/>
            <a:ext cx="2516378" cy="0"/>
          </a:xfrm>
          <a:custGeom>
            <a:avLst/>
            <a:gdLst/>
            <a:ahLst/>
            <a:cxnLst/>
            <a:rect l="l" t="t" r="r" b="b"/>
            <a:pathLst>
              <a:path w="2516378">
                <a:moveTo>
                  <a:pt x="2514854" y="0"/>
                </a:moveTo>
                <a:lnTo>
                  <a:pt x="0" y="0"/>
                </a:lnTo>
              </a:path>
              <a:path w="2516378">
                <a:moveTo>
                  <a:pt x="0" y="1"/>
                </a:moveTo>
                <a:lnTo>
                  <a:pt x="2514854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67558" y="473229"/>
            <a:ext cx="6142234" cy="1259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Jerar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2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ía</a:t>
            </a:r>
            <a:r>
              <a:rPr sz="4400" spc="-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Digital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</a:p>
          <a:p>
            <a:pPr marL="1790064" marR="83896">
              <a:lnSpc>
                <a:spcPct val="95825"/>
              </a:lnSpc>
              <a:spcBef>
                <a:spcPts val="25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(T-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rier)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11618" y="473229"/>
            <a:ext cx="159817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USA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2859" y="5386626"/>
            <a:ext cx="42597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Nor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2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can Dig</a:t>
            </a:r>
            <a:r>
              <a:rPr sz="2400" spc="4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H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chy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5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1273" y="2131188"/>
            <a:ext cx="1530489" cy="737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  <a:spcBef>
                <a:spcPts val="60"/>
              </a:spcBef>
            </a:pPr>
            <a:r>
              <a:rPr sz="1900" b="1" dirty="0">
                <a:latin typeface="Times New Roman"/>
                <a:cs typeface="Times New Roman"/>
              </a:rPr>
              <a:t>S</a:t>
            </a:r>
            <a:r>
              <a:rPr sz="1900" b="1" spc="9" dirty="0">
                <a:latin typeface="Times New Roman"/>
                <a:cs typeface="Times New Roman"/>
              </a:rPr>
              <a:t>e</a:t>
            </a:r>
            <a:r>
              <a:rPr sz="1900" b="1" dirty="0">
                <a:latin typeface="Times New Roman"/>
                <a:cs typeface="Times New Roman"/>
              </a:rPr>
              <a:t>ñ</a:t>
            </a:r>
            <a:r>
              <a:rPr sz="1900" b="1" spc="4" dirty="0">
                <a:latin typeface="Times New Roman"/>
                <a:cs typeface="Times New Roman"/>
              </a:rPr>
              <a:t>a</a:t>
            </a:r>
            <a:r>
              <a:rPr sz="1900" b="1" dirty="0">
                <a:latin typeface="Times New Roman"/>
                <a:cs typeface="Times New Roman"/>
              </a:rPr>
              <a:t>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41763" y="2131188"/>
            <a:ext cx="2364359" cy="737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  <a:spcBef>
                <a:spcPts val="60"/>
              </a:spcBef>
            </a:pPr>
            <a:r>
              <a:rPr sz="1900" b="1" dirty="0">
                <a:latin typeface="Times New Roman"/>
                <a:cs typeface="Times New Roman"/>
              </a:rPr>
              <a:t>C</a:t>
            </a:r>
            <a:r>
              <a:rPr sz="1900" b="1" spc="19" dirty="0">
                <a:latin typeface="Times New Roman"/>
                <a:cs typeface="Times New Roman"/>
              </a:rPr>
              <a:t>a</a:t>
            </a:r>
            <a:r>
              <a:rPr sz="1900" b="1" spc="-9" dirty="0">
                <a:latin typeface="Times New Roman"/>
                <a:cs typeface="Times New Roman"/>
              </a:rPr>
              <a:t>p</a:t>
            </a:r>
            <a:r>
              <a:rPr sz="1900" b="1" spc="4" dirty="0">
                <a:latin typeface="Times New Roman"/>
                <a:cs typeface="Times New Roman"/>
              </a:rPr>
              <a:t>a</a:t>
            </a:r>
            <a:r>
              <a:rPr sz="1900" b="1" spc="-4" dirty="0">
                <a:latin typeface="Times New Roman"/>
                <a:cs typeface="Times New Roman"/>
              </a:rPr>
              <a:t>c</a:t>
            </a:r>
            <a:r>
              <a:rPr sz="1900" b="1" spc="25" dirty="0">
                <a:latin typeface="Times New Roman"/>
                <a:cs typeface="Times New Roman"/>
              </a:rPr>
              <a:t>i</a:t>
            </a:r>
            <a:r>
              <a:rPr sz="1900" b="1" dirty="0">
                <a:latin typeface="Times New Roman"/>
                <a:cs typeface="Times New Roman"/>
              </a:rPr>
              <a:t>d</a:t>
            </a:r>
            <a:r>
              <a:rPr sz="1900" b="1" spc="4" dirty="0">
                <a:latin typeface="Times New Roman"/>
                <a:cs typeface="Times New Roman"/>
              </a:rPr>
              <a:t>a</a:t>
            </a:r>
            <a:r>
              <a:rPr sz="1900" b="1" dirty="0">
                <a:latin typeface="Times New Roman"/>
                <a:cs typeface="Times New Roman"/>
              </a:rPr>
              <a:t>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6122" y="2131188"/>
            <a:ext cx="1842897" cy="737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  <a:spcBef>
                <a:spcPts val="60"/>
              </a:spcBef>
            </a:pPr>
            <a:r>
              <a:rPr sz="1900" b="1" dirty="0">
                <a:latin typeface="Times New Roman"/>
                <a:cs typeface="Times New Roman"/>
              </a:rPr>
              <a:t>N</a:t>
            </a:r>
            <a:r>
              <a:rPr sz="1900" b="1" spc="-9" dirty="0">
                <a:latin typeface="Times New Roman"/>
                <a:cs typeface="Times New Roman"/>
              </a:rPr>
              <a:t>ú</a:t>
            </a:r>
            <a:r>
              <a:rPr sz="1900" b="1" spc="4" dirty="0">
                <a:latin typeface="Times New Roman"/>
                <a:cs typeface="Times New Roman"/>
              </a:rPr>
              <a:t>m</a:t>
            </a:r>
            <a:r>
              <a:rPr sz="1900" b="1" dirty="0">
                <a:latin typeface="Times New Roman"/>
                <a:cs typeface="Times New Roman"/>
              </a:rPr>
              <a:t>e</a:t>
            </a:r>
            <a:r>
              <a:rPr sz="1900" b="1" spc="9" dirty="0">
                <a:latin typeface="Times New Roman"/>
                <a:cs typeface="Times New Roman"/>
              </a:rPr>
              <a:t>r</a:t>
            </a:r>
            <a:r>
              <a:rPr sz="1900" b="1" dirty="0">
                <a:latin typeface="Times New Roman"/>
                <a:cs typeface="Times New Roman"/>
              </a:rPr>
              <a:t>o</a:t>
            </a:r>
            <a:r>
              <a:rPr sz="1900" b="1" spc="316" dirty="0">
                <a:latin typeface="Times New Roman"/>
                <a:cs typeface="Times New Roman"/>
              </a:rPr>
              <a:t> </a:t>
            </a:r>
            <a:r>
              <a:rPr sz="1900" b="1" spc="4" dirty="0">
                <a:latin typeface="Times New Roman"/>
                <a:cs typeface="Times New Roman"/>
              </a:rPr>
              <a:t>de</a:t>
            </a:r>
            <a:endParaRPr sz="1900">
              <a:latin typeface="Times New Roman"/>
              <a:cs typeface="Times New Roman"/>
            </a:endParaRPr>
          </a:p>
          <a:p>
            <a:pPr marL="75755">
              <a:lnSpc>
                <a:spcPct val="95825"/>
              </a:lnSpc>
              <a:spcBef>
                <a:spcPts val="45"/>
              </a:spcBef>
            </a:pPr>
            <a:r>
              <a:rPr sz="1900" b="1" spc="10" dirty="0">
                <a:latin typeface="Times New Roman"/>
                <a:cs typeface="Times New Roman"/>
              </a:rPr>
              <a:t>D</a:t>
            </a:r>
            <a:r>
              <a:rPr sz="1900" b="1" spc="-10" dirty="0">
                <a:latin typeface="Times New Roman"/>
                <a:cs typeface="Times New Roman"/>
              </a:rPr>
              <a:t>S</a:t>
            </a:r>
            <a:r>
              <a:rPr sz="1900" b="1" spc="5" dirty="0">
                <a:latin typeface="Times New Roman"/>
                <a:cs typeface="Times New Roman"/>
              </a:rPr>
              <a:t>0s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49019" y="2131188"/>
            <a:ext cx="2518981" cy="737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  <a:spcBef>
                <a:spcPts val="60"/>
              </a:spcBef>
            </a:pPr>
            <a:r>
              <a:rPr sz="1900" b="1" dirty="0">
                <a:latin typeface="Times New Roman"/>
                <a:cs typeface="Times New Roman"/>
              </a:rPr>
              <a:t>No</a:t>
            </a:r>
            <a:r>
              <a:rPr sz="1900" b="1" spc="4" dirty="0">
                <a:latin typeface="Times New Roman"/>
                <a:cs typeface="Times New Roman"/>
              </a:rPr>
              <a:t>m</a:t>
            </a:r>
            <a:r>
              <a:rPr sz="1900" b="1" spc="-9" dirty="0">
                <a:latin typeface="Times New Roman"/>
                <a:cs typeface="Times New Roman"/>
              </a:rPr>
              <a:t>b</a:t>
            </a:r>
            <a:r>
              <a:rPr sz="1900" b="1" dirty="0">
                <a:latin typeface="Times New Roman"/>
                <a:cs typeface="Times New Roman"/>
              </a:rPr>
              <a:t>re</a:t>
            </a:r>
            <a:r>
              <a:rPr sz="1900" b="1" spc="3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Co</a:t>
            </a:r>
            <a:r>
              <a:rPr sz="1900" b="1" spc="14" dirty="0">
                <a:latin typeface="Times New Roman"/>
                <a:cs typeface="Times New Roman"/>
              </a:rPr>
              <a:t>l</a:t>
            </a:r>
            <a:r>
              <a:rPr sz="1900" b="1" dirty="0">
                <a:latin typeface="Times New Roman"/>
                <a:cs typeface="Times New Roman"/>
              </a:rPr>
              <a:t>o</a:t>
            </a:r>
            <a:r>
              <a:rPr sz="1900" b="1" spc="14" dirty="0">
                <a:latin typeface="Times New Roman"/>
                <a:cs typeface="Times New Roman"/>
              </a:rPr>
              <a:t>q</a:t>
            </a:r>
            <a:r>
              <a:rPr sz="1900" b="1" spc="-9" dirty="0">
                <a:latin typeface="Times New Roman"/>
                <a:cs typeface="Times New Roman"/>
              </a:rPr>
              <a:t>u</a:t>
            </a:r>
            <a:r>
              <a:rPr sz="1900" b="1" spc="9" dirty="0">
                <a:latin typeface="Times New Roman"/>
                <a:cs typeface="Times New Roman"/>
              </a:rPr>
              <a:t>i</a:t>
            </a:r>
            <a:r>
              <a:rPr sz="1900" b="1" spc="-4" dirty="0">
                <a:latin typeface="Times New Roman"/>
                <a:cs typeface="Times New Roman"/>
              </a:rPr>
              <a:t>a</a:t>
            </a:r>
            <a:r>
              <a:rPr sz="1900" b="1" dirty="0">
                <a:latin typeface="Times New Roman"/>
                <a:cs typeface="Times New Roman"/>
              </a:rPr>
              <a:t>l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11273" y="2868802"/>
            <a:ext cx="1530489" cy="373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  <a:spcBef>
                <a:spcPts val="15"/>
              </a:spcBef>
            </a:pPr>
            <a:r>
              <a:rPr sz="1900" spc="5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S0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1763" y="2868802"/>
            <a:ext cx="2364359" cy="373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  <a:spcBef>
                <a:spcPts val="15"/>
              </a:spcBef>
            </a:pPr>
            <a:r>
              <a:rPr sz="1900" dirty="0">
                <a:latin typeface="Times New Roman"/>
                <a:cs typeface="Times New Roman"/>
              </a:rPr>
              <a:t>64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K</a:t>
            </a:r>
            <a:r>
              <a:rPr sz="1900" spc="5" dirty="0">
                <a:latin typeface="Times New Roman"/>
                <a:cs typeface="Times New Roman"/>
              </a:rPr>
              <a:t>b</a:t>
            </a:r>
            <a:r>
              <a:rPr sz="1900" dirty="0">
                <a:latin typeface="Times New Roman"/>
                <a:cs typeface="Times New Roman"/>
              </a:rPr>
              <a:t>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06122" y="2868802"/>
            <a:ext cx="1842897" cy="373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  <a:spcBef>
                <a:spcPts val="15"/>
              </a:spcBef>
            </a:pPr>
            <a:r>
              <a:rPr sz="190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49019" y="2868802"/>
            <a:ext cx="2518981" cy="373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  <a:spcBef>
                <a:spcPts val="15"/>
              </a:spcBef>
            </a:pPr>
            <a:r>
              <a:rPr sz="1900" spc="4" dirty="0">
                <a:latin typeface="Times New Roman"/>
                <a:cs typeface="Times New Roman"/>
              </a:rPr>
              <a:t>C</a:t>
            </a:r>
            <a:r>
              <a:rPr sz="1900" dirty="0">
                <a:latin typeface="Times New Roman"/>
                <a:cs typeface="Times New Roman"/>
              </a:rPr>
              <a:t>h</a:t>
            </a:r>
            <a:r>
              <a:rPr sz="1900" spc="9" dirty="0">
                <a:latin typeface="Times New Roman"/>
                <a:cs typeface="Times New Roman"/>
              </a:rPr>
              <a:t>a</a:t>
            </a:r>
            <a:r>
              <a:rPr sz="1900" dirty="0">
                <a:latin typeface="Times New Roman"/>
                <a:cs typeface="Times New Roman"/>
              </a:rPr>
              <a:t>n</a:t>
            </a:r>
            <a:r>
              <a:rPr sz="1900" spc="9" dirty="0">
                <a:latin typeface="Times New Roman"/>
                <a:cs typeface="Times New Roman"/>
              </a:rPr>
              <a:t>n</a:t>
            </a:r>
            <a:r>
              <a:rPr sz="1900" spc="4" dirty="0">
                <a:latin typeface="Times New Roman"/>
                <a:cs typeface="Times New Roman"/>
              </a:rPr>
              <a:t>e</a:t>
            </a:r>
            <a:r>
              <a:rPr sz="1900" dirty="0">
                <a:latin typeface="Times New Roman"/>
                <a:cs typeface="Times New Roman"/>
              </a:rPr>
              <a:t>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1273" y="3242183"/>
            <a:ext cx="1530489" cy="372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  <a:spcBef>
                <a:spcPts val="5"/>
              </a:spcBef>
            </a:pPr>
            <a:r>
              <a:rPr sz="1900" spc="5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S1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1763" y="3242183"/>
            <a:ext cx="2364359" cy="372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  <a:spcBef>
                <a:spcPts val="5"/>
              </a:spcBef>
            </a:pPr>
            <a:r>
              <a:rPr sz="1900" spc="4" dirty="0">
                <a:latin typeface="Times New Roman"/>
                <a:cs typeface="Times New Roman"/>
              </a:rPr>
              <a:t>1,</a:t>
            </a:r>
            <a:r>
              <a:rPr sz="1900" dirty="0">
                <a:latin typeface="Times New Roman"/>
                <a:cs typeface="Times New Roman"/>
              </a:rPr>
              <a:t>5</a:t>
            </a:r>
            <a:r>
              <a:rPr sz="1900" spc="136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Mbps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6122" y="3242183"/>
            <a:ext cx="1842897" cy="372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  <a:spcBef>
                <a:spcPts val="5"/>
              </a:spcBef>
            </a:pPr>
            <a:r>
              <a:rPr sz="1900" spc="4" dirty="0">
                <a:latin typeface="Times New Roman"/>
                <a:cs typeface="Times New Roman"/>
              </a:rPr>
              <a:t>24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49019" y="3242183"/>
            <a:ext cx="2518981" cy="372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  <a:spcBef>
                <a:spcPts val="5"/>
              </a:spcBef>
            </a:pPr>
            <a:r>
              <a:rPr sz="1900" spc="9" dirty="0">
                <a:latin typeface="Times New Roman"/>
                <a:cs typeface="Times New Roman"/>
              </a:rPr>
              <a:t>T1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1273" y="3614293"/>
            <a:ext cx="1530489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</a:pPr>
            <a:r>
              <a:rPr sz="1900" spc="4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S</a:t>
            </a:r>
            <a:r>
              <a:rPr sz="1900" spc="4" dirty="0">
                <a:latin typeface="Times New Roman"/>
                <a:cs typeface="Times New Roman"/>
              </a:rPr>
              <a:t>1C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1763" y="3614293"/>
            <a:ext cx="2364359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dirty="0">
                <a:latin typeface="Times New Roman"/>
                <a:cs typeface="Times New Roman"/>
              </a:rPr>
              <a:t>3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Mbps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6122" y="3614293"/>
            <a:ext cx="1842897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spc="4" dirty="0">
                <a:latin typeface="Times New Roman"/>
                <a:cs typeface="Times New Roman"/>
              </a:rPr>
              <a:t>48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9019" y="3614293"/>
            <a:ext cx="2518981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</a:pPr>
            <a:r>
              <a:rPr sz="1900" spc="9" dirty="0">
                <a:latin typeface="Times New Roman"/>
                <a:cs typeface="Times New Roman"/>
              </a:rPr>
              <a:t>T</a:t>
            </a:r>
            <a:r>
              <a:rPr sz="1900" dirty="0">
                <a:latin typeface="Times New Roman"/>
                <a:cs typeface="Times New Roman"/>
              </a:rPr>
              <a:t>1C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73" y="3986148"/>
            <a:ext cx="1530489" cy="40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</a:pPr>
            <a:r>
              <a:rPr sz="1900" spc="5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S2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1763" y="3986148"/>
            <a:ext cx="2364359" cy="40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dirty="0">
                <a:latin typeface="Times New Roman"/>
                <a:cs typeface="Times New Roman"/>
              </a:rPr>
              <a:t>6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Mbps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6122" y="3986148"/>
            <a:ext cx="1842897" cy="40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spc="4" dirty="0">
                <a:latin typeface="Times New Roman"/>
                <a:cs typeface="Times New Roman"/>
              </a:rPr>
              <a:t>96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49019" y="3986148"/>
            <a:ext cx="2518981" cy="408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</a:pPr>
            <a:r>
              <a:rPr sz="1900" spc="9" dirty="0">
                <a:latin typeface="Times New Roman"/>
                <a:cs typeface="Times New Roman"/>
              </a:rPr>
              <a:t>T2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1273" y="4394581"/>
            <a:ext cx="1530489" cy="3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</a:pPr>
            <a:r>
              <a:rPr sz="1900" spc="5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S3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1763" y="4394581"/>
            <a:ext cx="2364359" cy="3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dirty="0">
                <a:latin typeface="Times New Roman"/>
                <a:cs typeface="Times New Roman"/>
              </a:rPr>
              <a:t>44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Mbps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6122" y="4394581"/>
            <a:ext cx="1842897" cy="3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spc="4" dirty="0">
                <a:latin typeface="Times New Roman"/>
                <a:cs typeface="Times New Roman"/>
              </a:rPr>
              <a:t>672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019" y="4394581"/>
            <a:ext cx="2518981" cy="3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</a:pPr>
            <a:r>
              <a:rPr sz="1900" spc="9" dirty="0">
                <a:latin typeface="Times New Roman"/>
                <a:cs typeface="Times New Roman"/>
              </a:rPr>
              <a:t>T3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1273" y="4766819"/>
            <a:ext cx="1530489" cy="500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295">
              <a:lnSpc>
                <a:spcPct val="95825"/>
              </a:lnSpc>
            </a:pPr>
            <a:r>
              <a:rPr sz="1900" spc="5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S4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1763" y="4766819"/>
            <a:ext cx="2364359" cy="500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dirty="0">
                <a:latin typeface="Times New Roman"/>
                <a:cs typeface="Times New Roman"/>
              </a:rPr>
              <a:t>274</a:t>
            </a:r>
            <a:r>
              <a:rPr sz="1900" spc="161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Mbps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6122" y="4766819"/>
            <a:ext cx="1842897" cy="500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755">
              <a:lnSpc>
                <a:spcPct val="95825"/>
              </a:lnSpc>
            </a:pPr>
            <a:r>
              <a:rPr sz="1900" spc="4" dirty="0">
                <a:latin typeface="Times New Roman"/>
                <a:cs typeface="Times New Roman"/>
              </a:rPr>
              <a:t>4032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9019" y="4766819"/>
            <a:ext cx="2518981" cy="500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231">
              <a:lnSpc>
                <a:spcPct val="95825"/>
              </a:lnSpc>
            </a:pPr>
            <a:r>
              <a:rPr sz="1900" spc="9" dirty="0">
                <a:latin typeface="Times New Roman"/>
                <a:cs typeface="Times New Roman"/>
              </a:rPr>
              <a:t>T4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2412796" y="2131949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3699" y="2131949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1962" y="2131949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2796" y="2604389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33699" y="2604389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1962" y="2604389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2796" y="2993008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33699" y="2993008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91962" y="2993008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12796" y="3380358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33699" y="3380358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91962" y="3380358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12796" y="3768979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33699" y="3768979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1962" y="3768979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2796" y="4194174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3699" y="4194174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91962" y="4194174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12796" y="4582794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33699" y="4582794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91962" y="4582794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03652" y="5104383"/>
            <a:ext cx="1522476" cy="0"/>
          </a:xfrm>
          <a:custGeom>
            <a:avLst/>
            <a:gdLst/>
            <a:ahLst/>
            <a:cxnLst/>
            <a:rect l="l" t="t" r="r" b="b"/>
            <a:pathLst>
              <a:path w="1522476">
                <a:moveTo>
                  <a:pt x="0" y="0"/>
                </a:moveTo>
                <a:lnTo>
                  <a:pt x="1522476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29882" y="2128140"/>
            <a:ext cx="0" cy="2980055"/>
          </a:xfrm>
          <a:custGeom>
            <a:avLst/>
            <a:gdLst/>
            <a:ahLst/>
            <a:cxnLst/>
            <a:rect l="l" t="t" r="r" b="b"/>
            <a:pathLst>
              <a:path h="2980055">
                <a:moveTo>
                  <a:pt x="0" y="0"/>
                </a:moveTo>
                <a:lnTo>
                  <a:pt x="0" y="2980055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33699" y="5104383"/>
            <a:ext cx="2350643" cy="0"/>
          </a:xfrm>
          <a:custGeom>
            <a:avLst/>
            <a:gdLst/>
            <a:ahLst/>
            <a:cxnLst/>
            <a:rect l="l" t="t" r="r" b="b"/>
            <a:pathLst>
              <a:path w="2350643">
                <a:moveTo>
                  <a:pt x="0" y="0"/>
                </a:moveTo>
                <a:lnTo>
                  <a:pt x="235064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88145" y="2128140"/>
            <a:ext cx="0" cy="2980055"/>
          </a:xfrm>
          <a:custGeom>
            <a:avLst/>
            <a:gdLst/>
            <a:ahLst/>
            <a:cxnLst/>
            <a:rect l="l" t="t" r="r" b="b"/>
            <a:pathLst>
              <a:path h="2980055">
                <a:moveTo>
                  <a:pt x="0" y="0"/>
                </a:moveTo>
                <a:lnTo>
                  <a:pt x="0" y="2980055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91962" y="5104383"/>
            <a:ext cx="1833625" cy="0"/>
          </a:xfrm>
          <a:custGeom>
            <a:avLst/>
            <a:gdLst/>
            <a:ahLst/>
            <a:cxnLst/>
            <a:rect l="l" t="t" r="r" b="b"/>
            <a:pathLst>
              <a:path w="1833625">
                <a:moveTo>
                  <a:pt x="0" y="0"/>
                </a:moveTo>
                <a:lnTo>
                  <a:pt x="183362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92439" y="502376"/>
            <a:ext cx="4514427" cy="1259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Jerar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2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ía</a:t>
            </a:r>
            <a:r>
              <a:rPr sz="4400" spc="-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Digital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</a:p>
          <a:p>
            <a:pPr marL="1851025" marR="83896">
              <a:lnSpc>
                <a:spcPct val="95825"/>
              </a:lnSpc>
              <a:spcBef>
                <a:spcPts val="25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(E-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rier)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71305" y="481409"/>
            <a:ext cx="281254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opa</a:t>
            </a:r>
            <a:r>
              <a:rPr lang="es-MX"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-AL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6494" y="5385102"/>
            <a:ext cx="56767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i="1" spc="-4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o</a:t>
            </a:r>
            <a:r>
              <a:rPr sz="2400" i="1" spc="-14" dirty="0">
                <a:latin typeface="Times New Roman"/>
                <a:cs typeface="Times New Roman"/>
              </a:rPr>
              <a:t>m</a:t>
            </a:r>
            <a:r>
              <a:rPr sz="2400" i="1" dirty="0">
                <a:latin typeface="Times New Roman"/>
                <a:cs typeface="Times New Roman"/>
              </a:rPr>
              <a:t>mi</a:t>
            </a:r>
            <a:r>
              <a:rPr sz="2400" i="1" spc="4" dirty="0">
                <a:latin typeface="Times New Roman"/>
                <a:cs typeface="Times New Roman"/>
              </a:rPr>
              <a:t>tt</a:t>
            </a:r>
            <a:r>
              <a:rPr sz="2400" i="1" dirty="0">
                <a:latin typeface="Times New Roman"/>
                <a:cs typeface="Times New Roman"/>
              </a:rPr>
              <a:t>ee of Eu</a:t>
            </a:r>
            <a:r>
              <a:rPr sz="2400" i="1" spc="-79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opean</a:t>
            </a:r>
            <a:r>
              <a:rPr sz="2400" i="1" spc="-1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Postal and </a:t>
            </a:r>
            <a:r>
              <a:rPr sz="2400" i="1" spc="-229" dirty="0">
                <a:latin typeface="Times New Roman"/>
                <a:cs typeface="Times New Roman"/>
              </a:rPr>
              <a:t>T</a:t>
            </a:r>
            <a:r>
              <a:rPr sz="2400" i="1" spc="4" dirty="0">
                <a:latin typeface="Times New Roman"/>
                <a:cs typeface="Times New Roman"/>
              </a:rPr>
              <a:t>el</a:t>
            </a:r>
            <a:r>
              <a:rPr sz="2400" i="1" dirty="0">
                <a:latin typeface="Times New Roman"/>
                <a:cs typeface="Times New Roman"/>
              </a:rPr>
              <a:t>ephone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15933" y="5385102"/>
            <a:ext cx="10186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i="1" spc="-4" dirty="0">
                <a:latin typeface="Times New Roman"/>
                <a:cs typeface="Times New Roman"/>
              </a:rPr>
              <a:t>(C</a:t>
            </a:r>
            <a:r>
              <a:rPr sz="2400" i="1" dirty="0">
                <a:latin typeface="Times New Roman"/>
                <a:cs typeface="Times New Roman"/>
              </a:rPr>
              <a:t>EP</a:t>
            </a:r>
            <a:r>
              <a:rPr sz="2400" i="1" spc="9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6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03653" y="2131949"/>
            <a:ext cx="1526229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45"/>
              </a:spcBef>
            </a:pPr>
            <a:r>
              <a:rPr sz="2000" b="1" dirty="0">
                <a:latin typeface="Times New Roman"/>
                <a:cs typeface="Times New Roman"/>
              </a:rPr>
              <a:t>Señ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9883" y="2131949"/>
            <a:ext cx="2358263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45"/>
              </a:spcBef>
            </a:pPr>
            <a:r>
              <a:rPr sz="2000" b="1" spc="4" dirty="0">
                <a:latin typeface="Times New Roman"/>
                <a:cs typeface="Times New Roman"/>
              </a:rPr>
              <a:t>C</a:t>
            </a:r>
            <a:r>
              <a:rPr sz="2000" b="1" spc="9" dirty="0">
                <a:latin typeface="Times New Roman"/>
                <a:cs typeface="Times New Roman"/>
              </a:rPr>
              <a:t>a</a:t>
            </a:r>
            <a:r>
              <a:rPr sz="2000" b="1" spc="-19" dirty="0">
                <a:latin typeface="Times New Roman"/>
                <a:cs typeface="Times New Roman"/>
              </a:rPr>
              <a:t>p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4" dirty="0">
                <a:latin typeface="Times New Roman"/>
                <a:cs typeface="Times New Roman"/>
              </a:rPr>
              <a:t>i</a:t>
            </a:r>
            <a:r>
              <a:rPr sz="2000" b="1" spc="-9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ad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8146" y="2131949"/>
            <a:ext cx="1837441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45"/>
              </a:spcBef>
            </a:pP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spc="-9" dirty="0">
                <a:latin typeface="Times New Roman"/>
                <a:cs typeface="Times New Roman"/>
              </a:rPr>
              <a:t>ú</a:t>
            </a:r>
            <a:r>
              <a:rPr sz="2000" b="1" dirty="0">
                <a:latin typeface="Times New Roman"/>
                <a:cs typeface="Times New Roman"/>
              </a:rPr>
              <a:t>mero</a:t>
            </a:r>
            <a:r>
              <a:rPr sz="2000" b="1" spc="-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4" dirty="0">
                <a:latin typeface="Times New Roman"/>
                <a:cs typeface="Times New Roman"/>
              </a:rPr>
              <a:t> E1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3653" y="2604390"/>
            <a:ext cx="1526229" cy="388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E0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9883" y="2604390"/>
            <a:ext cx="2358263" cy="388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spc="4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8146" y="2604390"/>
            <a:ext cx="1837441" cy="388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3653" y="2993008"/>
            <a:ext cx="1526229" cy="387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E1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9883" y="2993008"/>
            <a:ext cx="2358263" cy="387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8146" y="2993008"/>
            <a:ext cx="1837441" cy="387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3653" y="3380358"/>
            <a:ext cx="1526229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E2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9883" y="3380358"/>
            <a:ext cx="2358263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8146" y="3380358"/>
            <a:ext cx="1837441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3653" y="3768980"/>
            <a:ext cx="1526229" cy="425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E3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9883" y="3768980"/>
            <a:ext cx="2358263" cy="425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spc="4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8146" y="3768980"/>
            <a:ext cx="1837441" cy="425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spc="4" dirty="0">
                <a:latin typeface="Times New Roman"/>
                <a:cs typeface="Times New Roman"/>
              </a:rPr>
              <a:t>16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3653" y="4194174"/>
            <a:ext cx="1526229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E4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9883" y="4194174"/>
            <a:ext cx="2358263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140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8146" y="4194174"/>
            <a:ext cx="1837441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~70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653" y="4582794"/>
            <a:ext cx="1526229" cy="521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E5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9883" y="4582794"/>
            <a:ext cx="2358263" cy="521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451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565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88146" y="4582794"/>
            <a:ext cx="1837441" cy="521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443">
              <a:lnSpc>
                <a:spcPct val="95825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~280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NET y SDH | Flashcards">
            <a:extLst>
              <a:ext uri="{FF2B5EF4-FFF2-40B4-BE49-F238E27FC236}">
                <a16:creationId xmlns:a16="http://schemas.microsoft.com/office/drawing/2014/main" id="{CCC9FDCC-AB8C-2540-EA31-1F59D949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4036183" cy="21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228600" y="771505"/>
            <a:ext cx="6864122" cy="1255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SONET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/SDH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1752600"/>
            <a:ext cx="7239000" cy="1993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cif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ci</a:t>
            </a:r>
            <a:r>
              <a:rPr sz="2400" spc="-1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f</a:t>
            </a:r>
            <a:r>
              <a:rPr sz="2400" spc="-14" dirty="0" err="1">
                <a:latin typeface="Times New Roman"/>
                <a:cs typeface="Times New Roman"/>
              </a:rPr>
              <a:t>í</a:t>
            </a:r>
            <a:r>
              <a:rPr sz="2400" dirty="0" err="1">
                <a:latin typeface="Times New Roman"/>
                <a:cs typeface="Times New Roman"/>
              </a:rPr>
              <a:t>sica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transmis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400" spc="4" dirty="0" err="1">
                <a:latin typeface="Times New Roman"/>
                <a:cs typeface="Times New Roman"/>
              </a:rPr>
              <a:t>ne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ncr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nas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dirty="0" err="1">
                <a:latin typeface="Times New Roman"/>
                <a:cs typeface="Times New Roman"/>
              </a:rPr>
              <a:t>alta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veloci</a:t>
            </a:r>
            <a:r>
              <a:rPr sz="2400" spc="-9" dirty="0" err="1">
                <a:latin typeface="Times New Roman"/>
                <a:cs typeface="Times New Roman"/>
              </a:rPr>
              <a:t>d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 para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pa</a:t>
            </a:r>
            <a:r>
              <a:rPr sz="2400" spc="-4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etes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ce</a:t>
            </a:r>
            <a:r>
              <a:rPr sz="2400" spc="-4" dirty="0">
                <a:latin typeface="Times New Roman"/>
                <a:cs typeface="Times New Roman"/>
              </a:rPr>
              <a:t>ld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dirty="0" err="1">
                <a:latin typeface="Times New Roman"/>
                <a:cs typeface="Times New Roman"/>
              </a:rPr>
              <a:t>f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bra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ó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ti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lang="es-CO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Los p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ov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ores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4" dirty="0" err="1">
                <a:latin typeface="Times New Roman"/>
                <a:cs typeface="Times New Roman"/>
              </a:rPr>
              <a:t>r</a:t>
            </a:r>
            <a:r>
              <a:rPr sz="2400" spc="19" dirty="0" err="1">
                <a:latin typeface="Times New Roman"/>
                <a:cs typeface="Times New Roman"/>
              </a:rPr>
              <a:t>v</a:t>
            </a:r>
            <a:r>
              <a:rPr sz="2400" dirty="0" err="1">
                <a:latin typeface="Times New Roman"/>
                <a:cs typeface="Times New Roman"/>
              </a:rPr>
              <a:t>ic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lang="es-MX" sz="2400" dirty="0" err="1">
                <a:latin typeface="Times New Roman"/>
                <a:cs typeface="Times New Roman"/>
              </a:rPr>
              <a:t>carriers</a:t>
            </a:r>
            <a:r>
              <a:rPr lang="es-MX" sz="2400" spc="-44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h</a:t>
            </a:r>
            <a:r>
              <a:rPr lang="es-MX" sz="2400" spc="-4" dirty="0">
                <a:latin typeface="Times New Roman"/>
                <a:cs typeface="Times New Roman"/>
              </a:rPr>
              <a:t>a</a:t>
            </a:r>
            <a:r>
              <a:rPr lang="es-MX" sz="2400" spc="19" dirty="0">
                <a:latin typeface="Times New Roman"/>
                <a:cs typeface="Times New Roman"/>
              </a:rPr>
              <a:t>c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n</a:t>
            </a:r>
            <a:r>
              <a:rPr lang="es-MX" sz="2400" spc="-14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uso ext</a:t>
            </a:r>
            <a:r>
              <a:rPr lang="es-MX" sz="2400" spc="-9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nsivo SONET/SDH</a:t>
            </a:r>
            <a:r>
              <a:rPr lang="es-MX" sz="2400" spc="-34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n</a:t>
            </a:r>
            <a:r>
              <a:rPr lang="es-MX" sz="2400" spc="14" dirty="0">
                <a:latin typeface="Times New Roman"/>
                <a:cs typeface="Times New Roman"/>
              </a:rPr>
              <a:t> </a:t>
            </a:r>
            <a:r>
              <a:rPr lang="es-MX" sz="2400" spc="-9" dirty="0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us </a:t>
            </a:r>
            <a:r>
              <a:rPr lang="es-MX" sz="2400" spc="-9" dirty="0">
                <a:latin typeface="Times New Roman"/>
                <a:cs typeface="Times New Roman"/>
              </a:rPr>
              <a:t>r</a:t>
            </a:r>
            <a:r>
              <a:rPr lang="es-MX" sz="2400" dirty="0">
                <a:latin typeface="Times New Roman"/>
                <a:cs typeface="Times New Roman"/>
              </a:rPr>
              <a:t>edes</a:t>
            </a:r>
            <a:r>
              <a:rPr lang="es-MX" sz="2400" spc="-9" dirty="0">
                <a:latin typeface="Times New Roman"/>
                <a:cs typeface="Times New Roman"/>
              </a:rPr>
              <a:t> </a:t>
            </a:r>
            <a:r>
              <a:rPr lang="es-MX" sz="2400" spc="-14" dirty="0">
                <a:latin typeface="Times New Roman"/>
                <a:cs typeface="Times New Roman"/>
              </a:rPr>
              <a:t>i</a:t>
            </a:r>
            <a:r>
              <a:rPr lang="es-MX" sz="2400" dirty="0">
                <a:latin typeface="Times New Roman"/>
                <a:cs typeface="Times New Roman"/>
              </a:rPr>
              <a:t>nter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spc="-4" dirty="0">
                <a:latin typeface="Times New Roman"/>
                <a:cs typeface="Times New Roman"/>
              </a:rPr>
              <a:t>as.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42213" indent="-342900">
              <a:lnSpc>
                <a:spcPct val="9994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lang="es-MX" sz="2400" dirty="0">
                <a:latin typeface="Times New Roman"/>
                <a:cs typeface="Times New Roman"/>
              </a:rPr>
              <a:t>Han venido sido reemplazadas por redes ópticas con CWDM y DWDM (</a:t>
            </a:r>
            <a:r>
              <a:rPr lang="es-MX" sz="2000" dirty="0">
                <a:latin typeface="Times New Roman"/>
                <a:cs typeface="Times New Roman"/>
              </a:rPr>
              <a:t>multiplexado denso por división en longitudes de onda</a:t>
            </a:r>
            <a:r>
              <a:rPr lang="es-MX" sz="2400" dirty="0">
                <a:latin typeface="Times New Roman"/>
                <a:cs typeface="Times New Roman"/>
              </a:rPr>
              <a:t>) </a:t>
            </a:r>
          </a:p>
          <a:p>
            <a:pPr marL="469900" marR="57398" indent="-457200">
              <a:lnSpc>
                <a:spcPct val="95825"/>
              </a:lnSpc>
              <a:spcBef>
                <a:spcPts val="784"/>
              </a:spcBef>
              <a:buFont typeface="Wingdings" panose="05000000000000000000" pitchFamily="2" charset="2"/>
              <a:buChar char="§"/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219" y="3801109"/>
            <a:ext cx="7739077" cy="1996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7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438400" y="2590165"/>
            <a:ext cx="7391400" cy="1270"/>
          </a:xfrm>
          <a:custGeom>
            <a:avLst/>
            <a:gdLst/>
            <a:ahLst/>
            <a:cxnLst/>
            <a:rect l="l" t="t" r="r" b="b"/>
            <a:pathLst>
              <a:path w="7391400" h="1270">
                <a:moveTo>
                  <a:pt x="0" y="0"/>
                </a:moveTo>
                <a:lnTo>
                  <a:pt x="7391400" y="127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1" y="1980564"/>
            <a:ext cx="1269" cy="3886200"/>
          </a:xfrm>
          <a:custGeom>
            <a:avLst/>
            <a:gdLst/>
            <a:ahLst/>
            <a:cxnLst/>
            <a:rect l="l" t="t" r="r" b="b"/>
            <a:pathLst>
              <a:path w="1269" h="3886200">
                <a:moveTo>
                  <a:pt x="0" y="0"/>
                </a:moveTo>
                <a:lnTo>
                  <a:pt x="1269" y="388620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1800" y="1980564"/>
            <a:ext cx="1270" cy="3886200"/>
          </a:xfrm>
          <a:custGeom>
            <a:avLst/>
            <a:gdLst/>
            <a:ahLst/>
            <a:cxnLst/>
            <a:rect l="l" t="t" r="r" b="b"/>
            <a:pathLst>
              <a:path w="1270" h="3886200">
                <a:moveTo>
                  <a:pt x="0" y="0"/>
                </a:moveTo>
                <a:lnTo>
                  <a:pt x="1270" y="388620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8704" y="1989074"/>
            <a:ext cx="2214626" cy="0"/>
          </a:xfrm>
          <a:custGeom>
            <a:avLst/>
            <a:gdLst/>
            <a:ahLst/>
            <a:cxnLst/>
            <a:rect l="l" t="t" r="r" b="b"/>
            <a:pathLst>
              <a:path w="2214626">
                <a:moveTo>
                  <a:pt x="0" y="0"/>
                </a:moveTo>
                <a:lnTo>
                  <a:pt x="221462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3408" y="1989074"/>
            <a:ext cx="9143" cy="0"/>
          </a:xfrm>
          <a:custGeom>
            <a:avLst/>
            <a:gdLst/>
            <a:ahLst/>
            <a:cxnLst/>
            <a:rect l="l" t="t" r="r" b="b"/>
            <a:pathLst>
              <a:path w="9143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2551" y="1989074"/>
            <a:ext cx="2074418" cy="0"/>
          </a:xfrm>
          <a:custGeom>
            <a:avLst/>
            <a:gdLst/>
            <a:ahLst/>
            <a:cxnLst/>
            <a:rect l="l" t="t" r="r" b="b"/>
            <a:pathLst>
              <a:path w="2074418">
                <a:moveTo>
                  <a:pt x="0" y="0"/>
                </a:moveTo>
                <a:lnTo>
                  <a:pt x="207441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6969" y="1989074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6113" y="1989074"/>
            <a:ext cx="3076066" cy="0"/>
          </a:xfrm>
          <a:custGeom>
            <a:avLst/>
            <a:gdLst/>
            <a:ahLst/>
            <a:cxnLst/>
            <a:rect l="l" t="t" r="r" b="b"/>
            <a:pathLst>
              <a:path w="3076066">
                <a:moveTo>
                  <a:pt x="0" y="0"/>
                </a:moveTo>
                <a:lnTo>
                  <a:pt x="307606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4132" y="1984503"/>
            <a:ext cx="0" cy="3897833"/>
          </a:xfrm>
          <a:custGeom>
            <a:avLst/>
            <a:gdLst/>
            <a:ahLst/>
            <a:cxnLst/>
            <a:rect l="l" t="t" r="r" b="b"/>
            <a:pathLst>
              <a:path h="3897833">
                <a:moveTo>
                  <a:pt x="0" y="0"/>
                </a:moveTo>
                <a:lnTo>
                  <a:pt x="0" y="389783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8704" y="5877763"/>
            <a:ext cx="2214626" cy="0"/>
          </a:xfrm>
          <a:custGeom>
            <a:avLst/>
            <a:gdLst/>
            <a:ahLst/>
            <a:cxnLst/>
            <a:rect l="l" t="t" r="r" b="b"/>
            <a:pathLst>
              <a:path w="2214626">
                <a:moveTo>
                  <a:pt x="0" y="0"/>
                </a:moveTo>
                <a:lnTo>
                  <a:pt x="2214626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64" y="5877763"/>
            <a:ext cx="9143" cy="0"/>
          </a:xfrm>
          <a:custGeom>
            <a:avLst/>
            <a:gdLst/>
            <a:ahLst/>
            <a:cxnLst/>
            <a:rect l="l" t="t" r="r" b="b"/>
            <a:pathLst>
              <a:path w="9143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3407" y="5877763"/>
            <a:ext cx="2083562" cy="0"/>
          </a:xfrm>
          <a:custGeom>
            <a:avLst/>
            <a:gdLst/>
            <a:ahLst/>
            <a:cxnLst/>
            <a:rect l="l" t="t" r="r" b="b"/>
            <a:pathLst>
              <a:path w="2083562">
                <a:moveTo>
                  <a:pt x="0" y="0"/>
                </a:moveTo>
                <a:lnTo>
                  <a:pt x="208356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27825" y="5877763"/>
            <a:ext cx="9144" cy="0"/>
          </a:xfrm>
          <a:custGeom>
            <a:avLst/>
            <a:gdLst/>
            <a:ahLst/>
            <a:cxnLst/>
            <a:rect l="l" t="t" r="r" b="b"/>
            <a:pathLst>
              <a:path w="9144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6970" y="5877763"/>
            <a:ext cx="3085211" cy="0"/>
          </a:xfrm>
          <a:custGeom>
            <a:avLst/>
            <a:gdLst/>
            <a:ahLst/>
            <a:cxnLst/>
            <a:rect l="l" t="t" r="r" b="b"/>
            <a:pathLst>
              <a:path w="3085211">
                <a:moveTo>
                  <a:pt x="0" y="0"/>
                </a:moveTo>
                <a:lnTo>
                  <a:pt x="3085211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26751" y="1984502"/>
            <a:ext cx="0" cy="3897832"/>
          </a:xfrm>
          <a:custGeom>
            <a:avLst/>
            <a:gdLst/>
            <a:ahLst/>
            <a:cxnLst/>
            <a:rect l="l" t="t" r="r" b="b"/>
            <a:pathLst>
              <a:path h="3897832">
                <a:moveTo>
                  <a:pt x="0" y="0"/>
                </a:moveTo>
                <a:lnTo>
                  <a:pt x="0" y="3897832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8104" y="251018"/>
            <a:ext cx="8565856" cy="960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Nive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es de </a:t>
            </a: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orta</a:t>
            </a:r>
            <a:r>
              <a:rPr sz="4000" spc="25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ras</a:t>
            </a:r>
            <a:r>
              <a:rPr sz="4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pticas</a:t>
            </a:r>
            <a:r>
              <a:rPr sz="4000" spc="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ONET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537246" marR="1516695" algn="ctr">
              <a:lnSpc>
                <a:spcPct val="95825"/>
              </a:lnSpc>
            </a:pPr>
            <a:r>
              <a:rPr sz="2800" spc="-4" dirty="0">
                <a:solidFill>
                  <a:schemeClr val="tx2"/>
                </a:solidFill>
                <a:latin typeface="Times New Roman"/>
                <a:cs typeface="Times New Roman"/>
              </a:rPr>
              <a:t>Ta</a:t>
            </a:r>
            <a:r>
              <a:rPr sz="2800" spc="-25" dirty="0">
                <a:solidFill>
                  <a:schemeClr val="tx2"/>
                </a:solidFill>
                <a:latin typeface="Times New Roman"/>
                <a:cs typeface="Times New Roman"/>
              </a:rPr>
              <a:t>m</a:t>
            </a:r>
            <a:r>
              <a:rPr sz="2800" spc="9" dirty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sz="2800" spc="14" dirty="0">
                <a:solidFill>
                  <a:schemeClr val="tx2"/>
                </a:solidFill>
                <a:latin typeface="Times New Roman"/>
                <a:cs typeface="Times New Roman"/>
              </a:rPr>
              <a:t>i</a:t>
            </a:r>
            <a:r>
              <a:rPr sz="2800" spc="-4" dirty="0">
                <a:solidFill>
                  <a:schemeClr val="tx2"/>
                </a:solidFill>
                <a:latin typeface="Times New Roman"/>
                <a:cs typeface="Times New Roman"/>
              </a:rPr>
              <a:t>é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n</a:t>
            </a:r>
            <a:r>
              <a:rPr sz="2800" spc="-107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chemeClr val="tx2"/>
                </a:solidFill>
                <a:latin typeface="Times New Roman"/>
                <a:cs typeface="Times New Roman"/>
              </a:rPr>
              <a:t>con</a:t>
            </a:r>
            <a:r>
              <a:rPr sz="2800" spc="19" dirty="0">
                <a:solidFill>
                  <a:schemeClr val="tx2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ci</a:t>
            </a:r>
            <a:r>
              <a:rPr sz="2800" spc="4" dirty="0">
                <a:solidFill>
                  <a:schemeClr val="tx2"/>
                </a:solidFill>
                <a:latin typeface="Times New Roman"/>
                <a:cs typeface="Times New Roman"/>
              </a:rPr>
              <a:t>do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s</a:t>
            </a:r>
            <a:r>
              <a:rPr sz="2800" spc="-224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spc="-4" dirty="0">
                <a:solidFill>
                  <a:schemeClr val="tx2"/>
                </a:solidFill>
                <a:latin typeface="Times New Roman"/>
                <a:cs typeface="Times New Roman"/>
              </a:rPr>
              <a:t>c</a:t>
            </a:r>
            <a:r>
              <a:rPr sz="2800" spc="4" dirty="0">
                <a:solidFill>
                  <a:schemeClr val="tx2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chemeClr val="tx2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o</a:t>
            </a:r>
            <a:r>
              <a:rPr sz="2800" spc="-107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chemeClr val="tx2"/>
                </a:solidFill>
                <a:latin typeface="Times New Roman"/>
                <a:cs typeface="Times New Roman"/>
              </a:rPr>
              <a:t>ni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ve</a:t>
            </a:r>
            <a:r>
              <a:rPr sz="2800" spc="9" dirty="0">
                <a:solidFill>
                  <a:schemeClr val="tx2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es</a:t>
            </a:r>
            <a:r>
              <a:rPr sz="2800" spc="-72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2"/>
                </a:solidFill>
                <a:latin typeface="Times New Roman"/>
                <a:cs typeface="Times New Roman"/>
              </a:rPr>
              <a:t>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8223" y="1256300"/>
            <a:ext cx="20398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solidFill>
                  <a:srgbClr val="00B0F0"/>
                </a:solidFill>
                <a:latin typeface="Times New Roman"/>
                <a:cs typeface="Times New Roman"/>
              </a:rPr>
              <a:t>(</a:t>
            </a:r>
            <a:r>
              <a:rPr sz="2800" i="1" dirty="0">
                <a:solidFill>
                  <a:srgbClr val="00B0F0"/>
                </a:solidFill>
                <a:latin typeface="Times New Roman"/>
                <a:cs typeface="Times New Roman"/>
              </a:rPr>
              <a:t>Sync</a:t>
            </a:r>
            <a:r>
              <a:rPr sz="2800" i="1" spc="9" dirty="0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sz="2800" i="1" spc="14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800" i="1" spc="4" dirty="0">
                <a:solidFill>
                  <a:srgbClr val="00B0F0"/>
                </a:solidFill>
                <a:latin typeface="Times New Roman"/>
                <a:cs typeface="Times New Roman"/>
              </a:rPr>
              <a:t>ono</a:t>
            </a:r>
            <a:r>
              <a:rPr sz="2800" i="1" spc="19" dirty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2800" i="1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endParaRPr sz="28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5778" y="1256300"/>
            <a:ext cx="150630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4" dirty="0">
                <a:solidFill>
                  <a:srgbClr val="00B0F0"/>
                </a:solidFill>
                <a:latin typeface="Times New Roman"/>
                <a:cs typeface="Times New Roman"/>
              </a:rPr>
              <a:t>Tran</a:t>
            </a:r>
            <a:r>
              <a:rPr sz="2800" i="1" spc="-9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2800" i="1" spc="19" dirty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2800" i="1" spc="4" dirty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800" i="1" spc="14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800" i="1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endParaRPr sz="28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3869" y="1256300"/>
            <a:ext cx="11116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9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2800" i="1" spc="4" dirty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800" i="1" spc="-4" dirty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2800" i="1" spc="19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800" i="1" spc="-4" dirty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800" i="1" spc="39" dirty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8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34133" y="1989075"/>
            <a:ext cx="7392619" cy="3888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4665">
              <a:lnSpc>
                <a:spcPts val="3070"/>
              </a:lnSpc>
              <a:spcBef>
                <a:spcPts val="153"/>
              </a:spcBef>
            </a:pPr>
            <a:r>
              <a:rPr sz="2800" spc="-314" dirty="0">
                <a:latin typeface="Arial"/>
                <a:cs typeface="Arial"/>
              </a:rPr>
              <a:t>T</a:t>
            </a:r>
            <a:r>
              <a:rPr sz="2800" spc="4" dirty="0">
                <a:latin typeface="Arial"/>
                <a:cs typeface="Arial"/>
              </a:rPr>
              <a:t>a</a:t>
            </a:r>
            <a:r>
              <a:rPr sz="2800" spc="19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ST</a:t>
            </a:r>
            <a:r>
              <a:rPr sz="2800" dirty="0">
                <a:latin typeface="Arial"/>
                <a:cs typeface="Arial"/>
              </a:rPr>
              <a:t>S    </a:t>
            </a:r>
            <a:r>
              <a:rPr sz="2800" spc="6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Ni</a:t>
            </a:r>
            <a:r>
              <a:rPr sz="2800" spc="4" dirty="0">
                <a:latin typeface="Arial"/>
                <a:cs typeface="Arial"/>
              </a:rPr>
              <a:t>v</a:t>
            </a:r>
            <a:r>
              <a:rPr sz="2800" spc="14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112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      </a:t>
            </a:r>
            <a:r>
              <a:rPr sz="2800" spc="513" dirty="0">
                <a:latin typeface="Arial"/>
                <a:cs typeface="Arial"/>
              </a:rPr>
              <a:t> </a:t>
            </a:r>
            <a:r>
              <a:rPr sz="2800" spc="-159" dirty="0">
                <a:latin typeface="Arial"/>
                <a:cs typeface="Arial"/>
              </a:rPr>
              <a:t>V</a:t>
            </a:r>
            <a:r>
              <a:rPr sz="2800" spc="9" dirty="0">
                <a:latin typeface="Arial"/>
                <a:cs typeface="Arial"/>
              </a:rPr>
              <a:t>e</a:t>
            </a:r>
            <a:r>
              <a:rPr sz="2800" spc="4" dirty="0">
                <a:latin typeface="Arial"/>
                <a:cs typeface="Arial"/>
              </a:rPr>
              <a:t>lo</a:t>
            </a:r>
            <a:r>
              <a:rPr sz="2800" spc="19" dirty="0">
                <a:latin typeface="Arial"/>
                <a:cs typeface="Arial"/>
              </a:rPr>
              <a:t>c</a:t>
            </a:r>
            <a:r>
              <a:rPr sz="2800" spc="4" dirty="0">
                <a:latin typeface="Arial"/>
                <a:cs typeface="Arial"/>
              </a:rPr>
              <a:t>idad</a:t>
            </a:r>
            <a:endParaRPr sz="2800">
              <a:latin typeface="Arial"/>
              <a:cs typeface="Arial"/>
            </a:endParaRPr>
          </a:p>
          <a:p>
            <a:pPr marL="394665" marR="598884">
              <a:lnSpc>
                <a:spcPct val="99754"/>
              </a:lnSpc>
              <a:spcBef>
                <a:spcPts val="3358"/>
              </a:spcBef>
            </a:pP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1          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1            </a:t>
            </a:r>
            <a:r>
              <a:rPr sz="2800" spc="308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5</a:t>
            </a:r>
            <a:r>
              <a:rPr sz="2800" spc="9" dirty="0">
                <a:latin typeface="Arial"/>
                <a:cs typeface="Arial"/>
              </a:rPr>
              <a:t>1</a:t>
            </a:r>
            <a:r>
              <a:rPr sz="2800" spc="14" dirty="0">
                <a:latin typeface="Arial"/>
                <a:cs typeface="Arial"/>
              </a:rPr>
              <a:t>.</a:t>
            </a:r>
            <a:r>
              <a:rPr sz="2800" spc="4" dirty="0">
                <a:latin typeface="Arial"/>
                <a:cs typeface="Arial"/>
              </a:rPr>
              <a:t>8</a:t>
            </a:r>
            <a:r>
              <a:rPr sz="2800" dirty="0">
                <a:latin typeface="Arial"/>
                <a:cs typeface="Arial"/>
              </a:rPr>
              <a:t>4</a:t>
            </a:r>
            <a:r>
              <a:rPr sz="2800" spc="-77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Mbps </a:t>
            </a: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3          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3            </a:t>
            </a:r>
            <a:r>
              <a:rPr sz="2800" spc="308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1</a:t>
            </a:r>
            <a:r>
              <a:rPr sz="2800" spc="19" dirty="0">
                <a:latin typeface="Arial"/>
                <a:cs typeface="Arial"/>
              </a:rPr>
              <a:t>5</a:t>
            </a:r>
            <a:r>
              <a:rPr sz="2800" spc="4" dirty="0">
                <a:latin typeface="Arial"/>
                <a:cs typeface="Arial"/>
              </a:rPr>
              <a:t>5.5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14" dirty="0">
                <a:latin typeface="Arial"/>
                <a:cs typeface="Arial"/>
              </a:rPr>
              <a:t>b</a:t>
            </a:r>
            <a:r>
              <a:rPr sz="2800" spc="4" dirty="0">
                <a:latin typeface="Arial"/>
                <a:cs typeface="Arial"/>
              </a:rPr>
              <a:t>ps </a:t>
            </a: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-1</a:t>
            </a:r>
            <a:r>
              <a:rPr sz="2800" dirty="0">
                <a:latin typeface="Arial"/>
                <a:cs typeface="Arial"/>
              </a:rPr>
              <a:t>2        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-1</a:t>
            </a:r>
            <a:r>
              <a:rPr sz="2800" dirty="0">
                <a:latin typeface="Arial"/>
                <a:cs typeface="Arial"/>
              </a:rPr>
              <a:t>2          </a:t>
            </a:r>
            <a:r>
              <a:rPr sz="2800" spc="287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6</a:t>
            </a:r>
            <a:r>
              <a:rPr sz="2800" spc="19" dirty="0">
                <a:latin typeface="Arial"/>
                <a:cs typeface="Arial"/>
              </a:rPr>
              <a:t>2</a:t>
            </a:r>
            <a:r>
              <a:rPr sz="2800" spc="4" dirty="0">
                <a:latin typeface="Arial"/>
                <a:cs typeface="Arial"/>
              </a:rPr>
              <a:t>2.0</a:t>
            </a:r>
            <a:r>
              <a:rPr sz="2800" dirty="0">
                <a:latin typeface="Arial"/>
                <a:cs typeface="Arial"/>
              </a:rPr>
              <a:t>8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14" dirty="0">
                <a:latin typeface="Arial"/>
                <a:cs typeface="Arial"/>
              </a:rPr>
              <a:t>b</a:t>
            </a:r>
            <a:r>
              <a:rPr sz="2800" spc="4" dirty="0">
                <a:latin typeface="Arial"/>
                <a:cs typeface="Arial"/>
              </a:rPr>
              <a:t>ps </a:t>
            </a: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4        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-2</a:t>
            </a:r>
            <a:r>
              <a:rPr sz="2800" dirty="0">
                <a:latin typeface="Arial"/>
                <a:cs typeface="Arial"/>
              </a:rPr>
              <a:t>4          </a:t>
            </a:r>
            <a:r>
              <a:rPr sz="2800" spc="287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1.</a:t>
            </a:r>
            <a:r>
              <a:rPr sz="2800" spc="19" dirty="0">
                <a:latin typeface="Arial"/>
                <a:cs typeface="Arial"/>
              </a:rPr>
              <a:t>2</a:t>
            </a:r>
            <a:r>
              <a:rPr sz="2800" spc="4" dirty="0">
                <a:latin typeface="Arial"/>
                <a:cs typeface="Arial"/>
              </a:rPr>
              <a:t>4</a:t>
            </a:r>
            <a:r>
              <a:rPr sz="2800" dirty="0">
                <a:latin typeface="Arial"/>
                <a:cs typeface="Arial"/>
              </a:rPr>
              <a:t>4</a:t>
            </a:r>
            <a:r>
              <a:rPr sz="2800" spc="-8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9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ps </a:t>
            </a: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-4</a:t>
            </a:r>
            <a:r>
              <a:rPr sz="2800" dirty="0">
                <a:latin typeface="Arial"/>
                <a:cs typeface="Arial"/>
              </a:rPr>
              <a:t>8        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-4</a:t>
            </a:r>
            <a:r>
              <a:rPr sz="2800" dirty="0">
                <a:latin typeface="Arial"/>
                <a:cs typeface="Arial"/>
              </a:rPr>
              <a:t>8          </a:t>
            </a:r>
            <a:r>
              <a:rPr sz="2800" spc="287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2.</a:t>
            </a:r>
            <a:r>
              <a:rPr sz="2800" spc="19" dirty="0">
                <a:latin typeface="Arial"/>
                <a:cs typeface="Arial"/>
              </a:rPr>
              <a:t>4</a:t>
            </a:r>
            <a:r>
              <a:rPr sz="2800" spc="4" dirty="0">
                <a:latin typeface="Arial"/>
                <a:cs typeface="Arial"/>
              </a:rPr>
              <a:t>8</a:t>
            </a:r>
            <a:r>
              <a:rPr sz="2800" dirty="0">
                <a:latin typeface="Arial"/>
                <a:cs typeface="Arial"/>
              </a:rPr>
              <a:t>8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Gb</a:t>
            </a:r>
            <a:r>
              <a:rPr sz="2800" spc="14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-9</a:t>
            </a:r>
            <a:r>
              <a:rPr sz="2800" dirty="0">
                <a:latin typeface="Arial"/>
                <a:cs typeface="Arial"/>
              </a:rPr>
              <a:t>6        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-9</a:t>
            </a:r>
            <a:r>
              <a:rPr sz="2800" dirty="0">
                <a:latin typeface="Arial"/>
                <a:cs typeface="Arial"/>
              </a:rPr>
              <a:t>6          </a:t>
            </a:r>
            <a:r>
              <a:rPr sz="2800" spc="287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4.</a:t>
            </a:r>
            <a:r>
              <a:rPr sz="2800" spc="19" dirty="0">
                <a:latin typeface="Arial"/>
                <a:cs typeface="Arial"/>
              </a:rPr>
              <a:t>9</a:t>
            </a:r>
            <a:r>
              <a:rPr sz="2800" spc="4" dirty="0">
                <a:latin typeface="Arial"/>
                <a:cs typeface="Arial"/>
              </a:rPr>
              <a:t>7</a:t>
            </a:r>
            <a:r>
              <a:rPr sz="2800" dirty="0">
                <a:latin typeface="Arial"/>
                <a:cs typeface="Arial"/>
              </a:rPr>
              <a:t>6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Gb</a:t>
            </a:r>
            <a:r>
              <a:rPr sz="2800" spc="14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4" dirty="0">
                <a:latin typeface="Arial"/>
                <a:cs typeface="Arial"/>
              </a:rPr>
              <a:t>STS</a:t>
            </a:r>
            <a:r>
              <a:rPr sz="2800" spc="4" dirty="0">
                <a:latin typeface="Arial"/>
                <a:cs typeface="Arial"/>
              </a:rPr>
              <a:t>-19</a:t>
            </a:r>
            <a:r>
              <a:rPr sz="2800" dirty="0">
                <a:latin typeface="Arial"/>
                <a:cs typeface="Arial"/>
              </a:rPr>
              <a:t>2      </a:t>
            </a:r>
            <a:r>
              <a:rPr sz="2800" spc="88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OC</a:t>
            </a:r>
            <a:r>
              <a:rPr sz="2800" spc="4" dirty="0">
                <a:latin typeface="Arial"/>
                <a:cs typeface="Arial"/>
              </a:rPr>
              <a:t>-19</a:t>
            </a:r>
            <a:r>
              <a:rPr sz="2800" dirty="0">
                <a:latin typeface="Arial"/>
                <a:cs typeface="Arial"/>
              </a:rPr>
              <a:t>2        </a:t>
            </a:r>
            <a:r>
              <a:rPr sz="2800" spc="261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9.</a:t>
            </a:r>
            <a:r>
              <a:rPr sz="2800" spc="19" dirty="0">
                <a:latin typeface="Arial"/>
                <a:cs typeface="Arial"/>
              </a:rPr>
              <a:t>9</a:t>
            </a:r>
            <a:r>
              <a:rPr sz="2800" spc="4" dirty="0"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Gb</a:t>
            </a:r>
            <a:r>
              <a:rPr sz="2800" spc="14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0" y="1600200"/>
            <a:ext cx="7543800" cy="4800600"/>
          </a:xfrm>
          <a:custGeom>
            <a:avLst/>
            <a:gdLst/>
            <a:ahLst/>
            <a:cxnLst/>
            <a:rect l="l" t="t" r="r" b="b"/>
            <a:pathLst>
              <a:path w="7543800" h="4800600">
                <a:moveTo>
                  <a:pt x="0" y="2400300"/>
                </a:moveTo>
                <a:lnTo>
                  <a:pt x="12065" y="2202815"/>
                </a:lnTo>
                <a:lnTo>
                  <a:pt x="48895" y="2010410"/>
                </a:lnTo>
                <a:lnTo>
                  <a:pt x="109219" y="1823085"/>
                </a:lnTo>
                <a:lnTo>
                  <a:pt x="191769" y="1641475"/>
                </a:lnTo>
                <a:lnTo>
                  <a:pt x="295909" y="1465579"/>
                </a:lnTo>
                <a:lnTo>
                  <a:pt x="421005" y="1296670"/>
                </a:lnTo>
                <a:lnTo>
                  <a:pt x="564515" y="1135379"/>
                </a:lnTo>
                <a:lnTo>
                  <a:pt x="727710" y="982345"/>
                </a:lnTo>
                <a:lnTo>
                  <a:pt x="907414" y="838200"/>
                </a:lnTo>
                <a:lnTo>
                  <a:pt x="1104264" y="702945"/>
                </a:lnTo>
                <a:lnTo>
                  <a:pt x="1316989" y="577214"/>
                </a:lnTo>
                <a:lnTo>
                  <a:pt x="1543685" y="462914"/>
                </a:lnTo>
                <a:lnTo>
                  <a:pt x="1784985" y="359410"/>
                </a:lnTo>
                <a:lnTo>
                  <a:pt x="2038350" y="267335"/>
                </a:lnTo>
                <a:lnTo>
                  <a:pt x="2303145" y="188595"/>
                </a:lnTo>
                <a:lnTo>
                  <a:pt x="2579370" y="121920"/>
                </a:lnTo>
                <a:lnTo>
                  <a:pt x="2865120" y="69214"/>
                </a:lnTo>
                <a:lnTo>
                  <a:pt x="3159760" y="31114"/>
                </a:lnTo>
                <a:lnTo>
                  <a:pt x="3462020" y="7620"/>
                </a:lnTo>
                <a:lnTo>
                  <a:pt x="3771900" y="0"/>
                </a:lnTo>
                <a:lnTo>
                  <a:pt x="4081145" y="7620"/>
                </a:lnTo>
                <a:lnTo>
                  <a:pt x="4383405" y="31114"/>
                </a:lnTo>
                <a:lnTo>
                  <a:pt x="4678045" y="69214"/>
                </a:lnTo>
                <a:lnTo>
                  <a:pt x="4963795" y="121920"/>
                </a:lnTo>
                <a:lnTo>
                  <a:pt x="5240020" y="188595"/>
                </a:lnTo>
                <a:lnTo>
                  <a:pt x="5504815" y="267335"/>
                </a:lnTo>
                <a:lnTo>
                  <a:pt x="5758180" y="359410"/>
                </a:lnTo>
                <a:lnTo>
                  <a:pt x="5999480" y="462914"/>
                </a:lnTo>
                <a:lnTo>
                  <a:pt x="6226175" y="577214"/>
                </a:lnTo>
                <a:lnTo>
                  <a:pt x="6438900" y="702945"/>
                </a:lnTo>
                <a:lnTo>
                  <a:pt x="6635750" y="838200"/>
                </a:lnTo>
                <a:lnTo>
                  <a:pt x="6815455" y="982345"/>
                </a:lnTo>
                <a:lnTo>
                  <a:pt x="6978650" y="1135379"/>
                </a:lnTo>
                <a:lnTo>
                  <a:pt x="7122159" y="1296670"/>
                </a:lnTo>
                <a:lnTo>
                  <a:pt x="7247255" y="1465579"/>
                </a:lnTo>
                <a:lnTo>
                  <a:pt x="7351395" y="1641475"/>
                </a:lnTo>
                <a:lnTo>
                  <a:pt x="7433945" y="1823085"/>
                </a:lnTo>
                <a:lnTo>
                  <a:pt x="7494270" y="2010410"/>
                </a:lnTo>
                <a:lnTo>
                  <a:pt x="7531100" y="2202815"/>
                </a:lnTo>
                <a:lnTo>
                  <a:pt x="7543800" y="2400300"/>
                </a:lnTo>
                <a:lnTo>
                  <a:pt x="7531100" y="2597150"/>
                </a:lnTo>
                <a:lnTo>
                  <a:pt x="7494270" y="2789555"/>
                </a:lnTo>
                <a:lnTo>
                  <a:pt x="7433945" y="2976880"/>
                </a:lnTo>
                <a:lnTo>
                  <a:pt x="7351395" y="3158490"/>
                </a:lnTo>
                <a:lnTo>
                  <a:pt x="7247255" y="3334385"/>
                </a:lnTo>
                <a:lnTo>
                  <a:pt x="7122159" y="3503295"/>
                </a:lnTo>
                <a:lnTo>
                  <a:pt x="6978650" y="3664585"/>
                </a:lnTo>
                <a:lnTo>
                  <a:pt x="6815455" y="3817620"/>
                </a:lnTo>
                <a:lnTo>
                  <a:pt x="6635750" y="3961765"/>
                </a:lnTo>
                <a:lnTo>
                  <a:pt x="6438900" y="4097020"/>
                </a:lnTo>
                <a:lnTo>
                  <a:pt x="6226175" y="4222750"/>
                </a:lnTo>
                <a:lnTo>
                  <a:pt x="5999480" y="4337050"/>
                </a:lnTo>
                <a:lnTo>
                  <a:pt x="5758180" y="4440555"/>
                </a:lnTo>
                <a:lnTo>
                  <a:pt x="5504815" y="4532630"/>
                </a:lnTo>
                <a:lnTo>
                  <a:pt x="5240020" y="4611370"/>
                </a:lnTo>
                <a:lnTo>
                  <a:pt x="4963795" y="4678045"/>
                </a:lnTo>
                <a:lnTo>
                  <a:pt x="4678045" y="4730750"/>
                </a:lnTo>
                <a:lnTo>
                  <a:pt x="4383405" y="4768850"/>
                </a:lnTo>
                <a:lnTo>
                  <a:pt x="4081145" y="4792345"/>
                </a:lnTo>
                <a:lnTo>
                  <a:pt x="3771900" y="4800600"/>
                </a:lnTo>
                <a:lnTo>
                  <a:pt x="3462020" y="4792345"/>
                </a:lnTo>
                <a:lnTo>
                  <a:pt x="3159760" y="4768850"/>
                </a:lnTo>
                <a:lnTo>
                  <a:pt x="2865120" y="4730750"/>
                </a:lnTo>
                <a:lnTo>
                  <a:pt x="2579370" y="4678045"/>
                </a:lnTo>
                <a:lnTo>
                  <a:pt x="2303145" y="4611370"/>
                </a:lnTo>
                <a:lnTo>
                  <a:pt x="2038350" y="4532630"/>
                </a:lnTo>
                <a:lnTo>
                  <a:pt x="1784985" y="4440555"/>
                </a:lnTo>
                <a:lnTo>
                  <a:pt x="1543685" y="4337050"/>
                </a:lnTo>
                <a:lnTo>
                  <a:pt x="1316989" y="4222750"/>
                </a:lnTo>
                <a:lnTo>
                  <a:pt x="1104264" y="4097020"/>
                </a:lnTo>
                <a:lnTo>
                  <a:pt x="907414" y="3961765"/>
                </a:lnTo>
                <a:lnTo>
                  <a:pt x="727710" y="3817620"/>
                </a:lnTo>
                <a:lnTo>
                  <a:pt x="564515" y="3664585"/>
                </a:lnTo>
                <a:lnTo>
                  <a:pt x="421005" y="3503295"/>
                </a:lnTo>
                <a:lnTo>
                  <a:pt x="295909" y="3334385"/>
                </a:lnTo>
                <a:lnTo>
                  <a:pt x="191769" y="3158490"/>
                </a:lnTo>
                <a:lnTo>
                  <a:pt x="109219" y="2976880"/>
                </a:lnTo>
                <a:lnTo>
                  <a:pt x="48895" y="2789555"/>
                </a:lnTo>
                <a:lnTo>
                  <a:pt x="12065" y="2597150"/>
                </a:lnTo>
                <a:lnTo>
                  <a:pt x="0" y="24003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8400" y="1752601"/>
            <a:ext cx="7239000" cy="4549775"/>
          </a:xfrm>
          <a:custGeom>
            <a:avLst/>
            <a:gdLst/>
            <a:ahLst/>
            <a:cxnLst/>
            <a:rect l="l" t="t" r="r" b="b"/>
            <a:pathLst>
              <a:path w="7239000" h="4549775">
                <a:moveTo>
                  <a:pt x="0" y="2274570"/>
                </a:moveTo>
                <a:lnTo>
                  <a:pt x="11430" y="2087880"/>
                </a:lnTo>
                <a:lnTo>
                  <a:pt x="46990" y="1905635"/>
                </a:lnTo>
                <a:lnTo>
                  <a:pt x="104775" y="1727835"/>
                </a:lnTo>
                <a:lnTo>
                  <a:pt x="184150" y="1555750"/>
                </a:lnTo>
                <a:lnTo>
                  <a:pt x="283844" y="1389379"/>
                </a:lnTo>
                <a:lnTo>
                  <a:pt x="403859" y="1229360"/>
                </a:lnTo>
                <a:lnTo>
                  <a:pt x="541655" y="1076325"/>
                </a:lnTo>
                <a:lnTo>
                  <a:pt x="697865" y="930910"/>
                </a:lnTo>
                <a:lnTo>
                  <a:pt x="871219" y="794385"/>
                </a:lnTo>
                <a:lnTo>
                  <a:pt x="1059814" y="666114"/>
                </a:lnTo>
                <a:lnTo>
                  <a:pt x="1263650" y="547370"/>
                </a:lnTo>
                <a:lnTo>
                  <a:pt x="1481455" y="438785"/>
                </a:lnTo>
                <a:lnTo>
                  <a:pt x="1712595" y="340360"/>
                </a:lnTo>
                <a:lnTo>
                  <a:pt x="1955800" y="253364"/>
                </a:lnTo>
                <a:lnTo>
                  <a:pt x="2210435" y="178435"/>
                </a:lnTo>
                <a:lnTo>
                  <a:pt x="2475229" y="115570"/>
                </a:lnTo>
                <a:lnTo>
                  <a:pt x="2749550" y="66039"/>
                </a:lnTo>
                <a:lnTo>
                  <a:pt x="3032125" y="29210"/>
                </a:lnTo>
                <a:lnTo>
                  <a:pt x="3322320" y="6985"/>
                </a:lnTo>
                <a:lnTo>
                  <a:pt x="3619500" y="0"/>
                </a:lnTo>
                <a:lnTo>
                  <a:pt x="3916045" y="6985"/>
                </a:lnTo>
                <a:lnTo>
                  <a:pt x="4206240" y="29210"/>
                </a:lnTo>
                <a:lnTo>
                  <a:pt x="4488815" y="66039"/>
                </a:lnTo>
                <a:lnTo>
                  <a:pt x="4763135" y="115570"/>
                </a:lnTo>
                <a:lnTo>
                  <a:pt x="5027930" y="178435"/>
                </a:lnTo>
                <a:lnTo>
                  <a:pt x="5282565" y="253364"/>
                </a:lnTo>
                <a:lnTo>
                  <a:pt x="5525770" y="340360"/>
                </a:lnTo>
                <a:lnTo>
                  <a:pt x="5756909" y="438785"/>
                </a:lnTo>
                <a:lnTo>
                  <a:pt x="5974715" y="547370"/>
                </a:lnTo>
                <a:lnTo>
                  <a:pt x="6178550" y="666114"/>
                </a:lnTo>
                <a:lnTo>
                  <a:pt x="6367145" y="794385"/>
                </a:lnTo>
                <a:lnTo>
                  <a:pt x="6540500" y="930910"/>
                </a:lnTo>
                <a:lnTo>
                  <a:pt x="6696709" y="1076325"/>
                </a:lnTo>
                <a:lnTo>
                  <a:pt x="6834505" y="1229360"/>
                </a:lnTo>
                <a:lnTo>
                  <a:pt x="6954520" y="1389379"/>
                </a:lnTo>
                <a:lnTo>
                  <a:pt x="7054215" y="1555750"/>
                </a:lnTo>
                <a:lnTo>
                  <a:pt x="7133590" y="1727835"/>
                </a:lnTo>
                <a:lnTo>
                  <a:pt x="7191375" y="1905635"/>
                </a:lnTo>
                <a:lnTo>
                  <a:pt x="7226934" y="2087880"/>
                </a:lnTo>
                <a:lnTo>
                  <a:pt x="7239000" y="2274570"/>
                </a:lnTo>
                <a:lnTo>
                  <a:pt x="7226934" y="2461260"/>
                </a:lnTo>
                <a:lnTo>
                  <a:pt x="7191375" y="2643505"/>
                </a:lnTo>
                <a:lnTo>
                  <a:pt x="7133590" y="2821305"/>
                </a:lnTo>
                <a:lnTo>
                  <a:pt x="7054215" y="2993390"/>
                </a:lnTo>
                <a:lnTo>
                  <a:pt x="6954520" y="3159760"/>
                </a:lnTo>
                <a:lnTo>
                  <a:pt x="6834505" y="3319779"/>
                </a:lnTo>
                <a:lnTo>
                  <a:pt x="6696709" y="3472815"/>
                </a:lnTo>
                <a:lnTo>
                  <a:pt x="6540500" y="3618229"/>
                </a:lnTo>
                <a:lnTo>
                  <a:pt x="6367145" y="3754754"/>
                </a:lnTo>
                <a:lnTo>
                  <a:pt x="6178550" y="3883025"/>
                </a:lnTo>
                <a:lnTo>
                  <a:pt x="5974715" y="4001770"/>
                </a:lnTo>
                <a:lnTo>
                  <a:pt x="5756909" y="4110354"/>
                </a:lnTo>
                <a:lnTo>
                  <a:pt x="5525770" y="4208780"/>
                </a:lnTo>
                <a:lnTo>
                  <a:pt x="5282565" y="4295775"/>
                </a:lnTo>
                <a:lnTo>
                  <a:pt x="5027930" y="4370705"/>
                </a:lnTo>
                <a:lnTo>
                  <a:pt x="4763135" y="4433570"/>
                </a:lnTo>
                <a:lnTo>
                  <a:pt x="4488815" y="4483100"/>
                </a:lnTo>
                <a:lnTo>
                  <a:pt x="4206240" y="4519930"/>
                </a:lnTo>
                <a:lnTo>
                  <a:pt x="3916045" y="4542155"/>
                </a:lnTo>
                <a:lnTo>
                  <a:pt x="3619500" y="4549775"/>
                </a:lnTo>
                <a:lnTo>
                  <a:pt x="3322320" y="4542155"/>
                </a:lnTo>
                <a:lnTo>
                  <a:pt x="3032125" y="4519930"/>
                </a:lnTo>
                <a:lnTo>
                  <a:pt x="2749550" y="4483100"/>
                </a:lnTo>
                <a:lnTo>
                  <a:pt x="2475229" y="4433570"/>
                </a:lnTo>
                <a:lnTo>
                  <a:pt x="2210435" y="4370705"/>
                </a:lnTo>
                <a:lnTo>
                  <a:pt x="1955800" y="4295775"/>
                </a:lnTo>
                <a:lnTo>
                  <a:pt x="1712595" y="4208780"/>
                </a:lnTo>
                <a:lnTo>
                  <a:pt x="1481455" y="4110354"/>
                </a:lnTo>
                <a:lnTo>
                  <a:pt x="1263650" y="4001770"/>
                </a:lnTo>
                <a:lnTo>
                  <a:pt x="1059814" y="3883025"/>
                </a:lnTo>
                <a:lnTo>
                  <a:pt x="871219" y="3754754"/>
                </a:lnTo>
                <a:lnTo>
                  <a:pt x="697865" y="3618229"/>
                </a:lnTo>
                <a:lnTo>
                  <a:pt x="541655" y="3472815"/>
                </a:lnTo>
                <a:lnTo>
                  <a:pt x="403859" y="3319779"/>
                </a:lnTo>
                <a:lnTo>
                  <a:pt x="283844" y="3159760"/>
                </a:lnTo>
                <a:lnTo>
                  <a:pt x="184150" y="2993390"/>
                </a:lnTo>
                <a:lnTo>
                  <a:pt x="104775" y="2821305"/>
                </a:lnTo>
                <a:lnTo>
                  <a:pt x="46990" y="2643505"/>
                </a:lnTo>
                <a:lnTo>
                  <a:pt x="11430" y="2461260"/>
                </a:lnTo>
                <a:lnTo>
                  <a:pt x="0" y="227457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9400" y="2057400"/>
            <a:ext cx="6400800" cy="3886200"/>
          </a:xfrm>
          <a:custGeom>
            <a:avLst/>
            <a:gdLst/>
            <a:ahLst/>
            <a:cxnLst/>
            <a:rect l="l" t="t" r="r" b="b"/>
            <a:pathLst>
              <a:path w="6400800" h="3886200">
                <a:moveTo>
                  <a:pt x="0" y="1943100"/>
                </a:moveTo>
                <a:lnTo>
                  <a:pt x="10159" y="1783714"/>
                </a:lnTo>
                <a:lnTo>
                  <a:pt x="41275" y="1627505"/>
                </a:lnTo>
                <a:lnTo>
                  <a:pt x="92709" y="1475739"/>
                </a:lnTo>
                <a:lnTo>
                  <a:pt x="162559" y="1328420"/>
                </a:lnTo>
                <a:lnTo>
                  <a:pt x="251459" y="1186179"/>
                </a:lnTo>
                <a:lnTo>
                  <a:pt x="356869" y="1049654"/>
                </a:lnTo>
                <a:lnTo>
                  <a:pt x="479425" y="919479"/>
                </a:lnTo>
                <a:lnTo>
                  <a:pt x="617219" y="795020"/>
                </a:lnTo>
                <a:lnTo>
                  <a:pt x="770255" y="678179"/>
                </a:lnTo>
                <a:lnTo>
                  <a:pt x="937260" y="568960"/>
                </a:lnTo>
                <a:lnTo>
                  <a:pt x="1116964" y="467360"/>
                </a:lnTo>
                <a:lnTo>
                  <a:pt x="1310005" y="374650"/>
                </a:lnTo>
                <a:lnTo>
                  <a:pt x="1514475" y="290829"/>
                </a:lnTo>
                <a:lnTo>
                  <a:pt x="1729105" y="216535"/>
                </a:lnTo>
                <a:lnTo>
                  <a:pt x="1954530" y="152400"/>
                </a:lnTo>
                <a:lnTo>
                  <a:pt x="2188210" y="99060"/>
                </a:lnTo>
                <a:lnTo>
                  <a:pt x="2430779" y="55879"/>
                </a:lnTo>
                <a:lnTo>
                  <a:pt x="2680970" y="25400"/>
                </a:lnTo>
                <a:lnTo>
                  <a:pt x="2937510" y="6350"/>
                </a:lnTo>
                <a:lnTo>
                  <a:pt x="3200400" y="0"/>
                </a:lnTo>
                <a:lnTo>
                  <a:pt x="3462654" y="6350"/>
                </a:lnTo>
                <a:lnTo>
                  <a:pt x="3719195" y="25400"/>
                </a:lnTo>
                <a:lnTo>
                  <a:pt x="3969385" y="55879"/>
                </a:lnTo>
                <a:lnTo>
                  <a:pt x="4211955" y="98425"/>
                </a:lnTo>
                <a:lnTo>
                  <a:pt x="4445635" y="152400"/>
                </a:lnTo>
                <a:lnTo>
                  <a:pt x="4671060" y="216535"/>
                </a:lnTo>
                <a:lnTo>
                  <a:pt x="4885690" y="290829"/>
                </a:lnTo>
                <a:lnTo>
                  <a:pt x="5090160" y="374650"/>
                </a:lnTo>
                <a:lnTo>
                  <a:pt x="5283200" y="467360"/>
                </a:lnTo>
                <a:lnTo>
                  <a:pt x="5462905" y="568960"/>
                </a:lnTo>
                <a:lnTo>
                  <a:pt x="5629909" y="678179"/>
                </a:lnTo>
                <a:lnTo>
                  <a:pt x="5782945" y="795020"/>
                </a:lnTo>
                <a:lnTo>
                  <a:pt x="5920740" y="919479"/>
                </a:lnTo>
                <a:lnTo>
                  <a:pt x="6043295" y="1049654"/>
                </a:lnTo>
                <a:lnTo>
                  <a:pt x="6148705" y="1186179"/>
                </a:lnTo>
                <a:lnTo>
                  <a:pt x="6237605" y="1328420"/>
                </a:lnTo>
                <a:lnTo>
                  <a:pt x="6307455" y="1475739"/>
                </a:lnTo>
                <a:lnTo>
                  <a:pt x="6358890" y="1627505"/>
                </a:lnTo>
                <a:lnTo>
                  <a:pt x="6390005" y="1783714"/>
                </a:lnTo>
                <a:lnTo>
                  <a:pt x="6400800" y="1943100"/>
                </a:lnTo>
                <a:lnTo>
                  <a:pt x="6390005" y="2101850"/>
                </a:lnTo>
                <a:lnTo>
                  <a:pt x="6358890" y="2258060"/>
                </a:lnTo>
                <a:lnTo>
                  <a:pt x="6307455" y="2409825"/>
                </a:lnTo>
                <a:lnTo>
                  <a:pt x="6237605" y="2557145"/>
                </a:lnTo>
                <a:lnTo>
                  <a:pt x="6148705" y="2699385"/>
                </a:lnTo>
                <a:lnTo>
                  <a:pt x="6043295" y="2835910"/>
                </a:lnTo>
                <a:lnTo>
                  <a:pt x="5920740" y="2966085"/>
                </a:lnTo>
                <a:lnTo>
                  <a:pt x="5782945" y="3090545"/>
                </a:lnTo>
                <a:lnTo>
                  <a:pt x="5629909" y="3207385"/>
                </a:lnTo>
                <a:lnTo>
                  <a:pt x="5462905" y="3316604"/>
                </a:lnTo>
                <a:lnTo>
                  <a:pt x="5283200" y="3418204"/>
                </a:lnTo>
                <a:lnTo>
                  <a:pt x="5090160" y="3510915"/>
                </a:lnTo>
                <a:lnTo>
                  <a:pt x="4885690" y="3594735"/>
                </a:lnTo>
                <a:lnTo>
                  <a:pt x="4671060" y="3669029"/>
                </a:lnTo>
                <a:lnTo>
                  <a:pt x="4445635" y="3733165"/>
                </a:lnTo>
                <a:lnTo>
                  <a:pt x="4211955" y="3787140"/>
                </a:lnTo>
                <a:lnTo>
                  <a:pt x="3969385" y="3829685"/>
                </a:lnTo>
                <a:lnTo>
                  <a:pt x="3719195" y="3860165"/>
                </a:lnTo>
                <a:lnTo>
                  <a:pt x="3462654" y="3879215"/>
                </a:lnTo>
                <a:lnTo>
                  <a:pt x="3200400" y="3886200"/>
                </a:lnTo>
                <a:lnTo>
                  <a:pt x="2937510" y="3879215"/>
                </a:lnTo>
                <a:lnTo>
                  <a:pt x="2680970" y="3860165"/>
                </a:lnTo>
                <a:lnTo>
                  <a:pt x="2430779" y="3829685"/>
                </a:lnTo>
                <a:lnTo>
                  <a:pt x="2188210" y="3787140"/>
                </a:lnTo>
                <a:lnTo>
                  <a:pt x="1954530" y="3733165"/>
                </a:lnTo>
                <a:lnTo>
                  <a:pt x="1729105" y="3669029"/>
                </a:lnTo>
                <a:lnTo>
                  <a:pt x="1514475" y="3594735"/>
                </a:lnTo>
                <a:lnTo>
                  <a:pt x="1310005" y="3510915"/>
                </a:lnTo>
                <a:lnTo>
                  <a:pt x="1116964" y="3418204"/>
                </a:lnTo>
                <a:lnTo>
                  <a:pt x="937260" y="3316604"/>
                </a:lnTo>
                <a:lnTo>
                  <a:pt x="770255" y="3207385"/>
                </a:lnTo>
                <a:lnTo>
                  <a:pt x="617219" y="3090545"/>
                </a:lnTo>
                <a:lnTo>
                  <a:pt x="479425" y="2966085"/>
                </a:lnTo>
                <a:lnTo>
                  <a:pt x="356869" y="2835910"/>
                </a:lnTo>
                <a:lnTo>
                  <a:pt x="251459" y="2699385"/>
                </a:lnTo>
                <a:lnTo>
                  <a:pt x="162559" y="2557145"/>
                </a:lnTo>
                <a:lnTo>
                  <a:pt x="92709" y="2409825"/>
                </a:lnTo>
                <a:lnTo>
                  <a:pt x="41275" y="2258060"/>
                </a:lnTo>
                <a:lnTo>
                  <a:pt x="10159" y="2101850"/>
                </a:lnTo>
                <a:lnTo>
                  <a:pt x="0" y="1943100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2209800"/>
            <a:ext cx="6096000" cy="3608070"/>
          </a:xfrm>
          <a:custGeom>
            <a:avLst/>
            <a:gdLst/>
            <a:ahLst/>
            <a:cxnLst/>
            <a:rect l="l" t="t" r="r" b="b"/>
            <a:pathLst>
              <a:path w="6096000" h="3608070">
                <a:moveTo>
                  <a:pt x="0" y="1804035"/>
                </a:moveTo>
                <a:lnTo>
                  <a:pt x="9525" y="1656080"/>
                </a:lnTo>
                <a:lnTo>
                  <a:pt x="39369" y="1511300"/>
                </a:lnTo>
                <a:lnTo>
                  <a:pt x="88265" y="1370329"/>
                </a:lnTo>
                <a:lnTo>
                  <a:pt x="154940" y="1233804"/>
                </a:lnTo>
                <a:lnTo>
                  <a:pt x="239394" y="1101725"/>
                </a:lnTo>
                <a:lnTo>
                  <a:pt x="339725" y="974725"/>
                </a:lnTo>
                <a:lnTo>
                  <a:pt x="456564" y="853439"/>
                </a:lnTo>
                <a:lnTo>
                  <a:pt x="588010" y="738504"/>
                </a:lnTo>
                <a:lnTo>
                  <a:pt x="733425" y="629920"/>
                </a:lnTo>
                <a:lnTo>
                  <a:pt x="892175" y="528320"/>
                </a:lnTo>
                <a:lnTo>
                  <a:pt x="1064260" y="433704"/>
                </a:lnTo>
                <a:lnTo>
                  <a:pt x="1247775" y="347979"/>
                </a:lnTo>
                <a:lnTo>
                  <a:pt x="1442085" y="269875"/>
                </a:lnTo>
                <a:lnTo>
                  <a:pt x="1647189" y="201295"/>
                </a:lnTo>
                <a:lnTo>
                  <a:pt x="1861185" y="141604"/>
                </a:lnTo>
                <a:lnTo>
                  <a:pt x="2084070" y="91439"/>
                </a:lnTo>
                <a:lnTo>
                  <a:pt x="2315210" y="52070"/>
                </a:lnTo>
                <a:lnTo>
                  <a:pt x="2553335" y="23495"/>
                </a:lnTo>
                <a:lnTo>
                  <a:pt x="2797810" y="5714"/>
                </a:lnTo>
                <a:lnTo>
                  <a:pt x="3048000" y="0"/>
                </a:lnTo>
                <a:lnTo>
                  <a:pt x="3297554" y="5714"/>
                </a:lnTo>
                <a:lnTo>
                  <a:pt x="3542029" y="23495"/>
                </a:lnTo>
                <a:lnTo>
                  <a:pt x="3780154" y="52070"/>
                </a:lnTo>
                <a:lnTo>
                  <a:pt x="4011295" y="91439"/>
                </a:lnTo>
                <a:lnTo>
                  <a:pt x="4234180" y="141604"/>
                </a:lnTo>
                <a:lnTo>
                  <a:pt x="4448175" y="201295"/>
                </a:lnTo>
                <a:lnTo>
                  <a:pt x="4653280" y="269875"/>
                </a:lnTo>
                <a:lnTo>
                  <a:pt x="4847590" y="347979"/>
                </a:lnTo>
                <a:lnTo>
                  <a:pt x="5031105" y="433704"/>
                </a:lnTo>
                <a:lnTo>
                  <a:pt x="5203190" y="528320"/>
                </a:lnTo>
                <a:lnTo>
                  <a:pt x="5361940" y="629920"/>
                </a:lnTo>
                <a:lnTo>
                  <a:pt x="5507355" y="738504"/>
                </a:lnTo>
                <a:lnTo>
                  <a:pt x="5638800" y="853439"/>
                </a:lnTo>
                <a:lnTo>
                  <a:pt x="5755640" y="974725"/>
                </a:lnTo>
                <a:lnTo>
                  <a:pt x="5855970" y="1101725"/>
                </a:lnTo>
                <a:lnTo>
                  <a:pt x="5940425" y="1233804"/>
                </a:lnTo>
                <a:lnTo>
                  <a:pt x="6007100" y="1370329"/>
                </a:lnTo>
                <a:lnTo>
                  <a:pt x="6055995" y="1511300"/>
                </a:lnTo>
                <a:lnTo>
                  <a:pt x="6085840" y="1656080"/>
                </a:lnTo>
                <a:lnTo>
                  <a:pt x="6096000" y="1804035"/>
                </a:lnTo>
                <a:lnTo>
                  <a:pt x="6085840" y="1951989"/>
                </a:lnTo>
                <a:lnTo>
                  <a:pt x="6055995" y="2096770"/>
                </a:lnTo>
                <a:lnTo>
                  <a:pt x="6007100" y="2237105"/>
                </a:lnTo>
                <a:lnTo>
                  <a:pt x="5940425" y="2374265"/>
                </a:lnTo>
                <a:lnTo>
                  <a:pt x="5855970" y="2506345"/>
                </a:lnTo>
                <a:lnTo>
                  <a:pt x="5755640" y="2632710"/>
                </a:lnTo>
                <a:lnTo>
                  <a:pt x="5638800" y="2753995"/>
                </a:lnTo>
                <a:lnTo>
                  <a:pt x="5507355" y="2869565"/>
                </a:lnTo>
                <a:lnTo>
                  <a:pt x="5361940" y="2978150"/>
                </a:lnTo>
                <a:lnTo>
                  <a:pt x="5203190" y="3079750"/>
                </a:lnTo>
                <a:lnTo>
                  <a:pt x="5031105" y="3173730"/>
                </a:lnTo>
                <a:lnTo>
                  <a:pt x="4847590" y="3260090"/>
                </a:lnTo>
                <a:lnTo>
                  <a:pt x="4653280" y="3337560"/>
                </a:lnTo>
                <a:lnTo>
                  <a:pt x="4448175" y="3406775"/>
                </a:lnTo>
                <a:lnTo>
                  <a:pt x="4234180" y="3466465"/>
                </a:lnTo>
                <a:lnTo>
                  <a:pt x="4011295" y="3515995"/>
                </a:lnTo>
                <a:lnTo>
                  <a:pt x="3780154" y="3555365"/>
                </a:lnTo>
                <a:lnTo>
                  <a:pt x="3542029" y="3584575"/>
                </a:lnTo>
                <a:lnTo>
                  <a:pt x="3297554" y="3602354"/>
                </a:lnTo>
                <a:lnTo>
                  <a:pt x="3048000" y="3608070"/>
                </a:lnTo>
                <a:lnTo>
                  <a:pt x="2797810" y="3602354"/>
                </a:lnTo>
                <a:lnTo>
                  <a:pt x="2553335" y="3584575"/>
                </a:lnTo>
                <a:lnTo>
                  <a:pt x="2315210" y="3555365"/>
                </a:lnTo>
                <a:lnTo>
                  <a:pt x="2084070" y="3515995"/>
                </a:lnTo>
                <a:lnTo>
                  <a:pt x="1861185" y="3466465"/>
                </a:lnTo>
                <a:lnTo>
                  <a:pt x="1647189" y="3406775"/>
                </a:lnTo>
                <a:lnTo>
                  <a:pt x="1442085" y="3337560"/>
                </a:lnTo>
                <a:lnTo>
                  <a:pt x="1247775" y="3260090"/>
                </a:lnTo>
                <a:lnTo>
                  <a:pt x="1064260" y="3173730"/>
                </a:lnTo>
                <a:lnTo>
                  <a:pt x="892175" y="3079750"/>
                </a:lnTo>
                <a:lnTo>
                  <a:pt x="733425" y="2978150"/>
                </a:lnTo>
                <a:lnTo>
                  <a:pt x="588010" y="2869565"/>
                </a:lnTo>
                <a:lnTo>
                  <a:pt x="456564" y="2753995"/>
                </a:lnTo>
                <a:lnTo>
                  <a:pt x="339725" y="2632710"/>
                </a:lnTo>
                <a:lnTo>
                  <a:pt x="239394" y="2506345"/>
                </a:lnTo>
                <a:lnTo>
                  <a:pt x="154940" y="2374265"/>
                </a:lnTo>
                <a:lnTo>
                  <a:pt x="88265" y="2237105"/>
                </a:lnTo>
                <a:lnTo>
                  <a:pt x="39369" y="2096770"/>
                </a:lnTo>
                <a:lnTo>
                  <a:pt x="9525" y="1951989"/>
                </a:lnTo>
                <a:lnTo>
                  <a:pt x="0" y="1804035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1" y="1470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60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6401" y="1470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60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1" y="1371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860425" y="98425"/>
                </a:lnTo>
                <a:lnTo>
                  <a:pt x="969645" y="0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1" y="1371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860425" y="98425"/>
                </a:lnTo>
                <a:lnTo>
                  <a:pt x="969645" y="0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1" y="1371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108585" y="0"/>
                </a:lnTo>
                <a:lnTo>
                  <a:pt x="969645" y="0"/>
                </a:lnTo>
                <a:lnTo>
                  <a:pt x="860425" y="98425"/>
                </a:lnTo>
                <a:lnTo>
                  <a:pt x="0" y="98425"/>
                </a:lnTo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46826" y="1371601"/>
            <a:ext cx="108585" cy="937895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0" y="937895"/>
                </a:lnTo>
                <a:lnTo>
                  <a:pt x="108585" y="839470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6826" y="1371601"/>
            <a:ext cx="108585" cy="937895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0" y="937895"/>
                </a:lnTo>
                <a:lnTo>
                  <a:pt x="108585" y="839470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6826" y="1371601"/>
            <a:ext cx="108585" cy="937895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108585" y="0"/>
                </a:lnTo>
                <a:lnTo>
                  <a:pt x="108585" y="839470"/>
                </a:lnTo>
                <a:lnTo>
                  <a:pt x="0" y="937895"/>
                </a:lnTo>
                <a:lnTo>
                  <a:pt x="0" y="98425"/>
                </a:lnTo>
              </a:path>
            </a:pathLst>
          </a:custGeom>
          <a:ln w="472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7361" y="1549400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5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6570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7539"/>
                </a:lnTo>
                <a:lnTo>
                  <a:pt x="283210" y="637539"/>
                </a:lnTo>
                <a:lnTo>
                  <a:pt x="377825" y="435610"/>
                </a:lnTo>
                <a:lnTo>
                  <a:pt x="467994" y="637539"/>
                </a:lnTo>
                <a:lnTo>
                  <a:pt x="643254" y="637539"/>
                </a:lnTo>
                <a:lnTo>
                  <a:pt x="643254" y="712470"/>
                </a:lnTo>
                <a:lnTo>
                  <a:pt x="751839" y="604520"/>
                </a:lnTo>
                <a:lnTo>
                  <a:pt x="643254" y="496570"/>
                </a:lnTo>
                <a:lnTo>
                  <a:pt x="643254" y="572135"/>
                </a:lnTo>
                <a:lnTo>
                  <a:pt x="515619" y="572135"/>
                </a:lnTo>
                <a:lnTo>
                  <a:pt x="415925" y="356235"/>
                </a:lnTo>
                <a:lnTo>
                  <a:pt x="515619" y="140335"/>
                </a:lnTo>
                <a:lnTo>
                  <a:pt x="643254" y="140335"/>
                </a:lnTo>
                <a:lnTo>
                  <a:pt x="643254" y="215264"/>
                </a:lnTo>
                <a:lnTo>
                  <a:pt x="751839" y="107314"/>
                </a:lnTo>
                <a:lnTo>
                  <a:pt x="643254" y="0"/>
                </a:lnTo>
                <a:lnTo>
                  <a:pt x="643254" y="83820"/>
                </a:lnTo>
                <a:lnTo>
                  <a:pt x="467994" y="83820"/>
                </a:lnTo>
                <a:lnTo>
                  <a:pt x="377825" y="281304"/>
                </a:lnTo>
                <a:lnTo>
                  <a:pt x="283210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40335"/>
                </a:lnTo>
                <a:lnTo>
                  <a:pt x="226694" y="140335"/>
                </a:lnTo>
                <a:lnTo>
                  <a:pt x="335279" y="356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47361" y="1549400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5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6570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7539"/>
                </a:lnTo>
                <a:lnTo>
                  <a:pt x="283210" y="637539"/>
                </a:lnTo>
                <a:lnTo>
                  <a:pt x="377825" y="435610"/>
                </a:lnTo>
                <a:lnTo>
                  <a:pt x="467994" y="637539"/>
                </a:lnTo>
                <a:lnTo>
                  <a:pt x="643254" y="637539"/>
                </a:lnTo>
                <a:lnTo>
                  <a:pt x="643254" y="712470"/>
                </a:lnTo>
                <a:lnTo>
                  <a:pt x="751839" y="604520"/>
                </a:lnTo>
                <a:lnTo>
                  <a:pt x="643254" y="496570"/>
                </a:lnTo>
                <a:lnTo>
                  <a:pt x="643254" y="572135"/>
                </a:lnTo>
                <a:lnTo>
                  <a:pt x="515619" y="572135"/>
                </a:lnTo>
                <a:lnTo>
                  <a:pt x="415925" y="356235"/>
                </a:lnTo>
                <a:lnTo>
                  <a:pt x="515619" y="140335"/>
                </a:lnTo>
                <a:lnTo>
                  <a:pt x="643254" y="140335"/>
                </a:lnTo>
                <a:lnTo>
                  <a:pt x="643254" y="215264"/>
                </a:lnTo>
                <a:lnTo>
                  <a:pt x="751839" y="107314"/>
                </a:lnTo>
                <a:lnTo>
                  <a:pt x="643254" y="0"/>
                </a:lnTo>
                <a:lnTo>
                  <a:pt x="643254" y="83820"/>
                </a:lnTo>
                <a:lnTo>
                  <a:pt x="467994" y="83820"/>
                </a:lnTo>
                <a:lnTo>
                  <a:pt x="377825" y="281304"/>
                </a:lnTo>
                <a:lnTo>
                  <a:pt x="283210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40335"/>
                </a:lnTo>
                <a:lnTo>
                  <a:pt x="226694" y="140335"/>
                </a:lnTo>
                <a:lnTo>
                  <a:pt x="335279" y="356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56886" y="1558925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5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2125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3095"/>
                </a:lnTo>
                <a:lnTo>
                  <a:pt x="278764" y="633095"/>
                </a:lnTo>
                <a:lnTo>
                  <a:pt x="373379" y="431164"/>
                </a:lnTo>
                <a:lnTo>
                  <a:pt x="467994" y="633095"/>
                </a:lnTo>
                <a:lnTo>
                  <a:pt x="638175" y="633095"/>
                </a:lnTo>
                <a:lnTo>
                  <a:pt x="638175" y="712470"/>
                </a:lnTo>
                <a:lnTo>
                  <a:pt x="751839" y="604520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19" y="572135"/>
                </a:lnTo>
                <a:lnTo>
                  <a:pt x="415925" y="356235"/>
                </a:lnTo>
                <a:lnTo>
                  <a:pt x="515619" y="135889"/>
                </a:lnTo>
                <a:lnTo>
                  <a:pt x="638175" y="135889"/>
                </a:lnTo>
                <a:lnTo>
                  <a:pt x="638175" y="215264"/>
                </a:lnTo>
                <a:lnTo>
                  <a:pt x="751839" y="107314"/>
                </a:lnTo>
                <a:lnTo>
                  <a:pt x="638175" y="0"/>
                </a:lnTo>
                <a:lnTo>
                  <a:pt x="638175" y="83820"/>
                </a:lnTo>
                <a:lnTo>
                  <a:pt x="467994" y="83820"/>
                </a:lnTo>
                <a:lnTo>
                  <a:pt x="373379" y="276225"/>
                </a:lnTo>
                <a:lnTo>
                  <a:pt x="278764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35889"/>
                </a:lnTo>
                <a:lnTo>
                  <a:pt x="226694" y="135889"/>
                </a:lnTo>
                <a:lnTo>
                  <a:pt x="335279" y="35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56886" y="1558925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5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2125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3095"/>
                </a:lnTo>
                <a:lnTo>
                  <a:pt x="278764" y="633095"/>
                </a:lnTo>
                <a:lnTo>
                  <a:pt x="373379" y="431164"/>
                </a:lnTo>
                <a:lnTo>
                  <a:pt x="467994" y="633095"/>
                </a:lnTo>
                <a:lnTo>
                  <a:pt x="638175" y="633095"/>
                </a:lnTo>
                <a:lnTo>
                  <a:pt x="638175" y="712470"/>
                </a:lnTo>
                <a:lnTo>
                  <a:pt x="751839" y="604520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19" y="572135"/>
                </a:lnTo>
                <a:lnTo>
                  <a:pt x="415925" y="356235"/>
                </a:lnTo>
                <a:lnTo>
                  <a:pt x="515619" y="135889"/>
                </a:lnTo>
                <a:lnTo>
                  <a:pt x="638175" y="135889"/>
                </a:lnTo>
                <a:lnTo>
                  <a:pt x="638175" y="215264"/>
                </a:lnTo>
                <a:lnTo>
                  <a:pt x="751839" y="107314"/>
                </a:lnTo>
                <a:lnTo>
                  <a:pt x="638175" y="0"/>
                </a:lnTo>
                <a:lnTo>
                  <a:pt x="638175" y="83820"/>
                </a:lnTo>
                <a:lnTo>
                  <a:pt x="467994" y="83820"/>
                </a:lnTo>
                <a:lnTo>
                  <a:pt x="373379" y="276225"/>
                </a:lnTo>
                <a:lnTo>
                  <a:pt x="278764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35889"/>
                </a:lnTo>
                <a:lnTo>
                  <a:pt x="226694" y="135889"/>
                </a:lnTo>
                <a:lnTo>
                  <a:pt x="335279" y="35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1" y="5661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59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6401" y="5661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59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6401" y="5562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860425" y="98425"/>
                </a:lnTo>
                <a:lnTo>
                  <a:pt x="969645" y="0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86401" y="5562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860425" y="98425"/>
                </a:lnTo>
                <a:lnTo>
                  <a:pt x="969645" y="0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1" y="5562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108585" y="0"/>
                </a:lnTo>
                <a:lnTo>
                  <a:pt x="969645" y="0"/>
                </a:lnTo>
                <a:lnTo>
                  <a:pt x="860425" y="98425"/>
                </a:lnTo>
                <a:lnTo>
                  <a:pt x="0" y="98425"/>
                </a:lnTo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46826" y="5562600"/>
            <a:ext cx="108585" cy="937894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0" y="937894"/>
                </a:lnTo>
                <a:lnTo>
                  <a:pt x="108585" y="839469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46826" y="5562600"/>
            <a:ext cx="108585" cy="937894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0" y="937894"/>
                </a:lnTo>
                <a:lnTo>
                  <a:pt x="108585" y="839469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46826" y="5562600"/>
            <a:ext cx="108585" cy="937894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108585" y="0"/>
                </a:lnTo>
                <a:lnTo>
                  <a:pt x="108585" y="839469"/>
                </a:lnTo>
                <a:lnTo>
                  <a:pt x="0" y="937894"/>
                </a:lnTo>
                <a:lnTo>
                  <a:pt x="0" y="98425"/>
                </a:lnTo>
              </a:path>
            </a:pathLst>
          </a:custGeom>
          <a:ln w="472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7361" y="5740400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4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6570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7540"/>
                </a:lnTo>
                <a:lnTo>
                  <a:pt x="283210" y="637540"/>
                </a:lnTo>
                <a:lnTo>
                  <a:pt x="377825" y="435609"/>
                </a:lnTo>
                <a:lnTo>
                  <a:pt x="467994" y="637540"/>
                </a:lnTo>
                <a:lnTo>
                  <a:pt x="643254" y="637540"/>
                </a:lnTo>
                <a:lnTo>
                  <a:pt x="643254" y="712470"/>
                </a:lnTo>
                <a:lnTo>
                  <a:pt x="751839" y="604520"/>
                </a:lnTo>
                <a:lnTo>
                  <a:pt x="643254" y="496570"/>
                </a:lnTo>
                <a:lnTo>
                  <a:pt x="643254" y="572135"/>
                </a:lnTo>
                <a:lnTo>
                  <a:pt x="515619" y="572135"/>
                </a:lnTo>
                <a:lnTo>
                  <a:pt x="415925" y="356234"/>
                </a:lnTo>
                <a:lnTo>
                  <a:pt x="515619" y="140334"/>
                </a:lnTo>
                <a:lnTo>
                  <a:pt x="643254" y="140334"/>
                </a:lnTo>
                <a:lnTo>
                  <a:pt x="643254" y="215265"/>
                </a:lnTo>
                <a:lnTo>
                  <a:pt x="751839" y="107315"/>
                </a:lnTo>
                <a:lnTo>
                  <a:pt x="643254" y="0"/>
                </a:lnTo>
                <a:lnTo>
                  <a:pt x="643254" y="83819"/>
                </a:lnTo>
                <a:lnTo>
                  <a:pt x="467994" y="83819"/>
                </a:lnTo>
                <a:lnTo>
                  <a:pt x="377825" y="281305"/>
                </a:lnTo>
                <a:lnTo>
                  <a:pt x="283210" y="83819"/>
                </a:lnTo>
                <a:lnTo>
                  <a:pt x="108585" y="83819"/>
                </a:lnTo>
                <a:lnTo>
                  <a:pt x="108585" y="0"/>
                </a:lnTo>
                <a:lnTo>
                  <a:pt x="0" y="107315"/>
                </a:lnTo>
                <a:lnTo>
                  <a:pt x="108585" y="215265"/>
                </a:lnTo>
                <a:lnTo>
                  <a:pt x="108585" y="140334"/>
                </a:lnTo>
                <a:lnTo>
                  <a:pt x="226694" y="140334"/>
                </a:lnTo>
                <a:lnTo>
                  <a:pt x="335279" y="356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47361" y="5740400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4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6570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7540"/>
                </a:lnTo>
                <a:lnTo>
                  <a:pt x="283210" y="637540"/>
                </a:lnTo>
                <a:lnTo>
                  <a:pt x="377825" y="435609"/>
                </a:lnTo>
                <a:lnTo>
                  <a:pt x="467994" y="637540"/>
                </a:lnTo>
                <a:lnTo>
                  <a:pt x="643254" y="637540"/>
                </a:lnTo>
                <a:lnTo>
                  <a:pt x="643254" y="712470"/>
                </a:lnTo>
                <a:lnTo>
                  <a:pt x="751839" y="604520"/>
                </a:lnTo>
                <a:lnTo>
                  <a:pt x="643254" y="496570"/>
                </a:lnTo>
                <a:lnTo>
                  <a:pt x="643254" y="572135"/>
                </a:lnTo>
                <a:lnTo>
                  <a:pt x="515619" y="572135"/>
                </a:lnTo>
                <a:lnTo>
                  <a:pt x="415925" y="356234"/>
                </a:lnTo>
                <a:lnTo>
                  <a:pt x="515619" y="140334"/>
                </a:lnTo>
                <a:lnTo>
                  <a:pt x="643254" y="140334"/>
                </a:lnTo>
                <a:lnTo>
                  <a:pt x="643254" y="215265"/>
                </a:lnTo>
                <a:lnTo>
                  <a:pt x="751839" y="107315"/>
                </a:lnTo>
                <a:lnTo>
                  <a:pt x="643254" y="0"/>
                </a:lnTo>
                <a:lnTo>
                  <a:pt x="643254" y="83819"/>
                </a:lnTo>
                <a:lnTo>
                  <a:pt x="467994" y="83819"/>
                </a:lnTo>
                <a:lnTo>
                  <a:pt x="377825" y="281305"/>
                </a:lnTo>
                <a:lnTo>
                  <a:pt x="283210" y="83819"/>
                </a:lnTo>
                <a:lnTo>
                  <a:pt x="108585" y="83819"/>
                </a:lnTo>
                <a:lnTo>
                  <a:pt x="108585" y="0"/>
                </a:lnTo>
                <a:lnTo>
                  <a:pt x="0" y="107315"/>
                </a:lnTo>
                <a:lnTo>
                  <a:pt x="108585" y="215265"/>
                </a:lnTo>
                <a:lnTo>
                  <a:pt x="108585" y="140334"/>
                </a:lnTo>
                <a:lnTo>
                  <a:pt x="226694" y="140334"/>
                </a:lnTo>
                <a:lnTo>
                  <a:pt x="335279" y="356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6886" y="5749925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4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2125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3095"/>
                </a:lnTo>
                <a:lnTo>
                  <a:pt x="278764" y="633095"/>
                </a:lnTo>
                <a:lnTo>
                  <a:pt x="373379" y="431165"/>
                </a:lnTo>
                <a:lnTo>
                  <a:pt x="467994" y="633095"/>
                </a:lnTo>
                <a:lnTo>
                  <a:pt x="638175" y="633095"/>
                </a:lnTo>
                <a:lnTo>
                  <a:pt x="638175" y="712470"/>
                </a:lnTo>
                <a:lnTo>
                  <a:pt x="751839" y="604520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19" y="572135"/>
                </a:lnTo>
                <a:lnTo>
                  <a:pt x="415925" y="356234"/>
                </a:lnTo>
                <a:lnTo>
                  <a:pt x="515619" y="135890"/>
                </a:lnTo>
                <a:lnTo>
                  <a:pt x="638175" y="135890"/>
                </a:lnTo>
                <a:lnTo>
                  <a:pt x="638175" y="215265"/>
                </a:lnTo>
                <a:lnTo>
                  <a:pt x="751839" y="107315"/>
                </a:lnTo>
                <a:lnTo>
                  <a:pt x="638175" y="0"/>
                </a:lnTo>
                <a:lnTo>
                  <a:pt x="638175" y="83819"/>
                </a:lnTo>
                <a:lnTo>
                  <a:pt x="467994" y="83819"/>
                </a:lnTo>
                <a:lnTo>
                  <a:pt x="373379" y="276225"/>
                </a:lnTo>
                <a:lnTo>
                  <a:pt x="278764" y="83819"/>
                </a:lnTo>
                <a:lnTo>
                  <a:pt x="108585" y="83819"/>
                </a:lnTo>
                <a:lnTo>
                  <a:pt x="108585" y="0"/>
                </a:lnTo>
                <a:lnTo>
                  <a:pt x="0" y="107315"/>
                </a:lnTo>
                <a:lnTo>
                  <a:pt x="108585" y="215265"/>
                </a:lnTo>
                <a:lnTo>
                  <a:pt x="108585" y="135890"/>
                </a:lnTo>
                <a:lnTo>
                  <a:pt x="226694" y="135890"/>
                </a:lnTo>
                <a:lnTo>
                  <a:pt x="335279" y="356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56886" y="5749925"/>
            <a:ext cx="751839" cy="712470"/>
          </a:xfrm>
          <a:custGeom>
            <a:avLst/>
            <a:gdLst/>
            <a:ahLst/>
            <a:cxnLst/>
            <a:rect l="l" t="t" r="r" b="b"/>
            <a:pathLst>
              <a:path w="751839" h="712470">
                <a:moveTo>
                  <a:pt x="335279" y="356234"/>
                </a:moveTo>
                <a:lnTo>
                  <a:pt x="226694" y="572135"/>
                </a:lnTo>
                <a:lnTo>
                  <a:pt x="108585" y="572135"/>
                </a:lnTo>
                <a:lnTo>
                  <a:pt x="108585" y="492125"/>
                </a:lnTo>
                <a:lnTo>
                  <a:pt x="0" y="604520"/>
                </a:lnTo>
                <a:lnTo>
                  <a:pt x="108585" y="712470"/>
                </a:lnTo>
                <a:lnTo>
                  <a:pt x="108585" y="633095"/>
                </a:lnTo>
                <a:lnTo>
                  <a:pt x="278764" y="633095"/>
                </a:lnTo>
                <a:lnTo>
                  <a:pt x="373379" y="431165"/>
                </a:lnTo>
                <a:lnTo>
                  <a:pt x="467994" y="633095"/>
                </a:lnTo>
                <a:lnTo>
                  <a:pt x="638175" y="633095"/>
                </a:lnTo>
                <a:lnTo>
                  <a:pt x="638175" y="712470"/>
                </a:lnTo>
                <a:lnTo>
                  <a:pt x="751839" y="604520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19" y="572135"/>
                </a:lnTo>
                <a:lnTo>
                  <a:pt x="415925" y="356234"/>
                </a:lnTo>
                <a:lnTo>
                  <a:pt x="515619" y="135890"/>
                </a:lnTo>
                <a:lnTo>
                  <a:pt x="638175" y="135890"/>
                </a:lnTo>
                <a:lnTo>
                  <a:pt x="638175" y="215265"/>
                </a:lnTo>
                <a:lnTo>
                  <a:pt x="751839" y="107315"/>
                </a:lnTo>
                <a:lnTo>
                  <a:pt x="638175" y="0"/>
                </a:lnTo>
                <a:lnTo>
                  <a:pt x="638175" y="83819"/>
                </a:lnTo>
                <a:lnTo>
                  <a:pt x="467994" y="83819"/>
                </a:lnTo>
                <a:lnTo>
                  <a:pt x="373379" y="276225"/>
                </a:lnTo>
                <a:lnTo>
                  <a:pt x="278764" y="83819"/>
                </a:lnTo>
                <a:lnTo>
                  <a:pt x="108585" y="83819"/>
                </a:lnTo>
                <a:lnTo>
                  <a:pt x="108585" y="0"/>
                </a:lnTo>
                <a:lnTo>
                  <a:pt x="0" y="107315"/>
                </a:lnTo>
                <a:lnTo>
                  <a:pt x="108585" y="215265"/>
                </a:lnTo>
                <a:lnTo>
                  <a:pt x="108585" y="135890"/>
                </a:lnTo>
                <a:lnTo>
                  <a:pt x="226694" y="135890"/>
                </a:lnTo>
                <a:lnTo>
                  <a:pt x="335279" y="356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91601" y="3375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60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91601" y="3375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60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91601" y="3276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860425" y="98425"/>
                </a:lnTo>
                <a:lnTo>
                  <a:pt x="969645" y="0"/>
                </a:lnTo>
                <a:lnTo>
                  <a:pt x="108584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91601" y="3276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860425" y="98425"/>
                </a:lnTo>
                <a:lnTo>
                  <a:pt x="969645" y="0"/>
                </a:lnTo>
                <a:lnTo>
                  <a:pt x="108584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1601" y="3276601"/>
            <a:ext cx="969645" cy="98425"/>
          </a:xfrm>
          <a:custGeom>
            <a:avLst/>
            <a:gdLst/>
            <a:ahLst/>
            <a:cxnLst/>
            <a:rect l="l" t="t" r="r" b="b"/>
            <a:pathLst>
              <a:path w="969645" h="98425">
                <a:moveTo>
                  <a:pt x="0" y="98425"/>
                </a:moveTo>
                <a:lnTo>
                  <a:pt x="108584" y="0"/>
                </a:lnTo>
                <a:lnTo>
                  <a:pt x="969645" y="0"/>
                </a:lnTo>
                <a:lnTo>
                  <a:pt x="860425" y="98425"/>
                </a:lnTo>
                <a:lnTo>
                  <a:pt x="0" y="98425"/>
                </a:lnTo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52025" y="3276600"/>
            <a:ext cx="108584" cy="937894"/>
          </a:xfrm>
          <a:custGeom>
            <a:avLst/>
            <a:gdLst/>
            <a:ahLst/>
            <a:cxnLst/>
            <a:rect l="l" t="t" r="r" b="b"/>
            <a:pathLst>
              <a:path w="108584" h="937895">
                <a:moveTo>
                  <a:pt x="0" y="98425"/>
                </a:moveTo>
                <a:lnTo>
                  <a:pt x="0" y="937894"/>
                </a:lnTo>
                <a:lnTo>
                  <a:pt x="108584" y="839469"/>
                </a:lnTo>
                <a:lnTo>
                  <a:pt x="108584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52025" y="3276600"/>
            <a:ext cx="108584" cy="937894"/>
          </a:xfrm>
          <a:custGeom>
            <a:avLst/>
            <a:gdLst/>
            <a:ahLst/>
            <a:cxnLst/>
            <a:rect l="l" t="t" r="r" b="b"/>
            <a:pathLst>
              <a:path w="108584" h="937895">
                <a:moveTo>
                  <a:pt x="0" y="98425"/>
                </a:moveTo>
                <a:lnTo>
                  <a:pt x="0" y="937894"/>
                </a:lnTo>
                <a:lnTo>
                  <a:pt x="108584" y="839469"/>
                </a:lnTo>
                <a:lnTo>
                  <a:pt x="108584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52025" y="3276600"/>
            <a:ext cx="108584" cy="937894"/>
          </a:xfrm>
          <a:custGeom>
            <a:avLst/>
            <a:gdLst/>
            <a:ahLst/>
            <a:cxnLst/>
            <a:rect l="l" t="t" r="r" b="b"/>
            <a:pathLst>
              <a:path w="108584" h="937895">
                <a:moveTo>
                  <a:pt x="0" y="98425"/>
                </a:moveTo>
                <a:lnTo>
                  <a:pt x="108584" y="0"/>
                </a:lnTo>
                <a:lnTo>
                  <a:pt x="108584" y="839469"/>
                </a:lnTo>
                <a:lnTo>
                  <a:pt x="0" y="937894"/>
                </a:lnTo>
                <a:lnTo>
                  <a:pt x="0" y="98425"/>
                </a:lnTo>
              </a:path>
            </a:pathLst>
          </a:custGeom>
          <a:ln w="472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52559" y="3454401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5" y="572135"/>
                </a:lnTo>
                <a:lnTo>
                  <a:pt x="108585" y="496569"/>
                </a:lnTo>
                <a:lnTo>
                  <a:pt x="0" y="604519"/>
                </a:lnTo>
                <a:lnTo>
                  <a:pt x="108585" y="712469"/>
                </a:lnTo>
                <a:lnTo>
                  <a:pt x="108585" y="637539"/>
                </a:lnTo>
                <a:lnTo>
                  <a:pt x="283210" y="637539"/>
                </a:lnTo>
                <a:lnTo>
                  <a:pt x="377825" y="435610"/>
                </a:lnTo>
                <a:lnTo>
                  <a:pt x="467995" y="637539"/>
                </a:lnTo>
                <a:lnTo>
                  <a:pt x="643255" y="637539"/>
                </a:lnTo>
                <a:lnTo>
                  <a:pt x="643255" y="712469"/>
                </a:lnTo>
                <a:lnTo>
                  <a:pt x="751840" y="604519"/>
                </a:lnTo>
                <a:lnTo>
                  <a:pt x="643255" y="496569"/>
                </a:lnTo>
                <a:lnTo>
                  <a:pt x="64325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40335"/>
                </a:lnTo>
                <a:lnTo>
                  <a:pt x="643255" y="140335"/>
                </a:lnTo>
                <a:lnTo>
                  <a:pt x="643255" y="215264"/>
                </a:lnTo>
                <a:lnTo>
                  <a:pt x="751840" y="107314"/>
                </a:lnTo>
                <a:lnTo>
                  <a:pt x="643255" y="0"/>
                </a:lnTo>
                <a:lnTo>
                  <a:pt x="643255" y="83820"/>
                </a:lnTo>
                <a:lnTo>
                  <a:pt x="467995" y="83820"/>
                </a:lnTo>
                <a:lnTo>
                  <a:pt x="377825" y="281305"/>
                </a:lnTo>
                <a:lnTo>
                  <a:pt x="283210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40335"/>
                </a:lnTo>
                <a:lnTo>
                  <a:pt x="226695" y="140335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52559" y="3454401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5" y="572135"/>
                </a:lnTo>
                <a:lnTo>
                  <a:pt x="108585" y="496569"/>
                </a:lnTo>
                <a:lnTo>
                  <a:pt x="0" y="604519"/>
                </a:lnTo>
                <a:lnTo>
                  <a:pt x="108585" y="712469"/>
                </a:lnTo>
                <a:lnTo>
                  <a:pt x="108585" y="637539"/>
                </a:lnTo>
                <a:lnTo>
                  <a:pt x="283210" y="637539"/>
                </a:lnTo>
                <a:lnTo>
                  <a:pt x="377825" y="435610"/>
                </a:lnTo>
                <a:lnTo>
                  <a:pt x="467995" y="637539"/>
                </a:lnTo>
                <a:lnTo>
                  <a:pt x="643255" y="637539"/>
                </a:lnTo>
                <a:lnTo>
                  <a:pt x="643255" y="712469"/>
                </a:lnTo>
                <a:lnTo>
                  <a:pt x="751840" y="604519"/>
                </a:lnTo>
                <a:lnTo>
                  <a:pt x="643255" y="496569"/>
                </a:lnTo>
                <a:lnTo>
                  <a:pt x="64325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40335"/>
                </a:lnTo>
                <a:lnTo>
                  <a:pt x="643255" y="140335"/>
                </a:lnTo>
                <a:lnTo>
                  <a:pt x="643255" y="215264"/>
                </a:lnTo>
                <a:lnTo>
                  <a:pt x="751840" y="107314"/>
                </a:lnTo>
                <a:lnTo>
                  <a:pt x="643255" y="0"/>
                </a:lnTo>
                <a:lnTo>
                  <a:pt x="643255" y="83820"/>
                </a:lnTo>
                <a:lnTo>
                  <a:pt x="467995" y="83820"/>
                </a:lnTo>
                <a:lnTo>
                  <a:pt x="377825" y="281305"/>
                </a:lnTo>
                <a:lnTo>
                  <a:pt x="283210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40335"/>
                </a:lnTo>
                <a:lnTo>
                  <a:pt x="226695" y="140335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62084" y="3463926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5" y="572135"/>
                </a:lnTo>
                <a:lnTo>
                  <a:pt x="108585" y="492125"/>
                </a:lnTo>
                <a:lnTo>
                  <a:pt x="0" y="604519"/>
                </a:lnTo>
                <a:lnTo>
                  <a:pt x="108585" y="712469"/>
                </a:lnTo>
                <a:lnTo>
                  <a:pt x="108585" y="633094"/>
                </a:lnTo>
                <a:lnTo>
                  <a:pt x="278765" y="633094"/>
                </a:lnTo>
                <a:lnTo>
                  <a:pt x="373380" y="431164"/>
                </a:lnTo>
                <a:lnTo>
                  <a:pt x="467995" y="633094"/>
                </a:lnTo>
                <a:lnTo>
                  <a:pt x="638175" y="633094"/>
                </a:lnTo>
                <a:lnTo>
                  <a:pt x="638175" y="712469"/>
                </a:lnTo>
                <a:lnTo>
                  <a:pt x="751840" y="604519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35889"/>
                </a:lnTo>
                <a:lnTo>
                  <a:pt x="638175" y="135889"/>
                </a:lnTo>
                <a:lnTo>
                  <a:pt x="638175" y="215264"/>
                </a:lnTo>
                <a:lnTo>
                  <a:pt x="751840" y="107314"/>
                </a:lnTo>
                <a:lnTo>
                  <a:pt x="638175" y="0"/>
                </a:lnTo>
                <a:lnTo>
                  <a:pt x="638175" y="83820"/>
                </a:lnTo>
                <a:lnTo>
                  <a:pt x="467995" y="83820"/>
                </a:lnTo>
                <a:lnTo>
                  <a:pt x="373380" y="276225"/>
                </a:lnTo>
                <a:lnTo>
                  <a:pt x="278765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35889"/>
                </a:lnTo>
                <a:lnTo>
                  <a:pt x="226695" y="135889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62084" y="3463926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5" y="572135"/>
                </a:lnTo>
                <a:lnTo>
                  <a:pt x="108585" y="492125"/>
                </a:lnTo>
                <a:lnTo>
                  <a:pt x="0" y="604519"/>
                </a:lnTo>
                <a:lnTo>
                  <a:pt x="108585" y="712469"/>
                </a:lnTo>
                <a:lnTo>
                  <a:pt x="108585" y="633094"/>
                </a:lnTo>
                <a:lnTo>
                  <a:pt x="278765" y="633094"/>
                </a:lnTo>
                <a:lnTo>
                  <a:pt x="373380" y="431164"/>
                </a:lnTo>
                <a:lnTo>
                  <a:pt x="467995" y="633094"/>
                </a:lnTo>
                <a:lnTo>
                  <a:pt x="638175" y="633094"/>
                </a:lnTo>
                <a:lnTo>
                  <a:pt x="638175" y="712469"/>
                </a:lnTo>
                <a:lnTo>
                  <a:pt x="751840" y="604519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35889"/>
                </a:lnTo>
                <a:lnTo>
                  <a:pt x="638175" y="135889"/>
                </a:lnTo>
                <a:lnTo>
                  <a:pt x="638175" y="215264"/>
                </a:lnTo>
                <a:lnTo>
                  <a:pt x="751840" y="107314"/>
                </a:lnTo>
                <a:lnTo>
                  <a:pt x="638175" y="0"/>
                </a:lnTo>
                <a:lnTo>
                  <a:pt x="638175" y="83820"/>
                </a:lnTo>
                <a:lnTo>
                  <a:pt x="467995" y="83820"/>
                </a:lnTo>
                <a:lnTo>
                  <a:pt x="373380" y="276225"/>
                </a:lnTo>
                <a:lnTo>
                  <a:pt x="278765" y="83820"/>
                </a:lnTo>
                <a:lnTo>
                  <a:pt x="108585" y="83820"/>
                </a:lnTo>
                <a:lnTo>
                  <a:pt x="108585" y="0"/>
                </a:lnTo>
                <a:lnTo>
                  <a:pt x="0" y="107314"/>
                </a:lnTo>
                <a:lnTo>
                  <a:pt x="108585" y="215264"/>
                </a:lnTo>
                <a:lnTo>
                  <a:pt x="108585" y="135889"/>
                </a:lnTo>
                <a:lnTo>
                  <a:pt x="226695" y="135889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9801" y="3375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60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09801" y="3375025"/>
            <a:ext cx="860425" cy="848360"/>
          </a:xfrm>
          <a:custGeom>
            <a:avLst/>
            <a:gdLst/>
            <a:ahLst/>
            <a:cxnLst/>
            <a:rect l="l" t="t" r="r" b="b"/>
            <a:pathLst>
              <a:path w="860425" h="848360">
                <a:moveTo>
                  <a:pt x="0" y="848360"/>
                </a:moveTo>
                <a:lnTo>
                  <a:pt x="860425" y="848360"/>
                </a:lnTo>
                <a:lnTo>
                  <a:pt x="860425" y="0"/>
                </a:lnTo>
                <a:lnTo>
                  <a:pt x="0" y="0"/>
                </a:lnTo>
                <a:lnTo>
                  <a:pt x="0" y="848360"/>
                </a:lnTo>
                <a:close/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09800" y="3276601"/>
            <a:ext cx="969644" cy="98425"/>
          </a:xfrm>
          <a:custGeom>
            <a:avLst/>
            <a:gdLst/>
            <a:ahLst/>
            <a:cxnLst/>
            <a:rect l="l" t="t" r="r" b="b"/>
            <a:pathLst>
              <a:path w="969644" h="98425">
                <a:moveTo>
                  <a:pt x="0" y="98425"/>
                </a:moveTo>
                <a:lnTo>
                  <a:pt x="860425" y="98425"/>
                </a:lnTo>
                <a:lnTo>
                  <a:pt x="969644" y="0"/>
                </a:lnTo>
                <a:lnTo>
                  <a:pt x="108584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09800" y="3276601"/>
            <a:ext cx="969644" cy="98425"/>
          </a:xfrm>
          <a:custGeom>
            <a:avLst/>
            <a:gdLst/>
            <a:ahLst/>
            <a:cxnLst/>
            <a:rect l="l" t="t" r="r" b="b"/>
            <a:pathLst>
              <a:path w="969644" h="98425">
                <a:moveTo>
                  <a:pt x="0" y="98425"/>
                </a:moveTo>
                <a:lnTo>
                  <a:pt x="860425" y="98425"/>
                </a:lnTo>
                <a:lnTo>
                  <a:pt x="969644" y="0"/>
                </a:lnTo>
                <a:lnTo>
                  <a:pt x="108584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9800" y="3276601"/>
            <a:ext cx="969644" cy="98425"/>
          </a:xfrm>
          <a:custGeom>
            <a:avLst/>
            <a:gdLst/>
            <a:ahLst/>
            <a:cxnLst/>
            <a:rect l="l" t="t" r="r" b="b"/>
            <a:pathLst>
              <a:path w="969644" h="98425">
                <a:moveTo>
                  <a:pt x="0" y="98425"/>
                </a:moveTo>
                <a:lnTo>
                  <a:pt x="108584" y="0"/>
                </a:lnTo>
                <a:lnTo>
                  <a:pt x="969644" y="0"/>
                </a:lnTo>
                <a:lnTo>
                  <a:pt x="860425" y="98425"/>
                </a:lnTo>
                <a:lnTo>
                  <a:pt x="0" y="98425"/>
                </a:lnTo>
              </a:path>
            </a:pathLst>
          </a:custGeom>
          <a:ln w="472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0226" y="3276600"/>
            <a:ext cx="108585" cy="937894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0" y="937894"/>
                </a:lnTo>
                <a:lnTo>
                  <a:pt x="108585" y="839469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70226" y="3276600"/>
            <a:ext cx="108585" cy="937894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0" y="937894"/>
                </a:lnTo>
                <a:lnTo>
                  <a:pt x="108585" y="839469"/>
                </a:lnTo>
                <a:lnTo>
                  <a:pt x="108585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0226" y="3276600"/>
            <a:ext cx="108585" cy="937894"/>
          </a:xfrm>
          <a:custGeom>
            <a:avLst/>
            <a:gdLst/>
            <a:ahLst/>
            <a:cxnLst/>
            <a:rect l="l" t="t" r="r" b="b"/>
            <a:pathLst>
              <a:path w="108585" h="937895">
                <a:moveTo>
                  <a:pt x="0" y="98425"/>
                </a:moveTo>
                <a:lnTo>
                  <a:pt x="108585" y="0"/>
                </a:lnTo>
                <a:lnTo>
                  <a:pt x="108585" y="839469"/>
                </a:lnTo>
                <a:lnTo>
                  <a:pt x="0" y="937894"/>
                </a:lnTo>
                <a:lnTo>
                  <a:pt x="0" y="98425"/>
                </a:lnTo>
              </a:path>
            </a:pathLst>
          </a:custGeom>
          <a:ln w="472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70760" y="3454401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4" y="572135"/>
                </a:lnTo>
                <a:lnTo>
                  <a:pt x="108584" y="496569"/>
                </a:lnTo>
                <a:lnTo>
                  <a:pt x="0" y="604519"/>
                </a:lnTo>
                <a:lnTo>
                  <a:pt x="108584" y="712469"/>
                </a:lnTo>
                <a:lnTo>
                  <a:pt x="108584" y="637539"/>
                </a:lnTo>
                <a:lnTo>
                  <a:pt x="283209" y="637539"/>
                </a:lnTo>
                <a:lnTo>
                  <a:pt x="377825" y="435610"/>
                </a:lnTo>
                <a:lnTo>
                  <a:pt x="467995" y="637539"/>
                </a:lnTo>
                <a:lnTo>
                  <a:pt x="643255" y="637539"/>
                </a:lnTo>
                <a:lnTo>
                  <a:pt x="643255" y="712469"/>
                </a:lnTo>
                <a:lnTo>
                  <a:pt x="751840" y="604519"/>
                </a:lnTo>
                <a:lnTo>
                  <a:pt x="643255" y="496569"/>
                </a:lnTo>
                <a:lnTo>
                  <a:pt x="64325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40335"/>
                </a:lnTo>
                <a:lnTo>
                  <a:pt x="643255" y="140335"/>
                </a:lnTo>
                <a:lnTo>
                  <a:pt x="643255" y="215264"/>
                </a:lnTo>
                <a:lnTo>
                  <a:pt x="751840" y="107314"/>
                </a:lnTo>
                <a:lnTo>
                  <a:pt x="643255" y="0"/>
                </a:lnTo>
                <a:lnTo>
                  <a:pt x="643255" y="83820"/>
                </a:lnTo>
                <a:lnTo>
                  <a:pt x="467995" y="83820"/>
                </a:lnTo>
                <a:lnTo>
                  <a:pt x="377825" y="281305"/>
                </a:lnTo>
                <a:lnTo>
                  <a:pt x="283209" y="83820"/>
                </a:lnTo>
                <a:lnTo>
                  <a:pt x="108584" y="83820"/>
                </a:lnTo>
                <a:lnTo>
                  <a:pt x="108584" y="0"/>
                </a:lnTo>
                <a:lnTo>
                  <a:pt x="0" y="107314"/>
                </a:lnTo>
                <a:lnTo>
                  <a:pt x="108584" y="215264"/>
                </a:lnTo>
                <a:lnTo>
                  <a:pt x="108584" y="140335"/>
                </a:lnTo>
                <a:lnTo>
                  <a:pt x="226695" y="140335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70760" y="3454401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4" y="572135"/>
                </a:lnTo>
                <a:lnTo>
                  <a:pt x="108584" y="496569"/>
                </a:lnTo>
                <a:lnTo>
                  <a:pt x="0" y="604519"/>
                </a:lnTo>
                <a:lnTo>
                  <a:pt x="108584" y="712469"/>
                </a:lnTo>
                <a:lnTo>
                  <a:pt x="108584" y="637539"/>
                </a:lnTo>
                <a:lnTo>
                  <a:pt x="283209" y="637539"/>
                </a:lnTo>
                <a:lnTo>
                  <a:pt x="377825" y="435610"/>
                </a:lnTo>
                <a:lnTo>
                  <a:pt x="467995" y="637539"/>
                </a:lnTo>
                <a:lnTo>
                  <a:pt x="643255" y="637539"/>
                </a:lnTo>
                <a:lnTo>
                  <a:pt x="643255" y="712469"/>
                </a:lnTo>
                <a:lnTo>
                  <a:pt x="751840" y="604519"/>
                </a:lnTo>
                <a:lnTo>
                  <a:pt x="643255" y="496569"/>
                </a:lnTo>
                <a:lnTo>
                  <a:pt x="64325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40335"/>
                </a:lnTo>
                <a:lnTo>
                  <a:pt x="643255" y="140335"/>
                </a:lnTo>
                <a:lnTo>
                  <a:pt x="643255" y="215264"/>
                </a:lnTo>
                <a:lnTo>
                  <a:pt x="751840" y="107314"/>
                </a:lnTo>
                <a:lnTo>
                  <a:pt x="643255" y="0"/>
                </a:lnTo>
                <a:lnTo>
                  <a:pt x="643255" y="83820"/>
                </a:lnTo>
                <a:lnTo>
                  <a:pt x="467995" y="83820"/>
                </a:lnTo>
                <a:lnTo>
                  <a:pt x="377825" y="281305"/>
                </a:lnTo>
                <a:lnTo>
                  <a:pt x="283209" y="83820"/>
                </a:lnTo>
                <a:lnTo>
                  <a:pt x="108584" y="83820"/>
                </a:lnTo>
                <a:lnTo>
                  <a:pt x="108584" y="0"/>
                </a:lnTo>
                <a:lnTo>
                  <a:pt x="0" y="107314"/>
                </a:lnTo>
                <a:lnTo>
                  <a:pt x="108584" y="215264"/>
                </a:lnTo>
                <a:lnTo>
                  <a:pt x="108584" y="140335"/>
                </a:lnTo>
                <a:lnTo>
                  <a:pt x="226695" y="140335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0285" y="3463926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4" y="572135"/>
                </a:lnTo>
                <a:lnTo>
                  <a:pt x="108584" y="492125"/>
                </a:lnTo>
                <a:lnTo>
                  <a:pt x="0" y="604519"/>
                </a:lnTo>
                <a:lnTo>
                  <a:pt x="108584" y="712469"/>
                </a:lnTo>
                <a:lnTo>
                  <a:pt x="108584" y="633094"/>
                </a:lnTo>
                <a:lnTo>
                  <a:pt x="278765" y="633094"/>
                </a:lnTo>
                <a:lnTo>
                  <a:pt x="373380" y="431164"/>
                </a:lnTo>
                <a:lnTo>
                  <a:pt x="467995" y="633094"/>
                </a:lnTo>
                <a:lnTo>
                  <a:pt x="638175" y="633094"/>
                </a:lnTo>
                <a:lnTo>
                  <a:pt x="638175" y="712469"/>
                </a:lnTo>
                <a:lnTo>
                  <a:pt x="751840" y="604519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35889"/>
                </a:lnTo>
                <a:lnTo>
                  <a:pt x="638175" y="135889"/>
                </a:lnTo>
                <a:lnTo>
                  <a:pt x="638175" y="215264"/>
                </a:lnTo>
                <a:lnTo>
                  <a:pt x="751840" y="107314"/>
                </a:lnTo>
                <a:lnTo>
                  <a:pt x="638175" y="0"/>
                </a:lnTo>
                <a:lnTo>
                  <a:pt x="638175" y="83820"/>
                </a:lnTo>
                <a:lnTo>
                  <a:pt x="467995" y="83820"/>
                </a:lnTo>
                <a:lnTo>
                  <a:pt x="373380" y="276225"/>
                </a:lnTo>
                <a:lnTo>
                  <a:pt x="278765" y="83820"/>
                </a:lnTo>
                <a:lnTo>
                  <a:pt x="108584" y="83820"/>
                </a:lnTo>
                <a:lnTo>
                  <a:pt x="108584" y="0"/>
                </a:lnTo>
                <a:lnTo>
                  <a:pt x="0" y="107314"/>
                </a:lnTo>
                <a:lnTo>
                  <a:pt x="108584" y="215264"/>
                </a:lnTo>
                <a:lnTo>
                  <a:pt x="108584" y="135889"/>
                </a:lnTo>
                <a:lnTo>
                  <a:pt x="226695" y="135889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0285" y="3463926"/>
            <a:ext cx="751840" cy="712469"/>
          </a:xfrm>
          <a:custGeom>
            <a:avLst/>
            <a:gdLst/>
            <a:ahLst/>
            <a:cxnLst/>
            <a:rect l="l" t="t" r="r" b="b"/>
            <a:pathLst>
              <a:path w="751840" h="712470">
                <a:moveTo>
                  <a:pt x="335280" y="356235"/>
                </a:moveTo>
                <a:lnTo>
                  <a:pt x="226695" y="572135"/>
                </a:lnTo>
                <a:lnTo>
                  <a:pt x="108584" y="572135"/>
                </a:lnTo>
                <a:lnTo>
                  <a:pt x="108584" y="492125"/>
                </a:lnTo>
                <a:lnTo>
                  <a:pt x="0" y="604519"/>
                </a:lnTo>
                <a:lnTo>
                  <a:pt x="108584" y="712469"/>
                </a:lnTo>
                <a:lnTo>
                  <a:pt x="108584" y="633094"/>
                </a:lnTo>
                <a:lnTo>
                  <a:pt x="278765" y="633094"/>
                </a:lnTo>
                <a:lnTo>
                  <a:pt x="373380" y="431164"/>
                </a:lnTo>
                <a:lnTo>
                  <a:pt x="467995" y="633094"/>
                </a:lnTo>
                <a:lnTo>
                  <a:pt x="638175" y="633094"/>
                </a:lnTo>
                <a:lnTo>
                  <a:pt x="638175" y="712469"/>
                </a:lnTo>
                <a:lnTo>
                  <a:pt x="751840" y="604519"/>
                </a:lnTo>
                <a:lnTo>
                  <a:pt x="638175" y="492125"/>
                </a:lnTo>
                <a:lnTo>
                  <a:pt x="638175" y="572135"/>
                </a:lnTo>
                <a:lnTo>
                  <a:pt x="515620" y="572135"/>
                </a:lnTo>
                <a:lnTo>
                  <a:pt x="415925" y="356235"/>
                </a:lnTo>
                <a:lnTo>
                  <a:pt x="515620" y="135889"/>
                </a:lnTo>
                <a:lnTo>
                  <a:pt x="638175" y="135889"/>
                </a:lnTo>
                <a:lnTo>
                  <a:pt x="638175" y="215264"/>
                </a:lnTo>
                <a:lnTo>
                  <a:pt x="751840" y="107314"/>
                </a:lnTo>
                <a:lnTo>
                  <a:pt x="638175" y="0"/>
                </a:lnTo>
                <a:lnTo>
                  <a:pt x="638175" y="83820"/>
                </a:lnTo>
                <a:lnTo>
                  <a:pt x="467995" y="83820"/>
                </a:lnTo>
                <a:lnTo>
                  <a:pt x="373380" y="276225"/>
                </a:lnTo>
                <a:lnTo>
                  <a:pt x="278765" y="83820"/>
                </a:lnTo>
                <a:lnTo>
                  <a:pt x="108584" y="83820"/>
                </a:lnTo>
                <a:lnTo>
                  <a:pt x="108584" y="0"/>
                </a:lnTo>
                <a:lnTo>
                  <a:pt x="0" y="107314"/>
                </a:lnTo>
                <a:lnTo>
                  <a:pt x="108584" y="215264"/>
                </a:lnTo>
                <a:lnTo>
                  <a:pt x="108584" y="135889"/>
                </a:lnTo>
                <a:lnTo>
                  <a:pt x="226695" y="135889"/>
                </a:lnTo>
                <a:lnTo>
                  <a:pt x="335280" y="35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79382" y="385561"/>
            <a:ext cx="73931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Top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og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ía</a:t>
            </a:r>
            <a:r>
              <a:rPr sz="4400" spc="-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SON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/SDH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típica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0794" y="314733"/>
            <a:ext cx="13520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1895" y="2586810"/>
            <a:ext cx="21594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Mul</a:t>
            </a:r>
            <a:r>
              <a:rPr spc="4" dirty="0">
                <a:latin typeface="Times New Roman"/>
                <a:cs typeface="Times New Roman"/>
              </a:rPr>
              <a:t>ti</a:t>
            </a:r>
            <a:r>
              <a:rPr dirty="0">
                <a:latin typeface="Times New Roman"/>
                <a:cs typeface="Times New Roman"/>
              </a:rPr>
              <a:t>p</a:t>
            </a:r>
            <a:r>
              <a:rPr spc="4" dirty="0">
                <a:latin typeface="Times New Roman"/>
                <a:cs typeface="Times New Roman"/>
              </a:rPr>
              <a:t>le</a:t>
            </a:r>
            <a:r>
              <a:rPr dirty="0">
                <a:latin typeface="Times New Roman"/>
                <a:cs typeface="Times New Roman"/>
              </a:rPr>
              <a:t>xor</a:t>
            </a:r>
            <a:r>
              <a:rPr spc="-1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S</a:t>
            </a:r>
            <a:r>
              <a:rPr spc="-1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NET</a:t>
            </a:r>
            <a:r>
              <a:rPr lang="es-MX" dirty="0">
                <a:latin typeface="Times New Roman"/>
                <a:cs typeface="Times New Roman"/>
              </a:rPr>
              <a:t>/SDH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9009" y="5127954"/>
            <a:ext cx="147190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Par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spaldo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009" y="5807606"/>
            <a:ext cx="133248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Par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tra</a:t>
            </a:r>
            <a:r>
              <a:rPr spc="-9" dirty="0">
                <a:latin typeface="Times New Roman"/>
                <a:cs typeface="Times New Roman"/>
              </a:rPr>
              <a:t>b</a:t>
            </a:r>
            <a:r>
              <a:rPr spc="4" dirty="0">
                <a:latin typeface="Times New Roman"/>
                <a:cs typeface="Times New Roman"/>
              </a:rPr>
              <a:t>aj</a:t>
            </a:r>
            <a:r>
              <a:rPr dirty="0">
                <a:latin typeface="Times New Roman"/>
                <a:cs typeface="Times New Roman"/>
              </a:rPr>
              <a:t>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lang="es-MX" sz="2400" dirty="0">
                <a:latin typeface="Times New Roman"/>
                <a:cs typeface="Times New Roman"/>
              </a:rPr>
              <a:t>9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1" y="5661025"/>
            <a:ext cx="860425" cy="848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91601" y="3375025"/>
            <a:ext cx="860425" cy="848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209801" y="3375025"/>
            <a:ext cx="860425" cy="848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486401" y="1470025"/>
            <a:ext cx="860425" cy="848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261"/>
            <a:ext cx="4767893" cy="29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1247479" y="651283"/>
            <a:ext cx="7620711" cy="3332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Tecno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ogías</a:t>
            </a:r>
            <a:r>
              <a:rPr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lang="es-CO"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ositi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para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rativa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23239" marR="83896" indent="-457200">
              <a:lnSpc>
                <a:spcPct val="95825"/>
              </a:lnSpc>
              <a:spcBef>
                <a:spcPts val="3383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es 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 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-4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ce</a:t>
            </a:r>
            <a:r>
              <a:rPr sz="3200" spc="-9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o r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spc="-4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oto</a:t>
            </a:r>
          </a:p>
          <a:p>
            <a:pPr marL="523239" marR="614353" indent="-457200">
              <a:lnSpc>
                <a:spcPts val="4650"/>
              </a:lnSpc>
              <a:spcBef>
                <a:spcPts val="452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Red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 área</a:t>
            </a:r>
            <a:r>
              <a:rPr sz="3200" spc="-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ext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ndi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3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(WANs)</a:t>
            </a:r>
            <a:endParaRPr lang="es-MX" sz="3200" dirty="0">
              <a:latin typeface="Times New Roman"/>
              <a:cs typeface="Times New Roman"/>
            </a:endParaRPr>
          </a:p>
          <a:p>
            <a:pPr marL="523239" marR="614353" indent="-457200">
              <a:lnSpc>
                <a:spcPts val="4650"/>
              </a:lnSpc>
              <a:spcBef>
                <a:spcPts val="452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Dis</a:t>
            </a:r>
            <a:r>
              <a:rPr sz="3200" spc="-4" dirty="0" err="1">
                <a:latin typeface="Times New Roman"/>
                <a:cs typeface="Times New Roman"/>
              </a:rPr>
              <a:t>p</a:t>
            </a:r>
            <a:r>
              <a:rPr sz="3200" spc="19" dirty="0" err="1">
                <a:latin typeface="Times New Roman"/>
                <a:cs typeface="Times New Roman"/>
              </a:rPr>
              <a:t>o</a:t>
            </a:r>
            <a:r>
              <a:rPr sz="3200" spc="-9" dirty="0" err="1">
                <a:latin typeface="Times New Roman"/>
                <a:cs typeface="Times New Roman"/>
              </a:rPr>
              <a:t>s</a:t>
            </a:r>
            <a:r>
              <a:rPr sz="3200" dirty="0" err="1">
                <a:latin typeface="Times New Roman"/>
                <a:cs typeface="Times New Roman"/>
              </a:rPr>
              <a:t>itivos</a:t>
            </a:r>
            <a:r>
              <a:rPr lang="es-MX" sz="3200" dirty="0"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0423" y="358929"/>
            <a:ext cx="107186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7400" y="4189862"/>
            <a:ext cx="7239000" cy="1929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6048" indent="-4572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61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spc="-4" dirty="0" err="1">
                <a:latin typeface="Times New Roman"/>
                <a:cs typeface="Times New Roman"/>
              </a:rPr>
              <a:t>cc</a:t>
            </a:r>
            <a:r>
              <a:rPr sz="2800" spc="-14" dirty="0" err="1">
                <a:latin typeface="Times New Roman"/>
                <a:cs typeface="Times New Roman"/>
              </a:rPr>
              <a:t>e</a:t>
            </a:r>
            <a:r>
              <a:rPr sz="2800" spc="4" dirty="0" err="1">
                <a:latin typeface="Times New Roman"/>
                <a:cs typeface="Times New Roman"/>
              </a:rPr>
              <a:t>s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re</a:t>
            </a:r>
            <a:r>
              <a:rPr sz="2800" spc="-25" dirty="0" err="1">
                <a:latin typeface="Times New Roman"/>
                <a:cs typeface="Times New Roman"/>
              </a:rPr>
              <a:t>m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spc="14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lang="es-MX" sz="2800" dirty="0">
                <a:latin typeface="Times New Roman"/>
                <a:cs typeface="Times New Roman"/>
              </a:rPr>
              <a:t> a usuario final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5825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6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spc="-4" dirty="0" err="1">
                <a:latin typeface="Times New Roman"/>
                <a:cs typeface="Times New Roman"/>
              </a:rPr>
              <a:t>cc</a:t>
            </a:r>
            <a:r>
              <a:rPr sz="2800" spc="-14" dirty="0" err="1">
                <a:latin typeface="Times New Roman"/>
                <a:cs typeface="Times New Roman"/>
              </a:rPr>
              <a:t>e</a:t>
            </a:r>
            <a:r>
              <a:rPr sz="2800" spc="4" dirty="0" err="1">
                <a:latin typeface="Times New Roman"/>
                <a:cs typeface="Times New Roman"/>
              </a:rPr>
              <a:t>s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re</a:t>
            </a:r>
            <a:r>
              <a:rPr sz="2800" spc="-39" dirty="0" err="1">
                <a:latin typeface="Times New Roman"/>
                <a:cs typeface="Times New Roman"/>
              </a:rPr>
              <a:t>m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14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lang="es-MX" sz="2800" dirty="0">
                <a:latin typeface="Times New Roman"/>
                <a:cs typeface="Times New Roman"/>
              </a:rPr>
              <a:t> a sitio central</a:t>
            </a:r>
            <a:endParaRPr sz="2800" dirty="0">
              <a:latin typeface="Times New Roman"/>
              <a:cs typeface="Times New Roman"/>
            </a:endParaRPr>
          </a:p>
          <a:p>
            <a:pPr marL="469900" marR="894088" indent="-457200">
              <a:lnSpc>
                <a:spcPct val="120535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dirty="0" err="1">
                <a:latin typeface="Times New Roman"/>
                <a:cs typeface="Times New Roman"/>
              </a:rPr>
              <a:t>Concen</a:t>
            </a:r>
            <a:r>
              <a:rPr sz="2800" spc="19" dirty="0" err="1">
                <a:latin typeface="Times New Roman"/>
                <a:cs typeface="Times New Roman"/>
              </a:rPr>
              <a:t>t</a:t>
            </a:r>
            <a:r>
              <a:rPr sz="2800" spc="14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ad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spc="14" dirty="0" err="1">
                <a:latin typeface="Times New Roman"/>
                <a:cs typeface="Times New Roman"/>
              </a:rPr>
              <a:t>r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spc="-172" dirty="0">
                <a:latin typeface="Times New Roman"/>
                <a:cs typeface="Times New Roman"/>
              </a:rPr>
              <a:t> </a:t>
            </a:r>
            <a:r>
              <a:rPr lang="es-MX" sz="2800" spc="-172" dirty="0">
                <a:latin typeface="Times New Roman"/>
                <a:cs typeface="Times New Roman"/>
              </a:rPr>
              <a:t>(</a:t>
            </a:r>
            <a:r>
              <a:rPr lang="es-MX" sz="2800" spc="-172" dirty="0" err="1">
                <a:latin typeface="Times New Roman"/>
                <a:cs typeface="Times New Roman"/>
              </a:rPr>
              <a:t>gateways</a:t>
            </a:r>
            <a:r>
              <a:rPr lang="es-MX" sz="2800" spc="-172" dirty="0">
                <a:latin typeface="Times New Roman"/>
                <a:cs typeface="Times New Roman"/>
              </a:rPr>
              <a:t>)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61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VPN </a:t>
            </a:r>
            <a:endParaRPr lang="es-MX" sz="2800" dirty="0">
              <a:latin typeface="Times New Roman"/>
              <a:cs typeface="Times New Roman"/>
            </a:endParaRPr>
          </a:p>
          <a:p>
            <a:pPr marL="469900" marR="894088" indent="-457200">
              <a:lnSpc>
                <a:spcPct val="120535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Ro</a:t>
            </a:r>
            <a:r>
              <a:rPr sz="2800" spc="4" dirty="0">
                <a:latin typeface="Times New Roman"/>
                <a:cs typeface="Times New Roman"/>
              </a:rPr>
              <a:t>ut</a:t>
            </a:r>
            <a:r>
              <a:rPr sz="2800" dirty="0">
                <a:latin typeface="Times New Roman"/>
                <a:cs typeface="Times New Roman"/>
              </a:rPr>
              <a:t>ers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19200" y="594509"/>
            <a:ext cx="7162800" cy="60563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44522" marR="57398">
              <a:lnSpc>
                <a:spcPts val="4595"/>
              </a:lnSpc>
              <a:spcBef>
                <a:spcPts val="22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Frame</a:t>
            </a:r>
            <a:r>
              <a:rPr sz="40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Relay</a:t>
            </a:r>
          </a:p>
          <a:p>
            <a:pPr marL="469900" marR="35564" indent="-457200">
              <a:lnSpc>
                <a:spcPct val="99849"/>
              </a:lnSpc>
              <a:spcBef>
                <a:spcPts val="2214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Prot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olo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4" dirty="0">
                <a:latin typeface="Times New Roman"/>
                <a:cs typeface="Times New Roman"/>
              </a:rPr>
              <a:t>á</a:t>
            </a:r>
            <a:r>
              <a:rPr sz="2800" spc="4" dirty="0">
                <a:latin typeface="Times New Roman"/>
                <a:cs typeface="Times New Roman"/>
              </a:rPr>
              <a:t>nd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ndu</a:t>
            </a:r>
            <a:r>
              <a:rPr sz="2800" dirty="0">
                <a:latin typeface="Times New Roman"/>
                <a:cs typeface="Times New Roman"/>
              </a:rPr>
              <a:t>stria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de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ace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ra t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áfico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t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cir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itos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virt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ár</a:t>
            </a:r>
            <a:r>
              <a:rPr sz="2800" spc="-1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19" dirty="0" err="1">
                <a:latin typeface="Times New Roman"/>
                <a:cs typeface="Times New Roman"/>
              </a:rPr>
              <a:t>x</a:t>
            </a:r>
            <a:r>
              <a:rPr sz="2800" dirty="0" err="1">
                <a:latin typeface="Times New Roman"/>
                <a:cs typeface="Times New Roman"/>
              </a:rPr>
              <a:t>ten</a:t>
            </a:r>
            <a:r>
              <a:rPr sz="2800" spc="19" dirty="0" err="1">
                <a:latin typeface="Times New Roman"/>
                <a:cs typeface="Times New Roman"/>
              </a:rPr>
              <a:t>d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da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69900" marR="403967" indent="-457200">
              <a:lnSpc>
                <a:spcPct val="99658"/>
              </a:lnSpc>
              <a:spcBef>
                <a:spcPts val="805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Opti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z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efic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spc="1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cir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os </a:t>
            </a:r>
            <a:r>
              <a:rPr sz="2800" spc="4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Times New Roman"/>
                <a:cs typeface="Times New Roman"/>
              </a:rPr>
              <a:t>as tasas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er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77519" marR="308859" indent="-457200">
              <a:lnSpc>
                <a:spcPct val="100041"/>
              </a:lnSpc>
              <a:spcBef>
                <a:spcPts val="822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Buena relación C/B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9849"/>
              </a:lnSpc>
              <a:spcBef>
                <a:spcPts val="80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Los p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ov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ores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cc</a:t>
            </a:r>
            <a:r>
              <a:rPr sz="2800" spc="-4" dirty="0">
                <a:latin typeface="Times New Roman"/>
                <a:cs typeface="Times New Roman"/>
              </a:rPr>
              <a:t>ed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tráf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co a una 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asa bás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ca 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14" dirty="0"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Commit</a:t>
            </a:r>
            <a:r>
              <a:rPr sz="2400" i="1" spc="-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ed</a:t>
            </a:r>
            <a:r>
              <a:rPr sz="2400" i="1" spc="-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i="1" spc="-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nfor</a:t>
            </a:r>
            <a:r>
              <a:rPr sz="2400" i="1" spc="-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i="1" spc="1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ti</a:t>
            </a:r>
            <a:r>
              <a:rPr sz="2400" i="1" spc="-1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n Rat</a:t>
            </a:r>
            <a:r>
              <a:rPr sz="2400" i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20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170" name="Picture 2" descr="Redes Frame Relay. - ppt descargar">
            <a:extLst>
              <a:ext uri="{FF2B5EF4-FFF2-40B4-BE49-F238E27FC236}">
                <a16:creationId xmlns:a16="http://schemas.microsoft.com/office/drawing/2014/main" id="{2D8E867D-8ACF-7DBD-052A-EE113FD2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2133600"/>
            <a:ext cx="34588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4576446" y="2141220"/>
            <a:ext cx="2632075" cy="2441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0925" y="3002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0925" y="3002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77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60925" y="3002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8800" y="3451860"/>
            <a:ext cx="1376680" cy="456564"/>
          </a:xfrm>
          <a:custGeom>
            <a:avLst/>
            <a:gdLst/>
            <a:ahLst/>
            <a:cxnLst/>
            <a:rect l="l" t="t" r="r" b="b"/>
            <a:pathLst>
              <a:path w="1376680" h="456564">
                <a:moveTo>
                  <a:pt x="1376680" y="227964"/>
                </a:moveTo>
                <a:lnTo>
                  <a:pt x="1374139" y="209550"/>
                </a:lnTo>
                <a:lnTo>
                  <a:pt x="1367789" y="191134"/>
                </a:lnTo>
                <a:lnTo>
                  <a:pt x="1341755" y="156209"/>
                </a:lnTo>
                <a:lnTo>
                  <a:pt x="1299845" y="123189"/>
                </a:lnTo>
                <a:lnTo>
                  <a:pt x="1243965" y="93344"/>
                </a:lnTo>
                <a:lnTo>
                  <a:pt x="1174750" y="66675"/>
                </a:lnTo>
                <a:lnTo>
                  <a:pt x="1136015" y="54610"/>
                </a:lnTo>
                <a:lnTo>
                  <a:pt x="1094740" y="43814"/>
                </a:lnTo>
                <a:lnTo>
                  <a:pt x="1050925" y="33654"/>
                </a:lnTo>
                <a:lnTo>
                  <a:pt x="1004569" y="25400"/>
                </a:lnTo>
                <a:lnTo>
                  <a:pt x="956310" y="17779"/>
                </a:lnTo>
                <a:lnTo>
                  <a:pt x="905510" y="11429"/>
                </a:lnTo>
                <a:lnTo>
                  <a:pt x="853440" y="6350"/>
                </a:lnTo>
                <a:lnTo>
                  <a:pt x="800100" y="2539"/>
                </a:lnTo>
                <a:lnTo>
                  <a:pt x="744855" y="635"/>
                </a:lnTo>
                <a:lnTo>
                  <a:pt x="688340" y="0"/>
                </a:lnTo>
                <a:lnTo>
                  <a:pt x="631825" y="635"/>
                </a:lnTo>
                <a:lnTo>
                  <a:pt x="576580" y="2539"/>
                </a:lnTo>
                <a:lnTo>
                  <a:pt x="522605" y="6350"/>
                </a:lnTo>
                <a:lnTo>
                  <a:pt x="470534" y="11429"/>
                </a:lnTo>
                <a:lnTo>
                  <a:pt x="420370" y="17779"/>
                </a:lnTo>
                <a:lnTo>
                  <a:pt x="371475" y="25400"/>
                </a:lnTo>
                <a:lnTo>
                  <a:pt x="325755" y="33654"/>
                </a:lnTo>
                <a:lnTo>
                  <a:pt x="281305" y="43814"/>
                </a:lnTo>
                <a:lnTo>
                  <a:pt x="240029" y="54610"/>
                </a:lnTo>
                <a:lnTo>
                  <a:pt x="201295" y="66675"/>
                </a:lnTo>
                <a:lnTo>
                  <a:pt x="165100" y="79375"/>
                </a:lnTo>
                <a:lnTo>
                  <a:pt x="102870" y="107950"/>
                </a:lnTo>
                <a:lnTo>
                  <a:pt x="53975" y="139064"/>
                </a:lnTo>
                <a:lnTo>
                  <a:pt x="19685" y="173354"/>
                </a:lnTo>
                <a:lnTo>
                  <a:pt x="1904" y="209550"/>
                </a:lnTo>
                <a:lnTo>
                  <a:pt x="0" y="227964"/>
                </a:lnTo>
                <a:lnTo>
                  <a:pt x="1904" y="247014"/>
                </a:lnTo>
                <a:lnTo>
                  <a:pt x="19685" y="283209"/>
                </a:lnTo>
                <a:lnTo>
                  <a:pt x="53975" y="316864"/>
                </a:lnTo>
                <a:lnTo>
                  <a:pt x="102870" y="348614"/>
                </a:lnTo>
                <a:lnTo>
                  <a:pt x="165100" y="376554"/>
                </a:lnTo>
                <a:lnTo>
                  <a:pt x="201295" y="389889"/>
                </a:lnTo>
                <a:lnTo>
                  <a:pt x="240029" y="401319"/>
                </a:lnTo>
                <a:lnTo>
                  <a:pt x="281305" y="412750"/>
                </a:lnTo>
                <a:lnTo>
                  <a:pt x="325755" y="422275"/>
                </a:lnTo>
                <a:lnTo>
                  <a:pt x="371475" y="431164"/>
                </a:lnTo>
                <a:lnTo>
                  <a:pt x="420370" y="438784"/>
                </a:lnTo>
                <a:lnTo>
                  <a:pt x="470534" y="445134"/>
                </a:lnTo>
                <a:lnTo>
                  <a:pt x="522605" y="450214"/>
                </a:lnTo>
                <a:lnTo>
                  <a:pt x="576580" y="453389"/>
                </a:lnTo>
                <a:lnTo>
                  <a:pt x="631825" y="455929"/>
                </a:lnTo>
                <a:lnTo>
                  <a:pt x="688340" y="456564"/>
                </a:lnTo>
                <a:lnTo>
                  <a:pt x="744855" y="455929"/>
                </a:lnTo>
                <a:lnTo>
                  <a:pt x="800100" y="453389"/>
                </a:lnTo>
                <a:lnTo>
                  <a:pt x="853440" y="450214"/>
                </a:lnTo>
                <a:lnTo>
                  <a:pt x="905510" y="445134"/>
                </a:lnTo>
                <a:lnTo>
                  <a:pt x="956310" y="438784"/>
                </a:lnTo>
                <a:lnTo>
                  <a:pt x="1004569" y="431164"/>
                </a:lnTo>
                <a:lnTo>
                  <a:pt x="1050925" y="422275"/>
                </a:lnTo>
                <a:lnTo>
                  <a:pt x="1094740" y="412750"/>
                </a:lnTo>
                <a:lnTo>
                  <a:pt x="1136015" y="401319"/>
                </a:lnTo>
                <a:lnTo>
                  <a:pt x="1174750" y="389889"/>
                </a:lnTo>
                <a:lnTo>
                  <a:pt x="1210945" y="376554"/>
                </a:lnTo>
                <a:lnTo>
                  <a:pt x="1273175" y="348614"/>
                </a:lnTo>
                <a:lnTo>
                  <a:pt x="1322705" y="316864"/>
                </a:lnTo>
                <a:lnTo>
                  <a:pt x="1356360" y="283209"/>
                </a:lnTo>
                <a:lnTo>
                  <a:pt x="1374139" y="247014"/>
                </a:lnTo>
                <a:lnTo>
                  <a:pt x="1376680" y="2279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8801" y="3476625"/>
            <a:ext cx="1123315" cy="441960"/>
          </a:xfrm>
          <a:custGeom>
            <a:avLst/>
            <a:gdLst/>
            <a:ahLst/>
            <a:cxnLst/>
            <a:rect l="l" t="t" r="r" b="b"/>
            <a:pathLst>
              <a:path w="1123315" h="441960">
                <a:moveTo>
                  <a:pt x="1123315" y="382269"/>
                </a:moveTo>
                <a:lnTo>
                  <a:pt x="1062990" y="392430"/>
                </a:lnTo>
                <a:lnTo>
                  <a:pt x="1012190" y="407035"/>
                </a:lnTo>
                <a:lnTo>
                  <a:pt x="956310" y="417194"/>
                </a:lnTo>
                <a:lnTo>
                  <a:pt x="895985" y="426719"/>
                </a:lnTo>
                <a:lnTo>
                  <a:pt x="829944" y="426719"/>
                </a:lnTo>
                <a:lnTo>
                  <a:pt x="763905" y="431800"/>
                </a:lnTo>
                <a:lnTo>
                  <a:pt x="622300" y="431800"/>
                </a:lnTo>
                <a:lnTo>
                  <a:pt x="551180" y="426719"/>
                </a:lnTo>
                <a:lnTo>
                  <a:pt x="485775" y="426719"/>
                </a:lnTo>
                <a:lnTo>
                  <a:pt x="424815" y="417194"/>
                </a:lnTo>
                <a:lnTo>
                  <a:pt x="368934" y="407035"/>
                </a:lnTo>
                <a:lnTo>
                  <a:pt x="318770" y="392430"/>
                </a:lnTo>
                <a:lnTo>
                  <a:pt x="257809" y="382269"/>
                </a:lnTo>
                <a:lnTo>
                  <a:pt x="207009" y="367030"/>
                </a:lnTo>
                <a:lnTo>
                  <a:pt x="167004" y="352425"/>
                </a:lnTo>
                <a:lnTo>
                  <a:pt x="126365" y="327660"/>
                </a:lnTo>
                <a:lnTo>
                  <a:pt x="85725" y="317500"/>
                </a:lnTo>
                <a:lnTo>
                  <a:pt x="60325" y="292735"/>
                </a:lnTo>
                <a:lnTo>
                  <a:pt x="34925" y="278130"/>
                </a:lnTo>
                <a:lnTo>
                  <a:pt x="24764" y="253364"/>
                </a:lnTo>
                <a:lnTo>
                  <a:pt x="9525" y="227964"/>
                </a:lnTo>
                <a:lnTo>
                  <a:pt x="9525" y="188594"/>
                </a:lnTo>
                <a:lnTo>
                  <a:pt x="24764" y="163830"/>
                </a:lnTo>
                <a:lnTo>
                  <a:pt x="34925" y="139064"/>
                </a:lnTo>
                <a:lnTo>
                  <a:pt x="60325" y="123825"/>
                </a:lnTo>
                <a:lnTo>
                  <a:pt x="85725" y="99060"/>
                </a:lnTo>
                <a:lnTo>
                  <a:pt x="126365" y="88900"/>
                </a:lnTo>
                <a:lnTo>
                  <a:pt x="167004" y="64135"/>
                </a:lnTo>
                <a:lnTo>
                  <a:pt x="207009" y="49529"/>
                </a:lnTo>
                <a:lnTo>
                  <a:pt x="257809" y="34289"/>
                </a:lnTo>
                <a:lnTo>
                  <a:pt x="318770" y="24764"/>
                </a:lnTo>
                <a:lnTo>
                  <a:pt x="368934" y="0"/>
                </a:lnTo>
                <a:lnTo>
                  <a:pt x="308609" y="14604"/>
                </a:lnTo>
                <a:lnTo>
                  <a:pt x="252729" y="24764"/>
                </a:lnTo>
                <a:lnTo>
                  <a:pt x="201929" y="39370"/>
                </a:lnTo>
                <a:lnTo>
                  <a:pt x="156845" y="54610"/>
                </a:lnTo>
                <a:lnTo>
                  <a:pt x="116204" y="79375"/>
                </a:lnTo>
                <a:lnTo>
                  <a:pt x="75564" y="99060"/>
                </a:lnTo>
                <a:lnTo>
                  <a:pt x="50164" y="123825"/>
                </a:lnTo>
                <a:lnTo>
                  <a:pt x="24764" y="139064"/>
                </a:lnTo>
                <a:lnTo>
                  <a:pt x="14604" y="163830"/>
                </a:lnTo>
                <a:lnTo>
                  <a:pt x="0" y="188594"/>
                </a:lnTo>
                <a:lnTo>
                  <a:pt x="0" y="227964"/>
                </a:lnTo>
                <a:lnTo>
                  <a:pt x="14604" y="253364"/>
                </a:lnTo>
                <a:lnTo>
                  <a:pt x="24764" y="278130"/>
                </a:lnTo>
                <a:lnTo>
                  <a:pt x="50164" y="292735"/>
                </a:lnTo>
                <a:lnTo>
                  <a:pt x="75564" y="317500"/>
                </a:lnTo>
                <a:lnTo>
                  <a:pt x="116204" y="337185"/>
                </a:lnTo>
                <a:lnTo>
                  <a:pt x="156845" y="357505"/>
                </a:lnTo>
                <a:lnTo>
                  <a:pt x="201929" y="377189"/>
                </a:lnTo>
                <a:lnTo>
                  <a:pt x="252729" y="392430"/>
                </a:lnTo>
                <a:lnTo>
                  <a:pt x="308609" y="401955"/>
                </a:lnTo>
                <a:lnTo>
                  <a:pt x="368934" y="417194"/>
                </a:lnTo>
                <a:lnTo>
                  <a:pt x="424815" y="426719"/>
                </a:lnTo>
                <a:lnTo>
                  <a:pt x="485775" y="431800"/>
                </a:lnTo>
                <a:lnTo>
                  <a:pt x="551180" y="431800"/>
                </a:lnTo>
                <a:lnTo>
                  <a:pt x="622300" y="441960"/>
                </a:lnTo>
                <a:lnTo>
                  <a:pt x="763905" y="441960"/>
                </a:lnTo>
                <a:lnTo>
                  <a:pt x="829944" y="431800"/>
                </a:lnTo>
                <a:lnTo>
                  <a:pt x="895985" y="431800"/>
                </a:lnTo>
                <a:lnTo>
                  <a:pt x="956310" y="426719"/>
                </a:lnTo>
                <a:lnTo>
                  <a:pt x="1012190" y="417194"/>
                </a:lnTo>
                <a:lnTo>
                  <a:pt x="1073150" y="401955"/>
                </a:lnTo>
                <a:lnTo>
                  <a:pt x="1123315" y="38226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47570" y="3451861"/>
            <a:ext cx="1062990" cy="426719"/>
          </a:xfrm>
          <a:custGeom>
            <a:avLst/>
            <a:gdLst/>
            <a:ahLst/>
            <a:cxnLst/>
            <a:rect l="l" t="t" r="r" b="b"/>
            <a:pathLst>
              <a:path w="1062990" h="426719">
                <a:moveTo>
                  <a:pt x="814705" y="417194"/>
                </a:moveTo>
                <a:lnTo>
                  <a:pt x="865505" y="401954"/>
                </a:lnTo>
                <a:lnTo>
                  <a:pt x="906144" y="382269"/>
                </a:lnTo>
                <a:lnTo>
                  <a:pt x="946150" y="361950"/>
                </a:lnTo>
                <a:lnTo>
                  <a:pt x="986789" y="342264"/>
                </a:lnTo>
                <a:lnTo>
                  <a:pt x="1012190" y="317500"/>
                </a:lnTo>
                <a:lnTo>
                  <a:pt x="1037590" y="302894"/>
                </a:lnTo>
                <a:lnTo>
                  <a:pt x="1047750" y="278129"/>
                </a:lnTo>
                <a:lnTo>
                  <a:pt x="1062990" y="252729"/>
                </a:lnTo>
                <a:lnTo>
                  <a:pt x="1062990" y="213359"/>
                </a:lnTo>
                <a:lnTo>
                  <a:pt x="1047750" y="188594"/>
                </a:lnTo>
                <a:lnTo>
                  <a:pt x="1037590" y="163829"/>
                </a:lnTo>
                <a:lnTo>
                  <a:pt x="1012190" y="148589"/>
                </a:lnTo>
                <a:lnTo>
                  <a:pt x="986789" y="123825"/>
                </a:lnTo>
                <a:lnTo>
                  <a:pt x="946150" y="104139"/>
                </a:lnTo>
                <a:lnTo>
                  <a:pt x="906144" y="79375"/>
                </a:lnTo>
                <a:lnTo>
                  <a:pt x="865505" y="64135"/>
                </a:lnTo>
                <a:lnTo>
                  <a:pt x="814705" y="49529"/>
                </a:lnTo>
                <a:lnTo>
                  <a:pt x="754380" y="39369"/>
                </a:lnTo>
                <a:lnTo>
                  <a:pt x="693420" y="24764"/>
                </a:lnTo>
                <a:lnTo>
                  <a:pt x="637540" y="14604"/>
                </a:lnTo>
                <a:lnTo>
                  <a:pt x="577215" y="9525"/>
                </a:lnTo>
                <a:lnTo>
                  <a:pt x="511174" y="9525"/>
                </a:lnTo>
                <a:lnTo>
                  <a:pt x="445135" y="0"/>
                </a:lnTo>
                <a:lnTo>
                  <a:pt x="303530" y="0"/>
                </a:lnTo>
                <a:lnTo>
                  <a:pt x="232410" y="9525"/>
                </a:lnTo>
                <a:lnTo>
                  <a:pt x="167004" y="9525"/>
                </a:lnTo>
                <a:lnTo>
                  <a:pt x="106045" y="14604"/>
                </a:lnTo>
                <a:lnTo>
                  <a:pt x="50164" y="24764"/>
                </a:lnTo>
                <a:lnTo>
                  <a:pt x="0" y="49529"/>
                </a:lnTo>
                <a:lnTo>
                  <a:pt x="50164" y="34289"/>
                </a:lnTo>
                <a:lnTo>
                  <a:pt x="106045" y="24764"/>
                </a:lnTo>
                <a:lnTo>
                  <a:pt x="167004" y="14604"/>
                </a:lnTo>
                <a:lnTo>
                  <a:pt x="232410" y="14604"/>
                </a:lnTo>
                <a:lnTo>
                  <a:pt x="303530" y="9525"/>
                </a:lnTo>
                <a:lnTo>
                  <a:pt x="445135" y="9525"/>
                </a:lnTo>
                <a:lnTo>
                  <a:pt x="511174" y="14604"/>
                </a:lnTo>
                <a:lnTo>
                  <a:pt x="577215" y="14604"/>
                </a:lnTo>
                <a:lnTo>
                  <a:pt x="637540" y="24764"/>
                </a:lnTo>
                <a:lnTo>
                  <a:pt x="693420" y="34289"/>
                </a:lnTo>
                <a:lnTo>
                  <a:pt x="744220" y="49529"/>
                </a:lnTo>
                <a:lnTo>
                  <a:pt x="804545" y="59054"/>
                </a:lnTo>
                <a:lnTo>
                  <a:pt x="855344" y="74294"/>
                </a:lnTo>
                <a:lnTo>
                  <a:pt x="895985" y="88900"/>
                </a:lnTo>
                <a:lnTo>
                  <a:pt x="936625" y="113664"/>
                </a:lnTo>
                <a:lnTo>
                  <a:pt x="981710" y="123825"/>
                </a:lnTo>
                <a:lnTo>
                  <a:pt x="1007110" y="148589"/>
                </a:lnTo>
                <a:lnTo>
                  <a:pt x="1032510" y="163829"/>
                </a:lnTo>
                <a:lnTo>
                  <a:pt x="1037590" y="188594"/>
                </a:lnTo>
                <a:lnTo>
                  <a:pt x="1057910" y="213359"/>
                </a:lnTo>
                <a:lnTo>
                  <a:pt x="1057910" y="252729"/>
                </a:lnTo>
                <a:lnTo>
                  <a:pt x="1037590" y="278129"/>
                </a:lnTo>
                <a:lnTo>
                  <a:pt x="1032510" y="302894"/>
                </a:lnTo>
                <a:lnTo>
                  <a:pt x="1007110" y="317500"/>
                </a:lnTo>
                <a:lnTo>
                  <a:pt x="981710" y="342264"/>
                </a:lnTo>
                <a:lnTo>
                  <a:pt x="936625" y="352425"/>
                </a:lnTo>
                <a:lnTo>
                  <a:pt x="895985" y="377189"/>
                </a:lnTo>
                <a:lnTo>
                  <a:pt x="855344" y="391794"/>
                </a:lnTo>
                <a:lnTo>
                  <a:pt x="804545" y="407034"/>
                </a:lnTo>
                <a:lnTo>
                  <a:pt x="754380" y="426719"/>
                </a:lnTo>
                <a:lnTo>
                  <a:pt x="814705" y="4171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8800" y="3362325"/>
            <a:ext cx="1376680" cy="327660"/>
          </a:xfrm>
          <a:custGeom>
            <a:avLst/>
            <a:gdLst/>
            <a:ahLst/>
            <a:cxnLst/>
            <a:rect l="l" t="t" r="r" b="b"/>
            <a:pathLst>
              <a:path w="1376680" h="327660">
                <a:moveTo>
                  <a:pt x="0" y="327660"/>
                </a:moveTo>
                <a:lnTo>
                  <a:pt x="1376680" y="327660"/>
                </a:lnTo>
                <a:lnTo>
                  <a:pt x="1376680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28800" y="3124200"/>
            <a:ext cx="1376680" cy="456564"/>
          </a:xfrm>
          <a:custGeom>
            <a:avLst/>
            <a:gdLst/>
            <a:ahLst/>
            <a:cxnLst/>
            <a:rect l="l" t="t" r="r" b="b"/>
            <a:pathLst>
              <a:path w="1376680" h="456564">
                <a:moveTo>
                  <a:pt x="1376680" y="227964"/>
                </a:moveTo>
                <a:lnTo>
                  <a:pt x="1374139" y="209550"/>
                </a:lnTo>
                <a:lnTo>
                  <a:pt x="1367789" y="191135"/>
                </a:lnTo>
                <a:lnTo>
                  <a:pt x="1341755" y="156210"/>
                </a:lnTo>
                <a:lnTo>
                  <a:pt x="1299845" y="123189"/>
                </a:lnTo>
                <a:lnTo>
                  <a:pt x="1243965" y="93345"/>
                </a:lnTo>
                <a:lnTo>
                  <a:pt x="1174750" y="66675"/>
                </a:lnTo>
                <a:lnTo>
                  <a:pt x="1136015" y="54610"/>
                </a:lnTo>
                <a:lnTo>
                  <a:pt x="1094740" y="43814"/>
                </a:lnTo>
                <a:lnTo>
                  <a:pt x="1050925" y="33654"/>
                </a:lnTo>
                <a:lnTo>
                  <a:pt x="1004569" y="25400"/>
                </a:lnTo>
                <a:lnTo>
                  <a:pt x="956310" y="17779"/>
                </a:lnTo>
                <a:lnTo>
                  <a:pt x="905510" y="11429"/>
                </a:lnTo>
                <a:lnTo>
                  <a:pt x="853440" y="6350"/>
                </a:lnTo>
                <a:lnTo>
                  <a:pt x="800100" y="2539"/>
                </a:lnTo>
                <a:lnTo>
                  <a:pt x="744855" y="635"/>
                </a:lnTo>
                <a:lnTo>
                  <a:pt x="688340" y="0"/>
                </a:lnTo>
                <a:lnTo>
                  <a:pt x="631825" y="635"/>
                </a:lnTo>
                <a:lnTo>
                  <a:pt x="576580" y="2539"/>
                </a:lnTo>
                <a:lnTo>
                  <a:pt x="522605" y="6350"/>
                </a:lnTo>
                <a:lnTo>
                  <a:pt x="470534" y="11429"/>
                </a:lnTo>
                <a:lnTo>
                  <a:pt x="420370" y="17779"/>
                </a:lnTo>
                <a:lnTo>
                  <a:pt x="371475" y="25400"/>
                </a:lnTo>
                <a:lnTo>
                  <a:pt x="325755" y="33654"/>
                </a:lnTo>
                <a:lnTo>
                  <a:pt x="281305" y="43814"/>
                </a:lnTo>
                <a:lnTo>
                  <a:pt x="240029" y="54610"/>
                </a:lnTo>
                <a:lnTo>
                  <a:pt x="201295" y="66675"/>
                </a:lnTo>
                <a:lnTo>
                  <a:pt x="165100" y="79375"/>
                </a:lnTo>
                <a:lnTo>
                  <a:pt x="102870" y="107950"/>
                </a:lnTo>
                <a:lnTo>
                  <a:pt x="53975" y="139064"/>
                </a:lnTo>
                <a:lnTo>
                  <a:pt x="19685" y="173354"/>
                </a:lnTo>
                <a:lnTo>
                  <a:pt x="1904" y="209550"/>
                </a:lnTo>
                <a:lnTo>
                  <a:pt x="0" y="227964"/>
                </a:lnTo>
                <a:lnTo>
                  <a:pt x="1904" y="247014"/>
                </a:lnTo>
                <a:lnTo>
                  <a:pt x="19685" y="283210"/>
                </a:lnTo>
                <a:lnTo>
                  <a:pt x="53975" y="316864"/>
                </a:lnTo>
                <a:lnTo>
                  <a:pt x="102870" y="348614"/>
                </a:lnTo>
                <a:lnTo>
                  <a:pt x="165100" y="376554"/>
                </a:lnTo>
                <a:lnTo>
                  <a:pt x="201295" y="389889"/>
                </a:lnTo>
                <a:lnTo>
                  <a:pt x="240029" y="401320"/>
                </a:lnTo>
                <a:lnTo>
                  <a:pt x="281305" y="412750"/>
                </a:lnTo>
                <a:lnTo>
                  <a:pt x="325755" y="422275"/>
                </a:lnTo>
                <a:lnTo>
                  <a:pt x="371475" y="431164"/>
                </a:lnTo>
                <a:lnTo>
                  <a:pt x="420370" y="438785"/>
                </a:lnTo>
                <a:lnTo>
                  <a:pt x="470534" y="445135"/>
                </a:lnTo>
                <a:lnTo>
                  <a:pt x="522605" y="450214"/>
                </a:lnTo>
                <a:lnTo>
                  <a:pt x="576580" y="453389"/>
                </a:lnTo>
                <a:lnTo>
                  <a:pt x="631825" y="455929"/>
                </a:lnTo>
                <a:lnTo>
                  <a:pt x="688340" y="456564"/>
                </a:lnTo>
                <a:lnTo>
                  <a:pt x="744855" y="455929"/>
                </a:lnTo>
                <a:lnTo>
                  <a:pt x="800100" y="453389"/>
                </a:lnTo>
                <a:lnTo>
                  <a:pt x="853440" y="450214"/>
                </a:lnTo>
                <a:lnTo>
                  <a:pt x="905510" y="445135"/>
                </a:lnTo>
                <a:lnTo>
                  <a:pt x="956310" y="438785"/>
                </a:lnTo>
                <a:lnTo>
                  <a:pt x="1004569" y="431164"/>
                </a:lnTo>
                <a:lnTo>
                  <a:pt x="1050925" y="422275"/>
                </a:lnTo>
                <a:lnTo>
                  <a:pt x="1094740" y="412750"/>
                </a:lnTo>
                <a:lnTo>
                  <a:pt x="1136015" y="401320"/>
                </a:lnTo>
                <a:lnTo>
                  <a:pt x="1174750" y="389889"/>
                </a:lnTo>
                <a:lnTo>
                  <a:pt x="1210945" y="376554"/>
                </a:lnTo>
                <a:lnTo>
                  <a:pt x="1273175" y="348614"/>
                </a:lnTo>
                <a:lnTo>
                  <a:pt x="1322705" y="316864"/>
                </a:lnTo>
                <a:lnTo>
                  <a:pt x="1356360" y="283210"/>
                </a:lnTo>
                <a:lnTo>
                  <a:pt x="1374139" y="247014"/>
                </a:lnTo>
                <a:lnTo>
                  <a:pt x="1376680" y="2279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28800" y="3124201"/>
            <a:ext cx="1381760" cy="466725"/>
          </a:xfrm>
          <a:custGeom>
            <a:avLst/>
            <a:gdLst/>
            <a:ahLst/>
            <a:cxnLst/>
            <a:rect l="l" t="t" r="r" b="b"/>
            <a:pathLst>
              <a:path w="1381760" h="466725">
                <a:moveTo>
                  <a:pt x="14604" y="278129"/>
                </a:moveTo>
                <a:lnTo>
                  <a:pt x="24764" y="302895"/>
                </a:lnTo>
                <a:lnTo>
                  <a:pt x="50164" y="317500"/>
                </a:lnTo>
                <a:lnTo>
                  <a:pt x="75564" y="342264"/>
                </a:lnTo>
                <a:lnTo>
                  <a:pt x="116204" y="361950"/>
                </a:lnTo>
                <a:lnTo>
                  <a:pt x="156845" y="387350"/>
                </a:lnTo>
                <a:lnTo>
                  <a:pt x="201929" y="401954"/>
                </a:lnTo>
                <a:lnTo>
                  <a:pt x="252729" y="417195"/>
                </a:lnTo>
                <a:lnTo>
                  <a:pt x="308609" y="426720"/>
                </a:lnTo>
                <a:lnTo>
                  <a:pt x="368934" y="441960"/>
                </a:lnTo>
                <a:lnTo>
                  <a:pt x="424815" y="451485"/>
                </a:lnTo>
                <a:lnTo>
                  <a:pt x="485775" y="456564"/>
                </a:lnTo>
                <a:lnTo>
                  <a:pt x="551180" y="456564"/>
                </a:lnTo>
                <a:lnTo>
                  <a:pt x="622300" y="466725"/>
                </a:lnTo>
                <a:lnTo>
                  <a:pt x="763905" y="466725"/>
                </a:lnTo>
                <a:lnTo>
                  <a:pt x="829944" y="456564"/>
                </a:lnTo>
                <a:lnTo>
                  <a:pt x="895985" y="456564"/>
                </a:lnTo>
                <a:lnTo>
                  <a:pt x="956310" y="451485"/>
                </a:lnTo>
                <a:lnTo>
                  <a:pt x="1012190" y="441960"/>
                </a:lnTo>
                <a:lnTo>
                  <a:pt x="1073150" y="426720"/>
                </a:lnTo>
                <a:lnTo>
                  <a:pt x="1123315" y="407035"/>
                </a:lnTo>
                <a:lnTo>
                  <a:pt x="1062990" y="417195"/>
                </a:lnTo>
                <a:lnTo>
                  <a:pt x="1012190" y="431800"/>
                </a:lnTo>
                <a:lnTo>
                  <a:pt x="956310" y="441960"/>
                </a:lnTo>
                <a:lnTo>
                  <a:pt x="895985" y="451485"/>
                </a:lnTo>
                <a:lnTo>
                  <a:pt x="829944" y="451485"/>
                </a:lnTo>
                <a:lnTo>
                  <a:pt x="763905" y="456564"/>
                </a:lnTo>
                <a:lnTo>
                  <a:pt x="622300" y="456564"/>
                </a:lnTo>
                <a:lnTo>
                  <a:pt x="551180" y="451485"/>
                </a:lnTo>
                <a:lnTo>
                  <a:pt x="485775" y="451485"/>
                </a:lnTo>
                <a:lnTo>
                  <a:pt x="424815" y="441960"/>
                </a:lnTo>
                <a:lnTo>
                  <a:pt x="368934" y="431800"/>
                </a:lnTo>
                <a:lnTo>
                  <a:pt x="318770" y="417195"/>
                </a:lnTo>
                <a:lnTo>
                  <a:pt x="257809" y="407035"/>
                </a:lnTo>
                <a:lnTo>
                  <a:pt x="207009" y="391795"/>
                </a:lnTo>
                <a:lnTo>
                  <a:pt x="167004" y="377189"/>
                </a:lnTo>
                <a:lnTo>
                  <a:pt x="126365" y="352425"/>
                </a:lnTo>
                <a:lnTo>
                  <a:pt x="85725" y="342264"/>
                </a:lnTo>
                <a:lnTo>
                  <a:pt x="60325" y="317500"/>
                </a:lnTo>
                <a:lnTo>
                  <a:pt x="34925" y="302895"/>
                </a:lnTo>
                <a:lnTo>
                  <a:pt x="24764" y="278129"/>
                </a:lnTo>
                <a:lnTo>
                  <a:pt x="9525" y="252729"/>
                </a:lnTo>
                <a:lnTo>
                  <a:pt x="9525" y="213360"/>
                </a:lnTo>
                <a:lnTo>
                  <a:pt x="24764" y="188595"/>
                </a:lnTo>
                <a:lnTo>
                  <a:pt x="34925" y="163829"/>
                </a:lnTo>
                <a:lnTo>
                  <a:pt x="60325" y="148589"/>
                </a:lnTo>
                <a:lnTo>
                  <a:pt x="85725" y="123825"/>
                </a:lnTo>
                <a:lnTo>
                  <a:pt x="126365" y="113664"/>
                </a:lnTo>
                <a:lnTo>
                  <a:pt x="167004" y="88900"/>
                </a:lnTo>
                <a:lnTo>
                  <a:pt x="207009" y="74295"/>
                </a:lnTo>
                <a:lnTo>
                  <a:pt x="257809" y="59054"/>
                </a:lnTo>
                <a:lnTo>
                  <a:pt x="318770" y="49529"/>
                </a:lnTo>
                <a:lnTo>
                  <a:pt x="368934" y="34289"/>
                </a:lnTo>
                <a:lnTo>
                  <a:pt x="424815" y="24764"/>
                </a:lnTo>
                <a:lnTo>
                  <a:pt x="485775" y="14604"/>
                </a:lnTo>
                <a:lnTo>
                  <a:pt x="551180" y="14604"/>
                </a:lnTo>
                <a:lnTo>
                  <a:pt x="622300" y="9525"/>
                </a:lnTo>
                <a:lnTo>
                  <a:pt x="763905" y="9525"/>
                </a:lnTo>
                <a:lnTo>
                  <a:pt x="829944" y="14604"/>
                </a:lnTo>
                <a:lnTo>
                  <a:pt x="895985" y="14604"/>
                </a:lnTo>
                <a:lnTo>
                  <a:pt x="956310" y="24764"/>
                </a:lnTo>
                <a:lnTo>
                  <a:pt x="1012190" y="34289"/>
                </a:lnTo>
                <a:lnTo>
                  <a:pt x="1062990" y="49529"/>
                </a:lnTo>
                <a:lnTo>
                  <a:pt x="1123315" y="59054"/>
                </a:lnTo>
                <a:lnTo>
                  <a:pt x="1174115" y="74295"/>
                </a:lnTo>
                <a:lnTo>
                  <a:pt x="1214755" y="88900"/>
                </a:lnTo>
                <a:lnTo>
                  <a:pt x="1255395" y="113664"/>
                </a:lnTo>
                <a:lnTo>
                  <a:pt x="1300480" y="123825"/>
                </a:lnTo>
                <a:lnTo>
                  <a:pt x="1325880" y="148589"/>
                </a:lnTo>
                <a:lnTo>
                  <a:pt x="1351280" y="163829"/>
                </a:lnTo>
                <a:lnTo>
                  <a:pt x="1356360" y="188595"/>
                </a:lnTo>
                <a:lnTo>
                  <a:pt x="1376680" y="213360"/>
                </a:lnTo>
                <a:lnTo>
                  <a:pt x="1376680" y="252729"/>
                </a:lnTo>
                <a:lnTo>
                  <a:pt x="1366520" y="278129"/>
                </a:lnTo>
                <a:lnTo>
                  <a:pt x="1381760" y="252729"/>
                </a:lnTo>
                <a:lnTo>
                  <a:pt x="1381760" y="213360"/>
                </a:lnTo>
                <a:lnTo>
                  <a:pt x="1366520" y="188595"/>
                </a:lnTo>
                <a:lnTo>
                  <a:pt x="1356360" y="163829"/>
                </a:lnTo>
                <a:lnTo>
                  <a:pt x="1330960" y="148589"/>
                </a:lnTo>
                <a:lnTo>
                  <a:pt x="1305560" y="123825"/>
                </a:lnTo>
                <a:lnTo>
                  <a:pt x="1264920" y="104139"/>
                </a:lnTo>
                <a:lnTo>
                  <a:pt x="1224915" y="79375"/>
                </a:lnTo>
                <a:lnTo>
                  <a:pt x="1184275" y="64135"/>
                </a:lnTo>
                <a:lnTo>
                  <a:pt x="1133475" y="49529"/>
                </a:lnTo>
                <a:lnTo>
                  <a:pt x="1073150" y="39370"/>
                </a:lnTo>
                <a:lnTo>
                  <a:pt x="1012190" y="24764"/>
                </a:lnTo>
                <a:lnTo>
                  <a:pt x="956310" y="14604"/>
                </a:lnTo>
                <a:lnTo>
                  <a:pt x="895985" y="9525"/>
                </a:lnTo>
                <a:lnTo>
                  <a:pt x="829944" y="9525"/>
                </a:lnTo>
                <a:lnTo>
                  <a:pt x="763905" y="0"/>
                </a:lnTo>
                <a:lnTo>
                  <a:pt x="622300" y="0"/>
                </a:lnTo>
                <a:lnTo>
                  <a:pt x="551180" y="9525"/>
                </a:lnTo>
                <a:lnTo>
                  <a:pt x="485775" y="9525"/>
                </a:lnTo>
                <a:lnTo>
                  <a:pt x="424815" y="14604"/>
                </a:lnTo>
                <a:lnTo>
                  <a:pt x="368934" y="24764"/>
                </a:lnTo>
                <a:lnTo>
                  <a:pt x="308609" y="39370"/>
                </a:lnTo>
                <a:lnTo>
                  <a:pt x="252729" y="49529"/>
                </a:lnTo>
                <a:lnTo>
                  <a:pt x="201929" y="64135"/>
                </a:lnTo>
                <a:lnTo>
                  <a:pt x="156845" y="79375"/>
                </a:lnTo>
                <a:lnTo>
                  <a:pt x="116204" y="104139"/>
                </a:lnTo>
                <a:lnTo>
                  <a:pt x="75564" y="123825"/>
                </a:lnTo>
                <a:lnTo>
                  <a:pt x="50164" y="148589"/>
                </a:lnTo>
                <a:lnTo>
                  <a:pt x="24764" y="163829"/>
                </a:lnTo>
                <a:lnTo>
                  <a:pt x="14604" y="188595"/>
                </a:lnTo>
                <a:lnTo>
                  <a:pt x="0" y="213360"/>
                </a:lnTo>
                <a:lnTo>
                  <a:pt x="0" y="252729"/>
                </a:lnTo>
                <a:lnTo>
                  <a:pt x="14604" y="27812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01950" y="3376929"/>
            <a:ext cx="303530" cy="173990"/>
          </a:xfrm>
          <a:custGeom>
            <a:avLst/>
            <a:gdLst/>
            <a:ahLst/>
            <a:cxnLst/>
            <a:rect l="l" t="t" r="r" b="b"/>
            <a:pathLst>
              <a:path w="303530" h="173990">
                <a:moveTo>
                  <a:pt x="50165" y="154305"/>
                </a:moveTo>
                <a:lnTo>
                  <a:pt x="0" y="173990"/>
                </a:lnTo>
                <a:lnTo>
                  <a:pt x="60325" y="164465"/>
                </a:lnTo>
                <a:lnTo>
                  <a:pt x="111125" y="149225"/>
                </a:lnTo>
                <a:lnTo>
                  <a:pt x="151765" y="134620"/>
                </a:lnTo>
                <a:lnTo>
                  <a:pt x="191769" y="109220"/>
                </a:lnTo>
                <a:lnTo>
                  <a:pt x="232409" y="89535"/>
                </a:lnTo>
                <a:lnTo>
                  <a:pt x="257810" y="64770"/>
                </a:lnTo>
                <a:lnTo>
                  <a:pt x="283210" y="50165"/>
                </a:lnTo>
                <a:lnTo>
                  <a:pt x="293369" y="25400"/>
                </a:lnTo>
                <a:lnTo>
                  <a:pt x="303530" y="0"/>
                </a:lnTo>
                <a:lnTo>
                  <a:pt x="283210" y="25400"/>
                </a:lnTo>
                <a:lnTo>
                  <a:pt x="278130" y="50165"/>
                </a:lnTo>
                <a:lnTo>
                  <a:pt x="252730" y="64770"/>
                </a:lnTo>
                <a:lnTo>
                  <a:pt x="227330" y="89535"/>
                </a:lnTo>
                <a:lnTo>
                  <a:pt x="182244" y="99695"/>
                </a:lnTo>
                <a:lnTo>
                  <a:pt x="141605" y="124460"/>
                </a:lnTo>
                <a:lnTo>
                  <a:pt x="100965" y="139065"/>
                </a:lnTo>
                <a:lnTo>
                  <a:pt x="50165" y="15430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32380" y="3188336"/>
            <a:ext cx="455294" cy="148589"/>
          </a:xfrm>
          <a:custGeom>
            <a:avLst/>
            <a:gdLst/>
            <a:ahLst/>
            <a:cxnLst/>
            <a:rect l="l" t="t" r="r" b="b"/>
            <a:pathLst>
              <a:path w="455294" h="148589">
                <a:moveTo>
                  <a:pt x="0" y="113664"/>
                </a:moveTo>
                <a:lnTo>
                  <a:pt x="100964" y="148589"/>
                </a:lnTo>
                <a:lnTo>
                  <a:pt x="344169" y="49529"/>
                </a:lnTo>
                <a:lnTo>
                  <a:pt x="455294" y="83819"/>
                </a:lnTo>
                <a:lnTo>
                  <a:pt x="394334" y="0"/>
                </a:lnTo>
                <a:lnTo>
                  <a:pt x="111125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32380" y="3188336"/>
            <a:ext cx="455294" cy="148589"/>
          </a:xfrm>
          <a:custGeom>
            <a:avLst/>
            <a:gdLst/>
            <a:ahLst/>
            <a:cxnLst/>
            <a:rect l="l" t="t" r="r" b="b"/>
            <a:pathLst>
              <a:path w="455294" h="148589">
                <a:moveTo>
                  <a:pt x="0" y="113664"/>
                </a:moveTo>
                <a:lnTo>
                  <a:pt x="100964" y="148589"/>
                </a:lnTo>
                <a:lnTo>
                  <a:pt x="344169" y="49529"/>
                </a:lnTo>
                <a:lnTo>
                  <a:pt x="455294" y="83819"/>
                </a:lnTo>
                <a:lnTo>
                  <a:pt x="394334" y="0"/>
                </a:lnTo>
                <a:lnTo>
                  <a:pt x="111125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35810" y="3362325"/>
            <a:ext cx="455295" cy="153670"/>
          </a:xfrm>
          <a:custGeom>
            <a:avLst/>
            <a:gdLst/>
            <a:ahLst/>
            <a:cxnLst/>
            <a:rect l="l" t="t" r="r" b="b"/>
            <a:pathLst>
              <a:path w="455295" h="153670">
                <a:moveTo>
                  <a:pt x="60325" y="153670"/>
                </a:moveTo>
                <a:lnTo>
                  <a:pt x="354330" y="153670"/>
                </a:lnTo>
                <a:lnTo>
                  <a:pt x="227330" y="123825"/>
                </a:lnTo>
                <a:lnTo>
                  <a:pt x="455295" y="29210"/>
                </a:lnTo>
                <a:lnTo>
                  <a:pt x="354330" y="0"/>
                </a:lnTo>
                <a:lnTo>
                  <a:pt x="121285" y="99060"/>
                </a:lnTo>
                <a:lnTo>
                  <a:pt x="0" y="64135"/>
                </a:lnTo>
                <a:lnTo>
                  <a:pt x="60325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35810" y="3362325"/>
            <a:ext cx="455295" cy="153670"/>
          </a:xfrm>
          <a:custGeom>
            <a:avLst/>
            <a:gdLst/>
            <a:ahLst/>
            <a:cxnLst/>
            <a:rect l="l" t="t" r="r" b="b"/>
            <a:pathLst>
              <a:path w="455295" h="153670">
                <a:moveTo>
                  <a:pt x="60325" y="153670"/>
                </a:moveTo>
                <a:lnTo>
                  <a:pt x="354330" y="153670"/>
                </a:lnTo>
                <a:lnTo>
                  <a:pt x="227330" y="123825"/>
                </a:lnTo>
                <a:lnTo>
                  <a:pt x="455295" y="29210"/>
                </a:lnTo>
                <a:lnTo>
                  <a:pt x="354330" y="0"/>
                </a:lnTo>
                <a:lnTo>
                  <a:pt x="121285" y="99060"/>
                </a:lnTo>
                <a:lnTo>
                  <a:pt x="0" y="64135"/>
                </a:lnTo>
                <a:lnTo>
                  <a:pt x="60325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61211" y="3183254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30" y="118745"/>
                </a:moveTo>
                <a:lnTo>
                  <a:pt x="111125" y="143510"/>
                </a:lnTo>
                <a:lnTo>
                  <a:pt x="394334" y="143510"/>
                </a:lnTo>
                <a:lnTo>
                  <a:pt x="455295" y="64135"/>
                </a:lnTo>
                <a:lnTo>
                  <a:pt x="344170" y="88900"/>
                </a:lnTo>
                <a:lnTo>
                  <a:pt x="100965" y="0"/>
                </a:lnTo>
                <a:lnTo>
                  <a:pt x="0" y="29210"/>
                </a:lnTo>
                <a:lnTo>
                  <a:pt x="227330" y="11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61211" y="3183254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30" y="118745"/>
                </a:moveTo>
                <a:lnTo>
                  <a:pt x="111125" y="143510"/>
                </a:lnTo>
                <a:lnTo>
                  <a:pt x="394334" y="143510"/>
                </a:lnTo>
                <a:lnTo>
                  <a:pt x="455295" y="64135"/>
                </a:lnTo>
                <a:lnTo>
                  <a:pt x="344170" y="88900"/>
                </a:lnTo>
                <a:lnTo>
                  <a:pt x="100965" y="0"/>
                </a:lnTo>
                <a:lnTo>
                  <a:pt x="0" y="29210"/>
                </a:lnTo>
                <a:lnTo>
                  <a:pt x="227330" y="11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7141" y="3377566"/>
            <a:ext cx="450215" cy="148589"/>
          </a:xfrm>
          <a:custGeom>
            <a:avLst/>
            <a:gdLst/>
            <a:ahLst/>
            <a:cxnLst/>
            <a:rect l="l" t="t" r="r" b="b"/>
            <a:pathLst>
              <a:path w="450215" h="148589">
                <a:moveTo>
                  <a:pt x="227329" y="24764"/>
                </a:moveTo>
                <a:lnTo>
                  <a:pt x="349250" y="0"/>
                </a:lnTo>
                <a:lnTo>
                  <a:pt x="55244" y="0"/>
                </a:lnTo>
                <a:lnTo>
                  <a:pt x="0" y="83820"/>
                </a:lnTo>
                <a:lnTo>
                  <a:pt x="116204" y="49530"/>
                </a:lnTo>
                <a:lnTo>
                  <a:pt x="349250" y="148589"/>
                </a:lnTo>
                <a:lnTo>
                  <a:pt x="450215" y="113664"/>
                </a:lnTo>
                <a:lnTo>
                  <a:pt x="227329" y="24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7141" y="3377566"/>
            <a:ext cx="450215" cy="148589"/>
          </a:xfrm>
          <a:custGeom>
            <a:avLst/>
            <a:gdLst/>
            <a:ahLst/>
            <a:cxnLst/>
            <a:rect l="l" t="t" r="r" b="b"/>
            <a:pathLst>
              <a:path w="450215" h="148589">
                <a:moveTo>
                  <a:pt x="227329" y="24764"/>
                </a:moveTo>
                <a:lnTo>
                  <a:pt x="349250" y="0"/>
                </a:lnTo>
                <a:lnTo>
                  <a:pt x="55244" y="0"/>
                </a:lnTo>
                <a:lnTo>
                  <a:pt x="0" y="83820"/>
                </a:lnTo>
                <a:lnTo>
                  <a:pt x="116204" y="49530"/>
                </a:lnTo>
                <a:lnTo>
                  <a:pt x="349250" y="148589"/>
                </a:lnTo>
                <a:lnTo>
                  <a:pt x="450215" y="113664"/>
                </a:lnTo>
                <a:lnTo>
                  <a:pt x="227329" y="24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2541" y="3198496"/>
            <a:ext cx="450215" cy="148589"/>
          </a:xfrm>
          <a:custGeom>
            <a:avLst/>
            <a:gdLst/>
            <a:ahLst/>
            <a:cxnLst/>
            <a:rect l="l" t="t" r="r" b="b"/>
            <a:pathLst>
              <a:path w="450215" h="148589">
                <a:moveTo>
                  <a:pt x="0" y="113664"/>
                </a:moveTo>
                <a:lnTo>
                  <a:pt x="100965" y="148589"/>
                </a:lnTo>
                <a:lnTo>
                  <a:pt x="344169" y="49529"/>
                </a:lnTo>
                <a:lnTo>
                  <a:pt x="450215" y="79375"/>
                </a:lnTo>
                <a:lnTo>
                  <a:pt x="394334" y="0"/>
                </a:lnTo>
                <a:lnTo>
                  <a:pt x="106044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2541" y="3198496"/>
            <a:ext cx="450215" cy="148589"/>
          </a:xfrm>
          <a:custGeom>
            <a:avLst/>
            <a:gdLst/>
            <a:ahLst/>
            <a:cxnLst/>
            <a:rect l="l" t="t" r="r" b="b"/>
            <a:pathLst>
              <a:path w="450215" h="148589">
                <a:moveTo>
                  <a:pt x="0" y="113664"/>
                </a:moveTo>
                <a:lnTo>
                  <a:pt x="100965" y="148589"/>
                </a:lnTo>
                <a:lnTo>
                  <a:pt x="344169" y="49529"/>
                </a:lnTo>
                <a:lnTo>
                  <a:pt x="450215" y="79375"/>
                </a:lnTo>
                <a:lnTo>
                  <a:pt x="394334" y="0"/>
                </a:lnTo>
                <a:lnTo>
                  <a:pt x="106044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45971" y="3367404"/>
            <a:ext cx="455295" cy="158750"/>
          </a:xfrm>
          <a:custGeom>
            <a:avLst/>
            <a:gdLst/>
            <a:ahLst/>
            <a:cxnLst/>
            <a:rect l="l" t="t" r="r" b="b"/>
            <a:pathLst>
              <a:path w="455295" h="158750">
                <a:moveTo>
                  <a:pt x="60325" y="158750"/>
                </a:moveTo>
                <a:lnTo>
                  <a:pt x="354330" y="158750"/>
                </a:lnTo>
                <a:lnTo>
                  <a:pt x="227329" y="123825"/>
                </a:lnTo>
                <a:lnTo>
                  <a:pt x="455295" y="34290"/>
                </a:lnTo>
                <a:lnTo>
                  <a:pt x="354330" y="0"/>
                </a:lnTo>
                <a:lnTo>
                  <a:pt x="116204" y="99060"/>
                </a:lnTo>
                <a:lnTo>
                  <a:pt x="0" y="69215"/>
                </a:lnTo>
                <a:lnTo>
                  <a:pt x="60325" y="15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45971" y="3367404"/>
            <a:ext cx="455295" cy="158750"/>
          </a:xfrm>
          <a:custGeom>
            <a:avLst/>
            <a:gdLst/>
            <a:ahLst/>
            <a:cxnLst/>
            <a:rect l="l" t="t" r="r" b="b"/>
            <a:pathLst>
              <a:path w="455295" h="158750">
                <a:moveTo>
                  <a:pt x="60325" y="158750"/>
                </a:moveTo>
                <a:lnTo>
                  <a:pt x="354330" y="158750"/>
                </a:lnTo>
                <a:lnTo>
                  <a:pt x="227329" y="123825"/>
                </a:lnTo>
                <a:lnTo>
                  <a:pt x="455295" y="34290"/>
                </a:lnTo>
                <a:lnTo>
                  <a:pt x="354330" y="0"/>
                </a:lnTo>
                <a:lnTo>
                  <a:pt x="116204" y="99060"/>
                </a:lnTo>
                <a:lnTo>
                  <a:pt x="0" y="69215"/>
                </a:lnTo>
                <a:lnTo>
                  <a:pt x="60325" y="15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71370" y="318833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227329" y="123825"/>
                </a:moveTo>
                <a:lnTo>
                  <a:pt x="111125" y="148589"/>
                </a:lnTo>
                <a:lnTo>
                  <a:pt x="394335" y="148589"/>
                </a:lnTo>
                <a:lnTo>
                  <a:pt x="450214" y="64135"/>
                </a:lnTo>
                <a:lnTo>
                  <a:pt x="344170" y="88900"/>
                </a:lnTo>
                <a:lnTo>
                  <a:pt x="100964" y="0"/>
                </a:lnTo>
                <a:lnTo>
                  <a:pt x="0" y="34289"/>
                </a:lnTo>
                <a:lnTo>
                  <a:pt x="227329" y="1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71370" y="318833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227329" y="123825"/>
                </a:moveTo>
                <a:lnTo>
                  <a:pt x="111125" y="148589"/>
                </a:lnTo>
                <a:lnTo>
                  <a:pt x="394335" y="148589"/>
                </a:lnTo>
                <a:lnTo>
                  <a:pt x="450214" y="64135"/>
                </a:lnTo>
                <a:lnTo>
                  <a:pt x="344170" y="88900"/>
                </a:lnTo>
                <a:lnTo>
                  <a:pt x="100964" y="0"/>
                </a:lnTo>
                <a:lnTo>
                  <a:pt x="0" y="34289"/>
                </a:lnTo>
                <a:lnTo>
                  <a:pt x="227329" y="1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22220" y="3387090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30" y="24764"/>
                </a:moveTo>
                <a:lnTo>
                  <a:pt x="354330" y="0"/>
                </a:lnTo>
                <a:lnTo>
                  <a:pt x="60325" y="0"/>
                </a:lnTo>
                <a:lnTo>
                  <a:pt x="0" y="79375"/>
                </a:lnTo>
                <a:lnTo>
                  <a:pt x="121285" y="49530"/>
                </a:lnTo>
                <a:lnTo>
                  <a:pt x="354330" y="143510"/>
                </a:lnTo>
                <a:lnTo>
                  <a:pt x="455295" y="113664"/>
                </a:lnTo>
                <a:lnTo>
                  <a:pt x="227330" y="24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22220" y="3387090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30" y="24764"/>
                </a:moveTo>
                <a:lnTo>
                  <a:pt x="354330" y="0"/>
                </a:lnTo>
                <a:lnTo>
                  <a:pt x="60325" y="0"/>
                </a:lnTo>
                <a:lnTo>
                  <a:pt x="0" y="79375"/>
                </a:lnTo>
                <a:lnTo>
                  <a:pt x="121285" y="49530"/>
                </a:lnTo>
                <a:lnTo>
                  <a:pt x="354330" y="143510"/>
                </a:lnTo>
                <a:lnTo>
                  <a:pt x="455295" y="113664"/>
                </a:lnTo>
                <a:lnTo>
                  <a:pt x="227330" y="24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28800" y="3024504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506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05480" y="3024504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506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71800" y="2811146"/>
            <a:ext cx="2286000" cy="625475"/>
          </a:xfrm>
          <a:custGeom>
            <a:avLst/>
            <a:gdLst/>
            <a:ahLst/>
            <a:cxnLst/>
            <a:rect l="l" t="t" r="r" b="b"/>
            <a:pathLst>
              <a:path w="2286000" h="625475">
                <a:moveTo>
                  <a:pt x="0" y="625475"/>
                </a:moveTo>
                <a:lnTo>
                  <a:pt x="2286000" y="0"/>
                </a:lnTo>
              </a:path>
            </a:pathLst>
          </a:custGeom>
          <a:ln w="190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39201" y="3451860"/>
            <a:ext cx="1376679" cy="456564"/>
          </a:xfrm>
          <a:custGeom>
            <a:avLst/>
            <a:gdLst/>
            <a:ahLst/>
            <a:cxnLst/>
            <a:rect l="l" t="t" r="r" b="b"/>
            <a:pathLst>
              <a:path w="1376679" h="456564">
                <a:moveTo>
                  <a:pt x="1376679" y="227964"/>
                </a:moveTo>
                <a:lnTo>
                  <a:pt x="1374140" y="209550"/>
                </a:lnTo>
                <a:lnTo>
                  <a:pt x="1367790" y="191134"/>
                </a:lnTo>
                <a:lnTo>
                  <a:pt x="1341754" y="156209"/>
                </a:lnTo>
                <a:lnTo>
                  <a:pt x="1299845" y="123189"/>
                </a:lnTo>
                <a:lnTo>
                  <a:pt x="1243965" y="93344"/>
                </a:lnTo>
                <a:lnTo>
                  <a:pt x="1174750" y="66675"/>
                </a:lnTo>
                <a:lnTo>
                  <a:pt x="1136015" y="54610"/>
                </a:lnTo>
                <a:lnTo>
                  <a:pt x="1094740" y="43814"/>
                </a:lnTo>
                <a:lnTo>
                  <a:pt x="1050925" y="33654"/>
                </a:lnTo>
                <a:lnTo>
                  <a:pt x="1004570" y="25400"/>
                </a:lnTo>
                <a:lnTo>
                  <a:pt x="956309" y="17779"/>
                </a:lnTo>
                <a:lnTo>
                  <a:pt x="905509" y="11429"/>
                </a:lnTo>
                <a:lnTo>
                  <a:pt x="853440" y="6350"/>
                </a:lnTo>
                <a:lnTo>
                  <a:pt x="800100" y="2539"/>
                </a:lnTo>
                <a:lnTo>
                  <a:pt x="744854" y="635"/>
                </a:lnTo>
                <a:lnTo>
                  <a:pt x="688340" y="0"/>
                </a:lnTo>
                <a:lnTo>
                  <a:pt x="631825" y="635"/>
                </a:lnTo>
                <a:lnTo>
                  <a:pt x="576579" y="2539"/>
                </a:lnTo>
                <a:lnTo>
                  <a:pt x="522604" y="6350"/>
                </a:lnTo>
                <a:lnTo>
                  <a:pt x="470534" y="11429"/>
                </a:lnTo>
                <a:lnTo>
                  <a:pt x="420370" y="17779"/>
                </a:lnTo>
                <a:lnTo>
                  <a:pt x="371475" y="25400"/>
                </a:lnTo>
                <a:lnTo>
                  <a:pt x="325754" y="33654"/>
                </a:lnTo>
                <a:lnTo>
                  <a:pt x="281304" y="43814"/>
                </a:lnTo>
                <a:lnTo>
                  <a:pt x="240029" y="54610"/>
                </a:lnTo>
                <a:lnTo>
                  <a:pt x="201295" y="66675"/>
                </a:lnTo>
                <a:lnTo>
                  <a:pt x="165100" y="79375"/>
                </a:lnTo>
                <a:lnTo>
                  <a:pt x="102870" y="107950"/>
                </a:lnTo>
                <a:lnTo>
                  <a:pt x="53975" y="139064"/>
                </a:lnTo>
                <a:lnTo>
                  <a:pt x="19684" y="173354"/>
                </a:lnTo>
                <a:lnTo>
                  <a:pt x="1904" y="209550"/>
                </a:lnTo>
                <a:lnTo>
                  <a:pt x="0" y="227964"/>
                </a:lnTo>
                <a:lnTo>
                  <a:pt x="1904" y="247014"/>
                </a:lnTo>
                <a:lnTo>
                  <a:pt x="19684" y="283209"/>
                </a:lnTo>
                <a:lnTo>
                  <a:pt x="53975" y="316864"/>
                </a:lnTo>
                <a:lnTo>
                  <a:pt x="102870" y="348614"/>
                </a:lnTo>
                <a:lnTo>
                  <a:pt x="165100" y="376554"/>
                </a:lnTo>
                <a:lnTo>
                  <a:pt x="201295" y="389889"/>
                </a:lnTo>
                <a:lnTo>
                  <a:pt x="240029" y="401319"/>
                </a:lnTo>
                <a:lnTo>
                  <a:pt x="281304" y="412750"/>
                </a:lnTo>
                <a:lnTo>
                  <a:pt x="325754" y="422275"/>
                </a:lnTo>
                <a:lnTo>
                  <a:pt x="371475" y="431164"/>
                </a:lnTo>
                <a:lnTo>
                  <a:pt x="420370" y="438784"/>
                </a:lnTo>
                <a:lnTo>
                  <a:pt x="470534" y="445134"/>
                </a:lnTo>
                <a:lnTo>
                  <a:pt x="522604" y="450214"/>
                </a:lnTo>
                <a:lnTo>
                  <a:pt x="576579" y="453389"/>
                </a:lnTo>
                <a:lnTo>
                  <a:pt x="631825" y="455929"/>
                </a:lnTo>
                <a:lnTo>
                  <a:pt x="688340" y="456564"/>
                </a:lnTo>
                <a:lnTo>
                  <a:pt x="744854" y="455929"/>
                </a:lnTo>
                <a:lnTo>
                  <a:pt x="800100" y="453389"/>
                </a:lnTo>
                <a:lnTo>
                  <a:pt x="853440" y="450214"/>
                </a:lnTo>
                <a:lnTo>
                  <a:pt x="905509" y="445134"/>
                </a:lnTo>
                <a:lnTo>
                  <a:pt x="956309" y="438784"/>
                </a:lnTo>
                <a:lnTo>
                  <a:pt x="1004570" y="431164"/>
                </a:lnTo>
                <a:lnTo>
                  <a:pt x="1050925" y="422275"/>
                </a:lnTo>
                <a:lnTo>
                  <a:pt x="1094740" y="412750"/>
                </a:lnTo>
                <a:lnTo>
                  <a:pt x="1136015" y="401319"/>
                </a:lnTo>
                <a:lnTo>
                  <a:pt x="1174750" y="389889"/>
                </a:lnTo>
                <a:lnTo>
                  <a:pt x="1210945" y="376554"/>
                </a:lnTo>
                <a:lnTo>
                  <a:pt x="1273175" y="348614"/>
                </a:lnTo>
                <a:lnTo>
                  <a:pt x="1322704" y="316864"/>
                </a:lnTo>
                <a:lnTo>
                  <a:pt x="1356359" y="283209"/>
                </a:lnTo>
                <a:lnTo>
                  <a:pt x="1374140" y="247014"/>
                </a:lnTo>
                <a:lnTo>
                  <a:pt x="1376679" y="2279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39201" y="3476625"/>
            <a:ext cx="1123315" cy="441960"/>
          </a:xfrm>
          <a:custGeom>
            <a:avLst/>
            <a:gdLst/>
            <a:ahLst/>
            <a:cxnLst/>
            <a:rect l="l" t="t" r="r" b="b"/>
            <a:pathLst>
              <a:path w="1123315" h="441960">
                <a:moveTo>
                  <a:pt x="1123315" y="382269"/>
                </a:moveTo>
                <a:lnTo>
                  <a:pt x="1062990" y="392430"/>
                </a:lnTo>
                <a:lnTo>
                  <a:pt x="1012190" y="407035"/>
                </a:lnTo>
                <a:lnTo>
                  <a:pt x="956309" y="417194"/>
                </a:lnTo>
                <a:lnTo>
                  <a:pt x="895984" y="426719"/>
                </a:lnTo>
                <a:lnTo>
                  <a:pt x="829945" y="426719"/>
                </a:lnTo>
                <a:lnTo>
                  <a:pt x="763904" y="431800"/>
                </a:lnTo>
                <a:lnTo>
                  <a:pt x="622300" y="431800"/>
                </a:lnTo>
                <a:lnTo>
                  <a:pt x="551179" y="426719"/>
                </a:lnTo>
                <a:lnTo>
                  <a:pt x="485775" y="426719"/>
                </a:lnTo>
                <a:lnTo>
                  <a:pt x="424815" y="417194"/>
                </a:lnTo>
                <a:lnTo>
                  <a:pt x="368934" y="407035"/>
                </a:lnTo>
                <a:lnTo>
                  <a:pt x="318770" y="392430"/>
                </a:lnTo>
                <a:lnTo>
                  <a:pt x="257809" y="382269"/>
                </a:lnTo>
                <a:lnTo>
                  <a:pt x="207009" y="367030"/>
                </a:lnTo>
                <a:lnTo>
                  <a:pt x="167004" y="352425"/>
                </a:lnTo>
                <a:lnTo>
                  <a:pt x="126365" y="327660"/>
                </a:lnTo>
                <a:lnTo>
                  <a:pt x="85725" y="317500"/>
                </a:lnTo>
                <a:lnTo>
                  <a:pt x="60325" y="292735"/>
                </a:lnTo>
                <a:lnTo>
                  <a:pt x="34925" y="278130"/>
                </a:lnTo>
                <a:lnTo>
                  <a:pt x="24765" y="253364"/>
                </a:lnTo>
                <a:lnTo>
                  <a:pt x="9525" y="227964"/>
                </a:lnTo>
                <a:lnTo>
                  <a:pt x="9525" y="188594"/>
                </a:lnTo>
                <a:lnTo>
                  <a:pt x="24765" y="163830"/>
                </a:lnTo>
                <a:lnTo>
                  <a:pt x="34925" y="139064"/>
                </a:lnTo>
                <a:lnTo>
                  <a:pt x="60325" y="123825"/>
                </a:lnTo>
                <a:lnTo>
                  <a:pt x="85725" y="99060"/>
                </a:lnTo>
                <a:lnTo>
                  <a:pt x="126365" y="88900"/>
                </a:lnTo>
                <a:lnTo>
                  <a:pt x="167004" y="64135"/>
                </a:lnTo>
                <a:lnTo>
                  <a:pt x="207009" y="49529"/>
                </a:lnTo>
                <a:lnTo>
                  <a:pt x="257809" y="34289"/>
                </a:lnTo>
                <a:lnTo>
                  <a:pt x="318770" y="24764"/>
                </a:lnTo>
                <a:lnTo>
                  <a:pt x="368934" y="0"/>
                </a:lnTo>
                <a:lnTo>
                  <a:pt x="308609" y="14604"/>
                </a:lnTo>
                <a:lnTo>
                  <a:pt x="252729" y="24764"/>
                </a:lnTo>
                <a:lnTo>
                  <a:pt x="201929" y="39370"/>
                </a:lnTo>
                <a:lnTo>
                  <a:pt x="156845" y="54610"/>
                </a:lnTo>
                <a:lnTo>
                  <a:pt x="116204" y="79375"/>
                </a:lnTo>
                <a:lnTo>
                  <a:pt x="75565" y="99060"/>
                </a:lnTo>
                <a:lnTo>
                  <a:pt x="50165" y="123825"/>
                </a:lnTo>
                <a:lnTo>
                  <a:pt x="24765" y="139064"/>
                </a:lnTo>
                <a:lnTo>
                  <a:pt x="14604" y="163830"/>
                </a:lnTo>
                <a:lnTo>
                  <a:pt x="0" y="188594"/>
                </a:lnTo>
                <a:lnTo>
                  <a:pt x="0" y="227964"/>
                </a:lnTo>
                <a:lnTo>
                  <a:pt x="14604" y="253364"/>
                </a:lnTo>
                <a:lnTo>
                  <a:pt x="24765" y="278130"/>
                </a:lnTo>
                <a:lnTo>
                  <a:pt x="50165" y="292735"/>
                </a:lnTo>
                <a:lnTo>
                  <a:pt x="75565" y="317500"/>
                </a:lnTo>
                <a:lnTo>
                  <a:pt x="116204" y="337185"/>
                </a:lnTo>
                <a:lnTo>
                  <a:pt x="156845" y="357505"/>
                </a:lnTo>
                <a:lnTo>
                  <a:pt x="201929" y="377189"/>
                </a:lnTo>
                <a:lnTo>
                  <a:pt x="252729" y="392430"/>
                </a:lnTo>
                <a:lnTo>
                  <a:pt x="308609" y="401955"/>
                </a:lnTo>
                <a:lnTo>
                  <a:pt x="368934" y="417194"/>
                </a:lnTo>
                <a:lnTo>
                  <a:pt x="424815" y="426719"/>
                </a:lnTo>
                <a:lnTo>
                  <a:pt x="485775" y="431800"/>
                </a:lnTo>
                <a:lnTo>
                  <a:pt x="551179" y="431800"/>
                </a:lnTo>
                <a:lnTo>
                  <a:pt x="622300" y="441960"/>
                </a:lnTo>
                <a:lnTo>
                  <a:pt x="763904" y="441960"/>
                </a:lnTo>
                <a:lnTo>
                  <a:pt x="829945" y="431800"/>
                </a:lnTo>
                <a:lnTo>
                  <a:pt x="895984" y="431800"/>
                </a:lnTo>
                <a:lnTo>
                  <a:pt x="956309" y="426719"/>
                </a:lnTo>
                <a:lnTo>
                  <a:pt x="1012190" y="417194"/>
                </a:lnTo>
                <a:lnTo>
                  <a:pt x="1073150" y="401955"/>
                </a:lnTo>
                <a:lnTo>
                  <a:pt x="1123315" y="38226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57971" y="3451861"/>
            <a:ext cx="1062989" cy="426719"/>
          </a:xfrm>
          <a:custGeom>
            <a:avLst/>
            <a:gdLst/>
            <a:ahLst/>
            <a:cxnLst/>
            <a:rect l="l" t="t" r="r" b="b"/>
            <a:pathLst>
              <a:path w="1062989" h="426719">
                <a:moveTo>
                  <a:pt x="0" y="49529"/>
                </a:moveTo>
                <a:lnTo>
                  <a:pt x="50164" y="34289"/>
                </a:lnTo>
                <a:lnTo>
                  <a:pt x="106045" y="24764"/>
                </a:lnTo>
                <a:lnTo>
                  <a:pt x="167004" y="14604"/>
                </a:lnTo>
                <a:lnTo>
                  <a:pt x="232409" y="14604"/>
                </a:lnTo>
                <a:lnTo>
                  <a:pt x="303529" y="9525"/>
                </a:lnTo>
                <a:lnTo>
                  <a:pt x="445134" y="9525"/>
                </a:lnTo>
                <a:lnTo>
                  <a:pt x="511175" y="14604"/>
                </a:lnTo>
                <a:lnTo>
                  <a:pt x="577214" y="14604"/>
                </a:lnTo>
                <a:lnTo>
                  <a:pt x="637539" y="24764"/>
                </a:lnTo>
                <a:lnTo>
                  <a:pt x="693420" y="34289"/>
                </a:lnTo>
                <a:lnTo>
                  <a:pt x="744220" y="49529"/>
                </a:lnTo>
                <a:lnTo>
                  <a:pt x="804545" y="59054"/>
                </a:lnTo>
                <a:lnTo>
                  <a:pt x="855345" y="74294"/>
                </a:lnTo>
                <a:lnTo>
                  <a:pt x="895984" y="88900"/>
                </a:lnTo>
                <a:lnTo>
                  <a:pt x="936625" y="113664"/>
                </a:lnTo>
                <a:lnTo>
                  <a:pt x="981709" y="123825"/>
                </a:lnTo>
                <a:lnTo>
                  <a:pt x="1007109" y="148589"/>
                </a:lnTo>
                <a:lnTo>
                  <a:pt x="1032509" y="163829"/>
                </a:lnTo>
                <a:lnTo>
                  <a:pt x="1037589" y="188594"/>
                </a:lnTo>
                <a:lnTo>
                  <a:pt x="1057909" y="213359"/>
                </a:lnTo>
                <a:lnTo>
                  <a:pt x="1057909" y="252729"/>
                </a:lnTo>
                <a:lnTo>
                  <a:pt x="1037589" y="278129"/>
                </a:lnTo>
                <a:lnTo>
                  <a:pt x="1032509" y="302894"/>
                </a:lnTo>
                <a:lnTo>
                  <a:pt x="1007109" y="317500"/>
                </a:lnTo>
                <a:lnTo>
                  <a:pt x="981709" y="342264"/>
                </a:lnTo>
                <a:lnTo>
                  <a:pt x="936625" y="352425"/>
                </a:lnTo>
                <a:lnTo>
                  <a:pt x="895984" y="377189"/>
                </a:lnTo>
                <a:lnTo>
                  <a:pt x="855345" y="391794"/>
                </a:lnTo>
                <a:lnTo>
                  <a:pt x="804545" y="407034"/>
                </a:lnTo>
                <a:lnTo>
                  <a:pt x="754379" y="426719"/>
                </a:lnTo>
                <a:lnTo>
                  <a:pt x="814704" y="417194"/>
                </a:lnTo>
                <a:lnTo>
                  <a:pt x="865504" y="401954"/>
                </a:lnTo>
                <a:lnTo>
                  <a:pt x="906145" y="382269"/>
                </a:lnTo>
                <a:lnTo>
                  <a:pt x="946150" y="361950"/>
                </a:lnTo>
                <a:lnTo>
                  <a:pt x="986789" y="342264"/>
                </a:lnTo>
                <a:lnTo>
                  <a:pt x="1012189" y="317500"/>
                </a:lnTo>
                <a:lnTo>
                  <a:pt x="1037589" y="302894"/>
                </a:lnTo>
                <a:lnTo>
                  <a:pt x="1047750" y="278129"/>
                </a:lnTo>
                <a:lnTo>
                  <a:pt x="1062989" y="252729"/>
                </a:lnTo>
                <a:lnTo>
                  <a:pt x="1062989" y="213359"/>
                </a:lnTo>
                <a:lnTo>
                  <a:pt x="1047750" y="188594"/>
                </a:lnTo>
                <a:lnTo>
                  <a:pt x="1037589" y="163829"/>
                </a:lnTo>
                <a:lnTo>
                  <a:pt x="1012189" y="148589"/>
                </a:lnTo>
                <a:lnTo>
                  <a:pt x="986789" y="123825"/>
                </a:lnTo>
                <a:lnTo>
                  <a:pt x="946150" y="104139"/>
                </a:lnTo>
                <a:lnTo>
                  <a:pt x="906145" y="79375"/>
                </a:lnTo>
                <a:lnTo>
                  <a:pt x="865504" y="64135"/>
                </a:lnTo>
                <a:lnTo>
                  <a:pt x="814704" y="49529"/>
                </a:lnTo>
                <a:lnTo>
                  <a:pt x="754379" y="39369"/>
                </a:lnTo>
                <a:lnTo>
                  <a:pt x="693420" y="24764"/>
                </a:lnTo>
                <a:lnTo>
                  <a:pt x="637539" y="14604"/>
                </a:lnTo>
                <a:lnTo>
                  <a:pt x="577214" y="9525"/>
                </a:lnTo>
                <a:lnTo>
                  <a:pt x="511175" y="9525"/>
                </a:lnTo>
                <a:lnTo>
                  <a:pt x="445134" y="0"/>
                </a:lnTo>
                <a:lnTo>
                  <a:pt x="303529" y="0"/>
                </a:lnTo>
                <a:lnTo>
                  <a:pt x="232409" y="9525"/>
                </a:lnTo>
                <a:lnTo>
                  <a:pt x="167004" y="9525"/>
                </a:lnTo>
                <a:lnTo>
                  <a:pt x="106045" y="14604"/>
                </a:lnTo>
                <a:lnTo>
                  <a:pt x="50164" y="24764"/>
                </a:lnTo>
                <a:lnTo>
                  <a:pt x="0" y="4952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39201" y="3362325"/>
            <a:ext cx="1376679" cy="327660"/>
          </a:xfrm>
          <a:custGeom>
            <a:avLst/>
            <a:gdLst/>
            <a:ahLst/>
            <a:cxnLst/>
            <a:rect l="l" t="t" r="r" b="b"/>
            <a:pathLst>
              <a:path w="1376679" h="327660">
                <a:moveTo>
                  <a:pt x="0" y="327660"/>
                </a:moveTo>
                <a:lnTo>
                  <a:pt x="1376679" y="327660"/>
                </a:lnTo>
                <a:lnTo>
                  <a:pt x="1376679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39201" y="3124200"/>
            <a:ext cx="1376679" cy="456564"/>
          </a:xfrm>
          <a:custGeom>
            <a:avLst/>
            <a:gdLst/>
            <a:ahLst/>
            <a:cxnLst/>
            <a:rect l="l" t="t" r="r" b="b"/>
            <a:pathLst>
              <a:path w="1376679" h="456564">
                <a:moveTo>
                  <a:pt x="1376679" y="227964"/>
                </a:moveTo>
                <a:lnTo>
                  <a:pt x="1374140" y="209550"/>
                </a:lnTo>
                <a:lnTo>
                  <a:pt x="1367790" y="191135"/>
                </a:lnTo>
                <a:lnTo>
                  <a:pt x="1341754" y="156210"/>
                </a:lnTo>
                <a:lnTo>
                  <a:pt x="1299845" y="123189"/>
                </a:lnTo>
                <a:lnTo>
                  <a:pt x="1243965" y="93345"/>
                </a:lnTo>
                <a:lnTo>
                  <a:pt x="1174750" y="66675"/>
                </a:lnTo>
                <a:lnTo>
                  <a:pt x="1136015" y="54610"/>
                </a:lnTo>
                <a:lnTo>
                  <a:pt x="1094740" y="43814"/>
                </a:lnTo>
                <a:lnTo>
                  <a:pt x="1050925" y="33654"/>
                </a:lnTo>
                <a:lnTo>
                  <a:pt x="1004570" y="25400"/>
                </a:lnTo>
                <a:lnTo>
                  <a:pt x="956309" y="17779"/>
                </a:lnTo>
                <a:lnTo>
                  <a:pt x="905509" y="11429"/>
                </a:lnTo>
                <a:lnTo>
                  <a:pt x="853440" y="6350"/>
                </a:lnTo>
                <a:lnTo>
                  <a:pt x="800100" y="2539"/>
                </a:lnTo>
                <a:lnTo>
                  <a:pt x="744854" y="635"/>
                </a:lnTo>
                <a:lnTo>
                  <a:pt x="688340" y="0"/>
                </a:lnTo>
                <a:lnTo>
                  <a:pt x="631825" y="635"/>
                </a:lnTo>
                <a:lnTo>
                  <a:pt x="576579" y="2539"/>
                </a:lnTo>
                <a:lnTo>
                  <a:pt x="522604" y="6350"/>
                </a:lnTo>
                <a:lnTo>
                  <a:pt x="470534" y="11429"/>
                </a:lnTo>
                <a:lnTo>
                  <a:pt x="420370" y="17779"/>
                </a:lnTo>
                <a:lnTo>
                  <a:pt x="371475" y="25400"/>
                </a:lnTo>
                <a:lnTo>
                  <a:pt x="325754" y="33654"/>
                </a:lnTo>
                <a:lnTo>
                  <a:pt x="281304" y="43814"/>
                </a:lnTo>
                <a:lnTo>
                  <a:pt x="240029" y="54610"/>
                </a:lnTo>
                <a:lnTo>
                  <a:pt x="201295" y="66675"/>
                </a:lnTo>
                <a:lnTo>
                  <a:pt x="165100" y="79375"/>
                </a:lnTo>
                <a:lnTo>
                  <a:pt x="102870" y="107950"/>
                </a:lnTo>
                <a:lnTo>
                  <a:pt x="53975" y="139064"/>
                </a:lnTo>
                <a:lnTo>
                  <a:pt x="19684" y="173354"/>
                </a:lnTo>
                <a:lnTo>
                  <a:pt x="1904" y="209550"/>
                </a:lnTo>
                <a:lnTo>
                  <a:pt x="0" y="227964"/>
                </a:lnTo>
                <a:lnTo>
                  <a:pt x="1904" y="247014"/>
                </a:lnTo>
                <a:lnTo>
                  <a:pt x="19684" y="283210"/>
                </a:lnTo>
                <a:lnTo>
                  <a:pt x="53975" y="316864"/>
                </a:lnTo>
                <a:lnTo>
                  <a:pt x="102870" y="348614"/>
                </a:lnTo>
                <a:lnTo>
                  <a:pt x="165100" y="376554"/>
                </a:lnTo>
                <a:lnTo>
                  <a:pt x="201295" y="389889"/>
                </a:lnTo>
                <a:lnTo>
                  <a:pt x="240029" y="401320"/>
                </a:lnTo>
                <a:lnTo>
                  <a:pt x="281304" y="412750"/>
                </a:lnTo>
                <a:lnTo>
                  <a:pt x="325754" y="422275"/>
                </a:lnTo>
                <a:lnTo>
                  <a:pt x="371475" y="431164"/>
                </a:lnTo>
                <a:lnTo>
                  <a:pt x="420370" y="438785"/>
                </a:lnTo>
                <a:lnTo>
                  <a:pt x="470534" y="445135"/>
                </a:lnTo>
                <a:lnTo>
                  <a:pt x="522604" y="450214"/>
                </a:lnTo>
                <a:lnTo>
                  <a:pt x="576579" y="453389"/>
                </a:lnTo>
                <a:lnTo>
                  <a:pt x="631825" y="455929"/>
                </a:lnTo>
                <a:lnTo>
                  <a:pt x="688340" y="456564"/>
                </a:lnTo>
                <a:lnTo>
                  <a:pt x="744854" y="455929"/>
                </a:lnTo>
                <a:lnTo>
                  <a:pt x="800100" y="453389"/>
                </a:lnTo>
                <a:lnTo>
                  <a:pt x="853440" y="450214"/>
                </a:lnTo>
                <a:lnTo>
                  <a:pt x="905509" y="445135"/>
                </a:lnTo>
                <a:lnTo>
                  <a:pt x="956309" y="438785"/>
                </a:lnTo>
                <a:lnTo>
                  <a:pt x="1004570" y="431164"/>
                </a:lnTo>
                <a:lnTo>
                  <a:pt x="1050925" y="422275"/>
                </a:lnTo>
                <a:lnTo>
                  <a:pt x="1094740" y="412750"/>
                </a:lnTo>
                <a:lnTo>
                  <a:pt x="1136015" y="401320"/>
                </a:lnTo>
                <a:lnTo>
                  <a:pt x="1174750" y="389889"/>
                </a:lnTo>
                <a:lnTo>
                  <a:pt x="1210945" y="376554"/>
                </a:lnTo>
                <a:lnTo>
                  <a:pt x="1273175" y="348614"/>
                </a:lnTo>
                <a:lnTo>
                  <a:pt x="1322704" y="316864"/>
                </a:lnTo>
                <a:lnTo>
                  <a:pt x="1356359" y="283210"/>
                </a:lnTo>
                <a:lnTo>
                  <a:pt x="1374140" y="247014"/>
                </a:lnTo>
                <a:lnTo>
                  <a:pt x="1376679" y="2279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39201" y="3124201"/>
            <a:ext cx="1381759" cy="466725"/>
          </a:xfrm>
          <a:custGeom>
            <a:avLst/>
            <a:gdLst/>
            <a:ahLst/>
            <a:cxnLst/>
            <a:rect l="l" t="t" r="r" b="b"/>
            <a:pathLst>
              <a:path w="1381759" h="466725">
                <a:moveTo>
                  <a:pt x="1123315" y="407035"/>
                </a:moveTo>
                <a:lnTo>
                  <a:pt x="1062990" y="417195"/>
                </a:lnTo>
                <a:lnTo>
                  <a:pt x="1012190" y="431800"/>
                </a:lnTo>
                <a:lnTo>
                  <a:pt x="956309" y="441960"/>
                </a:lnTo>
                <a:lnTo>
                  <a:pt x="895984" y="451485"/>
                </a:lnTo>
                <a:lnTo>
                  <a:pt x="829945" y="451485"/>
                </a:lnTo>
                <a:lnTo>
                  <a:pt x="763904" y="456564"/>
                </a:lnTo>
                <a:lnTo>
                  <a:pt x="622300" y="456564"/>
                </a:lnTo>
                <a:lnTo>
                  <a:pt x="551179" y="451485"/>
                </a:lnTo>
                <a:lnTo>
                  <a:pt x="485775" y="451485"/>
                </a:lnTo>
                <a:lnTo>
                  <a:pt x="424815" y="441960"/>
                </a:lnTo>
                <a:lnTo>
                  <a:pt x="368934" y="431800"/>
                </a:lnTo>
                <a:lnTo>
                  <a:pt x="318770" y="417195"/>
                </a:lnTo>
                <a:lnTo>
                  <a:pt x="257809" y="407035"/>
                </a:lnTo>
                <a:lnTo>
                  <a:pt x="207009" y="391795"/>
                </a:lnTo>
                <a:lnTo>
                  <a:pt x="167004" y="377189"/>
                </a:lnTo>
                <a:lnTo>
                  <a:pt x="126365" y="352425"/>
                </a:lnTo>
                <a:lnTo>
                  <a:pt x="85725" y="342264"/>
                </a:lnTo>
                <a:lnTo>
                  <a:pt x="60325" y="317500"/>
                </a:lnTo>
                <a:lnTo>
                  <a:pt x="34925" y="302895"/>
                </a:lnTo>
                <a:lnTo>
                  <a:pt x="24765" y="278129"/>
                </a:lnTo>
                <a:lnTo>
                  <a:pt x="9525" y="252729"/>
                </a:lnTo>
                <a:lnTo>
                  <a:pt x="9525" y="213360"/>
                </a:lnTo>
                <a:lnTo>
                  <a:pt x="24765" y="188595"/>
                </a:lnTo>
                <a:lnTo>
                  <a:pt x="34925" y="163829"/>
                </a:lnTo>
                <a:lnTo>
                  <a:pt x="60325" y="148589"/>
                </a:lnTo>
                <a:lnTo>
                  <a:pt x="85725" y="123825"/>
                </a:lnTo>
                <a:lnTo>
                  <a:pt x="126365" y="113664"/>
                </a:lnTo>
                <a:lnTo>
                  <a:pt x="167004" y="88900"/>
                </a:lnTo>
                <a:lnTo>
                  <a:pt x="207009" y="74295"/>
                </a:lnTo>
                <a:lnTo>
                  <a:pt x="257809" y="59054"/>
                </a:lnTo>
                <a:lnTo>
                  <a:pt x="318770" y="49529"/>
                </a:lnTo>
                <a:lnTo>
                  <a:pt x="368934" y="34289"/>
                </a:lnTo>
                <a:lnTo>
                  <a:pt x="424815" y="24764"/>
                </a:lnTo>
                <a:lnTo>
                  <a:pt x="485775" y="14604"/>
                </a:lnTo>
                <a:lnTo>
                  <a:pt x="551179" y="14604"/>
                </a:lnTo>
                <a:lnTo>
                  <a:pt x="622300" y="9525"/>
                </a:lnTo>
                <a:lnTo>
                  <a:pt x="763904" y="9525"/>
                </a:lnTo>
                <a:lnTo>
                  <a:pt x="829945" y="14604"/>
                </a:lnTo>
                <a:lnTo>
                  <a:pt x="895984" y="14604"/>
                </a:lnTo>
                <a:lnTo>
                  <a:pt x="956309" y="24764"/>
                </a:lnTo>
                <a:lnTo>
                  <a:pt x="1012190" y="34289"/>
                </a:lnTo>
                <a:lnTo>
                  <a:pt x="1062990" y="49529"/>
                </a:lnTo>
                <a:lnTo>
                  <a:pt x="1123315" y="59054"/>
                </a:lnTo>
                <a:lnTo>
                  <a:pt x="1174115" y="74295"/>
                </a:lnTo>
                <a:lnTo>
                  <a:pt x="1214754" y="88900"/>
                </a:lnTo>
                <a:lnTo>
                  <a:pt x="1255395" y="113664"/>
                </a:lnTo>
                <a:lnTo>
                  <a:pt x="1300479" y="123825"/>
                </a:lnTo>
                <a:lnTo>
                  <a:pt x="1325879" y="148589"/>
                </a:lnTo>
                <a:lnTo>
                  <a:pt x="1351279" y="163829"/>
                </a:lnTo>
                <a:lnTo>
                  <a:pt x="1356359" y="188595"/>
                </a:lnTo>
                <a:lnTo>
                  <a:pt x="1376679" y="213360"/>
                </a:lnTo>
                <a:lnTo>
                  <a:pt x="1376679" y="252729"/>
                </a:lnTo>
                <a:lnTo>
                  <a:pt x="1366520" y="278129"/>
                </a:lnTo>
                <a:lnTo>
                  <a:pt x="1381759" y="252729"/>
                </a:lnTo>
                <a:lnTo>
                  <a:pt x="1381759" y="213360"/>
                </a:lnTo>
                <a:lnTo>
                  <a:pt x="1366520" y="188595"/>
                </a:lnTo>
                <a:lnTo>
                  <a:pt x="1356359" y="163829"/>
                </a:lnTo>
                <a:lnTo>
                  <a:pt x="1330959" y="148589"/>
                </a:lnTo>
                <a:lnTo>
                  <a:pt x="1305559" y="123825"/>
                </a:lnTo>
                <a:lnTo>
                  <a:pt x="1264920" y="104139"/>
                </a:lnTo>
                <a:lnTo>
                  <a:pt x="1224915" y="79375"/>
                </a:lnTo>
                <a:lnTo>
                  <a:pt x="1184275" y="64135"/>
                </a:lnTo>
                <a:lnTo>
                  <a:pt x="1133475" y="49529"/>
                </a:lnTo>
                <a:lnTo>
                  <a:pt x="1073150" y="39370"/>
                </a:lnTo>
                <a:lnTo>
                  <a:pt x="1012190" y="24764"/>
                </a:lnTo>
                <a:lnTo>
                  <a:pt x="956309" y="14604"/>
                </a:lnTo>
                <a:lnTo>
                  <a:pt x="895984" y="9525"/>
                </a:lnTo>
                <a:lnTo>
                  <a:pt x="829945" y="9525"/>
                </a:lnTo>
                <a:lnTo>
                  <a:pt x="763904" y="0"/>
                </a:lnTo>
                <a:lnTo>
                  <a:pt x="622300" y="0"/>
                </a:lnTo>
                <a:lnTo>
                  <a:pt x="551179" y="9525"/>
                </a:lnTo>
                <a:lnTo>
                  <a:pt x="485775" y="9525"/>
                </a:lnTo>
                <a:lnTo>
                  <a:pt x="424815" y="14604"/>
                </a:lnTo>
                <a:lnTo>
                  <a:pt x="368934" y="24764"/>
                </a:lnTo>
                <a:lnTo>
                  <a:pt x="308609" y="39370"/>
                </a:lnTo>
                <a:lnTo>
                  <a:pt x="252729" y="49529"/>
                </a:lnTo>
                <a:lnTo>
                  <a:pt x="201929" y="64135"/>
                </a:lnTo>
                <a:lnTo>
                  <a:pt x="156845" y="79375"/>
                </a:lnTo>
                <a:lnTo>
                  <a:pt x="116204" y="104139"/>
                </a:lnTo>
                <a:lnTo>
                  <a:pt x="75565" y="123825"/>
                </a:lnTo>
                <a:lnTo>
                  <a:pt x="50165" y="148589"/>
                </a:lnTo>
                <a:lnTo>
                  <a:pt x="24765" y="163829"/>
                </a:lnTo>
                <a:lnTo>
                  <a:pt x="14604" y="188595"/>
                </a:lnTo>
                <a:lnTo>
                  <a:pt x="0" y="213360"/>
                </a:lnTo>
                <a:lnTo>
                  <a:pt x="0" y="252729"/>
                </a:lnTo>
                <a:lnTo>
                  <a:pt x="14604" y="278129"/>
                </a:lnTo>
                <a:lnTo>
                  <a:pt x="24765" y="302895"/>
                </a:lnTo>
                <a:lnTo>
                  <a:pt x="50165" y="317500"/>
                </a:lnTo>
                <a:lnTo>
                  <a:pt x="75565" y="342264"/>
                </a:lnTo>
                <a:lnTo>
                  <a:pt x="116204" y="361950"/>
                </a:lnTo>
                <a:lnTo>
                  <a:pt x="156845" y="387350"/>
                </a:lnTo>
                <a:lnTo>
                  <a:pt x="201929" y="401954"/>
                </a:lnTo>
                <a:lnTo>
                  <a:pt x="252729" y="417195"/>
                </a:lnTo>
                <a:lnTo>
                  <a:pt x="308609" y="426720"/>
                </a:lnTo>
                <a:lnTo>
                  <a:pt x="368934" y="441960"/>
                </a:lnTo>
                <a:lnTo>
                  <a:pt x="424815" y="451485"/>
                </a:lnTo>
                <a:lnTo>
                  <a:pt x="485775" y="456564"/>
                </a:lnTo>
                <a:lnTo>
                  <a:pt x="551179" y="456564"/>
                </a:lnTo>
                <a:lnTo>
                  <a:pt x="622300" y="466725"/>
                </a:lnTo>
                <a:lnTo>
                  <a:pt x="763904" y="466725"/>
                </a:lnTo>
                <a:lnTo>
                  <a:pt x="829945" y="456564"/>
                </a:lnTo>
                <a:lnTo>
                  <a:pt x="895984" y="456564"/>
                </a:lnTo>
                <a:lnTo>
                  <a:pt x="956309" y="451485"/>
                </a:lnTo>
                <a:lnTo>
                  <a:pt x="1012190" y="441960"/>
                </a:lnTo>
                <a:lnTo>
                  <a:pt x="1073150" y="426720"/>
                </a:lnTo>
                <a:lnTo>
                  <a:pt x="1123315" y="40703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12351" y="3376929"/>
            <a:ext cx="303529" cy="173990"/>
          </a:xfrm>
          <a:custGeom>
            <a:avLst/>
            <a:gdLst/>
            <a:ahLst/>
            <a:cxnLst/>
            <a:rect l="l" t="t" r="r" b="b"/>
            <a:pathLst>
              <a:path w="303529" h="173990">
                <a:moveTo>
                  <a:pt x="50165" y="154305"/>
                </a:moveTo>
                <a:lnTo>
                  <a:pt x="0" y="173990"/>
                </a:lnTo>
                <a:lnTo>
                  <a:pt x="60325" y="164465"/>
                </a:lnTo>
                <a:lnTo>
                  <a:pt x="111125" y="149225"/>
                </a:lnTo>
                <a:lnTo>
                  <a:pt x="151765" y="134620"/>
                </a:lnTo>
                <a:lnTo>
                  <a:pt x="191770" y="109220"/>
                </a:lnTo>
                <a:lnTo>
                  <a:pt x="232409" y="89535"/>
                </a:lnTo>
                <a:lnTo>
                  <a:pt x="257809" y="64770"/>
                </a:lnTo>
                <a:lnTo>
                  <a:pt x="283209" y="50165"/>
                </a:lnTo>
                <a:lnTo>
                  <a:pt x="293370" y="25400"/>
                </a:lnTo>
                <a:lnTo>
                  <a:pt x="303529" y="0"/>
                </a:lnTo>
                <a:lnTo>
                  <a:pt x="283209" y="25400"/>
                </a:lnTo>
                <a:lnTo>
                  <a:pt x="278129" y="50165"/>
                </a:lnTo>
                <a:lnTo>
                  <a:pt x="252729" y="64770"/>
                </a:lnTo>
                <a:lnTo>
                  <a:pt x="227329" y="89535"/>
                </a:lnTo>
                <a:lnTo>
                  <a:pt x="182245" y="99695"/>
                </a:lnTo>
                <a:lnTo>
                  <a:pt x="141604" y="124460"/>
                </a:lnTo>
                <a:lnTo>
                  <a:pt x="100965" y="139065"/>
                </a:lnTo>
                <a:lnTo>
                  <a:pt x="50165" y="15430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42781" y="3188336"/>
            <a:ext cx="455295" cy="148589"/>
          </a:xfrm>
          <a:custGeom>
            <a:avLst/>
            <a:gdLst/>
            <a:ahLst/>
            <a:cxnLst/>
            <a:rect l="l" t="t" r="r" b="b"/>
            <a:pathLst>
              <a:path w="455295" h="148589">
                <a:moveTo>
                  <a:pt x="0" y="113664"/>
                </a:moveTo>
                <a:lnTo>
                  <a:pt x="100965" y="148589"/>
                </a:lnTo>
                <a:lnTo>
                  <a:pt x="344170" y="49529"/>
                </a:lnTo>
                <a:lnTo>
                  <a:pt x="455295" y="83819"/>
                </a:lnTo>
                <a:lnTo>
                  <a:pt x="394335" y="0"/>
                </a:lnTo>
                <a:lnTo>
                  <a:pt x="111125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42781" y="3188336"/>
            <a:ext cx="455295" cy="148589"/>
          </a:xfrm>
          <a:custGeom>
            <a:avLst/>
            <a:gdLst/>
            <a:ahLst/>
            <a:cxnLst/>
            <a:rect l="l" t="t" r="r" b="b"/>
            <a:pathLst>
              <a:path w="455295" h="148589">
                <a:moveTo>
                  <a:pt x="0" y="113664"/>
                </a:moveTo>
                <a:lnTo>
                  <a:pt x="100965" y="148589"/>
                </a:lnTo>
                <a:lnTo>
                  <a:pt x="344170" y="49529"/>
                </a:lnTo>
                <a:lnTo>
                  <a:pt x="455295" y="83819"/>
                </a:lnTo>
                <a:lnTo>
                  <a:pt x="394335" y="0"/>
                </a:lnTo>
                <a:lnTo>
                  <a:pt x="111125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46210" y="3362325"/>
            <a:ext cx="455295" cy="153670"/>
          </a:xfrm>
          <a:custGeom>
            <a:avLst/>
            <a:gdLst/>
            <a:ahLst/>
            <a:cxnLst/>
            <a:rect l="l" t="t" r="r" b="b"/>
            <a:pathLst>
              <a:path w="455295" h="153670">
                <a:moveTo>
                  <a:pt x="60325" y="153670"/>
                </a:moveTo>
                <a:lnTo>
                  <a:pt x="354330" y="153670"/>
                </a:lnTo>
                <a:lnTo>
                  <a:pt x="227330" y="123825"/>
                </a:lnTo>
                <a:lnTo>
                  <a:pt x="455295" y="29210"/>
                </a:lnTo>
                <a:lnTo>
                  <a:pt x="354330" y="0"/>
                </a:lnTo>
                <a:lnTo>
                  <a:pt x="121285" y="99060"/>
                </a:lnTo>
                <a:lnTo>
                  <a:pt x="0" y="64135"/>
                </a:lnTo>
                <a:lnTo>
                  <a:pt x="60325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46210" y="3362325"/>
            <a:ext cx="455295" cy="153670"/>
          </a:xfrm>
          <a:custGeom>
            <a:avLst/>
            <a:gdLst/>
            <a:ahLst/>
            <a:cxnLst/>
            <a:rect l="l" t="t" r="r" b="b"/>
            <a:pathLst>
              <a:path w="455295" h="153670">
                <a:moveTo>
                  <a:pt x="60325" y="153670"/>
                </a:moveTo>
                <a:lnTo>
                  <a:pt x="354330" y="153670"/>
                </a:lnTo>
                <a:lnTo>
                  <a:pt x="227330" y="123825"/>
                </a:lnTo>
                <a:lnTo>
                  <a:pt x="455295" y="29210"/>
                </a:lnTo>
                <a:lnTo>
                  <a:pt x="354330" y="0"/>
                </a:lnTo>
                <a:lnTo>
                  <a:pt x="121285" y="99060"/>
                </a:lnTo>
                <a:lnTo>
                  <a:pt x="0" y="64135"/>
                </a:lnTo>
                <a:lnTo>
                  <a:pt x="60325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71610" y="3183254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30" y="118745"/>
                </a:moveTo>
                <a:lnTo>
                  <a:pt x="111125" y="143510"/>
                </a:lnTo>
                <a:lnTo>
                  <a:pt x="394335" y="143510"/>
                </a:lnTo>
                <a:lnTo>
                  <a:pt x="455295" y="64135"/>
                </a:lnTo>
                <a:lnTo>
                  <a:pt x="344170" y="88900"/>
                </a:lnTo>
                <a:lnTo>
                  <a:pt x="100965" y="0"/>
                </a:lnTo>
                <a:lnTo>
                  <a:pt x="0" y="29210"/>
                </a:lnTo>
                <a:lnTo>
                  <a:pt x="227330" y="11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71610" y="3183254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30" y="118745"/>
                </a:moveTo>
                <a:lnTo>
                  <a:pt x="111125" y="143510"/>
                </a:lnTo>
                <a:lnTo>
                  <a:pt x="394335" y="143510"/>
                </a:lnTo>
                <a:lnTo>
                  <a:pt x="455295" y="64135"/>
                </a:lnTo>
                <a:lnTo>
                  <a:pt x="344170" y="88900"/>
                </a:lnTo>
                <a:lnTo>
                  <a:pt x="100965" y="0"/>
                </a:lnTo>
                <a:lnTo>
                  <a:pt x="0" y="29210"/>
                </a:lnTo>
                <a:lnTo>
                  <a:pt x="227330" y="11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527540" y="337756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227329" y="24764"/>
                </a:moveTo>
                <a:lnTo>
                  <a:pt x="349250" y="0"/>
                </a:lnTo>
                <a:lnTo>
                  <a:pt x="55244" y="0"/>
                </a:lnTo>
                <a:lnTo>
                  <a:pt x="0" y="83820"/>
                </a:lnTo>
                <a:lnTo>
                  <a:pt x="116204" y="49530"/>
                </a:lnTo>
                <a:lnTo>
                  <a:pt x="349250" y="148589"/>
                </a:lnTo>
                <a:lnTo>
                  <a:pt x="450214" y="113664"/>
                </a:lnTo>
                <a:lnTo>
                  <a:pt x="227329" y="24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27540" y="337756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227329" y="24764"/>
                </a:moveTo>
                <a:lnTo>
                  <a:pt x="349250" y="0"/>
                </a:lnTo>
                <a:lnTo>
                  <a:pt x="55244" y="0"/>
                </a:lnTo>
                <a:lnTo>
                  <a:pt x="0" y="83820"/>
                </a:lnTo>
                <a:lnTo>
                  <a:pt x="116204" y="49530"/>
                </a:lnTo>
                <a:lnTo>
                  <a:pt x="349250" y="148589"/>
                </a:lnTo>
                <a:lnTo>
                  <a:pt x="450214" y="113664"/>
                </a:lnTo>
                <a:lnTo>
                  <a:pt x="227329" y="24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52940" y="319849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0" y="113664"/>
                </a:moveTo>
                <a:lnTo>
                  <a:pt x="100964" y="148589"/>
                </a:lnTo>
                <a:lnTo>
                  <a:pt x="344169" y="49529"/>
                </a:lnTo>
                <a:lnTo>
                  <a:pt x="450214" y="79375"/>
                </a:lnTo>
                <a:lnTo>
                  <a:pt x="394334" y="0"/>
                </a:lnTo>
                <a:lnTo>
                  <a:pt x="106044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552940" y="319849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0" y="113664"/>
                </a:moveTo>
                <a:lnTo>
                  <a:pt x="100964" y="148589"/>
                </a:lnTo>
                <a:lnTo>
                  <a:pt x="344169" y="49529"/>
                </a:lnTo>
                <a:lnTo>
                  <a:pt x="450214" y="79375"/>
                </a:lnTo>
                <a:lnTo>
                  <a:pt x="394334" y="0"/>
                </a:lnTo>
                <a:lnTo>
                  <a:pt x="106044" y="0"/>
                </a:lnTo>
                <a:lnTo>
                  <a:pt x="227329" y="24764"/>
                </a:lnTo>
                <a:lnTo>
                  <a:pt x="0" y="113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56371" y="3367404"/>
            <a:ext cx="455295" cy="158750"/>
          </a:xfrm>
          <a:custGeom>
            <a:avLst/>
            <a:gdLst/>
            <a:ahLst/>
            <a:cxnLst/>
            <a:rect l="l" t="t" r="r" b="b"/>
            <a:pathLst>
              <a:path w="455295" h="158750">
                <a:moveTo>
                  <a:pt x="60325" y="158750"/>
                </a:moveTo>
                <a:lnTo>
                  <a:pt x="354329" y="158750"/>
                </a:lnTo>
                <a:lnTo>
                  <a:pt x="227329" y="123825"/>
                </a:lnTo>
                <a:lnTo>
                  <a:pt x="455295" y="34290"/>
                </a:lnTo>
                <a:lnTo>
                  <a:pt x="354329" y="0"/>
                </a:lnTo>
                <a:lnTo>
                  <a:pt x="116204" y="99060"/>
                </a:lnTo>
                <a:lnTo>
                  <a:pt x="0" y="69215"/>
                </a:lnTo>
                <a:lnTo>
                  <a:pt x="60325" y="15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56371" y="3367404"/>
            <a:ext cx="455295" cy="158750"/>
          </a:xfrm>
          <a:custGeom>
            <a:avLst/>
            <a:gdLst/>
            <a:ahLst/>
            <a:cxnLst/>
            <a:rect l="l" t="t" r="r" b="b"/>
            <a:pathLst>
              <a:path w="455295" h="158750">
                <a:moveTo>
                  <a:pt x="60325" y="158750"/>
                </a:moveTo>
                <a:lnTo>
                  <a:pt x="354329" y="158750"/>
                </a:lnTo>
                <a:lnTo>
                  <a:pt x="227329" y="123825"/>
                </a:lnTo>
                <a:lnTo>
                  <a:pt x="455295" y="34290"/>
                </a:lnTo>
                <a:lnTo>
                  <a:pt x="354329" y="0"/>
                </a:lnTo>
                <a:lnTo>
                  <a:pt x="116204" y="99060"/>
                </a:lnTo>
                <a:lnTo>
                  <a:pt x="0" y="69215"/>
                </a:lnTo>
                <a:lnTo>
                  <a:pt x="60325" y="15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81770" y="318833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227329" y="123825"/>
                </a:moveTo>
                <a:lnTo>
                  <a:pt x="111125" y="148589"/>
                </a:lnTo>
                <a:lnTo>
                  <a:pt x="394334" y="148589"/>
                </a:lnTo>
                <a:lnTo>
                  <a:pt x="450214" y="64135"/>
                </a:lnTo>
                <a:lnTo>
                  <a:pt x="344170" y="88900"/>
                </a:lnTo>
                <a:lnTo>
                  <a:pt x="100964" y="0"/>
                </a:lnTo>
                <a:lnTo>
                  <a:pt x="0" y="34289"/>
                </a:lnTo>
                <a:lnTo>
                  <a:pt x="227329" y="1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81770" y="3188336"/>
            <a:ext cx="450214" cy="148589"/>
          </a:xfrm>
          <a:custGeom>
            <a:avLst/>
            <a:gdLst/>
            <a:ahLst/>
            <a:cxnLst/>
            <a:rect l="l" t="t" r="r" b="b"/>
            <a:pathLst>
              <a:path w="450214" h="148589">
                <a:moveTo>
                  <a:pt x="227329" y="123825"/>
                </a:moveTo>
                <a:lnTo>
                  <a:pt x="111125" y="148589"/>
                </a:lnTo>
                <a:lnTo>
                  <a:pt x="394334" y="148589"/>
                </a:lnTo>
                <a:lnTo>
                  <a:pt x="450214" y="64135"/>
                </a:lnTo>
                <a:lnTo>
                  <a:pt x="344170" y="88900"/>
                </a:lnTo>
                <a:lnTo>
                  <a:pt x="100964" y="0"/>
                </a:lnTo>
                <a:lnTo>
                  <a:pt x="0" y="34289"/>
                </a:lnTo>
                <a:lnTo>
                  <a:pt x="227329" y="1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32621" y="3387090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29" y="24764"/>
                </a:moveTo>
                <a:lnTo>
                  <a:pt x="354329" y="0"/>
                </a:lnTo>
                <a:lnTo>
                  <a:pt x="60325" y="0"/>
                </a:lnTo>
                <a:lnTo>
                  <a:pt x="0" y="79375"/>
                </a:lnTo>
                <a:lnTo>
                  <a:pt x="121284" y="49530"/>
                </a:lnTo>
                <a:lnTo>
                  <a:pt x="354329" y="143510"/>
                </a:lnTo>
                <a:lnTo>
                  <a:pt x="455295" y="113664"/>
                </a:lnTo>
                <a:lnTo>
                  <a:pt x="227329" y="24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32621" y="3387090"/>
            <a:ext cx="455295" cy="143510"/>
          </a:xfrm>
          <a:custGeom>
            <a:avLst/>
            <a:gdLst/>
            <a:ahLst/>
            <a:cxnLst/>
            <a:rect l="l" t="t" r="r" b="b"/>
            <a:pathLst>
              <a:path w="455295" h="143510">
                <a:moveTo>
                  <a:pt x="227329" y="24764"/>
                </a:moveTo>
                <a:lnTo>
                  <a:pt x="354329" y="0"/>
                </a:lnTo>
                <a:lnTo>
                  <a:pt x="60325" y="0"/>
                </a:lnTo>
                <a:lnTo>
                  <a:pt x="0" y="79375"/>
                </a:lnTo>
                <a:lnTo>
                  <a:pt x="121284" y="49530"/>
                </a:lnTo>
                <a:lnTo>
                  <a:pt x="354329" y="143510"/>
                </a:lnTo>
                <a:lnTo>
                  <a:pt x="455295" y="113664"/>
                </a:lnTo>
                <a:lnTo>
                  <a:pt x="227329" y="24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39200" y="3024504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506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215880" y="3024504"/>
            <a:ext cx="0" cy="982980"/>
          </a:xfrm>
          <a:custGeom>
            <a:avLst/>
            <a:gdLst/>
            <a:ahLst/>
            <a:cxnLst/>
            <a:rect l="l" t="t" r="r" b="b"/>
            <a:pathLst>
              <a:path h="982980">
                <a:moveTo>
                  <a:pt x="0" y="0"/>
                </a:moveTo>
                <a:lnTo>
                  <a:pt x="0" y="982980"/>
                </a:lnTo>
              </a:path>
            </a:pathLst>
          </a:custGeom>
          <a:ln w="506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39200" y="400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53200" y="3725546"/>
            <a:ext cx="2743200" cy="244475"/>
          </a:xfrm>
          <a:custGeom>
            <a:avLst/>
            <a:gdLst/>
            <a:ahLst/>
            <a:cxnLst/>
            <a:rect l="l" t="t" r="r" b="b"/>
            <a:pathLst>
              <a:path w="2743200" h="244475">
                <a:moveTo>
                  <a:pt x="0" y="244474"/>
                </a:moveTo>
                <a:lnTo>
                  <a:pt x="2743200" y="0"/>
                </a:lnTo>
              </a:path>
            </a:pathLst>
          </a:custGeom>
          <a:ln w="190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55339" y="3226435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151765"/>
                </a:moveTo>
                <a:lnTo>
                  <a:pt x="0" y="0"/>
                </a:lnTo>
                <a:lnTo>
                  <a:pt x="0" y="151765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55339" y="3226435"/>
            <a:ext cx="340360" cy="151764"/>
          </a:xfrm>
          <a:custGeom>
            <a:avLst/>
            <a:gdLst/>
            <a:ahLst/>
            <a:cxnLst/>
            <a:rect l="l" t="t" r="r" b="b"/>
            <a:pathLst>
              <a:path w="340360" h="151764">
                <a:moveTo>
                  <a:pt x="0" y="151764"/>
                </a:moveTo>
                <a:lnTo>
                  <a:pt x="340360" y="151764"/>
                </a:lnTo>
                <a:lnTo>
                  <a:pt x="340360" y="0"/>
                </a:lnTo>
                <a:lnTo>
                  <a:pt x="0" y="0"/>
                </a:lnTo>
                <a:lnTo>
                  <a:pt x="0" y="151764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55339" y="3227070"/>
            <a:ext cx="340360" cy="150495"/>
          </a:xfrm>
          <a:custGeom>
            <a:avLst/>
            <a:gdLst/>
            <a:ahLst/>
            <a:cxnLst/>
            <a:rect l="l" t="t" r="r" b="b"/>
            <a:pathLst>
              <a:path w="340360" h="150495">
                <a:moveTo>
                  <a:pt x="0" y="150495"/>
                </a:moveTo>
                <a:lnTo>
                  <a:pt x="340360" y="150495"/>
                </a:lnTo>
                <a:lnTo>
                  <a:pt x="340360" y="0"/>
                </a:lnTo>
                <a:lnTo>
                  <a:pt x="0" y="0"/>
                </a:lnTo>
                <a:lnTo>
                  <a:pt x="0" y="150495"/>
                </a:lnTo>
                <a:close/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95700" y="3124200"/>
            <a:ext cx="106044" cy="254000"/>
          </a:xfrm>
          <a:custGeom>
            <a:avLst/>
            <a:gdLst/>
            <a:ahLst/>
            <a:cxnLst/>
            <a:rect l="l" t="t" r="r" b="b"/>
            <a:pathLst>
              <a:path w="106044" h="254000">
                <a:moveTo>
                  <a:pt x="0" y="254000"/>
                </a:moveTo>
                <a:lnTo>
                  <a:pt x="106044" y="150495"/>
                </a:lnTo>
                <a:lnTo>
                  <a:pt x="106044" y="0"/>
                </a:lnTo>
                <a:lnTo>
                  <a:pt x="0" y="102870"/>
                </a:lnTo>
                <a:lnTo>
                  <a:pt x="0" y="25400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95700" y="3124200"/>
            <a:ext cx="106044" cy="254000"/>
          </a:xfrm>
          <a:custGeom>
            <a:avLst/>
            <a:gdLst/>
            <a:ahLst/>
            <a:cxnLst/>
            <a:rect l="l" t="t" r="r" b="b"/>
            <a:pathLst>
              <a:path w="106044" h="254000">
                <a:moveTo>
                  <a:pt x="0" y="254000"/>
                </a:moveTo>
                <a:lnTo>
                  <a:pt x="106044" y="150495"/>
                </a:lnTo>
                <a:lnTo>
                  <a:pt x="106044" y="0"/>
                </a:lnTo>
                <a:lnTo>
                  <a:pt x="0" y="102870"/>
                </a:lnTo>
                <a:lnTo>
                  <a:pt x="0" y="25400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95700" y="3124200"/>
            <a:ext cx="106044" cy="254000"/>
          </a:xfrm>
          <a:custGeom>
            <a:avLst/>
            <a:gdLst/>
            <a:ahLst/>
            <a:cxnLst/>
            <a:rect l="l" t="t" r="r" b="b"/>
            <a:pathLst>
              <a:path w="106044" h="254000">
                <a:moveTo>
                  <a:pt x="0" y="254000"/>
                </a:moveTo>
                <a:lnTo>
                  <a:pt x="0" y="102870"/>
                </a:lnTo>
                <a:lnTo>
                  <a:pt x="106044" y="0"/>
                </a:lnTo>
                <a:lnTo>
                  <a:pt x="106044" y="150495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55340" y="3124200"/>
            <a:ext cx="446405" cy="102870"/>
          </a:xfrm>
          <a:custGeom>
            <a:avLst/>
            <a:gdLst/>
            <a:ahLst/>
            <a:cxnLst/>
            <a:rect l="l" t="t" r="r" b="b"/>
            <a:pathLst>
              <a:path w="446405" h="102870">
                <a:moveTo>
                  <a:pt x="0" y="102870"/>
                </a:moveTo>
                <a:lnTo>
                  <a:pt x="340360" y="102870"/>
                </a:lnTo>
                <a:lnTo>
                  <a:pt x="446405" y="0"/>
                </a:lnTo>
                <a:lnTo>
                  <a:pt x="10287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55340" y="3124200"/>
            <a:ext cx="446405" cy="102870"/>
          </a:xfrm>
          <a:custGeom>
            <a:avLst/>
            <a:gdLst/>
            <a:ahLst/>
            <a:cxnLst/>
            <a:rect l="l" t="t" r="r" b="b"/>
            <a:pathLst>
              <a:path w="446405" h="102870">
                <a:moveTo>
                  <a:pt x="0" y="102870"/>
                </a:moveTo>
                <a:lnTo>
                  <a:pt x="340360" y="102870"/>
                </a:lnTo>
                <a:lnTo>
                  <a:pt x="446405" y="0"/>
                </a:lnTo>
                <a:lnTo>
                  <a:pt x="10287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55340" y="3124200"/>
            <a:ext cx="446405" cy="102870"/>
          </a:xfrm>
          <a:custGeom>
            <a:avLst/>
            <a:gdLst/>
            <a:ahLst/>
            <a:cxnLst/>
            <a:rect l="l" t="t" r="r" b="b"/>
            <a:pathLst>
              <a:path w="446405" h="102870">
                <a:moveTo>
                  <a:pt x="0" y="102870"/>
                </a:moveTo>
                <a:lnTo>
                  <a:pt x="102870" y="0"/>
                </a:lnTo>
                <a:lnTo>
                  <a:pt x="446405" y="0"/>
                </a:lnTo>
                <a:lnTo>
                  <a:pt x="340360" y="102870"/>
                </a:lnTo>
                <a:lnTo>
                  <a:pt x="0" y="10287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79470" y="3282316"/>
            <a:ext cx="41910" cy="40639"/>
          </a:xfrm>
          <a:custGeom>
            <a:avLst/>
            <a:gdLst/>
            <a:ahLst/>
            <a:cxnLst/>
            <a:rect l="l" t="t" r="r" b="b"/>
            <a:pathLst>
              <a:path w="41910" h="40639">
                <a:moveTo>
                  <a:pt x="41910" y="20320"/>
                </a:moveTo>
                <a:lnTo>
                  <a:pt x="41275" y="15875"/>
                </a:lnTo>
                <a:lnTo>
                  <a:pt x="33655" y="4445"/>
                </a:lnTo>
                <a:lnTo>
                  <a:pt x="20955" y="0"/>
                </a:lnTo>
                <a:lnTo>
                  <a:pt x="16510" y="0"/>
                </a:lnTo>
                <a:lnTo>
                  <a:pt x="4444" y="6985"/>
                </a:lnTo>
                <a:lnTo>
                  <a:pt x="0" y="20320"/>
                </a:lnTo>
                <a:lnTo>
                  <a:pt x="0" y="24130"/>
                </a:lnTo>
                <a:lnTo>
                  <a:pt x="7619" y="35560"/>
                </a:lnTo>
                <a:lnTo>
                  <a:pt x="20955" y="40639"/>
                </a:lnTo>
                <a:lnTo>
                  <a:pt x="25400" y="40005"/>
                </a:lnTo>
                <a:lnTo>
                  <a:pt x="36830" y="33020"/>
                </a:lnTo>
                <a:lnTo>
                  <a:pt x="41910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09315" y="3310890"/>
            <a:ext cx="12065" cy="12064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2065" y="4445"/>
                </a:moveTo>
                <a:lnTo>
                  <a:pt x="12065" y="0"/>
                </a:lnTo>
                <a:lnTo>
                  <a:pt x="7620" y="4445"/>
                </a:lnTo>
                <a:lnTo>
                  <a:pt x="4445" y="4445"/>
                </a:lnTo>
                <a:lnTo>
                  <a:pt x="4445" y="7620"/>
                </a:lnTo>
                <a:lnTo>
                  <a:pt x="2540" y="8889"/>
                </a:lnTo>
                <a:lnTo>
                  <a:pt x="0" y="8889"/>
                </a:lnTo>
                <a:lnTo>
                  <a:pt x="0" y="12064"/>
                </a:lnTo>
                <a:lnTo>
                  <a:pt x="4445" y="12064"/>
                </a:lnTo>
                <a:lnTo>
                  <a:pt x="7620" y="8889"/>
                </a:lnTo>
                <a:lnTo>
                  <a:pt x="10160" y="7620"/>
                </a:lnTo>
                <a:lnTo>
                  <a:pt x="12065" y="4445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39161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2010" y="3310890"/>
            <a:ext cx="12064" cy="12064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7619" y="7620"/>
                </a:moveTo>
                <a:lnTo>
                  <a:pt x="7619" y="4445"/>
                </a:lnTo>
                <a:lnTo>
                  <a:pt x="4444" y="444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4444" y="8889"/>
                </a:lnTo>
                <a:lnTo>
                  <a:pt x="7619" y="12064"/>
                </a:lnTo>
                <a:lnTo>
                  <a:pt x="12064" y="12064"/>
                </a:lnTo>
                <a:lnTo>
                  <a:pt x="12064" y="8889"/>
                </a:lnTo>
                <a:lnTo>
                  <a:pt x="10794" y="8889"/>
                </a:lnTo>
                <a:lnTo>
                  <a:pt x="7619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09315" y="3284854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30">
                <a:moveTo>
                  <a:pt x="7620" y="1270"/>
                </a:moveTo>
                <a:lnTo>
                  <a:pt x="4445" y="0"/>
                </a:ln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4445" y="4445"/>
                </a:lnTo>
                <a:lnTo>
                  <a:pt x="4445" y="7620"/>
                </a:lnTo>
                <a:lnTo>
                  <a:pt x="7620" y="7620"/>
                </a:lnTo>
                <a:lnTo>
                  <a:pt x="10160" y="11430"/>
                </a:lnTo>
                <a:lnTo>
                  <a:pt x="12065" y="11430"/>
                </a:lnTo>
                <a:lnTo>
                  <a:pt x="12065" y="7620"/>
                </a:lnTo>
                <a:lnTo>
                  <a:pt x="10160" y="4445"/>
                </a:lnTo>
                <a:lnTo>
                  <a:pt x="7620" y="4445"/>
                </a:lnTo>
                <a:lnTo>
                  <a:pt x="7620" y="127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97251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82010" y="3284854"/>
            <a:ext cx="12064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3175" y="11430"/>
                </a:moveTo>
                <a:lnTo>
                  <a:pt x="4444" y="7620"/>
                </a:lnTo>
                <a:lnTo>
                  <a:pt x="7619" y="7620"/>
                </a:lnTo>
                <a:lnTo>
                  <a:pt x="7619" y="4445"/>
                </a:lnTo>
                <a:lnTo>
                  <a:pt x="10794" y="1270"/>
                </a:lnTo>
                <a:lnTo>
                  <a:pt x="12064" y="0"/>
                </a:lnTo>
                <a:lnTo>
                  <a:pt x="7619" y="0"/>
                </a:lnTo>
                <a:lnTo>
                  <a:pt x="4444" y="1270"/>
                </a:lnTo>
                <a:lnTo>
                  <a:pt x="4444" y="4445"/>
                </a:lnTo>
                <a:lnTo>
                  <a:pt x="3175" y="4445"/>
                </a:lnTo>
                <a:lnTo>
                  <a:pt x="0" y="7620"/>
                </a:lnTo>
                <a:lnTo>
                  <a:pt x="0" y="11430"/>
                </a:lnTo>
                <a:lnTo>
                  <a:pt x="3175" y="1143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94076" y="3300729"/>
            <a:ext cx="14605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605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94076" y="3341369"/>
            <a:ext cx="14605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605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44240" y="3282316"/>
            <a:ext cx="40005" cy="40639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40005" y="20320"/>
                </a:moveTo>
                <a:lnTo>
                  <a:pt x="40005" y="16510"/>
                </a:lnTo>
                <a:lnTo>
                  <a:pt x="33020" y="4445"/>
                </a:lnTo>
                <a:lnTo>
                  <a:pt x="19685" y="0"/>
                </a:lnTo>
                <a:lnTo>
                  <a:pt x="15875" y="0"/>
                </a:lnTo>
                <a:lnTo>
                  <a:pt x="4445" y="6985"/>
                </a:lnTo>
                <a:lnTo>
                  <a:pt x="0" y="20320"/>
                </a:lnTo>
                <a:lnTo>
                  <a:pt x="0" y="23495"/>
                </a:lnTo>
                <a:lnTo>
                  <a:pt x="6985" y="35560"/>
                </a:lnTo>
                <a:lnTo>
                  <a:pt x="19685" y="40639"/>
                </a:lnTo>
                <a:lnTo>
                  <a:pt x="23495" y="40005"/>
                </a:lnTo>
                <a:lnTo>
                  <a:pt x="35560" y="33020"/>
                </a:lnTo>
                <a:lnTo>
                  <a:pt x="40005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46780" y="3282315"/>
            <a:ext cx="37464" cy="13970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3175" y="13970"/>
                </a:moveTo>
                <a:lnTo>
                  <a:pt x="4444" y="10160"/>
                </a:lnTo>
                <a:lnTo>
                  <a:pt x="7619" y="6985"/>
                </a:lnTo>
                <a:lnTo>
                  <a:pt x="10794" y="3810"/>
                </a:lnTo>
                <a:lnTo>
                  <a:pt x="12064" y="2539"/>
                </a:lnTo>
                <a:lnTo>
                  <a:pt x="25400" y="2539"/>
                </a:lnTo>
                <a:lnTo>
                  <a:pt x="27305" y="3810"/>
                </a:lnTo>
                <a:lnTo>
                  <a:pt x="29844" y="6985"/>
                </a:lnTo>
                <a:lnTo>
                  <a:pt x="33019" y="10160"/>
                </a:lnTo>
                <a:lnTo>
                  <a:pt x="34925" y="13970"/>
                </a:lnTo>
                <a:lnTo>
                  <a:pt x="37464" y="11430"/>
                </a:lnTo>
                <a:lnTo>
                  <a:pt x="37464" y="10160"/>
                </a:lnTo>
                <a:lnTo>
                  <a:pt x="34925" y="6985"/>
                </a:lnTo>
                <a:lnTo>
                  <a:pt x="33019" y="3810"/>
                </a:lnTo>
                <a:lnTo>
                  <a:pt x="29844" y="2539"/>
                </a:lnTo>
                <a:lnTo>
                  <a:pt x="25400" y="0"/>
                </a:lnTo>
                <a:lnTo>
                  <a:pt x="12064" y="0"/>
                </a:lnTo>
                <a:lnTo>
                  <a:pt x="10794" y="2539"/>
                </a:lnTo>
                <a:lnTo>
                  <a:pt x="7619" y="2539"/>
                </a:lnTo>
                <a:lnTo>
                  <a:pt x="4444" y="3810"/>
                </a:lnTo>
                <a:lnTo>
                  <a:pt x="3175" y="6985"/>
                </a:lnTo>
                <a:lnTo>
                  <a:pt x="0" y="10160"/>
                </a:lnTo>
                <a:lnTo>
                  <a:pt x="0" y="13970"/>
                </a:lnTo>
                <a:lnTo>
                  <a:pt x="3175" y="1397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00120" y="330326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60115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46780" y="3310891"/>
            <a:ext cx="37464" cy="14605"/>
          </a:xfrm>
          <a:custGeom>
            <a:avLst/>
            <a:gdLst/>
            <a:ahLst/>
            <a:cxnLst/>
            <a:rect l="l" t="t" r="r" b="b"/>
            <a:pathLst>
              <a:path w="37464" h="14605">
                <a:moveTo>
                  <a:pt x="37464" y="4445"/>
                </a:moveTo>
                <a:lnTo>
                  <a:pt x="37464" y="0"/>
                </a:lnTo>
                <a:lnTo>
                  <a:pt x="33019" y="4445"/>
                </a:lnTo>
                <a:lnTo>
                  <a:pt x="29844" y="7620"/>
                </a:lnTo>
                <a:lnTo>
                  <a:pt x="27305" y="8889"/>
                </a:lnTo>
                <a:lnTo>
                  <a:pt x="25400" y="12064"/>
                </a:lnTo>
                <a:lnTo>
                  <a:pt x="12064" y="12064"/>
                </a:lnTo>
                <a:lnTo>
                  <a:pt x="10794" y="8889"/>
                </a:lnTo>
                <a:lnTo>
                  <a:pt x="7619" y="7620"/>
                </a:lnTo>
                <a:lnTo>
                  <a:pt x="4444" y="444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4444" y="8889"/>
                </a:lnTo>
                <a:lnTo>
                  <a:pt x="7619" y="12064"/>
                </a:lnTo>
                <a:lnTo>
                  <a:pt x="10794" y="12064"/>
                </a:lnTo>
                <a:lnTo>
                  <a:pt x="12064" y="14605"/>
                </a:lnTo>
                <a:lnTo>
                  <a:pt x="25400" y="14605"/>
                </a:lnTo>
                <a:lnTo>
                  <a:pt x="27305" y="12064"/>
                </a:lnTo>
                <a:lnTo>
                  <a:pt x="29844" y="12064"/>
                </a:lnTo>
                <a:lnTo>
                  <a:pt x="33019" y="8889"/>
                </a:lnTo>
                <a:lnTo>
                  <a:pt x="34925" y="7620"/>
                </a:lnTo>
                <a:lnTo>
                  <a:pt x="37464" y="4445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07106" y="3282316"/>
            <a:ext cx="41909" cy="40639"/>
          </a:xfrm>
          <a:custGeom>
            <a:avLst/>
            <a:gdLst/>
            <a:ahLst/>
            <a:cxnLst/>
            <a:rect l="l" t="t" r="r" b="b"/>
            <a:pathLst>
              <a:path w="41909" h="40639">
                <a:moveTo>
                  <a:pt x="41909" y="20320"/>
                </a:moveTo>
                <a:lnTo>
                  <a:pt x="41275" y="15875"/>
                </a:lnTo>
                <a:lnTo>
                  <a:pt x="33655" y="4445"/>
                </a:lnTo>
                <a:lnTo>
                  <a:pt x="20955" y="0"/>
                </a:lnTo>
                <a:lnTo>
                  <a:pt x="16509" y="0"/>
                </a:lnTo>
                <a:lnTo>
                  <a:pt x="4444" y="6985"/>
                </a:lnTo>
                <a:lnTo>
                  <a:pt x="0" y="20320"/>
                </a:lnTo>
                <a:lnTo>
                  <a:pt x="0" y="24130"/>
                </a:lnTo>
                <a:lnTo>
                  <a:pt x="7619" y="35560"/>
                </a:lnTo>
                <a:lnTo>
                  <a:pt x="20955" y="40639"/>
                </a:lnTo>
                <a:lnTo>
                  <a:pt x="25400" y="40005"/>
                </a:lnTo>
                <a:lnTo>
                  <a:pt x="36830" y="33020"/>
                </a:lnTo>
                <a:lnTo>
                  <a:pt x="41909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36950" y="3310890"/>
            <a:ext cx="12064" cy="12064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0" y="8889"/>
                </a:moveTo>
                <a:lnTo>
                  <a:pt x="0" y="12064"/>
                </a:lnTo>
                <a:lnTo>
                  <a:pt x="4444" y="12064"/>
                </a:lnTo>
                <a:lnTo>
                  <a:pt x="7619" y="8889"/>
                </a:lnTo>
                <a:lnTo>
                  <a:pt x="8889" y="7620"/>
                </a:lnTo>
                <a:lnTo>
                  <a:pt x="12064" y="4445"/>
                </a:lnTo>
                <a:lnTo>
                  <a:pt x="12064" y="0"/>
                </a:lnTo>
                <a:lnTo>
                  <a:pt x="8889" y="0"/>
                </a:lnTo>
                <a:lnTo>
                  <a:pt x="7619" y="4445"/>
                </a:lnTo>
                <a:lnTo>
                  <a:pt x="4444" y="4445"/>
                </a:lnTo>
                <a:lnTo>
                  <a:pt x="4444" y="7620"/>
                </a:lnTo>
                <a:lnTo>
                  <a:pt x="1269" y="8889"/>
                </a:lnTo>
                <a:lnTo>
                  <a:pt x="0" y="8889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66796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08376" y="3310890"/>
            <a:ext cx="13335" cy="12064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13335" y="8889"/>
                </a:moveTo>
                <a:lnTo>
                  <a:pt x="10160" y="8889"/>
                </a:lnTo>
                <a:lnTo>
                  <a:pt x="7619" y="7620"/>
                </a:lnTo>
                <a:lnTo>
                  <a:pt x="7619" y="4445"/>
                </a:lnTo>
                <a:lnTo>
                  <a:pt x="3175" y="190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5714" y="8889"/>
                </a:lnTo>
                <a:lnTo>
                  <a:pt x="7619" y="12064"/>
                </a:lnTo>
                <a:lnTo>
                  <a:pt x="13335" y="12064"/>
                </a:lnTo>
                <a:lnTo>
                  <a:pt x="13335" y="8889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36950" y="3284854"/>
            <a:ext cx="12064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4444" y="0"/>
                </a:moveTo>
                <a:lnTo>
                  <a:pt x="0" y="0"/>
                </a:lnTo>
                <a:lnTo>
                  <a:pt x="1269" y="1270"/>
                </a:lnTo>
                <a:lnTo>
                  <a:pt x="4444" y="4445"/>
                </a:lnTo>
                <a:lnTo>
                  <a:pt x="4444" y="7620"/>
                </a:lnTo>
                <a:lnTo>
                  <a:pt x="7619" y="7620"/>
                </a:lnTo>
                <a:lnTo>
                  <a:pt x="8889" y="11430"/>
                </a:lnTo>
                <a:lnTo>
                  <a:pt x="12064" y="11430"/>
                </a:lnTo>
                <a:lnTo>
                  <a:pt x="12064" y="7620"/>
                </a:lnTo>
                <a:lnTo>
                  <a:pt x="8889" y="4445"/>
                </a:lnTo>
                <a:lnTo>
                  <a:pt x="7619" y="4445"/>
                </a:lnTo>
                <a:lnTo>
                  <a:pt x="7619" y="1270"/>
                </a:lnTo>
                <a:lnTo>
                  <a:pt x="4444" y="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24885" y="330326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08376" y="3284854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30">
                <a:moveTo>
                  <a:pt x="7619" y="7620"/>
                </a:moveTo>
                <a:lnTo>
                  <a:pt x="7619" y="4445"/>
                </a:lnTo>
                <a:lnTo>
                  <a:pt x="10160" y="1270"/>
                </a:lnTo>
                <a:lnTo>
                  <a:pt x="13335" y="1270"/>
                </a:lnTo>
                <a:lnTo>
                  <a:pt x="13335" y="0"/>
                </a:lnTo>
                <a:lnTo>
                  <a:pt x="7619" y="0"/>
                </a:lnTo>
                <a:lnTo>
                  <a:pt x="5714" y="1270"/>
                </a:lnTo>
                <a:lnTo>
                  <a:pt x="5714" y="4445"/>
                </a:lnTo>
                <a:lnTo>
                  <a:pt x="3175" y="4445"/>
                </a:lnTo>
                <a:lnTo>
                  <a:pt x="0" y="7620"/>
                </a:lnTo>
                <a:lnTo>
                  <a:pt x="0" y="11430"/>
                </a:lnTo>
                <a:lnTo>
                  <a:pt x="3175" y="11430"/>
                </a:lnTo>
                <a:lnTo>
                  <a:pt x="5714" y="7620"/>
                </a:lnTo>
                <a:lnTo>
                  <a:pt x="7619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1711" y="3300729"/>
            <a:ext cx="14605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605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21711" y="3341369"/>
            <a:ext cx="14605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605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1240" y="3282316"/>
            <a:ext cx="38735" cy="40639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38735" y="20320"/>
                </a:moveTo>
                <a:lnTo>
                  <a:pt x="38735" y="16510"/>
                </a:lnTo>
                <a:lnTo>
                  <a:pt x="31750" y="4445"/>
                </a:lnTo>
                <a:lnTo>
                  <a:pt x="19050" y="0"/>
                </a:lnTo>
                <a:lnTo>
                  <a:pt x="15875" y="0"/>
                </a:lnTo>
                <a:lnTo>
                  <a:pt x="4445" y="6985"/>
                </a:lnTo>
                <a:lnTo>
                  <a:pt x="0" y="20320"/>
                </a:lnTo>
                <a:lnTo>
                  <a:pt x="0" y="23495"/>
                </a:lnTo>
                <a:lnTo>
                  <a:pt x="6350" y="35560"/>
                </a:lnTo>
                <a:lnTo>
                  <a:pt x="19050" y="40639"/>
                </a:lnTo>
                <a:lnTo>
                  <a:pt x="22225" y="40005"/>
                </a:lnTo>
                <a:lnTo>
                  <a:pt x="33655" y="33020"/>
                </a:lnTo>
                <a:lnTo>
                  <a:pt x="38735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2510" y="3282315"/>
            <a:ext cx="37464" cy="13970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0" y="10160"/>
                </a:moveTo>
                <a:lnTo>
                  <a:pt x="0" y="13970"/>
                </a:lnTo>
                <a:lnTo>
                  <a:pt x="3175" y="13970"/>
                </a:lnTo>
                <a:lnTo>
                  <a:pt x="5714" y="10160"/>
                </a:lnTo>
                <a:lnTo>
                  <a:pt x="8889" y="6985"/>
                </a:lnTo>
                <a:lnTo>
                  <a:pt x="10159" y="3810"/>
                </a:lnTo>
                <a:lnTo>
                  <a:pt x="13334" y="2539"/>
                </a:lnTo>
                <a:lnTo>
                  <a:pt x="25400" y="2539"/>
                </a:lnTo>
                <a:lnTo>
                  <a:pt x="28575" y="3810"/>
                </a:lnTo>
                <a:lnTo>
                  <a:pt x="29844" y="6985"/>
                </a:lnTo>
                <a:lnTo>
                  <a:pt x="33019" y="10160"/>
                </a:lnTo>
                <a:lnTo>
                  <a:pt x="36194" y="11430"/>
                </a:lnTo>
                <a:lnTo>
                  <a:pt x="37464" y="11430"/>
                </a:lnTo>
                <a:lnTo>
                  <a:pt x="37464" y="10160"/>
                </a:lnTo>
                <a:lnTo>
                  <a:pt x="36194" y="6985"/>
                </a:lnTo>
                <a:lnTo>
                  <a:pt x="33019" y="3810"/>
                </a:lnTo>
                <a:lnTo>
                  <a:pt x="29844" y="2539"/>
                </a:lnTo>
                <a:lnTo>
                  <a:pt x="28575" y="2539"/>
                </a:lnTo>
                <a:lnTo>
                  <a:pt x="25400" y="0"/>
                </a:lnTo>
                <a:lnTo>
                  <a:pt x="13334" y="0"/>
                </a:lnTo>
                <a:lnTo>
                  <a:pt x="10159" y="2539"/>
                </a:lnTo>
                <a:lnTo>
                  <a:pt x="8889" y="2539"/>
                </a:lnTo>
                <a:lnTo>
                  <a:pt x="5714" y="3810"/>
                </a:lnTo>
                <a:lnTo>
                  <a:pt x="3175" y="6985"/>
                </a:lnTo>
                <a:lnTo>
                  <a:pt x="0" y="1016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25851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87114" y="330326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72510" y="3310891"/>
            <a:ext cx="37464" cy="14605"/>
          </a:xfrm>
          <a:custGeom>
            <a:avLst/>
            <a:gdLst/>
            <a:ahLst/>
            <a:cxnLst/>
            <a:rect l="l" t="t" r="r" b="b"/>
            <a:pathLst>
              <a:path w="37464" h="14605">
                <a:moveTo>
                  <a:pt x="0" y="0"/>
                </a:moveTo>
                <a:lnTo>
                  <a:pt x="0" y="4445"/>
                </a:lnTo>
                <a:lnTo>
                  <a:pt x="3175" y="7620"/>
                </a:lnTo>
                <a:lnTo>
                  <a:pt x="5714" y="8889"/>
                </a:lnTo>
                <a:lnTo>
                  <a:pt x="8889" y="12064"/>
                </a:lnTo>
                <a:lnTo>
                  <a:pt x="10159" y="12064"/>
                </a:lnTo>
                <a:lnTo>
                  <a:pt x="13334" y="14605"/>
                </a:lnTo>
                <a:lnTo>
                  <a:pt x="25400" y="14605"/>
                </a:lnTo>
                <a:lnTo>
                  <a:pt x="28575" y="12064"/>
                </a:lnTo>
                <a:lnTo>
                  <a:pt x="29844" y="12064"/>
                </a:lnTo>
                <a:lnTo>
                  <a:pt x="33019" y="8889"/>
                </a:lnTo>
                <a:lnTo>
                  <a:pt x="36194" y="7620"/>
                </a:lnTo>
                <a:lnTo>
                  <a:pt x="37464" y="4445"/>
                </a:lnTo>
                <a:lnTo>
                  <a:pt x="37464" y="0"/>
                </a:lnTo>
                <a:lnTo>
                  <a:pt x="36194" y="1905"/>
                </a:lnTo>
                <a:lnTo>
                  <a:pt x="33019" y="4445"/>
                </a:lnTo>
                <a:lnTo>
                  <a:pt x="29844" y="7620"/>
                </a:lnTo>
                <a:lnTo>
                  <a:pt x="28575" y="8889"/>
                </a:lnTo>
                <a:lnTo>
                  <a:pt x="25400" y="12064"/>
                </a:lnTo>
                <a:lnTo>
                  <a:pt x="13334" y="12064"/>
                </a:lnTo>
                <a:lnTo>
                  <a:pt x="10159" y="8889"/>
                </a:lnTo>
                <a:lnTo>
                  <a:pt x="8889" y="7620"/>
                </a:lnTo>
                <a:lnTo>
                  <a:pt x="5714" y="4445"/>
                </a:lnTo>
                <a:lnTo>
                  <a:pt x="3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2836" y="3282316"/>
            <a:ext cx="41909" cy="40639"/>
          </a:xfrm>
          <a:custGeom>
            <a:avLst/>
            <a:gdLst/>
            <a:ahLst/>
            <a:cxnLst/>
            <a:rect l="l" t="t" r="r" b="b"/>
            <a:pathLst>
              <a:path w="41909" h="40639">
                <a:moveTo>
                  <a:pt x="41909" y="20320"/>
                </a:moveTo>
                <a:lnTo>
                  <a:pt x="41275" y="15875"/>
                </a:lnTo>
                <a:lnTo>
                  <a:pt x="33654" y="4445"/>
                </a:lnTo>
                <a:lnTo>
                  <a:pt x="20954" y="0"/>
                </a:lnTo>
                <a:lnTo>
                  <a:pt x="16509" y="0"/>
                </a:lnTo>
                <a:lnTo>
                  <a:pt x="4444" y="6985"/>
                </a:lnTo>
                <a:lnTo>
                  <a:pt x="0" y="20320"/>
                </a:lnTo>
                <a:lnTo>
                  <a:pt x="0" y="24130"/>
                </a:lnTo>
                <a:lnTo>
                  <a:pt x="7619" y="35560"/>
                </a:lnTo>
                <a:lnTo>
                  <a:pt x="20954" y="40639"/>
                </a:lnTo>
                <a:lnTo>
                  <a:pt x="25400" y="40005"/>
                </a:lnTo>
                <a:lnTo>
                  <a:pt x="36829" y="33020"/>
                </a:lnTo>
                <a:lnTo>
                  <a:pt x="41909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62680" y="3310890"/>
            <a:ext cx="12064" cy="12064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2064" y="4445"/>
                </a:moveTo>
                <a:lnTo>
                  <a:pt x="12064" y="0"/>
                </a:lnTo>
                <a:lnTo>
                  <a:pt x="7619" y="4445"/>
                </a:lnTo>
                <a:lnTo>
                  <a:pt x="4444" y="4445"/>
                </a:lnTo>
                <a:lnTo>
                  <a:pt x="4444" y="7620"/>
                </a:lnTo>
                <a:lnTo>
                  <a:pt x="0" y="8889"/>
                </a:lnTo>
                <a:lnTo>
                  <a:pt x="0" y="12064"/>
                </a:lnTo>
                <a:lnTo>
                  <a:pt x="4444" y="12064"/>
                </a:lnTo>
                <a:lnTo>
                  <a:pt x="7619" y="8889"/>
                </a:lnTo>
                <a:lnTo>
                  <a:pt x="10159" y="7620"/>
                </a:lnTo>
                <a:lnTo>
                  <a:pt x="12064" y="4445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92526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5375" y="3310890"/>
            <a:ext cx="12064" cy="12064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7619" y="7620"/>
                </a:moveTo>
                <a:lnTo>
                  <a:pt x="7619" y="4445"/>
                </a:lnTo>
                <a:lnTo>
                  <a:pt x="4444" y="444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4444" y="8889"/>
                </a:lnTo>
                <a:lnTo>
                  <a:pt x="7619" y="12064"/>
                </a:lnTo>
                <a:lnTo>
                  <a:pt x="12064" y="12064"/>
                </a:lnTo>
                <a:lnTo>
                  <a:pt x="12064" y="8889"/>
                </a:lnTo>
                <a:lnTo>
                  <a:pt x="10794" y="8889"/>
                </a:lnTo>
                <a:lnTo>
                  <a:pt x="7619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62680" y="3284854"/>
            <a:ext cx="12064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4444" y="0"/>
                </a:moveTo>
                <a:lnTo>
                  <a:pt x="0" y="0"/>
                </a:lnTo>
                <a:lnTo>
                  <a:pt x="2539" y="1270"/>
                </a:lnTo>
                <a:lnTo>
                  <a:pt x="4444" y="4445"/>
                </a:lnTo>
                <a:lnTo>
                  <a:pt x="4444" y="7620"/>
                </a:lnTo>
                <a:lnTo>
                  <a:pt x="7619" y="7620"/>
                </a:lnTo>
                <a:lnTo>
                  <a:pt x="10159" y="11430"/>
                </a:lnTo>
                <a:lnTo>
                  <a:pt x="12064" y="11430"/>
                </a:lnTo>
                <a:lnTo>
                  <a:pt x="12064" y="7620"/>
                </a:lnTo>
                <a:lnTo>
                  <a:pt x="10159" y="4445"/>
                </a:lnTo>
                <a:lnTo>
                  <a:pt x="7619" y="4445"/>
                </a:lnTo>
                <a:lnTo>
                  <a:pt x="7619" y="1270"/>
                </a:lnTo>
                <a:lnTo>
                  <a:pt x="4444" y="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50616" y="3303269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4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35375" y="3284854"/>
            <a:ext cx="12064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3175" y="11430"/>
                </a:moveTo>
                <a:lnTo>
                  <a:pt x="4444" y="7620"/>
                </a:lnTo>
                <a:lnTo>
                  <a:pt x="7619" y="7620"/>
                </a:lnTo>
                <a:lnTo>
                  <a:pt x="7619" y="4445"/>
                </a:lnTo>
                <a:lnTo>
                  <a:pt x="10794" y="1270"/>
                </a:lnTo>
                <a:lnTo>
                  <a:pt x="12064" y="0"/>
                </a:lnTo>
                <a:lnTo>
                  <a:pt x="7619" y="0"/>
                </a:lnTo>
                <a:lnTo>
                  <a:pt x="4444" y="1270"/>
                </a:lnTo>
                <a:lnTo>
                  <a:pt x="4444" y="4445"/>
                </a:lnTo>
                <a:lnTo>
                  <a:pt x="3175" y="4445"/>
                </a:lnTo>
                <a:lnTo>
                  <a:pt x="0" y="7620"/>
                </a:lnTo>
                <a:lnTo>
                  <a:pt x="0" y="11430"/>
                </a:lnTo>
                <a:lnTo>
                  <a:pt x="3175" y="1143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47441" y="3300729"/>
            <a:ext cx="14605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605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47441" y="3341369"/>
            <a:ext cx="14605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605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08341" y="3759835"/>
            <a:ext cx="340359" cy="151764"/>
          </a:xfrm>
          <a:custGeom>
            <a:avLst/>
            <a:gdLst/>
            <a:ahLst/>
            <a:cxnLst/>
            <a:rect l="l" t="t" r="r" b="b"/>
            <a:pathLst>
              <a:path w="340359" h="151764">
                <a:moveTo>
                  <a:pt x="0" y="151764"/>
                </a:moveTo>
                <a:lnTo>
                  <a:pt x="340359" y="151764"/>
                </a:lnTo>
                <a:lnTo>
                  <a:pt x="340359" y="0"/>
                </a:lnTo>
                <a:lnTo>
                  <a:pt x="0" y="0"/>
                </a:lnTo>
                <a:lnTo>
                  <a:pt x="0" y="151764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308341" y="3760470"/>
            <a:ext cx="340359" cy="150494"/>
          </a:xfrm>
          <a:custGeom>
            <a:avLst/>
            <a:gdLst/>
            <a:ahLst/>
            <a:cxnLst/>
            <a:rect l="l" t="t" r="r" b="b"/>
            <a:pathLst>
              <a:path w="340359" h="150495">
                <a:moveTo>
                  <a:pt x="0" y="150494"/>
                </a:moveTo>
                <a:lnTo>
                  <a:pt x="340359" y="150494"/>
                </a:lnTo>
                <a:lnTo>
                  <a:pt x="340359" y="0"/>
                </a:lnTo>
                <a:lnTo>
                  <a:pt x="0" y="0"/>
                </a:lnTo>
                <a:lnTo>
                  <a:pt x="0" y="150494"/>
                </a:lnTo>
                <a:close/>
              </a:path>
            </a:pathLst>
          </a:custGeom>
          <a:ln w="177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48701" y="3657600"/>
            <a:ext cx="106045" cy="254000"/>
          </a:xfrm>
          <a:custGeom>
            <a:avLst/>
            <a:gdLst/>
            <a:ahLst/>
            <a:cxnLst/>
            <a:rect l="l" t="t" r="r" b="b"/>
            <a:pathLst>
              <a:path w="106045" h="254000">
                <a:moveTo>
                  <a:pt x="0" y="254000"/>
                </a:moveTo>
                <a:lnTo>
                  <a:pt x="106045" y="150494"/>
                </a:lnTo>
                <a:lnTo>
                  <a:pt x="106045" y="0"/>
                </a:lnTo>
                <a:lnTo>
                  <a:pt x="0" y="102869"/>
                </a:lnTo>
                <a:lnTo>
                  <a:pt x="0" y="25400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48701" y="3657600"/>
            <a:ext cx="106045" cy="254000"/>
          </a:xfrm>
          <a:custGeom>
            <a:avLst/>
            <a:gdLst/>
            <a:ahLst/>
            <a:cxnLst/>
            <a:rect l="l" t="t" r="r" b="b"/>
            <a:pathLst>
              <a:path w="106045" h="254000">
                <a:moveTo>
                  <a:pt x="0" y="254000"/>
                </a:moveTo>
                <a:lnTo>
                  <a:pt x="106045" y="150494"/>
                </a:lnTo>
                <a:lnTo>
                  <a:pt x="106045" y="0"/>
                </a:lnTo>
                <a:lnTo>
                  <a:pt x="0" y="102869"/>
                </a:lnTo>
                <a:lnTo>
                  <a:pt x="0" y="25400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48701" y="3657600"/>
            <a:ext cx="106045" cy="254000"/>
          </a:xfrm>
          <a:custGeom>
            <a:avLst/>
            <a:gdLst/>
            <a:ahLst/>
            <a:cxnLst/>
            <a:rect l="l" t="t" r="r" b="b"/>
            <a:pathLst>
              <a:path w="106045" h="254000">
                <a:moveTo>
                  <a:pt x="0" y="254000"/>
                </a:moveTo>
                <a:lnTo>
                  <a:pt x="0" y="102869"/>
                </a:lnTo>
                <a:lnTo>
                  <a:pt x="106045" y="0"/>
                </a:lnTo>
                <a:lnTo>
                  <a:pt x="106045" y="150494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08340" y="3657601"/>
            <a:ext cx="446404" cy="102869"/>
          </a:xfrm>
          <a:custGeom>
            <a:avLst/>
            <a:gdLst/>
            <a:ahLst/>
            <a:cxnLst/>
            <a:rect l="l" t="t" r="r" b="b"/>
            <a:pathLst>
              <a:path w="446404" h="102870">
                <a:moveTo>
                  <a:pt x="0" y="102869"/>
                </a:moveTo>
                <a:lnTo>
                  <a:pt x="340359" y="102869"/>
                </a:lnTo>
                <a:lnTo>
                  <a:pt x="446404" y="0"/>
                </a:lnTo>
                <a:lnTo>
                  <a:pt x="102869" y="0"/>
                </a:lnTo>
                <a:lnTo>
                  <a:pt x="0" y="10286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08340" y="3657601"/>
            <a:ext cx="446404" cy="102869"/>
          </a:xfrm>
          <a:custGeom>
            <a:avLst/>
            <a:gdLst/>
            <a:ahLst/>
            <a:cxnLst/>
            <a:rect l="l" t="t" r="r" b="b"/>
            <a:pathLst>
              <a:path w="446404" h="102870">
                <a:moveTo>
                  <a:pt x="0" y="102869"/>
                </a:moveTo>
                <a:lnTo>
                  <a:pt x="340359" y="102869"/>
                </a:lnTo>
                <a:lnTo>
                  <a:pt x="446404" y="0"/>
                </a:lnTo>
                <a:lnTo>
                  <a:pt x="102869" y="0"/>
                </a:lnTo>
                <a:lnTo>
                  <a:pt x="0" y="10286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08340" y="3657601"/>
            <a:ext cx="446404" cy="102869"/>
          </a:xfrm>
          <a:custGeom>
            <a:avLst/>
            <a:gdLst/>
            <a:ahLst/>
            <a:cxnLst/>
            <a:rect l="l" t="t" r="r" b="b"/>
            <a:pathLst>
              <a:path w="446404" h="102870">
                <a:moveTo>
                  <a:pt x="0" y="102869"/>
                </a:moveTo>
                <a:lnTo>
                  <a:pt x="102869" y="0"/>
                </a:lnTo>
                <a:lnTo>
                  <a:pt x="446404" y="0"/>
                </a:lnTo>
                <a:lnTo>
                  <a:pt x="340359" y="102869"/>
                </a:lnTo>
                <a:lnTo>
                  <a:pt x="0" y="102869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332471" y="3815715"/>
            <a:ext cx="41909" cy="40640"/>
          </a:xfrm>
          <a:custGeom>
            <a:avLst/>
            <a:gdLst/>
            <a:ahLst/>
            <a:cxnLst/>
            <a:rect l="l" t="t" r="r" b="b"/>
            <a:pathLst>
              <a:path w="41909" h="40639">
                <a:moveTo>
                  <a:pt x="41909" y="20320"/>
                </a:moveTo>
                <a:lnTo>
                  <a:pt x="41275" y="15875"/>
                </a:lnTo>
                <a:lnTo>
                  <a:pt x="33654" y="4445"/>
                </a:lnTo>
                <a:lnTo>
                  <a:pt x="20954" y="0"/>
                </a:lnTo>
                <a:lnTo>
                  <a:pt x="16509" y="0"/>
                </a:lnTo>
                <a:lnTo>
                  <a:pt x="4445" y="6985"/>
                </a:lnTo>
                <a:lnTo>
                  <a:pt x="0" y="20320"/>
                </a:lnTo>
                <a:lnTo>
                  <a:pt x="0" y="24130"/>
                </a:lnTo>
                <a:lnTo>
                  <a:pt x="7620" y="35560"/>
                </a:lnTo>
                <a:lnTo>
                  <a:pt x="20954" y="40640"/>
                </a:lnTo>
                <a:lnTo>
                  <a:pt x="25400" y="40005"/>
                </a:lnTo>
                <a:lnTo>
                  <a:pt x="36829" y="33020"/>
                </a:lnTo>
                <a:lnTo>
                  <a:pt x="41909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362315" y="3844291"/>
            <a:ext cx="12064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7619" y="8890"/>
                </a:moveTo>
                <a:lnTo>
                  <a:pt x="7619" y="7620"/>
                </a:lnTo>
                <a:lnTo>
                  <a:pt x="10159" y="7620"/>
                </a:lnTo>
                <a:lnTo>
                  <a:pt x="12064" y="4445"/>
                </a:lnTo>
                <a:lnTo>
                  <a:pt x="12064" y="0"/>
                </a:lnTo>
                <a:lnTo>
                  <a:pt x="10159" y="1905"/>
                </a:lnTo>
                <a:lnTo>
                  <a:pt x="7619" y="4445"/>
                </a:lnTo>
                <a:lnTo>
                  <a:pt x="4444" y="4445"/>
                </a:lnTo>
                <a:lnTo>
                  <a:pt x="4444" y="7620"/>
                </a:lnTo>
                <a:lnTo>
                  <a:pt x="0" y="8890"/>
                </a:lnTo>
                <a:lnTo>
                  <a:pt x="0" y="12065"/>
                </a:lnTo>
                <a:lnTo>
                  <a:pt x="4444" y="12065"/>
                </a:lnTo>
                <a:lnTo>
                  <a:pt x="7619" y="889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392160" y="38366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335010" y="38442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7620" y="7620"/>
                </a:moveTo>
                <a:lnTo>
                  <a:pt x="7620" y="4445"/>
                </a:lnTo>
                <a:lnTo>
                  <a:pt x="4445" y="4445"/>
                </a:lnTo>
                <a:lnTo>
                  <a:pt x="3175" y="190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4445" y="8890"/>
                </a:lnTo>
                <a:lnTo>
                  <a:pt x="7620" y="12065"/>
                </a:lnTo>
                <a:lnTo>
                  <a:pt x="12065" y="12065"/>
                </a:lnTo>
                <a:lnTo>
                  <a:pt x="12065" y="8890"/>
                </a:lnTo>
                <a:lnTo>
                  <a:pt x="10795" y="8890"/>
                </a:lnTo>
                <a:lnTo>
                  <a:pt x="7620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362315" y="3818254"/>
            <a:ext cx="12064" cy="11430"/>
          </a:xfrm>
          <a:custGeom>
            <a:avLst/>
            <a:gdLst/>
            <a:ahLst/>
            <a:cxnLst/>
            <a:rect l="l" t="t" r="r" b="b"/>
            <a:pathLst>
              <a:path w="12064" h="11429">
                <a:moveTo>
                  <a:pt x="12064" y="11430"/>
                </a:moveTo>
                <a:lnTo>
                  <a:pt x="12064" y="7620"/>
                </a:lnTo>
                <a:lnTo>
                  <a:pt x="10159" y="4445"/>
                </a:lnTo>
                <a:lnTo>
                  <a:pt x="7619" y="4445"/>
                </a:lnTo>
                <a:lnTo>
                  <a:pt x="7619" y="1270"/>
                </a:lnTo>
                <a:lnTo>
                  <a:pt x="4444" y="0"/>
                </a:lnTo>
                <a:lnTo>
                  <a:pt x="0" y="0"/>
                </a:lnTo>
                <a:lnTo>
                  <a:pt x="2539" y="1270"/>
                </a:lnTo>
                <a:lnTo>
                  <a:pt x="4444" y="4445"/>
                </a:lnTo>
                <a:lnTo>
                  <a:pt x="4444" y="7620"/>
                </a:lnTo>
                <a:lnTo>
                  <a:pt x="7619" y="7620"/>
                </a:lnTo>
                <a:lnTo>
                  <a:pt x="10159" y="8890"/>
                </a:lnTo>
                <a:lnTo>
                  <a:pt x="10159" y="11430"/>
                </a:lnTo>
                <a:lnTo>
                  <a:pt x="12064" y="1143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50250" y="38366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35010" y="3818254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0" y="7620"/>
                </a:moveTo>
                <a:lnTo>
                  <a:pt x="0" y="11430"/>
                </a:lnTo>
                <a:lnTo>
                  <a:pt x="3175" y="11430"/>
                </a:lnTo>
                <a:lnTo>
                  <a:pt x="3175" y="8890"/>
                </a:lnTo>
                <a:lnTo>
                  <a:pt x="4445" y="7620"/>
                </a:lnTo>
                <a:lnTo>
                  <a:pt x="7620" y="7620"/>
                </a:lnTo>
                <a:lnTo>
                  <a:pt x="7620" y="4445"/>
                </a:lnTo>
                <a:lnTo>
                  <a:pt x="10795" y="1270"/>
                </a:lnTo>
                <a:lnTo>
                  <a:pt x="12065" y="0"/>
                </a:lnTo>
                <a:lnTo>
                  <a:pt x="7620" y="0"/>
                </a:lnTo>
                <a:lnTo>
                  <a:pt x="4445" y="1270"/>
                </a:lnTo>
                <a:lnTo>
                  <a:pt x="4445" y="4445"/>
                </a:lnTo>
                <a:lnTo>
                  <a:pt x="3175" y="4445"/>
                </a:lnTo>
                <a:lnTo>
                  <a:pt x="0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347075" y="383412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347075" y="387476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97240" y="3815715"/>
            <a:ext cx="40004" cy="40640"/>
          </a:xfrm>
          <a:custGeom>
            <a:avLst/>
            <a:gdLst/>
            <a:ahLst/>
            <a:cxnLst/>
            <a:rect l="l" t="t" r="r" b="b"/>
            <a:pathLst>
              <a:path w="40004" h="40639">
                <a:moveTo>
                  <a:pt x="40004" y="20320"/>
                </a:moveTo>
                <a:lnTo>
                  <a:pt x="40004" y="16510"/>
                </a:lnTo>
                <a:lnTo>
                  <a:pt x="33019" y="4445"/>
                </a:lnTo>
                <a:lnTo>
                  <a:pt x="19684" y="0"/>
                </a:lnTo>
                <a:lnTo>
                  <a:pt x="15875" y="0"/>
                </a:lnTo>
                <a:lnTo>
                  <a:pt x="4444" y="6985"/>
                </a:lnTo>
                <a:lnTo>
                  <a:pt x="0" y="20320"/>
                </a:lnTo>
                <a:lnTo>
                  <a:pt x="0" y="23495"/>
                </a:lnTo>
                <a:lnTo>
                  <a:pt x="6984" y="35560"/>
                </a:lnTo>
                <a:lnTo>
                  <a:pt x="19684" y="40640"/>
                </a:lnTo>
                <a:lnTo>
                  <a:pt x="23494" y="40005"/>
                </a:lnTo>
                <a:lnTo>
                  <a:pt x="35559" y="33020"/>
                </a:lnTo>
                <a:lnTo>
                  <a:pt x="40004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99781" y="3815715"/>
            <a:ext cx="37465" cy="13970"/>
          </a:xfrm>
          <a:custGeom>
            <a:avLst/>
            <a:gdLst/>
            <a:ahLst/>
            <a:cxnLst/>
            <a:rect l="l" t="t" r="r" b="b"/>
            <a:pathLst>
              <a:path w="37465" h="13970">
                <a:moveTo>
                  <a:pt x="37465" y="11430"/>
                </a:moveTo>
                <a:lnTo>
                  <a:pt x="37465" y="10160"/>
                </a:lnTo>
                <a:lnTo>
                  <a:pt x="34925" y="6985"/>
                </a:lnTo>
                <a:lnTo>
                  <a:pt x="33020" y="3810"/>
                </a:lnTo>
                <a:lnTo>
                  <a:pt x="29845" y="2540"/>
                </a:lnTo>
                <a:lnTo>
                  <a:pt x="27304" y="2540"/>
                </a:lnTo>
                <a:lnTo>
                  <a:pt x="25400" y="0"/>
                </a:lnTo>
                <a:lnTo>
                  <a:pt x="12065" y="0"/>
                </a:lnTo>
                <a:lnTo>
                  <a:pt x="10795" y="2540"/>
                </a:lnTo>
                <a:lnTo>
                  <a:pt x="7620" y="2540"/>
                </a:lnTo>
                <a:lnTo>
                  <a:pt x="4445" y="3810"/>
                </a:lnTo>
                <a:lnTo>
                  <a:pt x="3175" y="6985"/>
                </a:lnTo>
                <a:lnTo>
                  <a:pt x="0" y="10160"/>
                </a:lnTo>
                <a:lnTo>
                  <a:pt x="0" y="13970"/>
                </a:lnTo>
                <a:lnTo>
                  <a:pt x="3175" y="13970"/>
                </a:lnTo>
                <a:lnTo>
                  <a:pt x="3175" y="11430"/>
                </a:lnTo>
                <a:lnTo>
                  <a:pt x="4445" y="10160"/>
                </a:lnTo>
                <a:lnTo>
                  <a:pt x="7620" y="6985"/>
                </a:lnTo>
                <a:lnTo>
                  <a:pt x="10795" y="3810"/>
                </a:lnTo>
                <a:lnTo>
                  <a:pt x="12065" y="2540"/>
                </a:lnTo>
                <a:lnTo>
                  <a:pt x="25400" y="2540"/>
                </a:lnTo>
                <a:lnTo>
                  <a:pt x="27304" y="3810"/>
                </a:lnTo>
                <a:lnTo>
                  <a:pt x="29845" y="6985"/>
                </a:lnTo>
                <a:lnTo>
                  <a:pt x="33020" y="10160"/>
                </a:lnTo>
                <a:lnTo>
                  <a:pt x="34925" y="11430"/>
                </a:lnTo>
                <a:lnTo>
                  <a:pt x="34925" y="13970"/>
                </a:lnTo>
                <a:lnTo>
                  <a:pt x="37465" y="13970"/>
                </a:lnTo>
                <a:lnTo>
                  <a:pt x="37465" y="1143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453120" y="383667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413115" y="38366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399781" y="3844291"/>
            <a:ext cx="37465" cy="14605"/>
          </a:xfrm>
          <a:custGeom>
            <a:avLst/>
            <a:gdLst/>
            <a:ahLst/>
            <a:cxnLst/>
            <a:rect l="l" t="t" r="r" b="b"/>
            <a:pathLst>
              <a:path w="37465" h="14605">
                <a:moveTo>
                  <a:pt x="37465" y="0"/>
                </a:moveTo>
                <a:lnTo>
                  <a:pt x="34925" y="0"/>
                </a:lnTo>
                <a:lnTo>
                  <a:pt x="34925" y="1905"/>
                </a:lnTo>
                <a:lnTo>
                  <a:pt x="33020" y="4445"/>
                </a:lnTo>
                <a:lnTo>
                  <a:pt x="29845" y="7620"/>
                </a:lnTo>
                <a:lnTo>
                  <a:pt x="27304" y="8890"/>
                </a:lnTo>
                <a:lnTo>
                  <a:pt x="25400" y="12065"/>
                </a:lnTo>
                <a:lnTo>
                  <a:pt x="12065" y="12065"/>
                </a:lnTo>
                <a:lnTo>
                  <a:pt x="10795" y="8890"/>
                </a:lnTo>
                <a:lnTo>
                  <a:pt x="7620" y="7620"/>
                </a:lnTo>
                <a:lnTo>
                  <a:pt x="4445" y="4445"/>
                </a:lnTo>
                <a:lnTo>
                  <a:pt x="3175" y="190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4445" y="8890"/>
                </a:lnTo>
                <a:lnTo>
                  <a:pt x="7620" y="12065"/>
                </a:lnTo>
                <a:lnTo>
                  <a:pt x="10795" y="12065"/>
                </a:lnTo>
                <a:lnTo>
                  <a:pt x="12065" y="14605"/>
                </a:lnTo>
                <a:lnTo>
                  <a:pt x="25400" y="14605"/>
                </a:lnTo>
                <a:lnTo>
                  <a:pt x="27304" y="12065"/>
                </a:lnTo>
                <a:lnTo>
                  <a:pt x="29845" y="12065"/>
                </a:lnTo>
                <a:lnTo>
                  <a:pt x="33020" y="8890"/>
                </a:lnTo>
                <a:lnTo>
                  <a:pt x="34925" y="7620"/>
                </a:lnTo>
                <a:lnTo>
                  <a:pt x="37465" y="4445"/>
                </a:lnTo>
                <a:lnTo>
                  <a:pt x="37465" y="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60105" y="3815715"/>
            <a:ext cx="41910" cy="40640"/>
          </a:xfrm>
          <a:custGeom>
            <a:avLst/>
            <a:gdLst/>
            <a:ahLst/>
            <a:cxnLst/>
            <a:rect l="l" t="t" r="r" b="b"/>
            <a:pathLst>
              <a:path w="41910" h="40639">
                <a:moveTo>
                  <a:pt x="41910" y="20320"/>
                </a:moveTo>
                <a:lnTo>
                  <a:pt x="41275" y="15875"/>
                </a:lnTo>
                <a:lnTo>
                  <a:pt x="33654" y="4445"/>
                </a:lnTo>
                <a:lnTo>
                  <a:pt x="20954" y="0"/>
                </a:lnTo>
                <a:lnTo>
                  <a:pt x="16510" y="0"/>
                </a:lnTo>
                <a:lnTo>
                  <a:pt x="4445" y="6985"/>
                </a:lnTo>
                <a:lnTo>
                  <a:pt x="0" y="20320"/>
                </a:lnTo>
                <a:lnTo>
                  <a:pt x="0" y="24130"/>
                </a:lnTo>
                <a:lnTo>
                  <a:pt x="7620" y="35560"/>
                </a:lnTo>
                <a:lnTo>
                  <a:pt x="20954" y="40640"/>
                </a:lnTo>
                <a:lnTo>
                  <a:pt x="25400" y="40005"/>
                </a:lnTo>
                <a:lnTo>
                  <a:pt x="36829" y="33020"/>
                </a:lnTo>
                <a:lnTo>
                  <a:pt x="41910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89951" y="38442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2065" y="0"/>
                </a:moveTo>
                <a:lnTo>
                  <a:pt x="8890" y="0"/>
                </a:lnTo>
                <a:lnTo>
                  <a:pt x="8890" y="1905"/>
                </a:lnTo>
                <a:lnTo>
                  <a:pt x="7620" y="4445"/>
                </a:lnTo>
                <a:lnTo>
                  <a:pt x="4445" y="4445"/>
                </a:lnTo>
                <a:lnTo>
                  <a:pt x="4445" y="7620"/>
                </a:lnTo>
                <a:lnTo>
                  <a:pt x="1270" y="8890"/>
                </a:lnTo>
                <a:lnTo>
                  <a:pt x="0" y="8890"/>
                </a:lnTo>
                <a:lnTo>
                  <a:pt x="0" y="12065"/>
                </a:lnTo>
                <a:lnTo>
                  <a:pt x="4445" y="12065"/>
                </a:lnTo>
                <a:lnTo>
                  <a:pt x="7620" y="8890"/>
                </a:lnTo>
                <a:lnTo>
                  <a:pt x="8890" y="7620"/>
                </a:lnTo>
                <a:lnTo>
                  <a:pt x="12065" y="4445"/>
                </a:lnTo>
                <a:lnTo>
                  <a:pt x="12065" y="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19796" y="3836670"/>
            <a:ext cx="25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461375" y="3844291"/>
            <a:ext cx="13334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7620" y="7620"/>
                </a:moveTo>
                <a:lnTo>
                  <a:pt x="7620" y="4445"/>
                </a:lnTo>
                <a:lnTo>
                  <a:pt x="5715" y="4445"/>
                </a:lnTo>
                <a:lnTo>
                  <a:pt x="3175" y="190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5715" y="7620"/>
                </a:lnTo>
                <a:lnTo>
                  <a:pt x="5715" y="8890"/>
                </a:lnTo>
                <a:lnTo>
                  <a:pt x="7620" y="12065"/>
                </a:lnTo>
                <a:lnTo>
                  <a:pt x="13334" y="12065"/>
                </a:lnTo>
                <a:lnTo>
                  <a:pt x="13334" y="8890"/>
                </a:lnTo>
                <a:lnTo>
                  <a:pt x="10159" y="8890"/>
                </a:lnTo>
                <a:lnTo>
                  <a:pt x="7620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489951" y="3818254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12065" y="11430"/>
                </a:moveTo>
                <a:lnTo>
                  <a:pt x="12065" y="7620"/>
                </a:lnTo>
                <a:lnTo>
                  <a:pt x="8890" y="4445"/>
                </a:lnTo>
                <a:lnTo>
                  <a:pt x="7620" y="4445"/>
                </a:lnTo>
                <a:lnTo>
                  <a:pt x="7620" y="1270"/>
                </a:lnTo>
                <a:lnTo>
                  <a:pt x="4445" y="0"/>
                </a:lnTo>
                <a:lnTo>
                  <a:pt x="0" y="0"/>
                </a:lnTo>
                <a:lnTo>
                  <a:pt x="1270" y="1270"/>
                </a:lnTo>
                <a:lnTo>
                  <a:pt x="4445" y="4445"/>
                </a:lnTo>
                <a:lnTo>
                  <a:pt x="4445" y="7620"/>
                </a:lnTo>
                <a:lnTo>
                  <a:pt x="7620" y="7620"/>
                </a:lnTo>
                <a:lnTo>
                  <a:pt x="8890" y="8890"/>
                </a:lnTo>
                <a:lnTo>
                  <a:pt x="8890" y="11430"/>
                </a:lnTo>
                <a:lnTo>
                  <a:pt x="12065" y="1143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77885" y="383667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61375" y="3818254"/>
            <a:ext cx="13334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0" y="7620"/>
                </a:moveTo>
                <a:lnTo>
                  <a:pt x="0" y="11430"/>
                </a:lnTo>
                <a:lnTo>
                  <a:pt x="3175" y="11430"/>
                </a:lnTo>
                <a:lnTo>
                  <a:pt x="3175" y="8890"/>
                </a:lnTo>
                <a:lnTo>
                  <a:pt x="5715" y="7620"/>
                </a:lnTo>
                <a:lnTo>
                  <a:pt x="7620" y="7620"/>
                </a:lnTo>
                <a:lnTo>
                  <a:pt x="7620" y="4445"/>
                </a:lnTo>
                <a:lnTo>
                  <a:pt x="10159" y="1270"/>
                </a:lnTo>
                <a:lnTo>
                  <a:pt x="13334" y="1270"/>
                </a:lnTo>
                <a:lnTo>
                  <a:pt x="13334" y="0"/>
                </a:lnTo>
                <a:lnTo>
                  <a:pt x="7620" y="0"/>
                </a:lnTo>
                <a:lnTo>
                  <a:pt x="5715" y="1270"/>
                </a:lnTo>
                <a:lnTo>
                  <a:pt x="5715" y="4445"/>
                </a:lnTo>
                <a:lnTo>
                  <a:pt x="3175" y="4445"/>
                </a:lnTo>
                <a:lnTo>
                  <a:pt x="0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474709" y="383412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474709" y="387476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524240" y="3815715"/>
            <a:ext cx="38734" cy="40640"/>
          </a:xfrm>
          <a:custGeom>
            <a:avLst/>
            <a:gdLst/>
            <a:ahLst/>
            <a:cxnLst/>
            <a:rect l="l" t="t" r="r" b="b"/>
            <a:pathLst>
              <a:path w="38734" h="40639">
                <a:moveTo>
                  <a:pt x="38734" y="20320"/>
                </a:moveTo>
                <a:lnTo>
                  <a:pt x="38734" y="16510"/>
                </a:lnTo>
                <a:lnTo>
                  <a:pt x="31750" y="4445"/>
                </a:lnTo>
                <a:lnTo>
                  <a:pt x="19050" y="0"/>
                </a:lnTo>
                <a:lnTo>
                  <a:pt x="15875" y="0"/>
                </a:lnTo>
                <a:lnTo>
                  <a:pt x="4444" y="6985"/>
                </a:lnTo>
                <a:lnTo>
                  <a:pt x="0" y="20320"/>
                </a:lnTo>
                <a:lnTo>
                  <a:pt x="0" y="23495"/>
                </a:lnTo>
                <a:lnTo>
                  <a:pt x="6350" y="35560"/>
                </a:lnTo>
                <a:lnTo>
                  <a:pt x="19050" y="40640"/>
                </a:lnTo>
                <a:lnTo>
                  <a:pt x="22225" y="40005"/>
                </a:lnTo>
                <a:lnTo>
                  <a:pt x="33654" y="33020"/>
                </a:lnTo>
                <a:lnTo>
                  <a:pt x="38734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525510" y="3815715"/>
            <a:ext cx="37465" cy="13970"/>
          </a:xfrm>
          <a:custGeom>
            <a:avLst/>
            <a:gdLst/>
            <a:ahLst/>
            <a:cxnLst/>
            <a:rect l="l" t="t" r="r" b="b"/>
            <a:pathLst>
              <a:path w="37465" h="13970">
                <a:moveTo>
                  <a:pt x="37465" y="11430"/>
                </a:moveTo>
                <a:lnTo>
                  <a:pt x="37465" y="10160"/>
                </a:lnTo>
                <a:lnTo>
                  <a:pt x="36195" y="6985"/>
                </a:lnTo>
                <a:lnTo>
                  <a:pt x="33020" y="3810"/>
                </a:lnTo>
                <a:lnTo>
                  <a:pt x="29845" y="2540"/>
                </a:lnTo>
                <a:lnTo>
                  <a:pt x="28575" y="2540"/>
                </a:lnTo>
                <a:lnTo>
                  <a:pt x="25400" y="0"/>
                </a:lnTo>
                <a:lnTo>
                  <a:pt x="13335" y="0"/>
                </a:lnTo>
                <a:lnTo>
                  <a:pt x="10160" y="2540"/>
                </a:lnTo>
                <a:lnTo>
                  <a:pt x="8890" y="2540"/>
                </a:lnTo>
                <a:lnTo>
                  <a:pt x="5715" y="3810"/>
                </a:lnTo>
                <a:lnTo>
                  <a:pt x="3175" y="6985"/>
                </a:lnTo>
                <a:lnTo>
                  <a:pt x="0" y="10160"/>
                </a:lnTo>
                <a:lnTo>
                  <a:pt x="0" y="13970"/>
                </a:lnTo>
                <a:lnTo>
                  <a:pt x="3175" y="13970"/>
                </a:lnTo>
                <a:lnTo>
                  <a:pt x="3175" y="11430"/>
                </a:lnTo>
                <a:lnTo>
                  <a:pt x="5715" y="10160"/>
                </a:lnTo>
                <a:lnTo>
                  <a:pt x="8890" y="6985"/>
                </a:lnTo>
                <a:lnTo>
                  <a:pt x="10160" y="3810"/>
                </a:lnTo>
                <a:lnTo>
                  <a:pt x="13335" y="2540"/>
                </a:lnTo>
                <a:lnTo>
                  <a:pt x="25400" y="2540"/>
                </a:lnTo>
                <a:lnTo>
                  <a:pt x="28575" y="3810"/>
                </a:lnTo>
                <a:lnTo>
                  <a:pt x="29845" y="6985"/>
                </a:lnTo>
                <a:lnTo>
                  <a:pt x="33020" y="10160"/>
                </a:lnTo>
                <a:lnTo>
                  <a:pt x="36195" y="11430"/>
                </a:lnTo>
                <a:lnTo>
                  <a:pt x="36195" y="13970"/>
                </a:lnTo>
                <a:lnTo>
                  <a:pt x="37465" y="13970"/>
                </a:lnTo>
                <a:lnTo>
                  <a:pt x="37465" y="1143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78850" y="38366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40116" y="3836670"/>
            <a:ext cx="12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25510" y="3844291"/>
            <a:ext cx="37465" cy="14605"/>
          </a:xfrm>
          <a:custGeom>
            <a:avLst/>
            <a:gdLst/>
            <a:ahLst/>
            <a:cxnLst/>
            <a:rect l="l" t="t" r="r" b="b"/>
            <a:pathLst>
              <a:path w="37465" h="14605">
                <a:moveTo>
                  <a:pt x="3175" y="0"/>
                </a:move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5715" y="8890"/>
                </a:lnTo>
                <a:lnTo>
                  <a:pt x="8890" y="12065"/>
                </a:lnTo>
                <a:lnTo>
                  <a:pt x="10160" y="12065"/>
                </a:lnTo>
                <a:lnTo>
                  <a:pt x="13335" y="14605"/>
                </a:lnTo>
                <a:lnTo>
                  <a:pt x="25400" y="14605"/>
                </a:lnTo>
                <a:lnTo>
                  <a:pt x="28575" y="12065"/>
                </a:lnTo>
                <a:lnTo>
                  <a:pt x="29845" y="12065"/>
                </a:lnTo>
                <a:lnTo>
                  <a:pt x="33020" y="8890"/>
                </a:lnTo>
                <a:lnTo>
                  <a:pt x="36195" y="7620"/>
                </a:lnTo>
                <a:lnTo>
                  <a:pt x="37465" y="4445"/>
                </a:lnTo>
                <a:lnTo>
                  <a:pt x="37465" y="0"/>
                </a:lnTo>
                <a:lnTo>
                  <a:pt x="36195" y="1905"/>
                </a:lnTo>
                <a:lnTo>
                  <a:pt x="33020" y="4445"/>
                </a:lnTo>
                <a:lnTo>
                  <a:pt x="29845" y="7620"/>
                </a:lnTo>
                <a:lnTo>
                  <a:pt x="28575" y="8890"/>
                </a:lnTo>
                <a:lnTo>
                  <a:pt x="25400" y="12065"/>
                </a:lnTo>
                <a:lnTo>
                  <a:pt x="13335" y="12065"/>
                </a:lnTo>
                <a:lnTo>
                  <a:pt x="10160" y="8890"/>
                </a:lnTo>
                <a:lnTo>
                  <a:pt x="8890" y="7620"/>
                </a:lnTo>
                <a:lnTo>
                  <a:pt x="5715" y="4445"/>
                </a:lnTo>
                <a:lnTo>
                  <a:pt x="3175" y="1905"/>
                </a:lnTo>
                <a:lnTo>
                  <a:pt x="3175" y="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85834" y="3815715"/>
            <a:ext cx="41910" cy="40640"/>
          </a:xfrm>
          <a:custGeom>
            <a:avLst/>
            <a:gdLst/>
            <a:ahLst/>
            <a:cxnLst/>
            <a:rect l="l" t="t" r="r" b="b"/>
            <a:pathLst>
              <a:path w="41910" h="40639">
                <a:moveTo>
                  <a:pt x="41910" y="20320"/>
                </a:moveTo>
                <a:lnTo>
                  <a:pt x="41275" y="15875"/>
                </a:lnTo>
                <a:lnTo>
                  <a:pt x="33655" y="4445"/>
                </a:lnTo>
                <a:lnTo>
                  <a:pt x="20955" y="0"/>
                </a:lnTo>
                <a:lnTo>
                  <a:pt x="16510" y="0"/>
                </a:lnTo>
                <a:lnTo>
                  <a:pt x="4445" y="6985"/>
                </a:lnTo>
                <a:lnTo>
                  <a:pt x="0" y="20320"/>
                </a:lnTo>
                <a:lnTo>
                  <a:pt x="0" y="24130"/>
                </a:lnTo>
                <a:lnTo>
                  <a:pt x="7620" y="35560"/>
                </a:lnTo>
                <a:lnTo>
                  <a:pt x="20955" y="40640"/>
                </a:lnTo>
                <a:lnTo>
                  <a:pt x="25400" y="40005"/>
                </a:lnTo>
                <a:lnTo>
                  <a:pt x="36830" y="33020"/>
                </a:lnTo>
                <a:lnTo>
                  <a:pt x="41910" y="20320"/>
                </a:lnTo>
                <a:close/>
              </a:path>
            </a:pathLst>
          </a:custGeom>
          <a:solidFill>
            <a:srgbClr val="FF00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615681" y="38442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4445" y="12065"/>
                </a:moveTo>
                <a:lnTo>
                  <a:pt x="7620" y="8890"/>
                </a:lnTo>
                <a:lnTo>
                  <a:pt x="7620" y="7620"/>
                </a:lnTo>
                <a:lnTo>
                  <a:pt x="10160" y="7620"/>
                </a:lnTo>
                <a:lnTo>
                  <a:pt x="12065" y="4445"/>
                </a:lnTo>
                <a:lnTo>
                  <a:pt x="12065" y="0"/>
                </a:lnTo>
                <a:lnTo>
                  <a:pt x="10160" y="1905"/>
                </a:lnTo>
                <a:lnTo>
                  <a:pt x="7620" y="4445"/>
                </a:lnTo>
                <a:lnTo>
                  <a:pt x="4445" y="4445"/>
                </a:lnTo>
                <a:lnTo>
                  <a:pt x="4445" y="7620"/>
                </a:lnTo>
                <a:lnTo>
                  <a:pt x="2540" y="8890"/>
                </a:lnTo>
                <a:lnTo>
                  <a:pt x="0" y="8890"/>
                </a:lnTo>
                <a:lnTo>
                  <a:pt x="0" y="12065"/>
                </a:lnTo>
                <a:lnTo>
                  <a:pt x="4445" y="12065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645525" y="38366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88376" y="38442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7620" y="7620"/>
                </a:moveTo>
                <a:lnTo>
                  <a:pt x="7620" y="4445"/>
                </a:lnTo>
                <a:lnTo>
                  <a:pt x="4445" y="4445"/>
                </a:lnTo>
                <a:lnTo>
                  <a:pt x="3175" y="1905"/>
                </a:lnTo>
                <a:lnTo>
                  <a:pt x="3175" y="0"/>
                </a:lnTo>
                <a:lnTo>
                  <a:pt x="0" y="0"/>
                </a:lnTo>
                <a:lnTo>
                  <a:pt x="0" y="4445"/>
                </a:lnTo>
                <a:lnTo>
                  <a:pt x="3175" y="7620"/>
                </a:lnTo>
                <a:lnTo>
                  <a:pt x="4445" y="8890"/>
                </a:lnTo>
                <a:lnTo>
                  <a:pt x="7620" y="12065"/>
                </a:lnTo>
                <a:lnTo>
                  <a:pt x="12065" y="12065"/>
                </a:lnTo>
                <a:lnTo>
                  <a:pt x="12065" y="8890"/>
                </a:lnTo>
                <a:lnTo>
                  <a:pt x="10795" y="8890"/>
                </a:lnTo>
                <a:lnTo>
                  <a:pt x="7620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615681" y="3818254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7620" y="1270"/>
                </a:moveTo>
                <a:lnTo>
                  <a:pt x="4445" y="0"/>
                </a:ln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4445" y="4445"/>
                </a:lnTo>
                <a:lnTo>
                  <a:pt x="4445" y="7620"/>
                </a:lnTo>
                <a:lnTo>
                  <a:pt x="7620" y="7620"/>
                </a:lnTo>
                <a:lnTo>
                  <a:pt x="10160" y="8890"/>
                </a:lnTo>
                <a:lnTo>
                  <a:pt x="10160" y="11430"/>
                </a:lnTo>
                <a:lnTo>
                  <a:pt x="12065" y="11430"/>
                </a:lnTo>
                <a:lnTo>
                  <a:pt x="12065" y="7620"/>
                </a:lnTo>
                <a:lnTo>
                  <a:pt x="10160" y="4445"/>
                </a:lnTo>
                <a:lnTo>
                  <a:pt x="7620" y="4445"/>
                </a:lnTo>
                <a:lnTo>
                  <a:pt x="7620" y="127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603615" y="38366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ln w="15239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88376" y="3818254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0" y="7620"/>
                </a:moveTo>
                <a:lnTo>
                  <a:pt x="0" y="11430"/>
                </a:lnTo>
                <a:lnTo>
                  <a:pt x="3175" y="11430"/>
                </a:lnTo>
                <a:lnTo>
                  <a:pt x="3175" y="8890"/>
                </a:lnTo>
                <a:lnTo>
                  <a:pt x="4445" y="7620"/>
                </a:lnTo>
                <a:lnTo>
                  <a:pt x="7620" y="7620"/>
                </a:lnTo>
                <a:lnTo>
                  <a:pt x="7620" y="4445"/>
                </a:lnTo>
                <a:lnTo>
                  <a:pt x="10795" y="1270"/>
                </a:lnTo>
                <a:lnTo>
                  <a:pt x="12065" y="0"/>
                </a:lnTo>
                <a:lnTo>
                  <a:pt x="7620" y="0"/>
                </a:lnTo>
                <a:lnTo>
                  <a:pt x="4445" y="1270"/>
                </a:lnTo>
                <a:lnTo>
                  <a:pt x="4445" y="4445"/>
                </a:lnTo>
                <a:lnTo>
                  <a:pt x="3175" y="4445"/>
                </a:lnTo>
                <a:lnTo>
                  <a:pt x="0" y="7620"/>
                </a:lnTo>
                <a:close/>
              </a:path>
            </a:pathLst>
          </a:custGeom>
          <a:solidFill>
            <a:srgbClr val="53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600440" y="383412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600440" y="387476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3810">
            <a:solidFill>
              <a:srgbClr val="53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8800" y="400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5480" y="400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15880" y="400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8396" y="5646421"/>
            <a:ext cx="4805045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7300" y="5675630"/>
            <a:ext cx="4584700" cy="50800"/>
          </a:xfrm>
          <a:custGeom>
            <a:avLst/>
            <a:gdLst/>
            <a:ahLst/>
            <a:cxnLst/>
            <a:rect l="l" t="t" r="r" b="b"/>
            <a:pathLst>
              <a:path w="4584700" h="50800">
                <a:moveTo>
                  <a:pt x="0" y="24130"/>
                </a:moveTo>
                <a:lnTo>
                  <a:pt x="0" y="49530"/>
                </a:lnTo>
                <a:lnTo>
                  <a:pt x="12700" y="49530"/>
                </a:lnTo>
                <a:lnTo>
                  <a:pt x="4507865" y="50800"/>
                </a:lnTo>
                <a:lnTo>
                  <a:pt x="4520565" y="50800"/>
                </a:lnTo>
                <a:lnTo>
                  <a:pt x="4584700" y="38100"/>
                </a:lnTo>
                <a:lnTo>
                  <a:pt x="4507865" y="0"/>
                </a:lnTo>
                <a:lnTo>
                  <a:pt x="4520565" y="25400"/>
                </a:lnTo>
                <a:lnTo>
                  <a:pt x="4507865" y="25400"/>
                </a:lnTo>
                <a:lnTo>
                  <a:pt x="12700" y="24130"/>
                </a:lnTo>
                <a:lnTo>
                  <a:pt x="0" y="2413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5165" y="5713730"/>
            <a:ext cx="76834" cy="38734"/>
          </a:xfrm>
          <a:custGeom>
            <a:avLst/>
            <a:gdLst/>
            <a:ahLst/>
            <a:cxnLst/>
            <a:rect l="l" t="t" r="r" b="b"/>
            <a:pathLst>
              <a:path w="76834" h="38735">
                <a:moveTo>
                  <a:pt x="12700" y="12700"/>
                </a:moveTo>
                <a:lnTo>
                  <a:pt x="0" y="12700"/>
                </a:lnTo>
                <a:lnTo>
                  <a:pt x="0" y="38735"/>
                </a:lnTo>
                <a:lnTo>
                  <a:pt x="76834" y="0"/>
                </a:lnTo>
                <a:lnTo>
                  <a:pt x="12700" y="127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05165" y="5675630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12700" y="25400"/>
                </a:moveTo>
                <a:lnTo>
                  <a:pt x="0" y="0"/>
                </a:lnTo>
                <a:lnTo>
                  <a:pt x="0" y="25400"/>
                </a:lnTo>
                <a:lnTo>
                  <a:pt x="12700" y="254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3800" y="567436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25399"/>
                </a:moveTo>
                <a:lnTo>
                  <a:pt x="76200" y="0"/>
                </a:lnTo>
                <a:lnTo>
                  <a:pt x="0" y="38099"/>
                </a:lnTo>
                <a:lnTo>
                  <a:pt x="76200" y="76199"/>
                </a:lnTo>
                <a:lnTo>
                  <a:pt x="76200" y="50799"/>
                </a:lnTo>
                <a:lnTo>
                  <a:pt x="63500" y="50799"/>
                </a:lnTo>
                <a:lnTo>
                  <a:pt x="63500" y="25399"/>
                </a:lnTo>
                <a:lnTo>
                  <a:pt x="76200" y="25399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23362" y="538761"/>
            <a:ext cx="297969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Frame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Relay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0849" y="538761"/>
            <a:ext cx="336831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(cont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ón)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8433" y="2204776"/>
            <a:ext cx="137372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ou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4071" y="2509576"/>
            <a:ext cx="65734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DLCI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11465" y="2509576"/>
            <a:ext cx="44516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1</a:t>
            </a:r>
            <a:r>
              <a:rPr sz="2000" spc="-4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1469" y="4110030"/>
            <a:ext cx="137524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ou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18630" y="4414830"/>
            <a:ext cx="65734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DLCI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6024" y="4414830"/>
            <a:ext cx="44516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2</a:t>
            </a:r>
            <a:r>
              <a:rPr sz="2000" spc="-4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1341" y="5571030"/>
            <a:ext cx="12591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latin typeface="Times New Roman"/>
                <a:cs typeface="Times New Roman"/>
              </a:rPr>
              <a:t>Router</a:t>
            </a:r>
            <a:r>
              <a:rPr sz="2400" b="1" spc="-179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5079" y="5571030"/>
            <a:ext cx="9854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-4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ou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09836" y="5571030"/>
            <a:ext cx="274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7408" y="5863264"/>
            <a:ext cx="22364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ircui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9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V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(V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21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341" y="3760470"/>
            <a:ext cx="34035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8308341" y="3836670"/>
            <a:ext cx="340359" cy="74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4"/>
              </a:spcBef>
            </a:pPr>
            <a:endParaRPr sz="550"/>
          </a:p>
        </p:txBody>
      </p:sp>
      <p:sp>
        <p:nvSpPr>
          <p:cNvPr id="9" name="object 9"/>
          <p:cNvSpPr txBox="1"/>
          <p:nvPr/>
        </p:nvSpPr>
        <p:spPr>
          <a:xfrm>
            <a:off x="8839201" y="3024504"/>
            <a:ext cx="1376679" cy="337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839201" y="3362326"/>
            <a:ext cx="1376679" cy="32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839201" y="3689984"/>
            <a:ext cx="137667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828800" y="3024504"/>
            <a:ext cx="1376680" cy="337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28800" y="3362326"/>
            <a:ext cx="1376680" cy="32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28800" y="3689984"/>
            <a:ext cx="137668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355339" y="3227069"/>
            <a:ext cx="34036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" name="object 2"/>
          <p:cNvSpPr txBox="1"/>
          <p:nvPr/>
        </p:nvSpPr>
        <p:spPr>
          <a:xfrm>
            <a:off x="3355339" y="3303270"/>
            <a:ext cx="340360" cy="7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5"/>
              </a:spcBef>
            </a:pPr>
            <a:endParaRPr sz="5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151506" y="1921510"/>
            <a:ext cx="3997325" cy="417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7801" y="1952625"/>
            <a:ext cx="1997075" cy="7620"/>
          </a:xfrm>
          <a:custGeom>
            <a:avLst/>
            <a:gdLst/>
            <a:ahLst/>
            <a:cxnLst/>
            <a:rect l="l" t="t" r="r" b="b"/>
            <a:pathLst>
              <a:path w="1997075" h="7620">
                <a:moveTo>
                  <a:pt x="1997075" y="0"/>
                </a:moveTo>
                <a:lnTo>
                  <a:pt x="0" y="7620"/>
                </a:lnTo>
              </a:path>
            </a:pathLst>
          </a:custGeom>
          <a:ln w="5076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1401" y="6067425"/>
            <a:ext cx="1997075" cy="7620"/>
          </a:xfrm>
          <a:custGeom>
            <a:avLst/>
            <a:gdLst/>
            <a:ahLst/>
            <a:cxnLst/>
            <a:rect l="l" t="t" r="r" b="b"/>
            <a:pathLst>
              <a:path w="1997075" h="7620">
                <a:moveTo>
                  <a:pt x="1997075" y="0"/>
                </a:moveTo>
                <a:lnTo>
                  <a:pt x="0" y="7620"/>
                </a:lnTo>
              </a:path>
            </a:pathLst>
          </a:custGeom>
          <a:ln w="5076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8001" y="6067425"/>
            <a:ext cx="1997075" cy="7620"/>
          </a:xfrm>
          <a:custGeom>
            <a:avLst/>
            <a:gdLst/>
            <a:ahLst/>
            <a:cxnLst/>
            <a:rect l="l" t="t" r="r" b="b"/>
            <a:pathLst>
              <a:path w="1997075" h="7620">
                <a:moveTo>
                  <a:pt x="1997075" y="0"/>
                </a:moveTo>
                <a:lnTo>
                  <a:pt x="0" y="7620"/>
                </a:lnTo>
              </a:path>
            </a:pathLst>
          </a:custGeom>
          <a:ln w="5076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39364" y="206275"/>
            <a:ext cx="153832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Frame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6368" y="206275"/>
            <a:ext cx="558583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Relay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“Hu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Spo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4468" y="881661"/>
            <a:ext cx="85485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usa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8388" y="881661"/>
            <a:ext cx="5269611" cy="4332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sub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</a:p>
          <a:p>
            <a:pPr marL="2126741" marR="723839">
              <a:lnSpc>
                <a:spcPts val="2069"/>
              </a:lnSpc>
              <a:spcBef>
                <a:spcPts val="1806"/>
              </a:spcBef>
            </a:pPr>
            <a:r>
              <a:rPr dirty="0">
                <a:latin typeface="Times New Roman"/>
                <a:cs typeface="Times New Roman"/>
              </a:rPr>
              <a:t>hostname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9" dirty="0">
                <a:latin typeface="Times New Roman"/>
                <a:cs typeface="Times New Roman"/>
              </a:rPr>
              <a:t>c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nt</a:t>
            </a:r>
            <a:r>
              <a:rPr spc="4" dirty="0">
                <a:latin typeface="Times New Roman"/>
                <a:cs typeface="Times New Roman"/>
              </a:rPr>
              <a:t>r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spc="-9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si</a:t>
            </a:r>
            <a:r>
              <a:rPr spc="4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</a:p>
          <a:p>
            <a:pPr marL="2126741" marR="723839">
              <a:lnSpc>
                <a:spcPts val="2076"/>
              </a:lnSpc>
              <a:spcBef>
                <a:spcPts val="1090"/>
              </a:spcBef>
            </a:pP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4" dirty="0"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rf</a:t>
            </a:r>
            <a:r>
              <a:rPr spc="4" dirty="0">
                <a:latin typeface="Times New Roman"/>
                <a:cs typeface="Times New Roman"/>
              </a:rPr>
              <a:t>ac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ser</a:t>
            </a:r>
            <a:r>
              <a:rPr spc="4" dirty="0">
                <a:latin typeface="Times New Roman"/>
                <a:cs typeface="Times New Roman"/>
              </a:rPr>
              <a:t>ia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0 </a:t>
            </a:r>
            <a:endParaRPr dirty="0">
              <a:latin typeface="Times New Roman"/>
              <a:cs typeface="Times New Roman"/>
            </a:endParaRPr>
          </a:p>
          <a:p>
            <a:pPr marL="2126741" marR="723839">
              <a:lnSpc>
                <a:spcPts val="2069"/>
              </a:lnSpc>
              <a:spcBef>
                <a:spcPts val="1094"/>
              </a:spcBef>
            </a:pP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9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apsu</a:t>
            </a:r>
            <a:r>
              <a:rPr spc="4" dirty="0">
                <a:latin typeface="Times New Roman"/>
                <a:cs typeface="Times New Roman"/>
              </a:rPr>
              <a:t>lati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spc="4" dirty="0">
                <a:latin typeface="Times New Roman"/>
                <a:cs typeface="Times New Roman"/>
              </a:rPr>
              <a:t>a</a:t>
            </a:r>
            <a:r>
              <a:rPr spc="-19" dirty="0">
                <a:latin typeface="Times New Roman"/>
                <a:cs typeface="Times New Roman"/>
              </a:rPr>
              <a:t>m</a:t>
            </a:r>
            <a:r>
              <a:rPr spc="1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4" dirty="0">
                <a:latin typeface="Times New Roman"/>
                <a:cs typeface="Times New Roman"/>
              </a:rPr>
              <a:t>rel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y </a:t>
            </a:r>
          </a:p>
          <a:p>
            <a:pPr marL="2126741" marR="723839">
              <a:lnSpc>
                <a:spcPts val="2076"/>
              </a:lnSpc>
              <a:spcBef>
                <a:spcPts val="1090"/>
              </a:spcBef>
            </a:pPr>
            <a:r>
              <a:rPr dirty="0">
                <a:latin typeface="Times New Roman"/>
                <a:cs typeface="Times New Roman"/>
              </a:rPr>
              <a:t>in</a:t>
            </a:r>
            <a:r>
              <a:rPr spc="9" dirty="0">
                <a:latin typeface="Times New Roman"/>
                <a:cs typeface="Times New Roman"/>
              </a:rPr>
              <a:t>t</a:t>
            </a:r>
            <a:r>
              <a:rPr spc="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rf</a:t>
            </a:r>
            <a:r>
              <a:rPr spc="4" dirty="0">
                <a:latin typeface="Times New Roman"/>
                <a:cs typeface="Times New Roman"/>
              </a:rPr>
              <a:t>a</a:t>
            </a:r>
            <a:r>
              <a:rPr spc="-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b="1" spc="-14" dirty="0">
                <a:latin typeface="Times New Roman"/>
                <a:cs typeface="Times New Roman"/>
              </a:rPr>
              <a:t>0</a:t>
            </a:r>
            <a:r>
              <a:rPr b="1" spc="4" dirty="0">
                <a:latin typeface="Times New Roman"/>
                <a:cs typeface="Times New Roman"/>
              </a:rPr>
              <a:t>.</a:t>
            </a:r>
            <a:r>
              <a:rPr b="1" dirty="0">
                <a:latin typeface="Times New Roman"/>
                <a:cs typeface="Times New Roman"/>
              </a:rPr>
              <a:t>1</a:t>
            </a:r>
            <a:endParaRPr dirty="0">
              <a:latin typeface="Times New Roman"/>
              <a:cs typeface="Times New Roman"/>
            </a:endParaRPr>
          </a:p>
          <a:p>
            <a:pPr marL="2126741" marR="7559">
              <a:lnSpc>
                <a:spcPts val="2069"/>
              </a:lnSpc>
              <a:spcBef>
                <a:spcPts val="1154"/>
              </a:spcBef>
            </a:pP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p ad</a:t>
            </a:r>
            <a:r>
              <a:rPr spc="9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ress 10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0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spc="-9" dirty="0">
                <a:latin typeface="Times New Roman"/>
                <a:cs typeface="Times New Roman"/>
              </a:rPr>
              <a:t>1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255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255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255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0 </a:t>
            </a:r>
          </a:p>
          <a:p>
            <a:pPr marL="2126741" marR="7559">
              <a:lnSpc>
                <a:spcPts val="2069"/>
              </a:lnSpc>
              <a:spcBef>
                <a:spcPts val="1092"/>
              </a:spcBef>
            </a:pPr>
            <a:r>
              <a:rPr dirty="0">
                <a:latin typeface="Times New Roman"/>
                <a:cs typeface="Times New Roman"/>
              </a:rPr>
              <a:t>fr</a:t>
            </a:r>
            <a:r>
              <a:rPr spc="9" dirty="0">
                <a:latin typeface="Times New Roman"/>
                <a:cs typeface="Times New Roman"/>
              </a:rPr>
              <a:t>a</a:t>
            </a:r>
            <a:r>
              <a:rPr spc="-19" dirty="0">
                <a:latin typeface="Times New Roman"/>
                <a:cs typeface="Times New Roman"/>
              </a:rPr>
              <a:t>m</a:t>
            </a:r>
            <a:r>
              <a:rPr spc="1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-r</a:t>
            </a:r>
            <a:r>
              <a:rPr spc="4" dirty="0">
                <a:latin typeface="Times New Roman"/>
                <a:cs typeface="Times New Roman"/>
              </a:rPr>
              <a:t>el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4" dirty="0">
                <a:latin typeface="Times New Roman"/>
                <a:cs typeface="Times New Roman"/>
              </a:rPr>
              <a:t>te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4" dirty="0">
                <a:latin typeface="Times New Roman"/>
                <a:cs typeface="Times New Roman"/>
              </a:rPr>
              <a:t>ac</a:t>
            </a:r>
            <a:r>
              <a:rPr spc="14" dirty="0">
                <a:latin typeface="Times New Roman"/>
                <a:cs typeface="Times New Roman"/>
              </a:rPr>
              <a:t>e</a:t>
            </a:r>
            <a:r>
              <a:rPr spc="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4" dirty="0">
                <a:latin typeface="Times New Roman"/>
                <a:cs typeface="Times New Roman"/>
              </a:rPr>
              <a:t>lc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100 </a:t>
            </a:r>
          </a:p>
          <a:p>
            <a:pPr marL="2126741" marR="7559">
              <a:lnSpc>
                <a:spcPts val="2076"/>
              </a:lnSpc>
              <a:spcBef>
                <a:spcPts val="1092"/>
              </a:spcBef>
            </a:pP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4" dirty="0"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rf</a:t>
            </a:r>
            <a:r>
              <a:rPr spc="4" dirty="0">
                <a:latin typeface="Times New Roman"/>
                <a:cs typeface="Times New Roman"/>
              </a:rPr>
              <a:t>ac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ser</a:t>
            </a:r>
            <a:r>
              <a:rPr spc="4" dirty="0">
                <a:latin typeface="Times New Roman"/>
                <a:cs typeface="Times New Roman"/>
              </a:rPr>
              <a:t>ia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" dirty="0">
                <a:latin typeface="Times New Roman"/>
                <a:cs typeface="Times New Roman"/>
              </a:rPr>
              <a:t> </a:t>
            </a:r>
            <a:r>
              <a:rPr b="1" spc="-9" dirty="0">
                <a:latin typeface="Times New Roman"/>
                <a:cs typeface="Times New Roman"/>
              </a:rPr>
              <a:t>0</a:t>
            </a:r>
            <a:r>
              <a:rPr b="1" spc="4" dirty="0">
                <a:latin typeface="Times New Roman"/>
                <a:cs typeface="Times New Roman"/>
              </a:rPr>
              <a:t>.</a:t>
            </a:r>
            <a:r>
              <a:rPr b="1" dirty="0">
                <a:latin typeface="Times New Roman"/>
                <a:cs typeface="Times New Roman"/>
              </a:rPr>
              <a:t>2</a:t>
            </a:r>
            <a:endParaRPr dirty="0">
              <a:latin typeface="Times New Roman"/>
              <a:cs typeface="Times New Roman"/>
            </a:endParaRPr>
          </a:p>
          <a:p>
            <a:pPr marL="2126741">
              <a:lnSpc>
                <a:spcPct val="95825"/>
              </a:lnSpc>
              <a:spcBef>
                <a:spcPts val="1166"/>
              </a:spcBef>
            </a:pP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p ad</a:t>
            </a:r>
            <a:r>
              <a:rPr spc="9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ress 10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0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spc="-9" dirty="0">
                <a:latin typeface="Times New Roman"/>
                <a:cs typeface="Times New Roman"/>
              </a:rPr>
              <a:t>2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255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255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255</a:t>
            </a:r>
            <a:r>
              <a:rPr spc="4" dirty="0">
                <a:latin typeface="Times New Roman"/>
                <a:cs typeface="Times New Roman"/>
              </a:rPr>
              <a:t>.</a:t>
            </a:r>
            <a:r>
              <a:rPr dirty="0">
                <a:latin typeface="Times New Roman"/>
                <a:cs typeface="Times New Roman"/>
              </a:rPr>
              <a:t>0</a:t>
            </a:r>
          </a:p>
          <a:p>
            <a:pPr marL="2126741" marR="34290">
              <a:lnSpc>
                <a:spcPct val="95825"/>
              </a:lnSpc>
              <a:spcBef>
                <a:spcPts val="1098"/>
              </a:spcBef>
            </a:pPr>
            <a:r>
              <a:rPr dirty="0">
                <a:latin typeface="Times New Roman"/>
                <a:cs typeface="Times New Roman"/>
              </a:rPr>
              <a:t>fr</a:t>
            </a:r>
            <a:r>
              <a:rPr spc="9" dirty="0">
                <a:latin typeface="Times New Roman"/>
                <a:cs typeface="Times New Roman"/>
              </a:rPr>
              <a:t>a</a:t>
            </a:r>
            <a:r>
              <a:rPr spc="-19" dirty="0">
                <a:latin typeface="Times New Roman"/>
                <a:cs typeface="Times New Roman"/>
              </a:rPr>
              <a:t>m</a:t>
            </a:r>
            <a:r>
              <a:rPr spc="14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-r</a:t>
            </a:r>
            <a:r>
              <a:rPr spc="4" dirty="0">
                <a:latin typeface="Times New Roman"/>
                <a:cs typeface="Times New Roman"/>
              </a:rPr>
              <a:t>el</a:t>
            </a:r>
            <a:r>
              <a:rPr spc="-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4" dirty="0">
                <a:latin typeface="Times New Roman"/>
                <a:cs typeface="Times New Roman"/>
              </a:rPr>
              <a:t>te</a:t>
            </a:r>
            <a:r>
              <a:rPr spc="-9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4" dirty="0">
                <a:latin typeface="Times New Roman"/>
                <a:cs typeface="Times New Roman"/>
              </a:rPr>
              <a:t>ac</a:t>
            </a:r>
            <a:r>
              <a:rPr spc="14" dirty="0">
                <a:latin typeface="Times New Roman"/>
                <a:cs typeface="Times New Roman"/>
              </a:rPr>
              <a:t>e</a:t>
            </a:r>
            <a:r>
              <a:rPr spc="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4" dirty="0">
                <a:latin typeface="Times New Roman"/>
                <a:cs typeface="Times New Roman"/>
              </a:rPr>
              <a:t>lc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0064" y="2352114"/>
            <a:ext cx="1300022" cy="526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Rou</a:t>
            </a:r>
            <a:r>
              <a:rPr spc="4" dirty="0"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>
                <a:latin typeface="Times New Roman"/>
                <a:cs typeface="Times New Roman"/>
              </a:rPr>
              <a:t>Nodo C</a:t>
            </a:r>
            <a:r>
              <a:rPr spc="4" dirty="0">
                <a:latin typeface="Times New Roman"/>
                <a:cs typeface="Times New Roman"/>
              </a:rPr>
              <a:t>ent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4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8519" y="3423740"/>
            <a:ext cx="102895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L</a:t>
            </a:r>
            <a:r>
              <a:rPr b="1" spc="-4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9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100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1224" y="3423740"/>
            <a:ext cx="102768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DL</a:t>
            </a:r>
            <a:r>
              <a:rPr b="1" spc="-14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9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2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TECNOLOGIA DE REDES ATM - YouTube">
            <a:extLst>
              <a:ext uri="{FF2B5EF4-FFF2-40B4-BE49-F238E27FC236}">
                <a16:creationId xmlns:a16="http://schemas.microsoft.com/office/drawing/2014/main" id="{7AB7CB10-B2FF-A5BB-8760-EB540E02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01" y="2166340"/>
            <a:ext cx="4509499" cy="25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1447800" y="682475"/>
            <a:ext cx="8097520" cy="1255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ATM: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Asy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i="1" spc="9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onous</a:t>
            </a:r>
            <a:r>
              <a:rPr sz="4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Tr</a:t>
            </a:r>
            <a:r>
              <a:rPr sz="4400" i="1" spc="-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i="1" spc="2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sfer</a:t>
            </a:r>
            <a:r>
              <a:rPr lang="es-MX"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1260" y="1828800"/>
            <a:ext cx="6733540" cy="91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spc="4" dirty="0">
                <a:latin typeface="Times New Roman"/>
                <a:cs typeface="Times New Roman"/>
              </a:rPr>
              <a:t>Usa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inte</a:t>
            </a:r>
            <a:r>
              <a:rPr sz="2800" spc="-4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nas</a:t>
            </a:r>
            <a:r>
              <a:rPr lang="es-MX" sz="2800" spc="4" dirty="0">
                <a:latin typeface="Times New Roman"/>
                <a:cs typeface="Times New Roman"/>
              </a:rPr>
              <a:t> de los </a:t>
            </a:r>
            <a:r>
              <a:rPr lang="es-MX" sz="2800" spc="4" dirty="0" err="1">
                <a:latin typeface="Times New Roman"/>
                <a:cs typeface="Times New Roman"/>
              </a:rPr>
              <a:t>service</a:t>
            </a:r>
            <a:r>
              <a:rPr lang="es-MX" sz="2800" spc="4" dirty="0">
                <a:latin typeface="Times New Roman"/>
                <a:cs typeface="Times New Roman"/>
              </a:rPr>
              <a:t> </a:t>
            </a:r>
            <a:r>
              <a:rPr lang="es-MX" sz="2800" spc="4" dirty="0" err="1">
                <a:latin typeface="Times New Roman"/>
                <a:cs typeface="Times New Roman"/>
              </a:rPr>
              <a:t>providers</a:t>
            </a:r>
            <a:r>
              <a:rPr lang="es-MX" sz="2800" spc="4" dirty="0">
                <a:latin typeface="Times New Roman"/>
                <a:cs typeface="Times New Roman"/>
              </a:rPr>
              <a:t>.</a:t>
            </a: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MX" sz="2400" spc="4" dirty="0">
                <a:latin typeface="Times New Roman"/>
                <a:cs typeface="Times New Roman"/>
              </a:rPr>
              <a:t>G</a:t>
            </a:r>
            <a:r>
              <a:rPr lang="es-MX" sz="2400" spc="-4" dirty="0">
                <a:latin typeface="Times New Roman"/>
                <a:cs typeface="Times New Roman"/>
              </a:rPr>
              <a:t>a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lang="es-MX" sz="2400" spc="-25" dirty="0">
                <a:latin typeface="Times New Roman"/>
                <a:cs typeface="Times New Roman"/>
              </a:rPr>
              <a:t> </a:t>
            </a:r>
            <a:r>
              <a:rPr lang="es-MX" sz="2400" spc="-4" dirty="0">
                <a:latin typeface="Times New Roman"/>
                <a:cs typeface="Times New Roman"/>
              </a:rPr>
              <a:t>p</a:t>
            </a:r>
            <a:r>
              <a:rPr lang="es-MX" sz="2400" spc="4" dirty="0">
                <a:latin typeface="Times New Roman"/>
                <a:cs typeface="Times New Roman"/>
              </a:rPr>
              <a:t>op</a:t>
            </a:r>
            <a:r>
              <a:rPr lang="es-MX" sz="2400" spc="19" dirty="0">
                <a:latin typeface="Times New Roman"/>
                <a:cs typeface="Times New Roman"/>
              </a:rPr>
              <a:t>u</a:t>
            </a:r>
            <a:r>
              <a:rPr lang="es-MX" sz="2400" spc="-14" dirty="0">
                <a:latin typeface="Times New Roman"/>
                <a:cs typeface="Times New Roman"/>
              </a:rPr>
              <a:t>l</a:t>
            </a:r>
            <a:r>
              <a:rPr lang="es-MX" sz="2400" dirty="0">
                <a:latin typeface="Times New Roman"/>
                <a:cs typeface="Times New Roman"/>
              </a:rPr>
              <a:t>aridad</a:t>
            </a:r>
            <a:r>
              <a:rPr lang="es-MX" sz="2400" spc="-39" dirty="0">
                <a:latin typeface="Times New Roman"/>
                <a:cs typeface="Times New Roman"/>
              </a:rPr>
              <a:t> </a:t>
            </a:r>
            <a:r>
              <a:rPr lang="es-MX" sz="2400" spc="-4" dirty="0">
                <a:latin typeface="Times New Roman"/>
                <a:cs typeface="Times New Roman"/>
              </a:rPr>
              <a:t>d</a:t>
            </a:r>
            <a:r>
              <a:rPr lang="es-MX" sz="2400" spc="1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ntro</a:t>
            </a:r>
            <a:r>
              <a:rPr lang="es-MX" sz="2400" spc="-29" dirty="0">
                <a:latin typeface="Times New Roman"/>
                <a:cs typeface="Times New Roman"/>
              </a:rPr>
              <a:t> </a:t>
            </a:r>
            <a:r>
              <a:rPr lang="es-MX" sz="2400" spc="-4" dirty="0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e</a:t>
            </a:r>
            <a:r>
              <a:rPr lang="es-MX" sz="2400" spc="19" dirty="0">
                <a:latin typeface="Times New Roman"/>
                <a:cs typeface="Times New Roman"/>
              </a:rPr>
              <a:t> </a:t>
            </a:r>
            <a:r>
              <a:rPr lang="es-MX" sz="2400" spc="-25" dirty="0">
                <a:latin typeface="Times New Roman"/>
                <a:cs typeface="Times New Roman"/>
              </a:rPr>
              <a:t>l</a:t>
            </a:r>
            <a:r>
              <a:rPr lang="es-MX" sz="2400" dirty="0">
                <a:latin typeface="Times New Roman"/>
                <a:cs typeface="Times New Roman"/>
              </a:rPr>
              <a:t>as r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spc="4" dirty="0">
                <a:latin typeface="Times New Roman"/>
                <a:cs typeface="Times New Roman"/>
              </a:rPr>
              <a:t>d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s pr</a:t>
            </a:r>
            <a:r>
              <a:rPr lang="es-MX" sz="2400" spc="4" dirty="0">
                <a:latin typeface="Times New Roman"/>
                <a:cs typeface="Times New Roman"/>
              </a:rPr>
              <a:t>i</a:t>
            </a:r>
            <a:r>
              <a:rPr lang="es-MX" sz="2400" spc="-4" dirty="0">
                <a:latin typeface="Times New Roman"/>
                <a:cs typeface="Times New Roman"/>
              </a:rPr>
              <a:t>va</a:t>
            </a:r>
            <a:r>
              <a:rPr lang="es-MX" sz="2400" spc="19" dirty="0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as.</a:t>
            </a:r>
          </a:p>
          <a:p>
            <a:pPr marL="480567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lang="es-MX" sz="2400" dirty="0">
                <a:latin typeface="Times New Roman"/>
                <a:cs typeface="Times New Roman"/>
              </a:rPr>
              <a:t>So</a:t>
            </a:r>
            <a:r>
              <a:rPr lang="es-MX" sz="2400" spc="-4" dirty="0">
                <a:latin typeface="Times New Roman"/>
                <a:cs typeface="Times New Roman"/>
              </a:rPr>
              <a:t>p</a:t>
            </a:r>
            <a:r>
              <a:rPr lang="es-MX" sz="2400" spc="19" dirty="0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r</a:t>
            </a:r>
            <a:r>
              <a:rPr lang="es-MX" sz="2400" spc="-14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lang="es-MX" sz="2400" spc="-25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r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spc="9" dirty="0">
                <a:latin typeface="Times New Roman"/>
                <a:cs typeface="Times New Roman"/>
              </a:rPr>
              <a:t>q</a:t>
            </a:r>
            <a:r>
              <a:rPr lang="es-MX" sz="2400" spc="-4" dirty="0">
                <a:latin typeface="Times New Roman"/>
                <a:cs typeface="Times New Roman"/>
              </a:rPr>
              <a:t>u</a:t>
            </a:r>
            <a:r>
              <a:rPr lang="es-MX" sz="2400" spc="1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r</a:t>
            </a:r>
            <a:r>
              <a:rPr lang="es-MX" sz="2400" spc="-14" dirty="0">
                <a:latin typeface="Times New Roman"/>
                <a:cs typeface="Times New Roman"/>
              </a:rPr>
              <a:t>i</a:t>
            </a:r>
            <a:r>
              <a:rPr lang="es-MX" sz="2400" spc="-9" dirty="0">
                <a:latin typeface="Times New Roman"/>
                <a:cs typeface="Times New Roman"/>
              </a:rPr>
              <a:t>m</a:t>
            </a:r>
            <a:r>
              <a:rPr lang="es-MX" sz="2400" dirty="0">
                <a:latin typeface="Times New Roman"/>
                <a:cs typeface="Times New Roman"/>
              </a:rPr>
              <a:t>ientos</a:t>
            </a:r>
            <a:r>
              <a:rPr lang="es-MX" sz="2400" spc="-39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e</a:t>
            </a:r>
            <a:r>
              <a:rPr lang="es-MX" sz="2400" spc="-14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al</a:t>
            </a:r>
            <a:r>
              <a:rPr lang="es-MX" sz="2400" spc="-14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o an</a:t>
            </a:r>
            <a:r>
              <a:rPr lang="es-MX" sz="2400" spc="4" dirty="0">
                <a:latin typeface="Times New Roman"/>
                <a:cs typeface="Times New Roman"/>
              </a:rPr>
              <a:t>c</a:t>
            </a:r>
            <a:r>
              <a:rPr lang="es-MX" sz="2400" spc="-4" dirty="0">
                <a:latin typeface="Times New Roman"/>
                <a:cs typeface="Times New Roman"/>
              </a:rPr>
              <a:t>h</a:t>
            </a:r>
            <a:r>
              <a:rPr lang="es-MX" sz="2400" dirty="0">
                <a:latin typeface="Times New Roman"/>
                <a:cs typeface="Times New Roman"/>
              </a:rPr>
              <a:t>o</a:t>
            </a:r>
            <a:r>
              <a:rPr lang="es-MX" sz="2400" spc="-14" dirty="0">
                <a:latin typeface="Times New Roman"/>
                <a:cs typeface="Times New Roman"/>
              </a:rPr>
              <a:t> </a:t>
            </a:r>
            <a:r>
              <a:rPr lang="es-MX" sz="2400" spc="-4" dirty="0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e ba</a:t>
            </a:r>
            <a:r>
              <a:rPr lang="es-MX" sz="2400" spc="4" dirty="0">
                <a:latin typeface="Times New Roman"/>
                <a:cs typeface="Times New Roman"/>
              </a:rPr>
              <a:t>nd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</a:p>
          <a:p>
            <a:pPr marL="480567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lang="es-MX" sz="2400" dirty="0">
                <a:latin typeface="Times New Roman"/>
                <a:cs typeface="Times New Roman"/>
              </a:rPr>
              <a:t>Celdas de 53 bytes (48/5)</a:t>
            </a:r>
          </a:p>
          <a:p>
            <a:pPr marL="480567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s-MX" sz="240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rti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ión</a:t>
            </a:r>
            <a:r>
              <a:rPr kumimoji="0" lang="es-MX" sz="2400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s-MX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efic</a:t>
            </a:r>
            <a:r>
              <a:rPr kumimoji="0" lang="es-MX" sz="2400" b="0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s-MX" sz="2400" b="0" i="0" u="none" strike="noStrike" kern="1200" cap="none" spc="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nte</a:t>
            </a:r>
            <a:r>
              <a:rPr kumimoji="0" lang="es-MX" sz="2400" b="0" i="0" u="none" strike="noStrike" kern="1200" cap="none" spc="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1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s-MX" sz="2400" b="0" i="0" u="none" strike="noStrike" kern="1200" cap="none" spc="-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s-MX" sz="240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s-MX" sz="24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lang="es-MX" sz="24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s-MX" sz="2400" b="0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s-MX" sz="24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 r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s-MX" sz="2400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s-MX" sz="24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ientos</a:t>
            </a:r>
            <a:r>
              <a:rPr kumimoji="0" lang="es-MX" sz="2400" b="0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ad 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s-MX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ervic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s-MX" sz="240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MX" sz="24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s-MX" sz="2400" b="0" i="0" u="none" strike="noStrike" kern="1200" cap="none" spc="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Qo</a:t>
            </a:r>
            <a:r>
              <a:rPr kumimoji="0" lang="es-MX" sz="2400" b="0" i="0" u="none" strike="noStrike" kern="1200" cap="none" spc="-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s-MX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480567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lang="es-MX" sz="2400" spc="-4" dirty="0">
                <a:solidFill>
                  <a:prstClr val="black"/>
                </a:solidFill>
                <a:latin typeface="Times New Roman"/>
                <a:cs typeface="Times New Roman"/>
              </a:rPr>
              <a:t>La aplicación puede especificar el AB al conectarse.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80567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endParaRPr lang="es-MX" sz="2800" dirty="0">
              <a:latin typeface="Times New Roman"/>
              <a:cs typeface="Times New Roman"/>
            </a:endParaRPr>
          </a:p>
          <a:p>
            <a:pPr marL="480567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endParaRPr lang="es-MX" sz="2800" dirty="0">
              <a:latin typeface="Times New Roman"/>
              <a:cs typeface="Times New Roman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es-MX" sz="2800" spc="4" dirty="0">
              <a:latin typeface="Times New Roman"/>
              <a:cs typeface="Times New Roman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0" y="6400800"/>
            <a:ext cx="7936483" cy="3929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ct val="95825"/>
              </a:lnSpc>
              <a:spcBef>
                <a:spcPts val="1331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3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47800" y="682475"/>
            <a:ext cx="8097520" cy="1255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ATM: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Asy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i="1" spc="9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onous</a:t>
            </a:r>
            <a:r>
              <a:rPr sz="4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Tr</a:t>
            </a:r>
            <a:r>
              <a:rPr sz="4400" i="1" spc="-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i="1" spc="2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sfer</a:t>
            </a:r>
            <a:r>
              <a:rPr lang="es-MX"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0" y="6400800"/>
            <a:ext cx="7936483" cy="3929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ct val="95825"/>
              </a:lnSpc>
              <a:spcBef>
                <a:spcPts val="1331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4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242" name="Picture 2" descr="ATM (Asyncronous Transfer Mode)">
            <a:extLst>
              <a:ext uri="{FF2B5EF4-FFF2-40B4-BE49-F238E27FC236}">
                <a16:creationId xmlns:a16="http://schemas.microsoft.com/office/drawing/2014/main" id="{693CD310-124C-A7C4-7AA1-B4C9B53E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090736"/>
            <a:ext cx="8850883" cy="32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6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09600" y="686399"/>
            <a:ext cx="9448800" cy="2924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497" marR="57398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MPLS –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Multiprotocol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Label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Switching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324" y="3512455"/>
            <a:ext cx="5883418" cy="188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 marR="580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406" y="351245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705" y="5355938"/>
            <a:ext cx="7529271" cy="126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5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62090" y="2619471"/>
            <a:ext cx="36247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de tráfico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Múltiples protocolos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VPNs</a:t>
            </a: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Calidad de servicio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9218" name="Picture 2" descr="Comunidad FS">
            <a:extLst>
              <a:ext uri="{FF2B5EF4-FFF2-40B4-BE49-F238E27FC236}">
                <a16:creationId xmlns:a16="http://schemas.microsoft.com/office/drawing/2014/main" id="{9F80F9F6-AD35-2EEB-CE85-2D526483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2" y="1828801"/>
            <a:ext cx="6621301" cy="37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6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62000" y="421127"/>
            <a:ext cx="7253613" cy="2924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497" marR="57398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MPLS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324" y="3512455"/>
            <a:ext cx="5883418" cy="188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 marR="580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406" y="351245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705" y="5355938"/>
            <a:ext cx="7529271" cy="126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6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771" y="16002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A0522B-F4A0-EB5D-B544-B23A82F6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57" y="1741023"/>
            <a:ext cx="7476072" cy="44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1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81000" y="778283"/>
            <a:ext cx="7253613" cy="2924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497" marR="57398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MetroEthernet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324" y="3512455"/>
            <a:ext cx="5883418" cy="188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 marR="580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406" y="351245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705" y="5355938"/>
            <a:ext cx="7529271" cy="126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7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771" y="16002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F75BBD-FA0C-969A-E795-67AA69A2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66" y="1610591"/>
            <a:ext cx="7022733" cy="45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9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8200" y="605491"/>
            <a:ext cx="6298409" cy="694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497" marR="57398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MetroEthernet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324" y="3512455"/>
            <a:ext cx="5883418" cy="188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 marR="580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406" y="351245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705" y="5355938"/>
            <a:ext cx="7529271" cy="126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8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771" y="16002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1266" name="Picture 2" descr="Las diferencias entre las redes de largo recorrido y de metro">
            <a:extLst>
              <a:ext uri="{FF2B5EF4-FFF2-40B4-BE49-F238E27FC236}">
                <a16:creationId xmlns:a16="http://schemas.microsoft.com/office/drawing/2014/main" id="{B96AE812-ED80-3858-FEE8-4EA27C73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85" y="1478349"/>
            <a:ext cx="6908495" cy="49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7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-76200" y="815610"/>
            <a:ext cx="10515600" cy="84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497" marR="57398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   SD-WAN: Software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Defined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- WAN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324" y="3512455"/>
            <a:ext cx="5883418" cy="188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 marR="580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406" y="351245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705" y="5355938"/>
            <a:ext cx="7529271" cy="126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lang="es-MX" sz="2400" dirty="0">
                <a:latin typeface="Times New Roman"/>
                <a:cs typeface="Times New Roman"/>
              </a:rPr>
              <a:t>9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771" y="16002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FF1615-25E8-87CD-DAA6-535D211A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7" y="1909648"/>
            <a:ext cx="8028924" cy="34462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A9481C5-2DD8-0F59-5150-F7FDFC022E58}"/>
              </a:ext>
            </a:extLst>
          </p:cNvPr>
          <p:cNvSpPr txBox="1"/>
          <p:nvPr/>
        </p:nvSpPr>
        <p:spPr>
          <a:xfrm>
            <a:off x="8996276" y="2209800"/>
            <a:ext cx="29718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0" i="0" dirty="0">
                <a:solidFill>
                  <a:srgbClr val="4D5554"/>
                </a:solidFill>
                <a:effectLst/>
                <a:latin typeface="QuicksandBold"/>
              </a:rPr>
              <a:t>Separación del plano de control del plano de datos.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0" i="0" dirty="0">
                <a:solidFill>
                  <a:srgbClr val="4D5554"/>
                </a:solidFill>
                <a:effectLst/>
                <a:latin typeface="QuicksandBold"/>
              </a:rPr>
              <a:t>Flexibilidad y enrutamiento dinámico del tráfico.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0" i="0" dirty="0">
                <a:solidFill>
                  <a:srgbClr val="4D5554"/>
                </a:solidFill>
                <a:effectLst/>
                <a:latin typeface="QuicksandBold"/>
              </a:rPr>
              <a:t>Gestión y control centralizado con despliegue automático.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b="0" i="0" dirty="0">
                <a:solidFill>
                  <a:srgbClr val="4D5554"/>
                </a:solidFill>
                <a:effectLst/>
                <a:latin typeface="QuicksandBold"/>
              </a:rPr>
              <a:t>Rentabilidad y ahorro.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b="0" i="0" dirty="0">
                <a:solidFill>
                  <a:srgbClr val="4D5554"/>
                </a:solidFill>
                <a:effectLst/>
                <a:latin typeface="QuicksandBold"/>
              </a:rPr>
              <a:t>Seguridad.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41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605286" y="639762"/>
            <a:ext cx="504453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Cr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elección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6144" y="1600201"/>
            <a:ext cx="7630256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9061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3200" dirty="0" err="1">
                <a:latin typeface="Times New Roman"/>
                <a:cs typeface="Times New Roman"/>
              </a:rPr>
              <a:t>R</a:t>
            </a:r>
            <a:r>
              <a:rPr sz="3200" spc="4" dirty="0" err="1">
                <a:latin typeface="Times New Roman"/>
                <a:cs typeface="Times New Roman"/>
              </a:rPr>
              <a:t>e</a:t>
            </a:r>
            <a:r>
              <a:rPr sz="3200" spc="-4" dirty="0" err="1">
                <a:latin typeface="Times New Roman"/>
                <a:cs typeface="Times New Roman"/>
              </a:rPr>
              <a:t>q</a:t>
            </a:r>
            <a:r>
              <a:rPr sz="3200" spc="4" dirty="0" err="1">
                <a:latin typeface="Times New Roman"/>
                <a:cs typeface="Times New Roman"/>
              </a:rPr>
              <a:t>ue</a:t>
            </a:r>
            <a:r>
              <a:rPr sz="3200" spc="-9" dirty="0" err="1">
                <a:latin typeface="Times New Roman"/>
                <a:cs typeface="Times New Roman"/>
              </a:rPr>
              <a:t>r</a:t>
            </a:r>
            <a:r>
              <a:rPr sz="3200" dirty="0" err="1">
                <a:latin typeface="Times New Roman"/>
                <a:cs typeface="Times New Roman"/>
              </a:rPr>
              <a:t>imien</a:t>
            </a:r>
            <a:r>
              <a:rPr sz="3200" spc="-4" dirty="0" err="1">
                <a:latin typeface="Times New Roman"/>
                <a:cs typeface="Times New Roman"/>
              </a:rPr>
              <a:t>to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lang="es-MX" sz="3200" dirty="0">
                <a:latin typeface="Times New Roman"/>
                <a:cs typeface="Times New Roman"/>
              </a:rPr>
              <a:t> y restricciones del negocio</a:t>
            </a:r>
            <a:endParaRPr sz="32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786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Costo</a:t>
            </a:r>
          </a:p>
          <a:p>
            <a:pPr marL="469900" marR="70098" indent="-4572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Metas té</a:t>
            </a:r>
            <a:r>
              <a:rPr sz="3200" spc="-4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icas</a:t>
            </a:r>
          </a:p>
          <a:p>
            <a:pPr marL="469900" indent="-457200">
              <a:lnSpc>
                <a:spcPct val="95825"/>
              </a:lnSpc>
              <a:spcBef>
                <a:spcPts val="966"/>
              </a:spcBef>
              <a:buFont typeface="Wingdings" panose="05000000000000000000" pitchFamily="2" charset="2"/>
              <a:buChar char="§"/>
            </a:pPr>
            <a:r>
              <a:rPr sz="3200" dirty="0" err="1">
                <a:latin typeface="Times New Roman"/>
                <a:cs typeface="Times New Roman"/>
              </a:rPr>
              <a:t>R</a:t>
            </a:r>
            <a:r>
              <a:rPr sz="3200" spc="4" dirty="0" err="1">
                <a:latin typeface="Times New Roman"/>
                <a:cs typeface="Times New Roman"/>
              </a:rPr>
              <a:t>e</a:t>
            </a:r>
            <a:r>
              <a:rPr sz="3200" spc="-4" dirty="0" err="1">
                <a:latin typeface="Times New Roman"/>
                <a:cs typeface="Times New Roman"/>
              </a:rPr>
              <a:t>q</a:t>
            </a:r>
            <a:r>
              <a:rPr sz="3200" spc="4" dirty="0" err="1">
                <a:latin typeface="Times New Roman"/>
                <a:cs typeface="Times New Roman"/>
              </a:rPr>
              <a:t>ue</a:t>
            </a:r>
            <a:r>
              <a:rPr sz="3200" spc="-9" dirty="0" err="1">
                <a:latin typeface="Times New Roman"/>
                <a:cs typeface="Times New Roman"/>
              </a:rPr>
              <a:t>r</a:t>
            </a:r>
            <a:r>
              <a:rPr sz="3200" dirty="0" err="1">
                <a:latin typeface="Times New Roman"/>
                <a:cs typeface="Times New Roman"/>
              </a:rPr>
              <a:t>imien</a:t>
            </a:r>
            <a:r>
              <a:rPr sz="3200" spc="-4" dirty="0" err="1">
                <a:latin typeface="Times New Roman"/>
                <a:cs typeface="Times New Roman"/>
              </a:rPr>
              <a:t>to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lang="es-MX" sz="3200" dirty="0">
                <a:latin typeface="Times New Roman"/>
                <a:cs typeface="Times New Roman"/>
              </a:rPr>
              <a:t> de </a:t>
            </a:r>
            <a:r>
              <a:rPr lang="es-MX" sz="3200" dirty="0" err="1">
                <a:latin typeface="Times New Roman"/>
                <a:cs typeface="Times New Roman"/>
              </a:rPr>
              <a:t>reatardo</a:t>
            </a:r>
            <a:r>
              <a:rPr lang="es-MX" sz="3200" dirty="0">
                <a:latin typeface="Times New Roman"/>
                <a:cs typeface="Times New Roman"/>
              </a:rPr>
              <a:t> y AB</a:t>
            </a:r>
            <a:endParaRPr sz="3200" dirty="0">
              <a:latin typeface="Times New Roman"/>
              <a:cs typeface="Times New Roman"/>
            </a:endParaRPr>
          </a:p>
          <a:p>
            <a:pPr marL="469900" marR="9061" indent="-457200">
              <a:lnSpc>
                <a:spcPct val="95825"/>
              </a:lnSpc>
              <a:spcBef>
                <a:spcPts val="952"/>
              </a:spcBef>
              <a:buFont typeface="Wingdings" panose="05000000000000000000" pitchFamily="2" charset="2"/>
              <a:buChar char="§"/>
            </a:pPr>
            <a:r>
              <a:rPr sz="3200" dirty="0" err="1">
                <a:latin typeface="Times New Roman"/>
                <a:cs typeface="Times New Roman"/>
              </a:rPr>
              <a:t>R</a:t>
            </a:r>
            <a:r>
              <a:rPr sz="3200" spc="4" dirty="0" err="1">
                <a:latin typeface="Times New Roman"/>
                <a:cs typeface="Times New Roman"/>
              </a:rPr>
              <a:t>e</a:t>
            </a:r>
            <a:r>
              <a:rPr sz="3200" spc="-4" dirty="0" err="1">
                <a:latin typeface="Times New Roman"/>
                <a:cs typeface="Times New Roman"/>
              </a:rPr>
              <a:t>q</a:t>
            </a:r>
            <a:r>
              <a:rPr sz="3200" spc="4" dirty="0" err="1">
                <a:latin typeface="Times New Roman"/>
                <a:cs typeface="Times New Roman"/>
              </a:rPr>
              <a:t>ue</a:t>
            </a:r>
            <a:r>
              <a:rPr sz="3200" spc="-9" dirty="0" err="1">
                <a:latin typeface="Times New Roman"/>
                <a:cs typeface="Times New Roman"/>
              </a:rPr>
              <a:t>r</a:t>
            </a:r>
            <a:r>
              <a:rPr sz="3200" dirty="0" err="1">
                <a:latin typeface="Times New Roman"/>
                <a:cs typeface="Times New Roman"/>
              </a:rPr>
              <a:t>imien</a:t>
            </a:r>
            <a:r>
              <a:rPr sz="3200" spc="-4" dirty="0" err="1">
                <a:latin typeface="Times New Roman"/>
                <a:cs typeface="Times New Roman"/>
              </a:rPr>
              <a:t>to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lang="es-MX" sz="3200" dirty="0">
                <a:latin typeface="Times New Roman"/>
                <a:cs typeface="Times New Roman"/>
              </a:rPr>
              <a:t> de </a:t>
            </a:r>
            <a:r>
              <a:rPr lang="es-MX" sz="3200" dirty="0" err="1">
                <a:latin typeface="Times New Roman"/>
                <a:cs typeface="Times New Roman"/>
              </a:rPr>
              <a:t>QoS</a:t>
            </a:r>
            <a:r>
              <a:rPr lang="es-MX" sz="320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1569" y="3956940"/>
            <a:ext cx="46979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6144" y="4547109"/>
            <a:ext cx="4905220" cy="1610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1609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3200" dirty="0" err="1">
                <a:latin typeface="Times New Roman"/>
                <a:cs typeface="Times New Roman"/>
              </a:rPr>
              <a:t>Top</a:t>
            </a:r>
            <a:r>
              <a:rPr sz="3200" spc="19" dirty="0" err="1">
                <a:latin typeface="Times New Roman"/>
                <a:cs typeface="Times New Roman"/>
              </a:rPr>
              <a:t>o</a:t>
            </a:r>
            <a:r>
              <a:rPr sz="3200" spc="-14" dirty="0" err="1">
                <a:latin typeface="Times New Roman"/>
                <a:cs typeface="Times New Roman"/>
              </a:rPr>
              <a:t>l</a:t>
            </a:r>
            <a:r>
              <a:rPr sz="3200" dirty="0" err="1">
                <a:latin typeface="Times New Roman"/>
                <a:cs typeface="Times New Roman"/>
              </a:rPr>
              <a:t>ogía</a:t>
            </a:r>
            <a:r>
              <a:rPr sz="3200" spc="-34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Times New Roman"/>
                <a:cs typeface="Times New Roman"/>
              </a:rPr>
              <a:t>de</a:t>
            </a:r>
            <a:r>
              <a:rPr lang="es-MX" sz="3200" spc="-4" dirty="0">
                <a:latin typeface="Times New Roman"/>
                <a:cs typeface="Times New Roman"/>
              </a:rPr>
              <a:t> la red.</a:t>
            </a:r>
            <a:endParaRPr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5825"/>
              </a:lnSpc>
              <a:spcBef>
                <a:spcPts val="795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Flujo</a:t>
            </a:r>
            <a:r>
              <a:rPr sz="3200" spc="-1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 </a:t>
            </a:r>
            <a:r>
              <a:rPr sz="3200" spc="4" dirty="0">
                <a:latin typeface="Times New Roman"/>
                <a:cs typeface="Times New Roman"/>
              </a:rPr>
              <a:t>ca</a:t>
            </a:r>
            <a:r>
              <a:rPr sz="3200" spc="-9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ga</a:t>
            </a:r>
            <a:r>
              <a:rPr lang="es-MX" sz="3200" dirty="0">
                <a:latin typeface="Times New Roman"/>
                <a:cs typeface="Times New Roman"/>
              </a:rPr>
              <a:t> de tráfico.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 descr="Qué es una red de área amplia WAN? | WAN vs. LAN | Cloudflare">
            <a:extLst>
              <a:ext uri="{FF2B5EF4-FFF2-40B4-BE49-F238E27FC236}">
                <a16:creationId xmlns:a16="http://schemas.microsoft.com/office/drawing/2014/main" id="{8DF0D049-F6B9-FDED-52DD-D5D8A46C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26" y="2642273"/>
            <a:ext cx="3158177" cy="24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16135" y="829741"/>
            <a:ext cx="8604065" cy="631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497" marR="57398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Soluciones satelitales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324" y="3512455"/>
            <a:ext cx="5883418" cy="1884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 marR="580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406" y="351245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705" y="5355938"/>
            <a:ext cx="7529271" cy="126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endParaRPr lang="es-CO" sz="2400" spc="-84" dirty="0">
              <a:latin typeface="Times New Roman"/>
              <a:cs typeface="Times New Roman"/>
            </a:endParaRPr>
          </a:p>
          <a:p>
            <a:pPr marR="12700" algn="r">
              <a:lnSpc>
                <a:spcPts val="2685"/>
              </a:lnSpc>
              <a:spcBef>
                <a:spcPts val="134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30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88771" y="16002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114356-5F98-AB92-5192-9071F4FE3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9" y="969026"/>
            <a:ext cx="8229600" cy="54673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71D267-5229-CC1A-DC9F-9DC25F36D88F}"/>
              </a:ext>
            </a:extLst>
          </p:cNvPr>
          <p:cNvSpPr txBox="1"/>
          <p:nvPr/>
        </p:nvSpPr>
        <p:spPr>
          <a:xfrm>
            <a:off x="8645790" y="2738785"/>
            <a:ext cx="3352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Antenas VSAT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Los satélites geosíncronos giran en círculo directamente sobre el Ecuador a 35.786 km sobre la superficie de la Tierra a una velocidad de 11.070 km/h.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7233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43" y="1757103"/>
            <a:ext cx="4509537" cy="29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1600200" y="401215"/>
            <a:ext cx="883920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Criter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os de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elecc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para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dis</a:t>
            </a:r>
            <a:r>
              <a:rPr lang="es-CO"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s-CO"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siti</a:t>
            </a:r>
            <a:r>
              <a:rPr lang="es-CO"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s-CO"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s-CO" sz="4400" spc="-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de a</a:t>
            </a:r>
            <a:r>
              <a:rPr lang="es-CO"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ceso remoto</a:t>
            </a:r>
          </a:p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1600" y="1447800"/>
            <a:ext cx="6781800" cy="3299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2196" marR="34759" indent="-457200">
              <a:lnSpc>
                <a:spcPts val="3219"/>
              </a:lnSpc>
              <a:spcBef>
                <a:spcPts val="1112"/>
              </a:spcBef>
              <a:buFont typeface="Wingdings" panose="05000000000000000000" pitchFamily="2" charset="2"/>
              <a:buChar char="§"/>
            </a:pPr>
            <a:endParaRPr lang="es-MX" sz="2800" spc="4" dirty="0">
              <a:latin typeface="Times New Roman"/>
              <a:cs typeface="Times New Roman"/>
            </a:endParaRPr>
          </a:p>
          <a:p>
            <a:pPr marL="437896" marR="34759" indent="-342900">
              <a:lnSpc>
                <a:spcPts val="3219"/>
              </a:lnSpc>
              <a:spcBef>
                <a:spcPts val="1112"/>
              </a:spcBef>
              <a:buFont typeface="Wingdings" panose="05000000000000000000" pitchFamily="2" charset="2"/>
              <a:buChar char="§"/>
            </a:pPr>
            <a:r>
              <a:rPr sz="2400" spc="4" dirty="0" err="1">
                <a:latin typeface="Times New Roman"/>
                <a:cs typeface="Times New Roman"/>
              </a:rPr>
              <a:t>Sopo</a:t>
            </a:r>
            <a:r>
              <a:rPr sz="2400" dirty="0" err="1">
                <a:latin typeface="Times New Roman"/>
                <a:cs typeface="Times New Roman"/>
              </a:rPr>
              <a:t>rte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rac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erís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icas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VP</a:t>
            </a:r>
            <a:r>
              <a:rPr sz="2400" dirty="0">
                <a:latin typeface="Times New Roman"/>
                <a:cs typeface="Times New Roman"/>
              </a:rPr>
              <a:t>N </a:t>
            </a:r>
          </a:p>
          <a:p>
            <a:pPr marL="437896" marR="34759" indent="-342900">
              <a:lnSpc>
                <a:spcPts val="3219"/>
              </a:lnSpc>
              <a:spcBef>
                <a:spcPts val="1020"/>
              </a:spcBef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Sop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rte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NAT</a:t>
            </a:r>
          </a:p>
          <a:p>
            <a:pPr marL="668020" marR="53263" indent="-571500">
              <a:lnSpc>
                <a:spcPts val="3195"/>
              </a:lnSpc>
              <a:spcBef>
                <a:spcPts val="1180"/>
              </a:spcBef>
              <a:buFont typeface="Wingdings" panose="05000000000000000000" pitchFamily="2" charset="2"/>
              <a:buChar char="§"/>
            </a:pPr>
            <a:r>
              <a:rPr sz="3600" baseline="-1035" dirty="0">
                <a:latin typeface="Times New Roman"/>
                <a:cs typeface="Times New Roman"/>
              </a:rPr>
              <a:t>Con</a:t>
            </a:r>
            <a:r>
              <a:rPr sz="3600" spc="9" baseline="-1035" dirty="0">
                <a:latin typeface="Times New Roman"/>
                <a:cs typeface="Times New Roman"/>
              </a:rPr>
              <a:t>f</a:t>
            </a:r>
            <a:r>
              <a:rPr sz="3600" baseline="-1035" dirty="0">
                <a:latin typeface="Times New Roman"/>
                <a:cs typeface="Times New Roman"/>
              </a:rPr>
              <a:t>ia</a:t>
            </a:r>
            <a:r>
              <a:rPr sz="3600" spc="19" baseline="-1035" dirty="0">
                <a:latin typeface="Times New Roman"/>
                <a:cs typeface="Times New Roman"/>
              </a:rPr>
              <a:t>b</a:t>
            </a:r>
            <a:r>
              <a:rPr sz="3600" spc="-9" baseline="-1035" dirty="0">
                <a:latin typeface="Times New Roman"/>
                <a:cs typeface="Times New Roman"/>
              </a:rPr>
              <a:t>i</a:t>
            </a:r>
            <a:r>
              <a:rPr sz="3600" spc="4" baseline="-1035" dirty="0">
                <a:latin typeface="Times New Roman"/>
                <a:cs typeface="Times New Roman"/>
              </a:rPr>
              <a:t>l</a:t>
            </a:r>
            <a:r>
              <a:rPr sz="3600" spc="-9" baseline="-1035" dirty="0">
                <a:latin typeface="Times New Roman"/>
                <a:cs typeface="Times New Roman"/>
              </a:rPr>
              <a:t>i</a:t>
            </a:r>
            <a:r>
              <a:rPr sz="3600" baseline="-1035" dirty="0">
                <a:latin typeface="Times New Roman"/>
                <a:cs typeface="Times New Roman"/>
              </a:rPr>
              <a:t>dad</a:t>
            </a:r>
            <a:endParaRPr sz="2000" dirty="0">
              <a:latin typeface="Times New Roman"/>
              <a:cs typeface="Times New Roman"/>
            </a:endParaRPr>
          </a:p>
          <a:p>
            <a:pPr marL="439420" marR="53263" indent="-342900">
              <a:lnSpc>
                <a:spcPct val="95825"/>
              </a:lnSpc>
              <a:spcBef>
                <a:spcPts val="81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Costo</a:t>
            </a:r>
          </a:p>
          <a:p>
            <a:pPr marL="437896" indent="-342900">
              <a:lnSpc>
                <a:spcPct val="95825"/>
              </a:lnSpc>
              <a:spcBef>
                <a:spcPts val="956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cili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ad</a:t>
            </a:r>
            <a:r>
              <a:rPr sz="2400" spc="-6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9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ge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ti</a:t>
            </a:r>
            <a:r>
              <a:rPr sz="2400" spc="9" dirty="0" err="1">
                <a:latin typeface="Times New Roman"/>
                <a:cs typeface="Times New Roman"/>
              </a:rPr>
              <a:t>ó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</a:p>
          <a:p>
            <a:pPr marL="379984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lang="es-MX" sz="2400" spc="4" dirty="0">
                <a:latin typeface="Times New Roman"/>
                <a:cs typeface="Times New Roman"/>
              </a:rPr>
              <a:t>Sopo</a:t>
            </a:r>
            <a:r>
              <a:rPr lang="es-MX" sz="2400" dirty="0">
                <a:latin typeface="Times New Roman"/>
                <a:cs typeface="Times New Roman"/>
              </a:rPr>
              <a:t>rte</a:t>
            </a:r>
            <a:r>
              <a:rPr lang="es-MX" sz="2400" spc="-97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p</a:t>
            </a:r>
            <a:r>
              <a:rPr lang="es-MX" sz="2400" spc="19" dirty="0">
                <a:latin typeface="Times New Roman"/>
                <a:cs typeface="Times New Roman"/>
              </a:rPr>
              <a:t>a</a:t>
            </a:r>
            <a:r>
              <a:rPr lang="es-MX" sz="2400" spc="4" dirty="0">
                <a:latin typeface="Times New Roman"/>
                <a:cs typeface="Times New Roman"/>
              </a:rPr>
              <a:t>r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lang="es-MX" sz="2400" spc="-55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u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lang="es-MX" sz="2400" spc="-47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o</a:t>
            </a:r>
            <a:r>
              <a:rPr lang="es-MX" sz="2400" spc="-4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m</a:t>
            </a:r>
            <a:r>
              <a:rPr lang="es-MX" sz="2400" spc="-9" dirty="0">
                <a:latin typeface="Times New Roman"/>
                <a:cs typeface="Times New Roman"/>
              </a:rPr>
              <a:t>á</a:t>
            </a:r>
            <a:r>
              <a:rPr lang="es-MX" sz="2400" dirty="0">
                <a:latin typeface="Times New Roman"/>
                <a:cs typeface="Times New Roman"/>
              </a:rPr>
              <a:t>s</a:t>
            </a:r>
            <a:r>
              <a:rPr lang="es-MX" sz="2400" spc="-10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i</a:t>
            </a:r>
            <a:r>
              <a:rPr lang="es-MX" sz="2400" spc="9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ter</a:t>
            </a:r>
            <a:r>
              <a:rPr lang="es-MX" sz="2400" spc="14" dirty="0">
                <a:latin typeface="Times New Roman"/>
                <a:cs typeface="Times New Roman"/>
              </a:rPr>
              <a:t>f</a:t>
            </a:r>
            <a:r>
              <a:rPr lang="es-MX" sz="2400" spc="4" dirty="0">
                <a:latin typeface="Times New Roman"/>
                <a:cs typeface="Times New Roman"/>
              </a:rPr>
              <a:t>ac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s</a:t>
            </a:r>
            <a:r>
              <a:rPr lang="es-MX" sz="2400" spc="-52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Ethe</a:t>
            </a:r>
            <a:r>
              <a:rPr lang="es-MX" sz="2400" spc="4" dirty="0">
                <a:latin typeface="Times New Roman"/>
                <a:cs typeface="Times New Roman"/>
              </a:rPr>
              <a:t>r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et de alta</a:t>
            </a:r>
            <a:r>
              <a:rPr lang="es-MX" sz="2400" spc="-19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ve</a:t>
            </a:r>
            <a:r>
              <a:rPr lang="es-MX" sz="2400" dirty="0">
                <a:latin typeface="Times New Roman"/>
                <a:cs typeface="Times New Roman"/>
              </a:rPr>
              <a:t>l</a:t>
            </a:r>
            <a:r>
              <a:rPr lang="es-MX" sz="2400" spc="4" dirty="0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c</a:t>
            </a:r>
            <a:r>
              <a:rPr lang="es-MX" sz="2400" spc="14" dirty="0">
                <a:latin typeface="Times New Roman"/>
                <a:cs typeface="Times New Roman"/>
              </a:rPr>
              <a:t>i</a:t>
            </a:r>
            <a:r>
              <a:rPr lang="es-MX" sz="2400" spc="19" dirty="0">
                <a:latin typeface="Times New Roman"/>
                <a:cs typeface="Times New Roman"/>
              </a:rPr>
              <a:t>d</a:t>
            </a:r>
            <a:r>
              <a:rPr lang="es-MX" sz="2400" spc="-4" dirty="0">
                <a:latin typeface="Times New Roman"/>
                <a:cs typeface="Times New Roman"/>
              </a:rPr>
              <a:t>ad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53263" indent="-342900">
              <a:lnSpc>
                <a:spcPct val="95825"/>
              </a:lnSpc>
              <a:spcBef>
                <a:spcPts val="1351"/>
              </a:spcBef>
              <a:buFont typeface="Wingdings" panose="05000000000000000000" pitchFamily="2" charset="2"/>
              <a:buChar char="§"/>
            </a:pPr>
            <a:r>
              <a:rPr lang="es-MX" sz="2400" spc="4" dirty="0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i</a:t>
            </a:r>
            <a:r>
              <a:rPr lang="es-MX" sz="2400" spc="-38" dirty="0">
                <a:latin typeface="Times New Roman"/>
                <a:cs typeface="Times New Roman"/>
              </a:rPr>
              <a:t> </a:t>
            </a:r>
            <a:r>
              <a:rPr lang="es-MX" sz="2400" spc="14" dirty="0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e</a:t>
            </a:r>
            <a:r>
              <a:rPr lang="es-MX" sz="2400" spc="-20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de</a:t>
            </a:r>
            <a:r>
              <a:rPr lang="es-MX" sz="2400" spc="19" dirty="0">
                <a:latin typeface="Times New Roman"/>
                <a:cs typeface="Times New Roman"/>
              </a:rPr>
              <a:t>s</a:t>
            </a:r>
            <a:r>
              <a:rPr lang="es-MX" sz="2400" spc="4" dirty="0">
                <a:latin typeface="Times New Roman"/>
                <a:cs typeface="Times New Roman"/>
              </a:rPr>
              <a:t>e</a:t>
            </a:r>
            <a:r>
              <a:rPr lang="es-MX" sz="2400" spc="-4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,</a:t>
            </a:r>
            <a:r>
              <a:rPr lang="es-MX" sz="2400" spc="-52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sop</a:t>
            </a:r>
            <a:r>
              <a:rPr lang="es-MX" sz="2400" dirty="0">
                <a:latin typeface="Times New Roman"/>
                <a:cs typeface="Times New Roman"/>
              </a:rPr>
              <a:t>o</a:t>
            </a:r>
            <a:r>
              <a:rPr lang="es-MX" sz="2400" spc="9" dirty="0">
                <a:latin typeface="Times New Roman"/>
                <a:cs typeface="Times New Roman"/>
              </a:rPr>
              <a:t>r</a:t>
            </a:r>
            <a:r>
              <a:rPr lang="es-MX" sz="2400" dirty="0">
                <a:latin typeface="Times New Roman"/>
                <a:cs typeface="Times New Roman"/>
              </a:rPr>
              <a:t>te</a:t>
            </a:r>
            <a:r>
              <a:rPr lang="es-MX" sz="2400" spc="-77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i</a:t>
            </a:r>
            <a:r>
              <a:rPr lang="es-MX" sz="2400" spc="4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alá</a:t>
            </a:r>
            <a:r>
              <a:rPr lang="es-MX" sz="2400" spc="-4" dirty="0">
                <a:latin typeface="Times New Roman"/>
                <a:cs typeface="Times New Roman"/>
              </a:rPr>
              <a:t>m</a:t>
            </a:r>
            <a:r>
              <a:rPr lang="es-MX" sz="2400" spc="19" dirty="0">
                <a:latin typeface="Times New Roman"/>
                <a:cs typeface="Times New Roman"/>
              </a:rPr>
              <a:t>b</a:t>
            </a:r>
            <a:r>
              <a:rPr lang="es-MX" sz="2400" dirty="0">
                <a:latin typeface="Times New Roman"/>
                <a:cs typeface="Times New Roman"/>
              </a:rPr>
              <a:t>rico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33378" y="6304207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31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61FCF5B-86FD-B51D-05C8-1B1DA8B67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707234"/>
            <a:ext cx="3980372" cy="281756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32331" y="282483"/>
            <a:ext cx="8874313" cy="1546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3133">
              <a:lnSpc>
                <a:spcPts val="4595"/>
              </a:lnSpc>
              <a:spcBef>
                <a:spcPts val="229"/>
              </a:spcBef>
            </a:pPr>
            <a:endParaRPr lang="es-MX"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33133">
              <a:lnSpc>
                <a:spcPts val="4595"/>
              </a:lnSpc>
              <a:spcBef>
                <a:spcPts val="229"/>
              </a:spcBef>
            </a:pP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elección</a:t>
            </a:r>
            <a:r>
              <a:rPr sz="4400" spc="-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MX"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gateways</a:t>
            </a:r>
            <a:r>
              <a:rPr sz="44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VPN</a:t>
            </a:r>
          </a:p>
          <a:p>
            <a:pPr marL="469900" marR="41948" indent="-457200">
              <a:lnSpc>
                <a:spcPct val="95825"/>
              </a:lnSpc>
              <a:spcBef>
                <a:spcPts val="1522"/>
              </a:spcBef>
              <a:buFont typeface="Wingdings" panose="05000000000000000000" pitchFamily="2" charset="2"/>
              <a:buChar char="§"/>
            </a:pPr>
            <a:r>
              <a:rPr sz="2800" spc="4" dirty="0" err="1">
                <a:latin typeface="Times New Roman"/>
                <a:cs typeface="Times New Roman"/>
              </a:rPr>
              <a:t>S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p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rte</a:t>
            </a:r>
            <a:r>
              <a:rPr sz="2800" spc="-117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2600" y="2422626"/>
            <a:ext cx="7391400" cy="4142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124" marR="45720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ocolos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tú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 I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Sec,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PTP, y L2TP</a:t>
            </a:r>
          </a:p>
          <a:p>
            <a:pPr marL="355600" marR="745850" indent="-342900">
              <a:lnSpc>
                <a:spcPct val="100041"/>
              </a:lnSpc>
              <a:spcBef>
                <a:spcPts val="592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Algo</a:t>
            </a:r>
            <a:r>
              <a:rPr sz="2400" spc="4" dirty="0">
                <a:latin typeface="Times New Roman"/>
                <a:cs typeface="Times New Roman"/>
              </a:rPr>
              <a:t>rit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 de 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9" dirty="0" err="1">
                <a:latin typeface="Times New Roman"/>
                <a:cs typeface="Times New Roman"/>
              </a:rPr>
              <a:t>c</a:t>
            </a:r>
            <a:r>
              <a:rPr sz="2400" spc="4" dirty="0" err="1">
                <a:latin typeface="Times New Roman"/>
                <a:cs typeface="Times New Roman"/>
              </a:rPr>
              <a:t>ri</a:t>
            </a:r>
            <a:r>
              <a:rPr sz="2400" dirty="0" err="1">
                <a:latin typeface="Times New Roman"/>
                <a:cs typeface="Times New Roman"/>
              </a:rPr>
              <a:t>pc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ón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c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400" spc="-2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lang="es-MX" sz="2400" spc="9" dirty="0">
                <a:latin typeface="Times New Roman"/>
                <a:cs typeface="Times New Roman"/>
              </a:rPr>
              <a:t> DES,</a:t>
            </a:r>
            <a:r>
              <a:rPr sz="2400" dirty="0">
                <a:latin typeface="Times New Roman"/>
                <a:cs typeface="Times New Roman"/>
              </a:rPr>
              <a:t> T</a:t>
            </a:r>
            <a:r>
              <a:rPr sz="2400" spc="4" dirty="0">
                <a:latin typeface="Times New Roman"/>
                <a:cs typeface="Times New Roman"/>
              </a:rPr>
              <a:t>ri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MMPE,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C4,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ES</a:t>
            </a:r>
          </a:p>
          <a:p>
            <a:pPr marL="357124" indent="-342900">
              <a:lnSpc>
                <a:spcPct val="95825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Algo</a:t>
            </a:r>
            <a:r>
              <a:rPr sz="2400" spc="4" dirty="0">
                <a:latin typeface="Times New Roman"/>
                <a:cs typeface="Times New Roman"/>
              </a:rPr>
              <a:t>rit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 de </a:t>
            </a:r>
            <a:r>
              <a:rPr sz="2400" spc="4" dirty="0">
                <a:latin typeface="Times New Roman"/>
                <a:cs typeface="Times New Roman"/>
              </a:rPr>
              <a:t>aut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ica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ión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 MD5, S</a:t>
            </a:r>
            <a:r>
              <a:rPr sz="2400" spc="-4" dirty="0">
                <a:latin typeface="Times New Roman"/>
                <a:cs typeface="Times New Roman"/>
              </a:rPr>
              <a:t>HA</a:t>
            </a:r>
            <a:r>
              <a:rPr sz="2400" spc="1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1,</a:t>
            </a:r>
            <a:r>
              <a:rPr lang="es-MX" sz="2400" dirty="0">
                <a:latin typeface="Times New Roman"/>
                <a:cs typeface="Times New Roman"/>
              </a:rPr>
              <a:t> HMAC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endParaRPr lang="es-MX" sz="2400" dirty="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  <a:spcBef>
                <a:spcPts val="60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32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1752600" y="4194601"/>
            <a:ext cx="7506610" cy="12145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ocolos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edes</a:t>
            </a:r>
            <a:r>
              <a:rPr lang="es-MX" sz="2400" dirty="0">
                <a:latin typeface="Times New Roman"/>
                <a:cs typeface="Times New Roman"/>
              </a:rPr>
              <a:t>: DNS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lang="es-CO" sz="2400" dirty="0">
              <a:latin typeface="Times New Roman"/>
              <a:cs typeface="Times New Roman"/>
            </a:endParaRPr>
          </a:p>
          <a:p>
            <a:pPr marL="355600" marR="45720" indent="-342900">
              <a:lnSpc>
                <a:spcPct val="95825"/>
              </a:lnSpc>
              <a:spcBef>
                <a:spcPts val="592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/>
                <a:cs typeface="Times New Roman"/>
              </a:rPr>
              <a:t>Pro</a:t>
            </a:r>
            <a:r>
              <a:rPr lang="es-CO" sz="2400" spc="4" dirty="0">
                <a:latin typeface="Times New Roman"/>
                <a:cs typeface="Times New Roman"/>
              </a:rPr>
              <a:t>t</a:t>
            </a:r>
            <a:r>
              <a:rPr lang="es-CO" sz="2400" dirty="0">
                <a:latin typeface="Times New Roman"/>
                <a:cs typeface="Times New Roman"/>
              </a:rPr>
              <a:t>ocolos</a:t>
            </a:r>
            <a:r>
              <a:rPr lang="es-CO" sz="2400" spc="-9" dirty="0">
                <a:latin typeface="Times New Roman"/>
                <a:cs typeface="Times New Roman"/>
              </a:rPr>
              <a:t> </a:t>
            </a:r>
            <a:r>
              <a:rPr lang="es-CO" sz="2400" dirty="0">
                <a:latin typeface="Times New Roman"/>
                <a:cs typeface="Times New Roman"/>
              </a:rPr>
              <a:t>de en</a:t>
            </a:r>
            <a:r>
              <a:rPr lang="es-CO" sz="2400" spc="4" dirty="0">
                <a:latin typeface="Times New Roman"/>
                <a:cs typeface="Times New Roman"/>
              </a:rPr>
              <a:t>r</a:t>
            </a:r>
            <a:r>
              <a:rPr lang="es-CO" sz="2400" spc="-9" dirty="0">
                <a:latin typeface="Times New Roman"/>
                <a:cs typeface="Times New Roman"/>
              </a:rPr>
              <a:t>u</a:t>
            </a:r>
            <a:r>
              <a:rPr lang="es-CO" sz="2400" spc="4" dirty="0">
                <a:latin typeface="Times New Roman"/>
                <a:cs typeface="Times New Roman"/>
              </a:rPr>
              <a:t>t</a:t>
            </a:r>
            <a:r>
              <a:rPr lang="es-CO" sz="2400" dirty="0">
                <a:latin typeface="Times New Roman"/>
                <a:cs typeface="Times New Roman"/>
              </a:rPr>
              <a:t>a</a:t>
            </a:r>
            <a:r>
              <a:rPr lang="es-CO" sz="2400" spc="-29" dirty="0">
                <a:latin typeface="Times New Roman"/>
                <a:cs typeface="Times New Roman"/>
              </a:rPr>
              <a:t>m</a:t>
            </a:r>
            <a:r>
              <a:rPr lang="es-CO" sz="2400" dirty="0">
                <a:latin typeface="Times New Roman"/>
                <a:cs typeface="Times New Roman"/>
              </a:rPr>
              <a:t>ie</a:t>
            </a:r>
            <a:r>
              <a:rPr lang="es-CO" sz="2400" spc="9" dirty="0">
                <a:latin typeface="Times New Roman"/>
                <a:cs typeface="Times New Roman"/>
              </a:rPr>
              <a:t>n</a:t>
            </a:r>
            <a:r>
              <a:rPr lang="es-CO" sz="2400" spc="4" dirty="0">
                <a:latin typeface="Times New Roman"/>
                <a:cs typeface="Times New Roman"/>
              </a:rPr>
              <a:t>t</a:t>
            </a:r>
            <a:r>
              <a:rPr lang="es-CO" sz="2400" dirty="0">
                <a:latin typeface="Times New Roman"/>
                <a:cs typeface="Times New Roman"/>
              </a:rPr>
              <a:t>o</a:t>
            </a:r>
          </a:p>
          <a:p>
            <a:pPr marL="355600" marR="45720" indent="-342900">
              <a:lnSpc>
                <a:spcPct val="95825"/>
              </a:lnSpc>
              <a:spcBef>
                <a:spcPts val="723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Times New Roman"/>
                <a:cs typeface="Times New Roman"/>
              </a:rPr>
              <a:t>Auto</a:t>
            </a:r>
            <a:r>
              <a:rPr sz="2400" spc="4" dirty="0" err="1">
                <a:latin typeface="Times New Roman"/>
                <a:cs typeface="Times New Roman"/>
              </a:rPr>
              <a:t>ri</a:t>
            </a:r>
            <a:r>
              <a:rPr sz="2400" dirty="0" err="1">
                <a:latin typeface="Times New Roman"/>
                <a:cs typeface="Times New Roman"/>
              </a:rPr>
              <a:t>da</a:t>
            </a:r>
            <a:r>
              <a:rPr sz="2400" spc="-9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 de c</a:t>
            </a:r>
            <a:r>
              <a:rPr sz="2400" spc="4" dirty="0">
                <a:latin typeface="Times New Roman"/>
                <a:cs typeface="Times New Roman"/>
              </a:rPr>
              <a:t>erti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ión</a:t>
            </a:r>
          </a:p>
        </p:txBody>
      </p:sp>
      <p:sp>
        <p:nvSpPr>
          <p:cNvPr id="16" name="object 7"/>
          <p:cNvSpPr txBox="1"/>
          <p:nvPr/>
        </p:nvSpPr>
        <p:spPr>
          <a:xfrm>
            <a:off x="5357800" y="4194600"/>
            <a:ext cx="39014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lang="es-MX" sz="2400" spc="-4" dirty="0">
                <a:latin typeface="Times New Roman"/>
                <a:cs typeface="Times New Roman"/>
              </a:rPr>
              <a:t>RADIUS, Kerberos, LDAP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1752601" y="5520862"/>
            <a:ext cx="6540195" cy="772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Ges</a:t>
            </a:r>
            <a:r>
              <a:rPr sz="2400" spc="4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ón 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edes u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do S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lang="es-MX" sz="2400" dirty="0" err="1">
                <a:latin typeface="Times New Roman"/>
                <a:cs typeface="Times New Roman"/>
              </a:rPr>
              <a:t>HTTPs</a:t>
            </a:r>
            <a:endParaRPr sz="2400" dirty="0">
              <a:latin typeface="Times New Roman"/>
              <a:cs typeface="Times New Roman"/>
            </a:endParaRPr>
          </a:p>
          <a:p>
            <a:pPr marL="355600" marR="45720" indent="-342900">
              <a:lnSpc>
                <a:spcPct val="95825"/>
              </a:lnSpc>
              <a:spcBef>
                <a:spcPts val="592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Hoy soportados en </a:t>
            </a:r>
            <a:r>
              <a:rPr lang="es-CO"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UTMs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5512943" y="5520861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88961" y="811787"/>
            <a:ext cx="9608821" cy="800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3133" algn="ctr">
              <a:lnSpc>
                <a:spcPts val="4595"/>
              </a:lnSpc>
              <a:spcBef>
                <a:spcPts val="229"/>
              </a:spcBef>
            </a:pP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UTM: </a:t>
            </a:r>
            <a:r>
              <a:rPr lang="es-MX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Unified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MX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Threat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Management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33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04F6529-288A-4D46-507C-44C68C74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092469"/>
            <a:ext cx="4953000" cy="1459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13D858-93E0-531E-FD70-3E92FE76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5334000" cy="37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00200" y="647638"/>
            <a:ext cx="8991600" cy="125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Criter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elección</a:t>
            </a:r>
            <a:r>
              <a:rPr sz="4400" spc="-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ra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outers</a:t>
            </a:r>
          </a:p>
          <a:p>
            <a:pPr marL="1456397" marR="1489601">
              <a:lnSpc>
                <a:spcPct val="95825"/>
              </a:lnSpc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orp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tiva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2133600"/>
            <a:ext cx="6324600" cy="3970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ú</a:t>
            </a:r>
            <a:r>
              <a:rPr sz="2400" spc="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p</a:t>
            </a:r>
            <a:r>
              <a:rPr sz="2400" spc="19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er</a:t>
            </a:r>
            <a:r>
              <a:rPr sz="2400" spc="-9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 (LAN, WAN)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679"/>
              </a:lnSpc>
              <a:spcBef>
                <a:spcPts val="783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Velo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dad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 err="1">
                <a:latin typeface="Times New Roman"/>
                <a:cs typeface="Times New Roman"/>
              </a:rPr>
              <a:t>p</a:t>
            </a:r>
            <a:r>
              <a:rPr sz="2400" spc="-9" dirty="0" err="1">
                <a:latin typeface="Times New Roman"/>
                <a:cs typeface="Times New Roman"/>
              </a:rPr>
              <a:t>r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ce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spc="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m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ento</a:t>
            </a:r>
            <a:r>
              <a:rPr sz="2400" dirty="0">
                <a:latin typeface="Times New Roman"/>
                <a:cs typeface="Times New Roman"/>
              </a:rPr>
              <a:t> </a:t>
            </a:r>
            <a:endParaRPr lang="es-MX"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679"/>
              </a:lnSpc>
              <a:spcBef>
                <a:spcPts val="783"/>
              </a:spcBef>
              <a:buFont typeface="Wingdings" panose="05000000000000000000" pitchFamily="2" charset="2"/>
              <a:buChar char="§"/>
            </a:pPr>
            <a:r>
              <a:rPr lang="es-MX" sz="2400" dirty="0">
                <a:latin typeface="Times New Roman"/>
                <a:cs typeface="Times New Roman"/>
              </a:rPr>
              <a:t>Memoria (DRAM, Flash)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679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Med</a:t>
            </a:r>
            <a:r>
              <a:rPr sz="2400" spc="4" dirty="0">
                <a:latin typeface="Times New Roman"/>
                <a:cs typeface="Times New Roman"/>
              </a:rPr>
              <a:t>io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ec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olog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</a:p>
          <a:p>
            <a:pPr marL="469900" indent="-457200">
              <a:lnSpc>
                <a:spcPts val="3679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MTTR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M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F</a:t>
            </a:r>
          </a:p>
          <a:p>
            <a:pPr marL="469900" marR="216746" indent="-457200">
              <a:lnSpc>
                <a:spcPts val="3679"/>
              </a:lnSpc>
              <a:spcBef>
                <a:spcPts val="999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Cau</a:t>
            </a:r>
            <a:r>
              <a:rPr sz="2400" spc="4" dirty="0">
                <a:latin typeface="Times New Roman"/>
                <a:cs typeface="Times New Roman"/>
              </a:rPr>
              <a:t>da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(thou</a:t>
            </a:r>
            <a:r>
              <a:rPr sz="2400" spc="-1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hput) </a:t>
            </a:r>
          </a:p>
          <a:p>
            <a:pPr marL="469900" marR="216746" indent="-457200">
              <a:lnSpc>
                <a:spcPts val="3679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cterísti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o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tim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za</a:t>
            </a:r>
            <a:r>
              <a:rPr sz="2400" spc="14" dirty="0" err="1">
                <a:latin typeface="Times New Roman"/>
                <a:cs typeface="Times New Roman"/>
              </a:rPr>
              <a:t>c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ón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34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2290" name="Picture 2" descr="Sistema informático de redes empresariales Cisco serie 5000 - Cisco">
            <a:extLst>
              <a:ext uri="{FF2B5EF4-FFF2-40B4-BE49-F238E27FC236}">
                <a16:creationId xmlns:a16="http://schemas.microsoft.com/office/drawing/2014/main" id="{13DFF997-FD8D-84C2-41A2-16AC4563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16" y="2895600"/>
            <a:ext cx="5789524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DEC3D71-370A-9CD4-DAFC-9ED04946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971" y="2099856"/>
            <a:ext cx="3542531" cy="30055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78527" y="1371600"/>
            <a:ext cx="6477000" cy="359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322843" indent="-457200">
              <a:lnSpc>
                <a:spcPts val="3679"/>
              </a:lnSpc>
              <a:spcBef>
                <a:spcPts val="1401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Ext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19" dirty="0" err="1">
                <a:latin typeface="Times New Roman"/>
                <a:cs typeface="Times New Roman"/>
              </a:rPr>
              <a:t>n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ón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servic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 te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olog</a:t>
            </a:r>
            <a:r>
              <a:rPr sz="2800" spc="-1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as </a:t>
            </a:r>
          </a:p>
          <a:p>
            <a:pPr marL="469900" marR="322843" indent="-457200">
              <a:lnSpc>
                <a:spcPts val="3679"/>
              </a:lnSpc>
              <a:spcBef>
                <a:spcPts val="1019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Ár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14" dirty="0">
                <a:latin typeface="Times New Roman"/>
                <a:cs typeface="Times New Roman"/>
              </a:rPr>
              <a:t>á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cas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bi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tas </a:t>
            </a:r>
          </a:p>
          <a:p>
            <a:pPr marL="469900" marR="322843" indent="-457200">
              <a:lnSpc>
                <a:spcPts val="3679"/>
              </a:lnSpc>
              <a:spcBef>
                <a:spcPts val="1019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Cara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erísticas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co</a:t>
            </a:r>
            <a:r>
              <a:rPr sz="2800" spc="19" dirty="0" err="1">
                <a:latin typeface="Times New Roman"/>
                <a:cs typeface="Times New Roman"/>
              </a:rPr>
              <a:t>n</a:t>
            </a:r>
            <a:r>
              <a:rPr sz="2800" dirty="0" err="1">
                <a:latin typeface="Times New Roman"/>
                <a:cs typeface="Times New Roman"/>
              </a:rPr>
              <a:t>fiabil</a:t>
            </a:r>
            <a:r>
              <a:rPr sz="2800" spc="-9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dad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4400" baseline="1811" dirty="0" err="1">
                <a:latin typeface="Times New Roman"/>
                <a:cs typeface="Times New Roman"/>
              </a:rPr>
              <a:t>r</a:t>
            </a:r>
            <a:r>
              <a:rPr sz="4400" spc="-4" baseline="1811" dirty="0" err="1">
                <a:latin typeface="Times New Roman"/>
                <a:cs typeface="Times New Roman"/>
              </a:rPr>
              <a:t>e</a:t>
            </a:r>
            <a:r>
              <a:rPr sz="4400" spc="19" baseline="1811" dirty="0" err="1">
                <a:latin typeface="Times New Roman"/>
                <a:cs typeface="Times New Roman"/>
              </a:rPr>
              <a:t>n</a:t>
            </a:r>
            <a:r>
              <a:rPr sz="4400" baseline="1811" dirty="0" err="1">
                <a:latin typeface="Times New Roman"/>
                <a:cs typeface="Times New Roman"/>
              </a:rPr>
              <a:t>dimi</a:t>
            </a:r>
            <a:r>
              <a:rPr sz="4400" spc="-14" baseline="1811" dirty="0" err="1">
                <a:latin typeface="Times New Roman"/>
                <a:cs typeface="Times New Roman"/>
              </a:rPr>
              <a:t>e</a:t>
            </a:r>
            <a:r>
              <a:rPr sz="4400" baseline="1811" dirty="0" err="1">
                <a:latin typeface="Times New Roman"/>
                <a:cs typeface="Times New Roman"/>
              </a:rPr>
              <a:t>nto</a:t>
            </a:r>
            <a:r>
              <a:rPr sz="4400" spc="-29" baseline="1811" dirty="0">
                <a:latin typeface="Times New Roman"/>
                <a:cs typeface="Times New Roman"/>
              </a:rPr>
              <a:t> </a:t>
            </a:r>
            <a:r>
              <a:rPr sz="4400" spc="-4" baseline="1811" dirty="0">
                <a:latin typeface="Times New Roman"/>
                <a:cs typeface="Times New Roman"/>
              </a:rPr>
              <a:t>d</a:t>
            </a:r>
            <a:r>
              <a:rPr sz="4400" baseline="1811" dirty="0">
                <a:latin typeface="Times New Roman"/>
                <a:cs typeface="Times New Roman"/>
              </a:rPr>
              <a:t>e</a:t>
            </a:r>
            <a:r>
              <a:rPr sz="4400" spc="19" baseline="1811" dirty="0">
                <a:latin typeface="Times New Roman"/>
                <a:cs typeface="Times New Roman"/>
              </a:rPr>
              <a:t> </a:t>
            </a:r>
            <a:r>
              <a:rPr sz="4400" spc="-25" baseline="1811" dirty="0">
                <a:latin typeface="Times New Roman"/>
                <a:cs typeface="Times New Roman"/>
              </a:rPr>
              <a:t>l</a:t>
            </a:r>
            <a:r>
              <a:rPr sz="4400" baseline="1811" dirty="0">
                <a:latin typeface="Times New Roman"/>
                <a:cs typeface="Times New Roman"/>
              </a:rPr>
              <a:t>a red in</a:t>
            </a:r>
            <a:r>
              <a:rPr sz="4400" spc="-14" baseline="1811" dirty="0">
                <a:latin typeface="Times New Roman"/>
                <a:cs typeface="Times New Roman"/>
              </a:rPr>
              <a:t>t</a:t>
            </a:r>
            <a:r>
              <a:rPr sz="4400" baseline="1811" dirty="0">
                <a:latin typeface="Times New Roman"/>
                <a:cs typeface="Times New Roman"/>
              </a:rPr>
              <a:t>er</a:t>
            </a:r>
            <a:r>
              <a:rPr sz="4400" spc="19" baseline="1811" dirty="0">
                <a:latin typeface="Times New Roman"/>
                <a:cs typeface="Times New Roman"/>
              </a:rPr>
              <a:t>n</a:t>
            </a:r>
            <a:r>
              <a:rPr sz="4400" baseline="1811" dirty="0">
                <a:latin typeface="Times New Roman"/>
                <a:cs typeface="Times New Roman"/>
              </a:rPr>
              <a:t>a</a:t>
            </a:r>
            <a:r>
              <a:rPr sz="4400" spc="-39" baseline="1811" dirty="0">
                <a:latin typeface="Times New Roman"/>
                <a:cs typeface="Times New Roman"/>
              </a:rPr>
              <a:t> </a:t>
            </a:r>
            <a:r>
              <a:rPr sz="4400" spc="-4" baseline="1811" dirty="0">
                <a:latin typeface="Times New Roman"/>
                <a:cs typeface="Times New Roman"/>
              </a:rPr>
              <a:t>d</a:t>
            </a:r>
            <a:r>
              <a:rPr sz="4400" spc="14" baseline="1811" dirty="0">
                <a:latin typeface="Times New Roman"/>
                <a:cs typeface="Times New Roman"/>
              </a:rPr>
              <a:t>e</a:t>
            </a:r>
            <a:r>
              <a:rPr sz="4400" baseline="1811" dirty="0">
                <a:latin typeface="Times New Roman"/>
                <a:cs typeface="Times New Roman"/>
              </a:rPr>
              <a:t>l</a:t>
            </a:r>
            <a:r>
              <a:rPr sz="4400" spc="-9" baseline="1811" dirty="0">
                <a:latin typeface="Times New Roman"/>
                <a:cs typeface="Times New Roman"/>
              </a:rPr>
              <a:t> </a:t>
            </a:r>
            <a:r>
              <a:rPr sz="4400" spc="-4" baseline="1811" dirty="0">
                <a:latin typeface="Times New Roman"/>
                <a:cs typeface="Times New Roman"/>
              </a:rPr>
              <a:t>p</a:t>
            </a:r>
            <a:r>
              <a:rPr sz="4400" spc="-9" baseline="1811" dirty="0">
                <a:latin typeface="Times New Roman"/>
                <a:cs typeface="Times New Roman"/>
              </a:rPr>
              <a:t>r</a:t>
            </a:r>
            <a:r>
              <a:rPr sz="4400" spc="19" baseline="1811" dirty="0">
                <a:latin typeface="Times New Roman"/>
                <a:cs typeface="Times New Roman"/>
              </a:rPr>
              <a:t>o</a:t>
            </a:r>
            <a:r>
              <a:rPr sz="4400" spc="-4" baseline="1811" dirty="0">
                <a:latin typeface="Times New Roman"/>
                <a:cs typeface="Times New Roman"/>
              </a:rPr>
              <a:t>v</a:t>
            </a:r>
            <a:r>
              <a:rPr sz="4400" spc="4" baseline="1811" dirty="0">
                <a:latin typeface="Times New Roman"/>
                <a:cs typeface="Times New Roman"/>
              </a:rPr>
              <a:t>e</a:t>
            </a:r>
            <a:r>
              <a:rPr sz="4400" baseline="1811" dirty="0">
                <a:latin typeface="Times New Roman"/>
                <a:cs typeface="Times New Roman"/>
              </a:rPr>
              <a:t>edor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1599" y="4053917"/>
            <a:ext cx="6477001" cy="1610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9061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Ni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de</a:t>
            </a:r>
            <a:r>
              <a:rPr lang="es-MX" sz="2800" spc="-4" dirty="0">
                <a:latin typeface="Times New Roman"/>
                <a:cs typeface="Times New Roman"/>
              </a:rPr>
              <a:t> seguridad ofrecido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5825"/>
              </a:lnSpc>
              <a:spcBef>
                <a:spcPts val="78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Ni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de</a:t>
            </a:r>
            <a:r>
              <a:rPr lang="es-MX" sz="2800" spc="-4" dirty="0">
                <a:latin typeface="Times New Roman"/>
                <a:cs typeface="Times New Roman"/>
              </a:rPr>
              <a:t> soporte técnico ofrecido</a:t>
            </a:r>
            <a:endParaRPr sz="2800" dirty="0">
              <a:latin typeface="Times New Roman"/>
              <a:cs typeface="Times New Roman"/>
            </a:endParaRPr>
          </a:p>
          <a:p>
            <a:pPr marL="379984" marR="37746" indent="-342900">
              <a:lnSpc>
                <a:spcPct val="95825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Solid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4" dirty="0" err="1">
                <a:latin typeface="Times New Roman"/>
                <a:cs typeface="Times New Roman"/>
              </a:rPr>
              <a:t>z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lang="es-MX" sz="2800" dirty="0">
                <a:latin typeface="Times New Roman"/>
                <a:cs typeface="Times New Roman"/>
              </a:rPr>
              <a:t> probabilidad de que proveedor continue operando.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>
                <a:latin typeface="Times New Roman"/>
                <a:cs typeface="Times New Roman"/>
              </a:rPr>
              <a:t>35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88ACB5-F308-CAEF-BE44-20798E0E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50" y="358351"/>
            <a:ext cx="10010500" cy="11766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6800" y="762000"/>
            <a:ext cx="7696200" cy="533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Selección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un 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rove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(cont.)</a:t>
            </a:r>
          </a:p>
          <a:p>
            <a:pPr marL="587553" marR="831274" indent="-457200">
              <a:lnSpc>
                <a:spcPct val="99754"/>
              </a:lnSpc>
              <a:spcBef>
                <a:spcPts val="246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Dis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ción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pa</a:t>
            </a:r>
            <a:r>
              <a:rPr sz="2800" dirty="0">
                <a:latin typeface="Times New Roman"/>
                <a:cs typeface="Times New Roman"/>
              </a:rPr>
              <a:t>ra 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ajar </a:t>
            </a:r>
            <a:r>
              <a:rPr sz="2800" spc="4" dirty="0">
                <a:latin typeface="Times New Roman"/>
                <a:cs typeface="Times New Roman"/>
              </a:rPr>
              <a:t>de ce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ca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mplir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 r</a:t>
            </a:r>
            <a:r>
              <a:rPr sz="2800" spc="-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q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rim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ent</a:t>
            </a:r>
            <a:r>
              <a:rPr sz="2800" spc="-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595172" indent="-457200">
              <a:lnSpc>
                <a:spcPct val="95825"/>
              </a:lnSpc>
              <a:spcBef>
                <a:spcPts val="807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Enrut</a:t>
            </a:r>
            <a:r>
              <a:rPr sz="2800" spc="-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mien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sico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los enl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red</a:t>
            </a:r>
          </a:p>
          <a:p>
            <a:pPr marL="595172" indent="-457200">
              <a:lnSpc>
                <a:spcPct val="95825"/>
              </a:lnSpc>
              <a:spcBef>
                <a:spcPts val="96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Ni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 red</a:t>
            </a:r>
          </a:p>
          <a:p>
            <a:pPr marL="587553" marR="1023298" indent="-457200">
              <a:lnSpc>
                <a:spcPct val="100041"/>
              </a:lnSpc>
              <a:spcBef>
                <a:spcPts val="964"/>
              </a:spcBef>
              <a:buFont typeface="Wingdings" panose="05000000000000000000" pitchFamily="2" charset="2"/>
              <a:buChar char="§"/>
            </a:pPr>
            <a:r>
              <a:rPr sz="2800" spc="4" dirty="0">
                <a:latin typeface="Times New Roman"/>
                <a:cs typeface="Times New Roman"/>
              </a:rPr>
              <a:t>Ha</a:t>
            </a:r>
            <a:r>
              <a:rPr sz="2800" dirty="0">
                <a:latin typeface="Times New Roman"/>
                <a:cs typeface="Times New Roman"/>
              </a:rPr>
              <a:t>sta </a:t>
            </a:r>
            <a:r>
              <a:rPr sz="2800" spc="4" dirty="0">
                <a:latin typeface="Times New Roman"/>
                <a:cs typeface="Times New Roman"/>
              </a:rPr>
              <a:t>q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é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 p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ove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do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pen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de </a:t>
            </a:r>
            <a:r>
              <a:rPr sz="2800" dirty="0">
                <a:latin typeface="Times New Roman"/>
                <a:cs typeface="Times New Roman"/>
              </a:rPr>
              <a:t>ot</a:t>
            </a:r>
            <a:r>
              <a:rPr sz="2800" spc="4" dirty="0">
                <a:latin typeface="Times New Roman"/>
                <a:cs typeface="Times New Roman"/>
              </a:rPr>
              <a:t>ro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ov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edores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pa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</a:t>
            </a:r>
          </a:p>
          <a:p>
            <a:pPr marL="595172" indent="-457200">
              <a:lnSpc>
                <a:spcPct val="95825"/>
              </a:lnSpc>
              <a:spcBef>
                <a:spcPts val="799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Ni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“o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ok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ng”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cios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red</a:t>
            </a:r>
          </a:p>
          <a:p>
            <a:pPr marL="595172" marR="1753503" indent="-457200">
              <a:lnSpc>
                <a:spcPts val="3679"/>
              </a:lnSpc>
              <a:spcBef>
                <a:spcPts val="963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dad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se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ic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Qo</a:t>
            </a: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) </a:t>
            </a:r>
          </a:p>
        </p:txBody>
      </p:sp>
      <p:pic>
        <p:nvPicPr>
          <p:cNvPr id="13314" name="Picture 2" descr="ServiCam &quot;Redes y Servicios informaticos&quot;">
            <a:extLst>
              <a:ext uri="{FF2B5EF4-FFF2-40B4-BE49-F238E27FC236}">
                <a16:creationId xmlns:a16="http://schemas.microsoft.com/office/drawing/2014/main" id="{8AEF85EB-DE56-A898-C1E2-05CC3FA0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52675"/>
            <a:ext cx="2743200" cy="27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E7B7F3-A8D3-830C-91B7-08956A2F01D4}"/>
              </a:ext>
            </a:extLst>
          </p:cNvPr>
          <p:cNvSpPr txBox="1"/>
          <p:nvPr/>
        </p:nvSpPr>
        <p:spPr>
          <a:xfrm>
            <a:off x="8839200" y="632460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11-32</a:t>
            </a:r>
            <a:endParaRPr lang="es-CO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295400" y="533400"/>
            <a:ext cx="6913397" cy="113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962" marR="61036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Resumen</a:t>
            </a: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Una </a:t>
            </a:r>
            <a:r>
              <a:rPr lang="es-MX" sz="2800" dirty="0">
                <a:latin typeface="Times New Roman"/>
                <a:cs typeface="Times New Roman"/>
              </a:rPr>
              <a:t>fuerte </a:t>
            </a:r>
            <a:r>
              <a:rPr sz="2800" spc="-14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area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 fase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di</a:t>
            </a:r>
            <a:r>
              <a:rPr sz="2800" spc="4" dirty="0" err="1">
                <a:latin typeface="Times New Roman"/>
                <a:cs typeface="Times New Roman"/>
              </a:rPr>
              <a:t>s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ño</a:t>
            </a:r>
            <a:r>
              <a:rPr lang="es-MX" sz="2800" dirty="0">
                <a:latin typeface="Times New Roman"/>
                <a:cs typeface="Times New Roman"/>
              </a:rPr>
              <a:t> físico</a:t>
            </a:r>
            <a:r>
              <a:rPr lang="es-MX" sz="2800" spc="-9" dirty="0">
                <a:latin typeface="Times New Roman"/>
                <a:cs typeface="Times New Roman"/>
              </a:rPr>
              <a:t> </a:t>
            </a:r>
            <a:r>
              <a:rPr lang="es-MX" sz="2800" spc="4" dirty="0">
                <a:latin typeface="Times New Roman"/>
                <a:cs typeface="Times New Roman"/>
              </a:rPr>
              <a:t>e</a:t>
            </a:r>
            <a:r>
              <a:rPr lang="es-MX" sz="2800" dirty="0">
                <a:latin typeface="Times New Roman"/>
                <a:cs typeface="Times New Roman"/>
              </a:rPr>
              <a:t>s la sel</a:t>
            </a:r>
            <a:r>
              <a:rPr lang="es-MX" sz="2800" spc="-4" dirty="0">
                <a:latin typeface="Times New Roman"/>
                <a:cs typeface="Times New Roman"/>
              </a:rPr>
              <a:t>e</a:t>
            </a:r>
            <a:r>
              <a:rPr lang="es-MX" sz="2800" spc="4" dirty="0">
                <a:latin typeface="Times New Roman"/>
                <a:cs typeface="Times New Roman"/>
              </a:rPr>
              <a:t>cc</a:t>
            </a:r>
            <a:r>
              <a:rPr lang="es-MX" sz="2800" spc="-14" dirty="0">
                <a:latin typeface="Times New Roman"/>
                <a:cs typeface="Times New Roman"/>
              </a:rPr>
              <a:t>i</a:t>
            </a:r>
            <a:r>
              <a:rPr lang="es-MX" sz="2800" dirty="0">
                <a:latin typeface="Times New Roman"/>
                <a:cs typeface="Times New Roman"/>
              </a:rPr>
              <a:t>ón </a:t>
            </a:r>
            <a:r>
              <a:rPr lang="es-MX" sz="2800" spc="-4" dirty="0">
                <a:latin typeface="Times New Roman"/>
                <a:cs typeface="Times New Roman"/>
              </a:rPr>
              <a:t>d</a:t>
            </a:r>
            <a:r>
              <a:rPr lang="es-MX" sz="2800" dirty="0">
                <a:latin typeface="Times New Roman"/>
                <a:cs typeface="Times New Roman"/>
              </a:rPr>
              <a:t>e tecnologías de la red corporativa: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2443" y="3114267"/>
            <a:ext cx="3926811" cy="918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v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2503" y="2683102"/>
            <a:ext cx="3489248" cy="1929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v"/>
            </a:pP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ot</a:t>
            </a:r>
            <a:r>
              <a:rPr sz="2400" dirty="0">
                <a:latin typeface="Times New Roman"/>
                <a:cs typeface="Times New Roman"/>
              </a:rPr>
              <a:t>o</a:t>
            </a:r>
          </a:p>
          <a:p>
            <a:pPr marL="355600" marR="53263" indent="-342900">
              <a:lnSpc>
                <a:spcPct val="95825"/>
              </a:lnSpc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sz="2400" dirty="0">
                <a:latin typeface="Times New Roman"/>
                <a:cs typeface="Times New Roman"/>
              </a:rPr>
              <a:t>WANs</a:t>
            </a:r>
          </a:p>
          <a:p>
            <a:pPr marL="355600" marR="16312" indent="-342900">
              <a:lnSpc>
                <a:spcPct val="95825"/>
              </a:lnSpc>
              <a:spcBef>
                <a:spcPts val="838"/>
              </a:spcBef>
              <a:buFont typeface="Wingdings" panose="05000000000000000000" pitchFamily="2" charset="2"/>
              <a:buChar char="v"/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res</a:t>
            </a:r>
            <a:r>
              <a:rPr sz="2400" spc="-23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icio</a:t>
            </a:r>
          </a:p>
          <a:p>
            <a:pPr marL="355600" marR="53263" indent="-342900">
              <a:lnSpc>
                <a:spcPct val="95825"/>
              </a:lnSpc>
              <a:spcBef>
                <a:spcPts val="848"/>
              </a:spcBef>
              <a:buFont typeface="Wingdings" panose="05000000000000000000" pitchFamily="2" charset="2"/>
              <a:buChar char="v"/>
            </a:pPr>
            <a:r>
              <a:rPr sz="2400" dirty="0" err="1">
                <a:latin typeface="Times New Roman"/>
                <a:cs typeface="Times New Roman"/>
              </a:rPr>
              <a:t>Di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spc="14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iti</a:t>
            </a:r>
            <a:r>
              <a:rPr sz="2400" spc="19" dirty="0" err="1">
                <a:latin typeface="Times New Roman"/>
                <a:cs typeface="Times New Roman"/>
              </a:rPr>
              <a:t>v</a:t>
            </a:r>
            <a:r>
              <a:rPr sz="2400" spc="4" dirty="0" err="1">
                <a:latin typeface="Times New Roman"/>
                <a:cs typeface="Times New Roman"/>
              </a:rPr>
              <a:t>os</a:t>
            </a:r>
            <a:r>
              <a:rPr lang="es-CO" sz="2400" spc="4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7985" y="4657317"/>
            <a:ext cx="177800" cy="165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19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2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5061" y="4657317"/>
            <a:ext cx="6099631" cy="165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3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Dispo</a:t>
            </a:r>
            <a:r>
              <a:rPr sz="2000" spc="9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iti</a:t>
            </a:r>
            <a:r>
              <a:rPr sz="2000" dirty="0">
                <a:latin typeface="Times New Roman"/>
                <a:cs typeface="Times New Roman"/>
              </a:rPr>
              <a:t>vos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dirty="0" err="1">
                <a:latin typeface="Times New Roman"/>
                <a:cs typeface="Times New Roman"/>
              </a:rPr>
              <a:t>acceso</a:t>
            </a:r>
            <a:r>
              <a:rPr sz="2000" spc="-29" dirty="0">
                <a:latin typeface="Times New Roman"/>
                <a:cs typeface="Times New Roman"/>
              </a:rPr>
              <a:t> </a:t>
            </a:r>
            <a:r>
              <a:rPr sz="2000" spc="4" dirty="0" err="1">
                <a:latin typeface="Times New Roman"/>
                <a:cs typeface="Times New Roman"/>
              </a:rPr>
              <a:t>r</a:t>
            </a:r>
            <a:r>
              <a:rPr sz="2000" spc="14" dirty="0" err="1">
                <a:latin typeface="Times New Roman"/>
                <a:cs typeface="Times New Roman"/>
              </a:rPr>
              <a:t>e</a:t>
            </a:r>
            <a:r>
              <a:rPr sz="2000" spc="-44" dirty="0" err="1">
                <a:latin typeface="Times New Roman"/>
                <a:cs typeface="Times New Roman"/>
              </a:rPr>
              <a:t>m</a:t>
            </a:r>
            <a:r>
              <a:rPr sz="2000" dirty="0" err="1">
                <a:latin typeface="Times New Roman"/>
                <a:cs typeface="Times New Roman"/>
              </a:rPr>
              <a:t>oto</a:t>
            </a:r>
            <a:r>
              <a:rPr lang="es-MX" sz="2000" dirty="0">
                <a:latin typeface="Times New Roman"/>
                <a:cs typeface="Times New Roman"/>
              </a:rPr>
              <a:t> para usuarios finales.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sz="2000" dirty="0">
                <a:latin typeface="Times New Roman"/>
                <a:cs typeface="Times New Roman"/>
              </a:rPr>
              <a:t>Dispo</a:t>
            </a:r>
            <a:r>
              <a:rPr sz="2000" spc="9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iti</a:t>
            </a:r>
            <a:r>
              <a:rPr sz="2000" dirty="0">
                <a:latin typeface="Times New Roman"/>
                <a:cs typeface="Times New Roman"/>
              </a:rPr>
              <a:t>vos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dirty="0" err="1">
                <a:latin typeface="Times New Roman"/>
                <a:cs typeface="Times New Roman"/>
              </a:rPr>
              <a:t>acce</a:t>
            </a:r>
            <a:r>
              <a:rPr sz="2000" spc="4" dirty="0" err="1">
                <a:latin typeface="Times New Roman"/>
                <a:cs typeface="Times New Roman"/>
              </a:rPr>
              <a:t>s</a:t>
            </a:r>
            <a:r>
              <a:rPr sz="2000" dirty="0" err="1">
                <a:latin typeface="Times New Roman"/>
                <a:cs typeface="Times New Roman"/>
              </a:rPr>
              <a:t>o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4" dirty="0" err="1">
                <a:latin typeface="Times New Roman"/>
                <a:cs typeface="Times New Roman"/>
              </a:rPr>
              <a:t>r</a:t>
            </a:r>
            <a:r>
              <a:rPr sz="2000" spc="14" dirty="0" err="1">
                <a:latin typeface="Times New Roman"/>
                <a:cs typeface="Times New Roman"/>
              </a:rPr>
              <a:t>e</a:t>
            </a:r>
            <a:r>
              <a:rPr sz="2000" spc="-44" dirty="0" err="1">
                <a:latin typeface="Times New Roman"/>
                <a:cs typeface="Times New Roman"/>
              </a:rPr>
              <a:t>m</a:t>
            </a:r>
            <a:r>
              <a:rPr sz="2000" dirty="0" err="1">
                <a:latin typeface="Times New Roman"/>
                <a:cs typeface="Times New Roman"/>
              </a:rPr>
              <a:t>oto</a:t>
            </a:r>
            <a:r>
              <a:rPr lang="es-MX" sz="2000" dirty="0">
                <a:latin typeface="Times New Roman"/>
                <a:cs typeface="Times New Roman"/>
              </a:rPr>
              <a:t> para sitios centrales.</a:t>
            </a:r>
            <a:endParaRPr sz="2000" dirty="0">
              <a:latin typeface="Times New Roman"/>
              <a:cs typeface="Times New Roman"/>
            </a:endParaRPr>
          </a:p>
          <a:p>
            <a:pPr marL="12700" marR="1125778">
              <a:lnSpc>
                <a:spcPts val="3479"/>
              </a:lnSpc>
              <a:spcBef>
                <a:spcPts val="349"/>
              </a:spcBef>
            </a:pPr>
            <a:r>
              <a:rPr sz="2000" dirty="0">
                <a:latin typeface="Times New Roman"/>
                <a:cs typeface="Times New Roman"/>
              </a:rPr>
              <a:t>Concen</a:t>
            </a:r>
            <a:r>
              <a:rPr sz="2000" spc="9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ado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PN </a:t>
            </a:r>
            <a:r>
              <a:rPr lang="es-CO" sz="2000" dirty="0">
                <a:latin typeface="Times New Roman"/>
                <a:cs typeface="Times New Roman"/>
              </a:rPr>
              <a:t>(</a:t>
            </a:r>
            <a:r>
              <a:rPr lang="es-CO" sz="2000" dirty="0" err="1">
                <a:latin typeface="Times New Roman"/>
                <a:cs typeface="Times New Roman"/>
              </a:rPr>
              <a:t>UTMs</a:t>
            </a:r>
            <a:r>
              <a:rPr lang="es-CO" sz="2000" dirty="0">
                <a:latin typeface="Times New Roman"/>
                <a:cs typeface="Times New Roman"/>
              </a:rPr>
              <a:t>)</a:t>
            </a:r>
          </a:p>
          <a:p>
            <a:pPr marL="12700" marR="1125778">
              <a:lnSpc>
                <a:spcPts val="3479"/>
              </a:lnSpc>
              <a:spcBef>
                <a:spcPts val="349"/>
              </a:spcBef>
            </a:pP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out</a:t>
            </a:r>
            <a:r>
              <a:rPr sz="2000" spc="9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7721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spc="-84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lang="es-CO" sz="2000" dirty="0">
                <a:latin typeface="Times New Roman"/>
                <a:cs typeface="Times New Roman"/>
              </a:rPr>
              <a:t>36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18" y="2355899"/>
            <a:ext cx="3923634" cy="39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1624929" y="769118"/>
            <a:ext cx="726815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Tecno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14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ías</a:t>
            </a:r>
            <a:r>
              <a:rPr sz="4400" spc="-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ceso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remoto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9346" y="1904999"/>
            <a:ext cx="228853" cy="2200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3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4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4929" y="1905000"/>
            <a:ext cx="5192202" cy="1610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98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-14" dirty="0">
                <a:latin typeface="Times New Roman"/>
                <a:cs typeface="Times New Roman"/>
              </a:rPr>
              <a:t>P</a:t>
            </a: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olo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Pun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19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-25" dirty="0">
                <a:latin typeface="Times New Roman"/>
                <a:cs typeface="Times New Roman"/>
              </a:rPr>
              <a:t>-</a:t>
            </a:r>
            <a:r>
              <a:rPr sz="3200" spc="-4" dirty="0">
                <a:latin typeface="Times New Roman"/>
                <a:cs typeface="Times New Roman"/>
              </a:rPr>
              <a:t>Pu</a:t>
            </a:r>
            <a:r>
              <a:rPr sz="3200" dirty="0">
                <a:latin typeface="Times New Roman"/>
                <a:cs typeface="Times New Roman"/>
              </a:rPr>
              <a:t>nto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3"/>
              </a:spcBef>
            </a:pPr>
            <a:r>
              <a:rPr sz="3200" dirty="0">
                <a:latin typeface="Times New Roman"/>
                <a:cs typeface="Times New Roman"/>
              </a:rPr>
              <a:t>RDSI: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Red D</a:t>
            </a:r>
            <a:r>
              <a:rPr sz="3200" i="1" spc="-14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gi</a:t>
            </a:r>
            <a:r>
              <a:rPr sz="3200" i="1" spc="-14" dirty="0">
                <a:latin typeface="Times New Roman"/>
                <a:cs typeface="Times New Roman"/>
              </a:rPr>
              <a:t>t</a:t>
            </a:r>
            <a:r>
              <a:rPr sz="3200" i="1" dirty="0">
                <a:latin typeface="Times New Roman"/>
                <a:cs typeface="Times New Roman"/>
              </a:rPr>
              <a:t>al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de</a:t>
            </a:r>
            <a:r>
              <a:rPr sz="3200" i="1" spc="9" dirty="0">
                <a:latin typeface="Times New Roman"/>
                <a:cs typeface="Times New Roman"/>
              </a:rPr>
              <a:t> </a:t>
            </a:r>
            <a:r>
              <a:rPr sz="3200" i="1" spc="-14" dirty="0">
                <a:latin typeface="Times New Roman"/>
                <a:cs typeface="Times New Roman"/>
              </a:rPr>
              <a:t>S</a:t>
            </a:r>
            <a:r>
              <a:rPr sz="3200" i="1" spc="9" dirty="0">
                <a:latin typeface="Times New Roman"/>
                <a:cs typeface="Times New Roman"/>
              </a:rPr>
              <a:t>e</a:t>
            </a:r>
            <a:r>
              <a:rPr sz="3200" i="1" spc="-9" dirty="0">
                <a:latin typeface="Times New Roman"/>
                <a:cs typeface="Times New Roman"/>
              </a:rPr>
              <a:t>r</a:t>
            </a:r>
            <a:r>
              <a:rPr sz="3200" i="1" dirty="0">
                <a:latin typeface="Times New Roman"/>
                <a:cs typeface="Times New Roman"/>
              </a:rPr>
              <a:t>vicios</a:t>
            </a:r>
            <a:endParaRPr sz="3200">
              <a:latin typeface="Times New Roman"/>
              <a:cs typeface="Times New Roman"/>
            </a:endParaRPr>
          </a:p>
          <a:p>
            <a:pPr marL="12700" marR="70098">
              <a:lnSpc>
                <a:spcPct val="95825"/>
              </a:lnSpc>
              <a:spcBef>
                <a:spcPts val="966"/>
              </a:spcBef>
            </a:pP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ab</a:t>
            </a:r>
            <a:r>
              <a:rPr sz="3200" dirty="0">
                <a:latin typeface="Times New Roman"/>
                <a:cs typeface="Times New Roman"/>
              </a:rPr>
              <a:t>le</a:t>
            </a:r>
            <a:r>
              <a:rPr sz="3200" spc="-14" dirty="0">
                <a:latin typeface="Times New Roman"/>
                <a:cs typeface="Times New Roman"/>
              </a:rPr>
              <a:t> M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spc="4" dirty="0">
                <a:latin typeface="Times New Roman"/>
                <a:cs typeface="Times New Roman"/>
              </a:rPr>
              <a:t>dem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3362" y="2493263"/>
            <a:ext cx="184820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i="1" dirty="0">
                <a:latin typeface="Times New Roman"/>
                <a:cs typeface="Times New Roman"/>
              </a:rPr>
              <a:t>In</a:t>
            </a:r>
            <a:r>
              <a:rPr sz="3200" i="1" spc="-14" dirty="0">
                <a:latin typeface="Times New Roman"/>
                <a:cs typeface="Times New Roman"/>
              </a:rPr>
              <a:t>t</a:t>
            </a:r>
            <a:r>
              <a:rPr sz="3200" i="1" spc="9" dirty="0">
                <a:latin typeface="Times New Roman"/>
                <a:cs typeface="Times New Roman"/>
              </a:rPr>
              <a:t>e</a:t>
            </a:r>
            <a:r>
              <a:rPr sz="3200" i="1" spc="4" dirty="0">
                <a:latin typeface="Times New Roman"/>
                <a:cs typeface="Times New Roman"/>
              </a:rPr>
              <a:t>g</a:t>
            </a:r>
            <a:r>
              <a:rPr sz="3200" i="1" spc="-9" dirty="0">
                <a:latin typeface="Times New Roman"/>
                <a:cs typeface="Times New Roman"/>
              </a:rPr>
              <a:t>r</a:t>
            </a:r>
            <a:r>
              <a:rPr sz="3200" i="1" dirty="0">
                <a:latin typeface="Times New Roman"/>
                <a:cs typeface="Times New Roman"/>
              </a:rPr>
              <a:t>ados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4930" y="3673094"/>
            <a:ext cx="96760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-4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L: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4812" y="3673094"/>
            <a:ext cx="123961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i="1" dirty="0">
                <a:latin typeface="Times New Roman"/>
                <a:cs typeface="Times New Roman"/>
              </a:rPr>
              <a:t>Digital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397" y="3673094"/>
            <a:ext cx="18512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i="1" spc="-4" dirty="0">
                <a:latin typeface="Times New Roman"/>
                <a:cs typeface="Times New Roman"/>
              </a:rPr>
              <a:t>S</a:t>
            </a:r>
            <a:r>
              <a:rPr sz="3200" i="1" spc="19" dirty="0">
                <a:latin typeface="Times New Roman"/>
                <a:cs typeface="Times New Roman"/>
              </a:rPr>
              <a:t>u</a:t>
            </a:r>
            <a:r>
              <a:rPr sz="3200" i="1" spc="-4" dirty="0">
                <a:latin typeface="Times New Roman"/>
                <a:cs typeface="Times New Roman"/>
              </a:rPr>
              <a:t>b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4" dirty="0">
                <a:latin typeface="Times New Roman"/>
                <a:cs typeface="Times New Roman"/>
              </a:rPr>
              <a:t>c</a:t>
            </a:r>
            <a:r>
              <a:rPr sz="3200" i="1" dirty="0">
                <a:latin typeface="Times New Roman"/>
                <a:cs typeface="Times New Roman"/>
              </a:rPr>
              <a:t>ri</a:t>
            </a:r>
            <a:r>
              <a:rPr sz="3200" i="1" spc="4" dirty="0">
                <a:latin typeface="Times New Roman"/>
                <a:cs typeface="Times New Roman"/>
              </a:rPr>
              <a:t>b</a:t>
            </a:r>
            <a:r>
              <a:rPr sz="3200" i="1" spc="-4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r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2026" y="3673094"/>
            <a:ext cx="80829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i="1" dirty="0">
                <a:latin typeface="Times New Roman"/>
                <a:cs typeface="Times New Roman"/>
              </a:rPr>
              <a:t>Li</a:t>
            </a:r>
            <a:r>
              <a:rPr sz="3200" i="1" spc="-14" dirty="0">
                <a:latin typeface="Times New Roman"/>
                <a:cs typeface="Times New Roman"/>
              </a:rPr>
              <a:t>n</a:t>
            </a:r>
            <a:r>
              <a:rPr sz="3200" i="1" dirty="0">
                <a:latin typeface="Times New Roman"/>
                <a:cs typeface="Times New Roman"/>
              </a:rPr>
              <a:t>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AD4839-FD06-3FD7-6B50-4D4ABFB75804}"/>
              </a:ext>
            </a:extLst>
          </p:cNvPr>
          <p:cNvSpPr txBox="1"/>
          <p:nvPr/>
        </p:nvSpPr>
        <p:spPr>
          <a:xfrm>
            <a:off x="1234627" y="4317716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FTTH / GPON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exiones PSTN: Conexión Serial Punto a Punto - CCNA desde Cero">
            <a:extLst>
              <a:ext uri="{FF2B5EF4-FFF2-40B4-BE49-F238E27FC236}">
                <a16:creationId xmlns:a16="http://schemas.microsoft.com/office/drawing/2014/main" id="{F2071F0F-E667-0B63-E34E-F7E21862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73" y="1828800"/>
            <a:ext cx="3966946" cy="34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991077" y="746055"/>
            <a:ext cx="7435973" cy="3516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371" marR="57398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Proto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Punto</a:t>
            </a:r>
            <a:r>
              <a:rPr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(PPP)</a:t>
            </a:r>
          </a:p>
          <a:p>
            <a:pPr marL="469900" marR="57398" indent="-457200">
              <a:lnSpc>
                <a:spcPct val="95825"/>
              </a:lnSpc>
              <a:spcBef>
                <a:spcPts val="2193"/>
              </a:spcBef>
              <a:buFont typeface="Wingdings" panose="05000000000000000000" pitchFamily="2" charset="2"/>
              <a:buChar char="§"/>
            </a:pP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do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ac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sín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s,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as</a:t>
            </a:r>
            <a:r>
              <a:rPr sz="2800" spc="4" dirty="0" err="1">
                <a:latin typeface="Times New Roman"/>
                <a:cs typeface="Times New Roman"/>
              </a:rPr>
              <a:t>í</a:t>
            </a:r>
            <a:r>
              <a:rPr sz="2800" spc="-4" dirty="0" err="1">
                <a:latin typeface="Times New Roman"/>
                <a:cs typeface="Times New Roman"/>
              </a:rPr>
              <a:t>n</a:t>
            </a:r>
            <a:r>
              <a:rPr sz="2800" spc="4" dirty="0" err="1">
                <a:latin typeface="Times New Roman"/>
                <a:cs typeface="Times New Roman"/>
              </a:rPr>
              <a:t>c</a:t>
            </a:r>
            <a:r>
              <a:rPr sz="2800" spc="-9" dirty="0" err="1">
                <a:latin typeface="Times New Roman"/>
                <a:cs typeface="Times New Roman"/>
              </a:rPr>
              <a:t>r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spc="-4" dirty="0" err="1">
                <a:latin typeface="Times New Roman"/>
                <a:cs typeface="Times New Roman"/>
              </a:rPr>
              <a:t>n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spc="14" dirty="0" err="1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dia</a:t>
            </a:r>
            <a:r>
              <a:rPr sz="2800" i="1" spc="-4" dirty="0">
                <a:latin typeface="Times New Roman"/>
                <a:cs typeface="Times New Roman"/>
              </a:rPr>
              <a:t>l</a:t>
            </a:r>
            <a:r>
              <a:rPr sz="2800" i="1" spc="4" dirty="0">
                <a:latin typeface="Times New Roman"/>
                <a:cs typeface="Times New Roman"/>
              </a:rPr>
              <a:t>u</a:t>
            </a:r>
            <a:r>
              <a:rPr sz="2800" i="1" dirty="0">
                <a:latin typeface="Times New Roman"/>
                <a:cs typeface="Times New Roman"/>
              </a:rPr>
              <a:t>p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 en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" dirty="0">
                <a:latin typeface="Times New Roman"/>
                <a:cs typeface="Times New Roman"/>
              </a:rPr>
              <a:t> R</a:t>
            </a:r>
            <a:r>
              <a:rPr sz="2800" dirty="0">
                <a:latin typeface="Times New Roman"/>
                <a:cs typeface="Times New Roman"/>
              </a:rPr>
              <a:t>DSI</a:t>
            </a:r>
          </a:p>
          <a:p>
            <a:pPr marL="469900" indent="-457200">
              <a:lnSpc>
                <a:spcPct val="100041"/>
              </a:lnSpc>
              <a:spcBef>
                <a:spcPts val="952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9" dirty="0">
                <a:latin typeface="Times New Roman"/>
                <a:cs typeface="Times New Roman"/>
              </a:rPr>
              <a:t>f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ne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 es</a:t>
            </a:r>
            <a:r>
              <a:rPr sz="2800" spc="4" dirty="0">
                <a:latin typeface="Times New Roman"/>
                <a:cs typeface="Times New Roman"/>
              </a:rPr>
              <a:t>q</a:t>
            </a:r>
            <a:r>
              <a:rPr sz="2800" spc="-4" dirty="0">
                <a:latin typeface="Times New Roman"/>
                <a:cs typeface="Times New Roman"/>
              </a:rPr>
              <a:t>ue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e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spc="1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ula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 tr</a:t>
            </a:r>
            <a:r>
              <a:rPr sz="2800" spc="4" dirty="0">
                <a:latin typeface="Times New Roman"/>
                <a:cs typeface="Times New Roman"/>
              </a:rPr>
              <a:t>an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di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tocolos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</a:t>
            </a:r>
          </a:p>
          <a:p>
            <a:pPr marL="469900" marR="57398" indent="-457200">
              <a:lnSpc>
                <a:spcPct val="95825"/>
              </a:lnSpc>
              <a:spcBef>
                <a:spcPts val="80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ent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ció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0831" y="2768676"/>
            <a:ext cx="38022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el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816" y="4107884"/>
            <a:ext cx="7334015" cy="1767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PAP:</a:t>
            </a:r>
            <a:r>
              <a:rPr sz="2400" spc="-9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Pas</a:t>
            </a:r>
            <a:r>
              <a:rPr sz="2400" i="1" spc="9" dirty="0">
                <a:latin typeface="Times New Roman"/>
                <a:cs typeface="Times New Roman"/>
              </a:rPr>
              <a:t>s</a:t>
            </a:r>
            <a:r>
              <a:rPr sz="2400" i="1" dirty="0">
                <a:latin typeface="Times New Roman"/>
                <a:cs typeface="Times New Roman"/>
              </a:rPr>
              <a:t>word</a:t>
            </a:r>
            <a:r>
              <a:rPr sz="2400" i="1" spc="-2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Aut</a:t>
            </a:r>
            <a:r>
              <a:rPr sz="2400" i="1" spc="9" dirty="0">
                <a:latin typeface="Times New Roman"/>
                <a:cs typeface="Times New Roman"/>
              </a:rPr>
              <a:t>h</a:t>
            </a:r>
            <a:r>
              <a:rPr sz="2400" i="1" dirty="0">
                <a:latin typeface="Times New Roman"/>
                <a:cs typeface="Times New Roman"/>
              </a:rPr>
              <a:t>entic</a:t>
            </a:r>
            <a:r>
              <a:rPr sz="2400" i="1" spc="9" dirty="0">
                <a:latin typeface="Times New Roman"/>
                <a:cs typeface="Times New Roman"/>
              </a:rPr>
              <a:t>a</a:t>
            </a:r>
            <a:r>
              <a:rPr sz="2400" i="1" spc="4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ion</a:t>
            </a:r>
            <a:r>
              <a:rPr sz="2400" i="1" spc="-123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Pro</a:t>
            </a:r>
            <a:r>
              <a:rPr sz="2400" i="1" spc="9" dirty="0">
                <a:latin typeface="Times New Roman"/>
                <a:cs typeface="Times New Roman"/>
              </a:rPr>
              <a:t>t</a:t>
            </a:r>
            <a:r>
              <a:rPr sz="2400" i="1" spc="4" dirty="0">
                <a:latin typeface="Times New Roman"/>
                <a:cs typeface="Times New Roman"/>
              </a:rPr>
              <a:t>o</a:t>
            </a:r>
            <a:r>
              <a:rPr sz="2400" i="1" dirty="0">
                <a:latin typeface="Times New Roman"/>
                <a:cs typeface="Times New Roman"/>
              </a:rPr>
              <a:t>col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91"/>
              </a:spcBef>
            </a:pP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117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</a:t>
            </a:r>
            <a:r>
              <a:rPr sz="2400" i="1" spc="4" dirty="0">
                <a:latin typeface="Times New Roman"/>
                <a:cs typeface="Times New Roman"/>
              </a:rPr>
              <a:t>al</a:t>
            </a:r>
            <a:r>
              <a:rPr sz="2400" i="1" dirty="0">
                <a:latin typeface="Times New Roman"/>
                <a:cs typeface="Times New Roman"/>
              </a:rPr>
              <a:t>le</a:t>
            </a:r>
            <a:r>
              <a:rPr sz="2400" i="1" spc="4" dirty="0">
                <a:latin typeface="Times New Roman"/>
                <a:cs typeface="Times New Roman"/>
              </a:rPr>
              <a:t>ng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-190" dirty="0">
                <a:latin typeface="Times New Roman"/>
                <a:cs typeface="Times New Roman"/>
              </a:rPr>
              <a:t> </a:t>
            </a:r>
            <a:r>
              <a:rPr sz="2400" i="1" spc="-4" dirty="0">
                <a:latin typeface="Times New Roman"/>
                <a:cs typeface="Times New Roman"/>
              </a:rPr>
              <a:t>H</a:t>
            </a:r>
            <a:r>
              <a:rPr sz="2400" i="1" spc="9" dirty="0">
                <a:latin typeface="Times New Roman"/>
                <a:cs typeface="Times New Roman"/>
              </a:rPr>
              <a:t>a</a:t>
            </a:r>
            <a:r>
              <a:rPr sz="2400" i="1" spc="4" dirty="0">
                <a:latin typeface="Times New Roman"/>
                <a:cs typeface="Times New Roman"/>
              </a:rPr>
              <a:t>nd</a:t>
            </a:r>
            <a:r>
              <a:rPr sz="2400" i="1" spc="14" dirty="0">
                <a:latin typeface="Times New Roman"/>
                <a:cs typeface="Times New Roman"/>
              </a:rPr>
              <a:t>s</a:t>
            </a:r>
            <a:r>
              <a:rPr sz="2400" i="1" spc="4" dirty="0">
                <a:latin typeface="Times New Roman"/>
                <a:cs typeface="Times New Roman"/>
              </a:rPr>
              <a:t>h</a:t>
            </a:r>
            <a:r>
              <a:rPr sz="2400" i="1" spc="19" dirty="0">
                <a:latin typeface="Times New Roman"/>
                <a:cs typeface="Times New Roman"/>
              </a:rPr>
              <a:t>a</a:t>
            </a:r>
            <a:r>
              <a:rPr sz="2400" i="1" spc="-14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-216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Aut</a:t>
            </a:r>
            <a:r>
              <a:rPr sz="2400" i="1" spc="9" dirty="0">
                <a:latin typeface="Times New Roman"/>
                <a:cs typeface="Times New Roman"/>
              </a:rPr>
              <a:t>h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4" dirty="0">
                <a:latin typeface="Times New Roman"/>
                <a:cs typeface="Times New Roman"/>
              </a:rPr>
              <a:t>n</a:t>
            </a:r>
            <a:r>
              <a:rPr sz="2400" i="1" spc="14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ica</a:t>
            </a:r>
            <a:r>
              <a:rPr sz="2400" i="1" spc="4" dirty="0">
                <a:latin typeface="Times New Roman"/>
                <a:cs typeface="Times New Roman"/>
              </a:rPr>
              <a:t>tion</a:t>
            </a:r>
            <a:r>
              <a:rPr lang="es-MX" sz="2400" i="1" spc="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Pr</a:t>
            </a:r>
            <a:r>
              <a:rPr sz="2400" i="1" spc="4" dirty="0">
                <a:latin typeface="Times New Roman"/>
                <a:cs typeface="Times New Roman"/>
              </a:rPr>
              <a:t>ot</a:t>
            </a:r>
            <a:r>
              <a:rPr sz="2400" i="1" dirty="0">
                <a:latin typeface="Times New Roman"/>
                <a:cs typeface="Times New Roman"/>
              </a:rPr>
              <a:t>ocol</a:t>
            </a:r>
            <a:endParaRPr sz="2400" dirty="0">
              <a:latin typeface="Times New Roman"/>
              <a:cs typeface="Times New Roman"/>
            </a:endParaRPr>
          </a:p>
          <a:p>
            <a:pPr marL="192531" marR="61335">
              <a:lnSpc>
                <a:spcPct val="95825"/>
              </a:lnSpc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H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segu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 que P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66572" y="1981200"/>
            <a:ext cx="6926580" cy="0"/>
          </a:xfrm>
          <a:custGeom>
            <a:avLst/>
            <a:gdLst/>
            <a:ahLst/>
            <a:cxnLst/>
            <a:rect l="l" t="t" r="r" b="b"/>
            <a:pathLst>
              <a:path w="6926580">
                <a:moveTo>
                  <a:pt x="0" y="0"/>
                </a:moveTo>
                <a:lnTo>
                  <a:pt x="692658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572" y="2877692"/>
            <a:ext cx="6926580" cy="0"/>
          </a:xfrm>
          <a:custGeom>
            <a:avLst/>
            <a:gdLst/>
            <a:ahLst/>
            <a:cxnLst/>
            <a:rect l="l" t="t" r="r" b="b"/>
            <a:pathLst>
              <a:path w="6926580">
                <a:moveTo>
                  <a:pt x="0" y="0"/>
                </a:moveTo>
                <a:lnTo>
                  <a:pt x="692658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572" y="3772535"/>
            <a:ext cx="6926580" cy="0"/>
          </a:xfrm>
          <a:custGeom>
            <a:avLst/>
            <a:gdLst/>
            <a:ahLst/>
            <a:cxnLst/>
            <a:rect l="l" t="t" r="r" b="b"/>
            <a:pathLst>
              <a:path w="6926580">
                <a:moveTo>
                  <a:pt x="0" y="0"/>
                </a:moveTo>
                <a:lnTo>
                  <a:pt x="692658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572" y="4668647"/>
            <a:ext cx="6926580" cy="0"/>
          </a:xfrm>
          <a:custGeom>
            <a:avLst/>
            <a:gdLst/>
            <a:ahLst/>
            <a:cxnLst/>
            <a:rect l="l" t="t" r="r" b="b"/>
            <a:pathLst>
              <a:path w="6926580">
                <a:moveTo>
                  <a:pt x="0" y="0"/>
                </a:moveTo>
                <a:lnTo>
                  <a:pt x="692658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1976629"/>
            <a:ext cx="0" cy="3593083"/>
          </a:xfrm>
          <a:custGeom>
            <a:avLst/>
            <a:gdLst/>
            <a:ahLst/>
            <a:cxnLst/>
            <a:rect l="l" t="t" r="r" b="b"/>
            <a:pathLst>
              <a:path h="3593083">
                <a:moveTo>
                  <a:pt x="0" y="0"/>
                </a:moveTo>
                <a:lnTo>
                  <a:pt x="0" y="359308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572" y="5565140"/>
            <a:ext cx="6926580" cy="0"/>
          </a:xfrm>
          <a:custGeom>
            <a:avLst/>
            <a:gdLst/>
            <a:ahLst/>
            <a:cxnLst/>
            <a:rect l="l" t="t" r="r" b="b"/>
            <a:pathLst>
              <a:path w="6926580">
                <a:moveTo>
                  <a:pt x="0" y="0"/>
                </a:moveTo>
                <a:lnTo>
                  <a:pt x="692658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7724" y="1976627"/>
            <a:ext cx="0" cy="3593084"/>
          </a:xfrm>
          <a:custGeom>
            <a:avLst/>
            <a:gdLst/>
            <a:ahLst/>
            <a:cxnLst/>
            <a:rect l="l" t="t" r="r" b="b"/>
            <a:pathLst>
              <a:path h="3593084">
                <a:moveTo>
                  <a:pt x="0" y="0"/>
                </a:moveTo>
                <a:lnTo>
                  <a:pt x="0" y="3593084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7000" y="990600"/>
            <a:ext cx="3915658" cy="875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Capas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PPP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981200"/>
            <a:ext cx="6935724" cy="89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463294">
              <a:lnSpc>
                <a:spcPct val="95825"/>
              </a:lnSpc>
              <a:spcBef>
                <a:spcPts val="1274"/>
              </a:spcBef>
            </a:pP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et</a:t>
            </a:r>
            <a:r>
              <a:rPr sz="2400" spc="-4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ork Con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dirty="0">
                <a:latin typeface="Times New Roman"/>
                <a:cs typeface="Times New Roman"/>
              </a:rPr>
              <a:t>ol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oc</a:t>
            </a:r>
            <a:r>
              <a:rPr sz="2400" dirty="0">
                <a:latin typeface="Times New Roman"/>
                <a:cs typeface="Times New Roman"/>
              </a:rPr>
              <a:t>ol </a:t>
            </a:r>
            <a:r>
              <a:rPr sz="2400" spc="9" dirty="0">
                <a:latin typeface="Times New Roman"/>
                <a:cs typeface="Times New Roman"/>
              </a:rPr>
              <a:t>(</a:t>
            </a:r>
            <a:r>
              <a:rPr sz="2400" spc="-1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2877692"/>
            <a:ext cx="6935724" cy="89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1725422">
              <a:lnSpc>
                <a:spcPct val="95825"/>
              </a:lnSpc>
              <a:spcBef>
                <a:spcPts val="1000"/>
              </a:spcBef>
            </a:pPr>
            <a:r>
              <a:rPr sz="2400" dirty="0">
                <a:latin typeface="Times New Roman"/>
                <a:cs typeface="Times New Roman"/>
              </a:rPr>
              <a:t>Link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4" dirty="0">
                <a:latin typeface="Times New Roman"/>
                <a:cs typeface="Times New Roman"/>
              </a:rPr>
              <a:t>ot</a:t>
            </a:r>
            <a:r>
              <a:rPr sz="2400" dirty="0">
                <a:latin typeface="Times New Roman"/>
                <a:cs typeface="Times New Roman"/>
              </a:rPr>
              <a:t>ocol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3772535"/>
            <a:ext cx="6935724" cy="896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2036190" marR="1953895" algn="ctr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Encaps</a:t>
            </a:r>
            <a:r>
              <a:rPr sz="2400" spc="4" dirty="0">
                <a:latin typeface="Times New Roman"/>
                <a:cs typeface="Times New Roman"/>
              </a:rPr>
              <a:t>ul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496570" marR="414883" algn="ctr">
              <a:lnSpc>
                <a:spcPct val="95825"/>
              </a:lnSpc>
              <a:spcBef>
                <a:spcPts val="405"/>
              </a:spcBef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Level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Link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 </a:t>
            </a:r>
            <a:r>
              <a:rPr sz="2400" spc="-1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ot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col (HD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000" y="4668647"/>
            <a:ext cx="6935724" cy="89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8"/>
              </a:spcBef>
            </a:pPr>
            <a:endParaRPr sz="500" dirty="0"/>
          </a:p>
          <a:p>
            <a:pPr marL="2539111" marR="2508021" algn="ctr">
              <a:lnSpc>
                <a:spcPct val="95825"/>
              </a:lnSpc>
              <a:spcBef>
                <a:spcPts val="1000"/>
              </a:spcBef>
            </a:pPr>
            <a:r>
              <a:rPr sz="2400" dirty="0">
                <a:latin typeface="Times New Roman"/>
                <a:cs typeface="Times New Roman"/>
              </a:rPr>
              <a:t>Phys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yer</a:t>
            </a:r>
          </a:p>
        </p:txBody>
      </p:sp>
      <p:pic>
        <p:nvPicPr>
          <p:cNvPr id="3074" name="Picture 2" descr="Funcionamiento de Protocolo Punto a Punto (PPP) - CCNA desde ...">
            <a:extLst>
              <a:ext uri="{FF2B5EF4-FFF2-40B4-BE49-F238E27FC236}">
                <a16:creationId xmlns:a16="http://schemas.microsoft.com/office/drawing/2014/main" id="{E5561936-CCDB-6433-118D-29A2BD45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26" y="2766582"/>
            <a:ext cx="3593074" cy="2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099754" y="332944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9200" y="914400"/>
            <a:ext cx="7391400" cy="4108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413" marR="48635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RDSI</a:t>
            </a:r>
            <a:r>
              <a:rPr lang="es-MX" sz="3600" dirty="0">
                <a:solidFill>
                  <a:srgbClr val="FF0000"/>
                </a:solidFill>
                <a:latin typeface="Times New Roman"/>
                <a:cs typeface="Times New Roman"/>
              </a:rPr>
              <a:t> o ISDN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9087" indent="-24384">
              <a:lnSpc>
                <a:spcPct val="97550"/>
              </a:lnSpc>
            </a:pPr>
            <a:r>
              <a:rPr sz="2800" dirty="0">
                <a:latin typeface="Times New Roman"/>
                <a:cs typeface="Times New Roman"/>
              </a:rPr>
              <a:t>Ser</a:t>
            </a:r>
            <a:r>
              <a:rPr sz="2800" spc="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icio</a:t>
            </a:r>
            <a:r>
              <a:rPr sz="2800" spc="-71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te</a:t>
            </a:r>
            <a:r>
              <a:rPr sz="2800" spc="-131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tal</a:t>
            </a:r>
            <a:r>
              <a:rPr sz="2800" spc="4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61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cido </a:t>
            </a:r>
            <a:r>
              <a:rPr sz="2800" spc="4" dirty="0">
                <a:latin typeface="Times New Roman"/>
                <a:cs typeface="Times New Roman"/>
              </a:rPr>
              <a:t>po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62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edo</a:t>
            </a:r>
            <a:r>
              <a:rPr sz="2800" spc="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14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t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le</a:t>
            </a:r>
            <a:r>
              <a:rPr sz="2800" spc="9" dirty="0" err="1">
                <a:latin typeface="Times New Roman"/>
                <a:cs typeface="Times New Roman"/>
              </a:rPr>
              <a:t>f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r>
              <a:rPr sz="2800" spc="4" dirty="0" err="1">
                <a:latin typeface="Times New Roman"/>
                <a:cs typeface="Times New Roman"/>
              </a:rPr>
              <a:t>í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0319" marR="2018574" indent="-7619">
              <a:lnSpc>
                <a:spcPct val="99658"/>
              </a:lnSpc>
              <a:spcBef>
                <a:spcPts val="900"/>
              </a:spcBef>
            </a:pPr>
            <a:r>
              <a:rPr sz="2800" dirty="0">
                <a:latin typeface="Times New Roman"/>
                <a:cs typeface="Times New Roman"/>
              </a:rPr>
              <a:t>Ser</a:t>
            </a:r>
            <a:r>
              <a:rPr sz="2800" spc="9" dirty="0">
                <a:latin typeface="Times New Roman"/>
                <a:cs typeface="Times New Roman"/>
              </a:rPr>
              <a:t>v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2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spc="-14" dirty="0" err="1">
                <a:latin typeface="Times New Roman"/>
                <a:cs typeface="Times New Roman"/>
              </a:rPr>
              <a:t>m</a:t>
            </a:r>
            <a:r>
              <a:rPr sz="2800" spc="19" dirty="0" err="1">
                <a:latin typeface="Times New Roman"/>
                <a:cs typeface="Times New Roman"/>
              </a:rPr>
              <a:t>u</a:t>
            </a:r>
            <a:r>
              <a:rPr sz="2800" spc="9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ado</a:t>
            </a:r>
            <a:r>
              <a:rPr sz="2800" spc="-13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que</a:t>
            </a:r>
            <a:r>
              <a:rPr lang="es-MX" sz="2800" spc="4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tra</a:t>
            </a:r>
            <a:r>
              <a:rPr sz="2800" spc="4" dirty="0" err="1">
                <a:latin typeface="Times New Roman"/>
                <a:cs typeface="Times New Roman"/>
              </a:rPr>
              <a:t>nsp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rta</a:t>
            </a:r>
            <a:r>
              <a:rPr sz="2800" spc="-8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vo</a:t>
            </a:r>
            <a:r>
              <a:rPr sz="2800" dirty="0">
                <a:latin typeface="Times New Roman"/>
                <a:cs typeface="Times New Roman"/>
              </a:rPr>
              <a:t>z</a:t>
            </a:r>
            <a:r>
              <a:rPr sz="2800" spc="-47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20319" marR="920777" indent="-7619">
              <a:lnSpc>
                <a:spcPct val="100041"/>
              </a:lnSpc>
              <a:spcBef>
                <a:spcPts val="822"/>
              </a:spcBef>
            </a:pP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9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acc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re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ó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98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ra o</a:t>
            </a:r>
            <a:r>
              <a:rPr sz="2800" spc="9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8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as</a:t>
            </a:r>
          </a:p>
          <a:p>
            <a:pPr marL="419557" marR="857403" indent="-277317">
              <a:lnSpc>
                <a:spcPct val="100041"/>
              </a:lnSpc>
              <a:spcBef>
                <a:spcPts val="697"/>
              </a:spcBef>
            </a:pP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8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El cos</a:t>
            </a:r>
            <a:r>
              <a:rPr sz="2600" spc="-9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-64" dirty="0">
                <a:latin typeface="Times New Roman"/>
                <a:cs typeface="Times New Roman"/>
              </a:rPr>
              <a:t> </a:t>
            </a:r>
            <a:r>
              <a:rPr sz="2600" spc="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29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-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</a:t>
            </a:r>
            <a:r>
              <a:rPr sz="2600" spc="-9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rcui</a:t>
            </a:r>
            <a:r>
              <a:rPr sz="2600" spc="-9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 RDSI</a:t>
            </a:r>
            <a:r>
              <a:rPr sz="2600" spc="-34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Times New Roman"/>
                <a:cs typeface="Times New Roman"/>
              </a:rPr>
              <a:t>tí</a:t>
            </a:r>
            <a:r>
              <a:rPr sz="2600" spc="4" dirty="0">
                <a:latin typeface="Times New Roman"/>
                <a:cs typeface="Times New Roman"/>
              </a:rPr>
              <a:t>p</a:t>
            </a:r>
            <a:r>
              <a:rPr sz="2600" spc="-4" dirty="0">
                <a:latin typeface="Times New Roman"/>
                <a:cs typeface="Times New Roman"/>
              </a:rPr>
              <a:t>ic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9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ente</a:t>
            </a:r>
            <a:r>
              <a:rPr sz="2600" spc="-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 basa</a:t>
            </a:r>
            <a:r>
              <a:rPr sz="2600" spc="-54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-14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-1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pago</a:t>
            </a:r>
            <a:r>
              <a:rPr sz="2600" spc="-59" dirty="0">
                <a:latin typeface="Times New Roman"/>
                <a:cs typeface="Times New Roman"/>
              </a:rPr>
              <a:t> </a:t>
            </a:r>
            <a:r>
              <a:rPr sz="2600" spc="-19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ens</a:t>
            </a:r>
            <a:r>
              <a:rPr sz="2600" spc="19" dirty="0">
                <a:latin typeface="Times New Roman"/>
                <a:cs typeface="Times New Roman"/>
              </a:rPr>
              <a:t>u</a:t>
            </a:r>
            <a:r>
              <a:rPr sz="2600" spc="-4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-64" dirty="0">
                <a:latin typeface="Times New Roman"/>
                <a:cs typeface="Times New Roman"/>
              </a:rPr>
              <a:t> </a:t>
            </a:r>
            <a:r>
              <a:rPr sz="2600" spc="-19" dirty="0">
                <a:latin typeface="Times New Roman"/>
                <a:cs typeface="Times New Roman"/>
              </a:rPr>
              <a:t>m</a:t>
            </a:r>
            <a:r>
              <a:rPr sz="2600" spc="-4" dirty="0">
                <a:latin typeface="Times New Roman"/>
                <a:cs typeface="Times New Roman"/>
              </a:rPr>
              <a:t>á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54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Times New Roman"/>
                <a:cs typeface="Times New Roman"/>
              </a:rPr>
              <a:t>ti</a:t>
            </a:r>
            <a:r>
              <a:rPr sz="2600" spc="9" dirty="0">
                <a:latin typeface="Times New Roman"/>
                <a:cs typeface="Times New Roman"/>
              </a:rPr>
              <a:t>e</a:t>
            </a:r>
            <a:r>
              <a:rPr sz="2600" spc="-19" dirty="0">
                <a:latin typeface="Times New Roman"/>
                <a:cs typeface="Times New Roman"/>
              </a:rPr>
              <a:t>m</a:t>
            </a:r>
            <a:r>
              <a:rPr sz="2600" spc="4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-19" dirty="0">
                <a:latin typeface="Times New Roman"/>
                <a:cs typeface="Times New Roman"/>
              </a:rPr>
              <a:t> </a:t>
            </a:r>
            <a:r>
              <a:rPr sz="2600" spc="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39" dirty="0">
                <a:latin typeface="Times New Roman"/>
                <a:cs typeface="Times New Roman"/>
              </a:rPr>
              <a:t> </a:t>
            </a:r>
            <a:r>
              <a:rPr sz="2600" spc="4" dirty="0">
                <a:latin typeface="Times New Roman"/>
                <a:cs typeface="Times New Roman"/>
              </a:rPr>
              <a:t>us</a:t>
            </a:r>
            <a:r>
              <a:rPr sz="2600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5619" y="1390732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235" y="237921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235" y="3333491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235" y="516871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5168716"/>
            <a:ext cx="7391400" cy="80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lang="es-MX" sz="2800" spc="-4" dirty="0">
                <a:latin typeface="Times New Roman"/>
                <a:cs typeface="Times New Roman"/>
              </a:rPr>
              <a:t>Se usó también </a:t>
            </a:r>
            <a:r>
              <a:rPr lang="es-MX" sz="2800" spc="-4" dirty="0" err="1">
                <a:latin typeface="Times New Roman"/>
                <a:cs typeface="Times New Roman"/>
              </a:rPr>
              <a:t>com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4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</a:t>
            </a:r>
            <a:r>
              <a:rPr sz="2800" spc="-27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lace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6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re</a:t>
            </a:r>
            <a:r>
              <a:rPr sz="2800" spc="4" dirty="0" err="1">
                <a:latin typeface="Times New Roman"/>
                <a:cs typeface="Times New Roman"/>
              </a:rPr>
              <a:t>s</a:t>
            </a:r>
            <a:r>
              <a:rPr sz="2800" spc="19" dirty="0" err="1">
                <a:latin typeface="Times New Roman"/>
                <a:cs typeface="Times New Roman"/>
              </a:rPr>
              <a:t>p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spc="4" dirty="0" err="1">
                <a:latin typeface="Times New Roman"/>
                <a:cs typeface="Times New Roman"/>
              </a:rPr>
              <a:t>l</a:t>
            </a:r>
            <a:r>
              <a:rPr sz="2800" dirty="0" err="1">
                <a:latin typeface="Times New Roman"/>
                <a:cs typeface="Times New Roman"/>
              </a:rPr>
              <a:t>do</a:t>
            </a:r>
            <a:r>
              <a:rPr lang="es-MX" sz="2800" dirty="0">
                <a:latin typeface="Times New Roman"/>
                <a:cs typeface="Times New Roman"/>
              </a:rPr>
              <a:t> de FR.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A4D432-C157-01BB-C1EC-3DFD67B3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628" y="1981200"/>
            <a:ext cx="4532172" cy="266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bject 177"/>
          <p:cNvSpPr/>
          <p:nvPr/>
        </p:nvSpPr>
        <p:spPr>
          <a:xfrm>
            <a:off x="4074796" y="4853305"/>
            <a:ext cx="497205" cy="1201420"/>
          </a:xfrm>
          <a:custGeom>
            <a:avLst/>
            <a:gdLst/>
            <a:ahLst/>
            <a:cxnLst/>
            <a:rect l="l" t="t" r="r" b="b"/>
            <a:pathLst>
              <a:path w="497205" h="1201420">
                <a:moveTo>
                  <a:pt x="0" y="600710"/>
                </a:moveTo>
                <a:lnTo>
                  <a:pt x="635" y="650240"/>
                </a:lnTo>
                <a:lnTo>
                  <a:pt x="3175" y="697865"/>
                </a:lnTo>
                <a:lnTo>
                  <a:pt x="6985" y="744855"/>
                </a:lnTo>
                <a:lnTo>
                  <a:pt x="12065" y="790575"/>
                </a:lnTo>
                <a:lnTo>
                  <a:pt x="19050" y="834390"/>
                </a:lnTo>
                <a:lnTo>
                  <a:pt x="27305" y="876935"/>
                </a:lnTo>
                <a:lnTo>
                  <a:pt x="36830" y="916940"/>
                </a:lnTo>
                <a:lnTo>
                  <a:pt x="47625" y="955675"/>
                </a:lnTo>
                <a:lnTo>
                  <a:pt x="59690" y="991870"/>
                </a:lnTo>
                <a:lnTo>
                  <a:pt x="86360" y="1056640"/>
                </a:lnTo>
                <a:lnTo>
                  <a:pt x="117475" y="1111250"/>
                </a:lnTo>
                <a:lnTo>
                  <a:pt x="151765" y="1154430"/>
                </a:lnTo>
                <a:lnTo>
                  <a:pt x="188594" y="1184275"/>
                </a:lnTo>
                <a:lnTo>
                  <a:pt x="227965" y="1199515"/>
                </a:lnTo>
                <a:lnTo>
                  <a:pt x="248285" y="1201420"/>
                </a:lnTo>
                <a:lnTo>
                  <a:pt x="268605" y="1199515"/>
                </a:lnTo>
                <a:lnTo>
                  <a:pt x="307975" y="1184275"/>
                </a:lnTo>
                <a:lnTo>
                  <a:pt x="345440" y="1154430"/>
                </a:lnTo>
                <a:lnTo>
                  <a:pt x="379730" y="1111250"/>
                </a:lnTo>
                <a:lnTo>
                  <a:pt x="410210" y="1056640"/>
                </a:lnTo>
                <a:lnTo>
                  <a:pt x="437515" y="991870"/>
                </a:lnTo>
                <a:lnTo>
                  <a:pt x="449580" y="955675"/>
                </a:lnTo>
                <a:lnTo>
                  <a:pt x="459740" y="916940"/>
                </a:lnTo>
                <a:lnTo>
                  <a:pt x="469265" y="876935"/>
                </a:lnTo>
                <a:lnTo>
                  <a:pt x="477519" y="834390"/>
                </a:lnTo>
                <a:lnTo>
                  <a:pt x="484505" y="790575"/>
                </a:lnTo>
                <a:lnTo>
                  <a:pt x="490219" y="744855"/>
                </a:lnTo>
                <a:lnTo>
                  <a:pt x="494030" y="697865"/>
                </a:lnTo>
                <a:lnTo>
                  <a:pt x="496569" y="650240"/>
                </a:lnTo>
                <a:lnTo>
                  <a:pt x="497205" y="600710"/>
                </a:lnTo>
                <a:lnTo>
                  <a:pt x="496569" y="551180"/>
                </a:lnTo>
                <a:lnTo>
                  <a:pt x="494030" y="502920"/>
                </a:lnTo>
                <a:lnTo>
                  <a:pt x="490219" y="455930"/>
                </a:lnTo>
                <a:lnTo>
                  <a:pt x="484505" y="410845"/>
                </a:lnTo>
                <a:lnTo>
                  <a:pt x="477519" y="367030"/>
                </a:lnTo>
                <a:lnTo>
                  <a:pt x="469265" y="324485"/>
                </a:lnTo>
                <a:lnTo>
                  <a:pt x="459740" y="283845"/>
                </a:lnTo>
                <a:lnTo>
                  <a:pt x="449580" y="245745"/>
                </a:lnTo>
                <a:lnTo>
                  <a:pt x="437515" y="209550"/>
                </a:lnTo>
                <a:lnTo>
                  <a:pt x="410210" y="144145"/>
                </a:lnTo>
                <a:lnTo>
                  <a:pt x="379730" y="89535"/>
                </a:lnTo>
                <a:lnTo>
                  <a:pt x="345440" y="46990"/>
                </a:lnTo>
                <a:lnTo>
                  <a:pt x="307975" y="17145"/>
                </a:lnTo>
                <a:lnTo>
                  <a:pt x="268605" y="1905"/>
                </a:lnTo>
                <a:lnTo>
                  <a:pt x="248285" y="0"/>
                </a:lnTo>
                <a:lnTo>
                  <a:pt x="227965" y="1905"/>
                </a:lnTo>
                <a:lnTo>
                  <a:pt x="188594" y="17145"/>
                </a:lnTo>
                <a:lnTo>
                  <a:pt x="151765" y="46990"/>
                </a:lnTo>
                <a:lnTo>
                  <a:pt x="117475" y="89535"/>
                </a:lnTo>
                <a:lnTo>
                  <a:pt x="86360" y="144145"/>
                </a:lnTo>
                <a:lnTo>
                  <a:pt x="59690" y="209550"/>
                </a:lnTo>
                <a:lnTo>
                  <a:pt x="47625" y="245745"/>
                </a:lnTo>
                <a:lnTo>
                  <a:pt x="36830" y="283845"/>
                </a:lnTo>
                <a:lnTo>
                  <a:pt x="27305" y="324485"/>
                </a:lnTo>
                <a:lnTo>
                  <a:pt x="19050" y="367030"/>
                </a:lnTo>
                <a:lnTo>
                  <a:pt x="12065" y="410845"/>
                </a:lnTo>
                <a:lnTo>
                  <a:pt x="6985" y="455930"/>
                </a:lnTo>
                <a:lnTo>
                  <a:pt x="3175" y="502920"/>
                </a:lnTo>
                <a:lnTo>
                  <a:pt x="635" y="551180"/>
                </a:lnTo>
                <a:lnTo>
                  <a:pt x="0" y="600710"/>
                </a:lnTo>
                <a:close/>
              </a:path>
            </a:pathLst>
          </a:custGeom>
          <a:solidFill>
            <a:srgbClr val="24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74796" y="4853305"/>
            <a:ext cx="497205" cy="1201420"/>
          </a:xfrm>
          <a:custGeom>
            <a:avLst/>
            <a:gdLst/>
            <a:ahLst/>
            <a:cxnLst/>
            <a:rect l="l" t="t" r="r" b="b"/>
            <a:pathLst>
              <a:path w="497205" h="1201420">
                <a:moveTo>
                  <a:pt x="0" y="600710"/>
                </a:moveTo>
                <a:lnTo>
                  <a:pt x="635" y="551180"/>
                </a:lnTo>
                <a:lnTo>
                  <a:pt x="3175" y="502920"/>
                </a:lnTo>
                <a:lnTo>
                  <a:pt x="6985" y="455930"/>
                </a:lnTo>
                <a:lnTo>
                  <a:pt x="12065" y="410845"/>
                </a:lnTo>
                <a:lnTo>
                  <a:pt x="19050" y="367030"/>
                </a:lnTo>
                <a:lnTo>
                  <a:pt x="27305" y="324485"/>
                </a:lnTo>
                <a:lnTo>
                  <a:pt x="36830" y="283845"/>
                </a:lnTo>
                <a:lnTo>
                  <a:pt x="47625" y="245745"/>
                </a:lnTo>
                <a:lnTo>
                  <a:pt x="59690" y="209550"/>
                </a:lnTo>
                <a:lnTo>
                  <a:pt x="86360" y="144145"/>
                </a:lnTo>
                <a:lnTo>
                  <a:pt x="117475" y="89535"/>
                </a:lnTo>
                <a:lnTo>
                  <a:pt x="151765" y="46990"/>
                </a:lnTo>
                <a:lnTo>
                  <a:pt x="188594" y="17145"/>
                </a:lnTo>
                <a:lnTo>
                  <a:pt x="227965" y="1905"/>
                </a:lnTo>
                <a:lnTo>
                  <a:pt x="248285" y="0"/>
                </a:lnTo>
                <a:lnTo>
                  <a:pt x="268605" y="1905"/>
                </a:lnTo>
                <a:lnTo>
                  <a:pt x="307975" y="17145"/>
                </a:lnTo>
                <a:lnTo>
                  <a:pt x="345440" y="46990"/>
                </a:lnTo>
                <a:lnTo>
                  <a:pt x="379730" y="89535"/>
                </a:lnTo>
                <a:lnTo>
                  <a:pt x="410210" y="144145"/>
                </a:lnTo>
                <a:lnTo>
                  <a:pt x="437515" y="209550"/>
                </a:lnTo>
                <a:lnTo>
                  <a:pt x="449580" y="245745"/>
                </a:lnTo>
                <a:lnTo>
                  <a:pt x="459740" y="283845"/>
                </a:lnTo>
                <a:lnTo>
                  <a:pt x="469265" y="324485"/>
                </a:lnTo>
                <a:lnTo>
                  <a:pt x="477519" y="367030"/>
                </a:lnTo>
                <a:lnTo>
                  <a:pt x="484505" y="410845"/>
                </a:lnTo>
                <a:lnTo>
                  <a:pt x="490219" y="455930"/>
                </a:lnTo>
                <a:lnTo>
                  <a:pt x="494030" y="502920"/>
                </a:lnTo>
                <a:lnTo>
                  <a:pt x="496569" y="551180"/>
                </a:lnTo>
                <a:lnTo>
                  <a:pt x="497205" y="600710"/>
                </a:lnTo>
                <a:lnTo>
                  <a:pt x="496569" y="650240"/>
                </a:lnTo>
                <a:lnTo>
                  <a:pt x="494030" y="697865"/>
                </a:lnTo>
                <a:lnTo>
                  <a:pt x="490219" y="744855"/>
                </a:lnTo>
                <a:lnTo>
                  <a:pt x="484505" y="790575"/>
                </a:lnTo>
                <a:lnTo>
                  <a:pt x="477519" y="834390"/>
                </a:lnTo>
                <a:lnTo>
                  <a:pt x="469265" y="876935"/>
                </a:lnTo>
                <a:lnTo>
                  <a:pt x="459740" y="916940"/>
                </a:lnTo>
                <a:lnTo>
                  <a:pt x="449580" y="955675"/>
                </a:lnTo>
                <a:lnTo>
                  <a:pt x="437515" y="991870"/>
                </a:lnTo>
                <a:lnTo>
                  <a:pt x="410210" y="1056640"/>
                </a:lnTo>
                <a:lnTo>
                  <a:pt x="379730" y="1111250"/>
                </a:lnTo>
                <a:lnTo>
                  <a:pt x="345440" y="1154430"/>
                </a:lnTo>
                <a:lnTo>
                  <a:pt x="307975" y="1184275"/>
                </a:lnTo>
                <a:lnTo>
                  <a:pt x="268605" y="1199515"/>
                </a:lnTo>
                <a:lnTo>
                  <a:pt x="248285" y="1201420"/>
                </a:lnTo>
                <a:lnTo>
                  <a:pt x="227965" y="1199515"/>
                </a:lnTo>
                <a:lnTo>
                  <a:pt x="188594" y="1184275"/>
                </a:lnTo>
                <a:lnTo>
                  <a:pt x="151765" y="1154430"/>
                </a:lnTo>
                <a:lnTo>
                  <a:pt x="117475" y="1111250"/>
                </a:lnTo>
                <a:lnTo>
                  <a:pt x="86360" y="1056640"/>
                </a:lnTo>
                <a:lnTo>
                  <a:pt x="59690" y="991870"/>
                </a:lnTo>
                <a:lnTo>
                  <a:pt x="47625" y="955675"/>
                </a:lnTo>
                <a:lnTo>
                  <a:pt x="36830" y="916940"/>
                </a:lnTo>
                <a:lnTo>
                  <a:pt x="27305" y="876935"/>
                </a:lnTo>
                <a:lnTo>
                  <a:pt x="19050" y="834390"/>
                </a:lnTo>
                <a:lnTo>
                  <a:pt x="12065" y="790575"/>
                </a:lnTo>
                <a:lnTo>
                  <a:pt x="6985" y="744855"/>
                </a:lnTo>
                <a:lnTo>
                  <a:pt x="3175" y="697865"/>
                </a:lnTo>
                <a:lnTo>
                  <a:pt x="635" y="650240"/>
                </a:lnTo>
                <a:lnTo>
                  <a:pt x="0" y="6007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60750" y="5073650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>
                <a:moveTo>
                  <a:pt x="0" y="0"/>
                </a:moveTo>
                <a:lnTo>
                  <a:pt x="1051560" y="0"/>
                </a:lnTo>
              </a:path>
            </a:pathLst>
          </a:custGeom>
          <a:ln w="9134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652260" y="5028566"/>
            <a:ext cx="40004" cy="89535"/>
          </a:xfrm>
          <a:custGeom>
            <a:avLst/>
            <a:gdLst/>
            <a:ahLst/>
            <a:cxnLst/>
            <a:rect l="l" t="t" r="r" b="b"/>
            <a:pathLst>
              <a:path w="40004" h="89535">
                <a:moveTo>
                  <a:pt x="0" y="44450"/>
                </a:moveTo>
                <a:lnTo>
                  <a:pt x="1269" y="60960"/>
                </a:lnTo>
                <a:lnTo>
                  <a:pt x="5079" y="76200"/>
                </a:lnTo>
                <a:lnTo>
                  <a:pt x="12064" y="86360"/>
                </a:lnTo>
                <a:lnTo>
                  <a:pt x="19685" y="89535"/>
                </a:lnTo>
                <a:lnTo>
                  <a:pt x="27304" y="86995"/>
                </a:lnTo>
                <a:lnTo>
                  <a:pt x="33654" y="77470"/>
                </a:lnTo>
                <a:lnTo>
                  <a:pt x="38100" y="62865"/>
                </a:lnTo>
                <a:lnTo>
                  <a:pt x="40004" y="44450"/>
                </a:lnTo>
                <a:lnTo>
                  <a:pt x="38735" y="28575"/>
                </a:lnTo>
                <a:lnTo>
                  <a:pt x="34289" y="13335"/>
                </a:lnTo>
                <a:lnTo>
                  <a:pt x="27939" y="3175"/>
                </a:lnTo>
                <a:lnTo>
                  <a:pt x="19685" y="0"/>
                </a:lnTo>
                <a:lnTo>
                  <a:pt x="12700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52260" y="5028566"/>
            <a:ext cx="40004" cy="89535"/>
          </a:xfrm>
          <a:custGeom>
            <a:avLst/>
            <a:gdLst/>
            <a:ahLst/>
            <a:cxnLst/>
            <a:rect l="l" t="t" r="r" b="b"/>
            <a:pathLst>
              <a:path w="40004" h="89535">
                <a:moveTo>
                  <a:pt x="0" y="44450"/>
                </a:moveTo>
                <a:lnTo>
                  <a:pt x="1269" y="26670"/>
                </a:lnTo>
                <a:lnTo>
                  <a:pt x="5714" y="12065"/>
                </a:lnTo>
                <a:lnTo>
                  <a:pt x="12700" y="2540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335"/>
                </a:lnTo>
                <a:lnTo>
                  <a:pt x="38735" y="28575"/>
                </a:lnTo>
                <a:lnTo>
                  <a:pt x="40004" y="44450"/>
                </a:lnTo>
                <a:lnTo>
                  <a:pt x="38100" y="62865"/>
                </a:lnTo>
                <a:lnTo>
                  <a:pt x="33654" y="77470"/>
                </a:lnTo>
                <a:lnTo>
                  <a:pt x="27304" y="86995"/>
                </a:lnTo>
                <a:lnTo>
                  <a:pt x="19685" y="89535"/>
                </a:lnTo>
                <a:lnTo>
                  <a:pt x="12064" y="86360"/>
                </a:lnTo>
                <a:lnTo>
                  <a:pt x="5079" y="76200"/>
                </a:lnTo>
                <a:lnTo>
                  <a:pt x="1269" y="60960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0750" y="5028566"/>
            <a:ext cx="3208020" cy="89535"/>
          </a:xfrm>
          <a:custGeom>
            <a:avLst/>
            <a:gdLst/>
            <a:ahLst/>
            <a:cxnLst/>
            <a:rect l="l" t="t" r="r" b="b"/>
            <a:pathLst>
              <a:path w="3208020" h="89535">
                <a:moveTo>
                  <a:pt x="0" y="89535"/>
                </a:moveTo>
                <a:lnTo>
                  <a:pt x="3208020" y="89535"/>
                </a:lnTo>
                <a:lnTo>
                  <a:pt x="3208020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30271" y="5028566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4" y="86360"/>
                </a:lnTo>
                <a:lnTo>
                  <a:pt x="19050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5" y="44450"/>
                </a:lnTo>
                <a:lnTo>
                  <a:pt x="36194" y="29210"/>
                </a:lnTo>
                <a:lnTo>
                  <a:pt x="32385" y="13970"/>
                </a:lnTo>
                <a:lnTo>
                  <a:pt x="26035" y="3810"/>
                </a:lnTo>
                <a:lnTo>
                  <a:pt x="19050" y="0"/>
                </a:lnTo>
                <a:lnTo>
                  <a:pt x="12065" y="2540"/>
                </a:lnTo>
                <a:lnTo>
                  <a:pt x="5715" y="12065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30271" y="5028566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1269" y="26670"/>
                </a:lnTo>
                <a:lnTo>
                  <a:pt x="5715" y="12065"/>
                </a:lnTo>
                <a:lnTo>
                  <a:pt x="12065" y="2540"/>
                </a:lnTo>
                <a:lnTo>
                  <a:pt x="19050" y="0"/>
                </a:lnTo>
                <a:lnTo>
                  <a:pt x="26035" y="3810"/>
                </a:lnTo>
                <a:lnTo>
                  <a:pt x="32385" y="13970"/>
                </a:lnTo>
                <a:lnTo>
                  <a:pt x="36194" y="29210"/>
                </a:lnTo>
                <a:lnTo>
                  <a:pt x="37465" y="44450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9050" y="89535"/>
                </a:lnTo>
                <a:lnTo>
                  <a:pt x="10794" y="86360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50356" y="5033645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0" y="40004"/>
                </a:moveTo>
                <a:lnTo>
                  <a:pt x="635" y="50164"/>
                </a:lnTo>
                <a:lnTo>
                  <a:pt x="4445" y="66039"/>
                </a:lnTo>
                <a:lnTo>
                  <a:pt x="12065" y="76199"/>
                </a:lnTo>
                <a:lnTo>
                  <a:pt x="20955" y="80009"/>
                </a:lnTo>
                <a:lnTo>
                  <a:pt x="26670" y="78739"/>
                </a:lnTo>
                <a:lnTo>
                  <a:pt x="34925" y="71119"/>
                </a:lnTo>
                <a:lnTo>
                  <a:pt x="40005" y="57149"/>
                </a:lnTo>
                <a:lnTo>
                  <a:pt x="42545" y="40004"/>
                </a:lnTo>
                <a:lnTo>
                  <a:pt x="41910" y="29209"/>
                </a:lnTo>
                <a:lnTo>
                  <a:pt x="37465" y="13969"/>
                </a:lnTo>
                <a:lnTo>
                  <a:pt x="29845" y="3809"/>
                </a:lnTo>
                <a:lnTo>
                  <a:pt x="20955" y="0"/>
                </a:lnTo>
                <a:lnTo>
                  <a:pt x="15240" y="1269"/>
                </a:lnTo>
                <a:lnTo>
                  <a:pt x="7620" y="8889"/>
                </a:lnTo>
                <a:lnTo>
                  <a:pt x="1905" y="22859"/>
                </a:lnTo>
                <a:lnTo>
                  <a:pt x="0" y="40004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26225" y="5125721"/>
            <a:ext cx="40004" cy="92075"/>
          </a:xfrm>
          <a:custGeom>
            <a:avLst/>
            <a:gdLst/>
            <a:ahLst/>
            <a:cxnLst/>
            <a:rect l="l" t="t" r="r" b="b"/>
            <a:pathLst>
              <a:path w="40004" h="92075">
                <a:moveTo>
                  <a:pt x="0" y="45719"/>
                </a:moveTo>
                <a:lnTo>
                  <a:pt x="1270" y="63499"/>
                </a:lnTo>
                <a:lnTo>
                  <a:pt x="5714" y="78104"/>
                </a:lnTo>
                <a:lnTo>
                  <a:pt x="12064" y="88264"/>
                </a:lnTo>
                <a:lnTo>
                  <a:pt x="19685" y="92074"/>
                </a:lnTo>
                <a:lnTo>
                  <a:pt x="27304" y="88899"/>
                </a:lnTo>
                <a:lnTo>
                  <a:pt x="33654" y="78739"/>
                </a:lnTo>
                <a:lnTo>
                  <a:pt x="38100" y="64134"/>
                </a:lnTo>
                <a:lnTo>
                  <a:pt x="40004" y="45719"/>
                </a:lnTo>
                <a:lnTo>
                  <a:pt x="38735" y="28574"/>
                </a:lnTo>
                <a:lnTo>
                  <a:pt x="34289" y="13334"/>
                </a:lnTo>
                <a:lnTo>
                  <a:pt x="27939" y="3174"/>
                </a:lnTo>
                <a:lnTo>
                  <a:pt x="19685" y="0"/>
                </a:lnTo>
                <a:lnTo>
                  <a:pt x="12064" y="3174"/>
                </a:lnTo>
                <a:lnTo>
                  <a:pt x="5714" y="13334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26225" y="5125721"/>
            <a:ext cx="40004" cy="92075"/>
          </a:xfrm>
          <a:custGeom>
            <a:avLst/>
            <a:gdLst/>
            <a:ahLst/>
            <a:cxnLst/>
            <a:rect l="l" t="t" r="r" b="b"/>
            <a:pathLst>
              <a:path w="40004" h="92075">
                <a:moveTo>
                  <a:pt x="0" y="45719"/>
                </a:moveTo>
                <a:lnTo>
                  <a:pt x="1270" y="27939"/>
                </a:lnTo>
                <a:lnTo>
                  <a:pt x="5714" y="13334"/>
                </a:lnTo>
                <a:lnTo>
                  <a:pt x="12064" y="3174"/>
                </a:lnTo>
                <a:lnTo>
                  <a:pt x="19685" y="0"/>
                </a:lnTo>
                <a:lnTo>
                  <a:pt x="27939" y="3174"/>
                </a:lnTo>
                <a:lnTo>
                  <a:pt x="34289" y="13334"/>
                </a:lnTo>
                <a:lnTo>
                  <a:pt x="38735" y="28574"/>
                </a:lnTo>
                <a:lnTo>
                  <a:pt x="40004" y="45719"/>
                </a:lnTo>
                <a:lnTo>
                  <a:pt x="38100" y="64134"/>
                </a:lnTo>
                <a:lnTo>
                  <a:pt x="33654" y="78739"/>
                </a:lnTo>
                <a:lnTo>
                  <a:pt x="27304" y="88899"/>
                </a:lnTo>
                <a:lnTo>
                  <a:pt x="19685" y="92074"/>
                </a:lnTo>
                <a:lnTo>
                  <a:pt x="12064" y="88264"/>
                </a:lnTo>
                <a:lnTo>
                  <a:pt x="5714" y="78104"/>
                </a:lnTo>
                <a:lnTo>
                  <a:pt x="1270" y="63499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7730" y="5172075"/>
            <a:ext cx="1085214" cy="0"/>
          </a:xfrm>
          <a:custGeom>
            <a:avLst/>
            <a:gdLst/>
            <a:ahLst/>
            <a:cxnLst/>
            <a:rect l="l" t="t" r="r" b="b"/>
            <a:pathLst>
              <a:path w="1085214">
                <a:moveTo>
                  <a:pt x="0" y="0"/>
                </a:moveTo>
                <a:lnTo>
                  <a:pt x="1085214" y="0"/>
                </a:lnTo>
              </a:path>
            </a:pathLst>
          </a:custGeom>
          <a:ln w="93718">
            <a:solidFill>
              <a:srgbClr val="00D3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7731" y="5125721"/>
            <a:ext cx="3215005" cy="92075"/>
          </a:xfrm>
          <a:custGeom>
            <a:avLst/>
            <a:gdLst/>
            <a:ahLst/>
            <a:cxnLst/>
            <a:rect l="l" t="t" r="r" b="b"/>
            <a:pathLst>
              <a:path w="3215005" h="92075">
                <a:moveTo>
                  <a:pt x="0" y="92074"/>
                </a:moveTo>
                <a:lnTo>
                  <a:pt x="3215005" y="92074"/>
                </a:lnTo>
                <a:lnTo>
                  <a:pt x="3215005" y="0"/>
                </a:lnTo>
                <a:lnTo>
                  <a:pt x="0" y="0"/>
                </a:lnTo>
                <a:lnTo>
                  <a:pt x="0" y="92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01696" y="512572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69" y="62864"/>
                </a:lnTo>
                <a:lnTo>
                  <a:pt x="5080" y="78104"/>
                </a:lnTo>
                <a:lnTo>
                  <a:pt x="10794" y="88264"/>
                </a:lnTo>
                <a:lnTo>
                  <a:pt x="18415" y="92074"/>
                </a:lnTo>
                <a:lnTo>
                  <a:pt x="25400" y="88899"/>
                </a:lnTo>
                <a:lnTo>
                  <a:pt x="31750" y="78739"/>
                </a:lnTo>
                <a:lnTo>
                  <a:pt x="36194" y="64134"/>
                </a:lnTo>
                <a:lnTo>
                  <a:pt x="37465" y="45719"/>
                </a:lnTo>
                <a:lnTo>
                  <a:pt x="36194" y="28574"/>
                </a:lnTo>
                <a:lnTo>
                  <a:pt x="32385" y="13969"/>
                </a:lnTo>
                <a:lnTo>
                  <a:pt x="26035" y="3174"/>
                </a:lnTo>
                <a:lnTo>
                  <a:pt x="18415" y="0"/>
                </a:lnTo>
                <a:lnTo>
                  <a:pt x="11430" y="3174"/>
                </a:lnTo>
                <a:lnTo>
                  <a:pt x="5080" y="12699"/>
                </a:lnTo>
                <a:lnTo>
                  <a:pt x="1269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1696" y="512572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69" y="27939"/>
                </a:lnTo>
                <a:lnTo>
                  <a:pt x="5080" y="12699"/>
                </a:lnTo>
                <a:lnTo>
                  <a:pt x="11430" y="3174"/>
                </a:lnTo>
                <a:lnTo>
                  <a:pt x="18415" y="0"/>
                </a:lnTo>
                <a:lnTo>
                  <a:pt x="26035" y="3174"/>
                </a:lnTo>
                <a:lnTo>
                  <a:pt x="32385" y="13969"/>
                </a:lnTo>
                <a:lnTo>
                  <a:pt x="36194" y="28574"/>
                </a:lnTo>
                <a:lnTo>
                  <a:pt x="37465" y="45719"/>
                </a:lnTo>
                <a:lnTo>
                  <a:pt x="36194" y="64134"/>
                </a:lnTo>
                <a:lnTo>
                  <a:pt x="31750" y="78739"/>
                </a:lnTo>
                <a:lnTo>
                  <a:pt x="25400" y="88899"/>
                </a:lnTo>
                <a:lnTo>
                  <a:pt x="18415" y="92074"/>
                </a:lnTo>
                <a:lnTo>
                  <a:pt x="10794" y="88264"/>
                </a:lnTo>
                <a:lnTo>
                  <a:pt x="5080" y="78104"/>
                </a:lnTo>
                <a:lnTo>
                  <a:pt x="1269" y="62864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635750" y="5142231"/>
            <a:ext cx="18414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0" y="29210"/>
                </a:moveTo>
                <a:lnTo>
                  <a:pt x="0" y="38100"/>
                </a:lnTo>
                <a:lnTo>
                  <a:pt x="3175" y="53340"/>
                </a:lnTo>
                <a:lnTo>
                  <a:pt x="8889" y="59055"/>
                </a:lnTo>
                <a:lnTo>
                  <a:pt x="12064" y="57785"/>
                </a:lnTo>
                <a:lnTo>
                  <a:pt x="16510" y="46990"/>
                </a:lnTo>
                <a:lnTo>
                  <a:pt x="18414" y="29210"/>
                </a:lnTo>
                <a:lnTo>
                  <a:pt x="18414" y="20955"/>
                </a:lnTo>
                <a:lnTo>
                  <a:pt x="14604" y="5715"/>
                </a:lnTo>
                <a:lnTo>
                  <a:pt x="8889" y="0"/>
                </a:lnTo>
                <a:lnTo>
                  <a:pt x="6350" y="1270"/>
                </a:lnTo>
                <a:lnTo>
                  <a:pt x="1270" y="11430"/>
                </a:lnTo>
                <a:lnTo>
                  <a:pt x="0" y="2921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35750" y="5142231"/>
            <a:ext cx="18414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0" y="29210"/>
                </a:moveTo>
                <a:lnTo>
                  <a:pt x="1270" y="11430"/>
                </a:lnTo>
                <a:lnTo>
                  <a:pt x="6350" y="1270"/>
                </a:lnTo>
                <a:lnTo>
                  <a:pt x="8889" y="0"/>
                </a:lnTo>
                <a:lnTo>
                  <a:pt x="14604" y="5715"/>
                </a:lnTo>
                <a:lnTo>
                  <a:pt x="18414" y="20955"/>
                </a:lnTo>
                <a:lnTo>
                  <a:pt x="18414" y="29210"/>
                </a:lnTo>
                <a:lnTo>
                  <a:pt x="16510" y="46990"/>
                </a:lnTo>
                <a:lnTo>
                  <a:pt x="12064" y="57785"/>
                </a:lnTo>
                <a:lnTo>
                  <a:pt x="8889" y="59055"/>
                </a:lnTo>
                <a:lnTo>
                  <a:pt x="3175" y="53340"/>
                </a:lnTo>
                <a:lnTo>
                  <a:pt x="0" y="38100"/>
                </a:lnTo>
                <a:lnTo>
                  <a:pt x="0" y="292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00191" y="5232400"/>
            <a:ext cx="40005" cy="89534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70" y="60959"/>
                </a:lnTo>
                <a:lnTo>
                  <a:pt x="5080" y="75565"/>
                </a:lnTo>
                <a:lnTo>
                  <a:pt x="12064" y="85725"/>
                </a:lnTo>
                <a:lnTo>
                  <a:pt x="19685" y="89534"/>
                </a:lnTo>
                <a:lnTo>
                  <a:pt x="27305" y="86994"/>
                </a:lnTo>
                <a:lnTo>
                  <a:pt x="33655" y="77469"/>
                </a:lnTo>
                <a:lnTo>
                  <a:pt x="38100" y="62865"/>
                </a:lnTo>
                <a:lnTo>
                  <a:pt x="40005" y="44450"/>
                </a:lnTo>
                <a:lnTo>
                  <a:pt x="38735" y="28575"/>
                </a:lnTo>
                <a:lnTo>
                  <a:pt x="34289" y="13334"/>
                </a:lnTo>
                <a:lnTo>
                  <a:pt x="27939" y="3175"/>
                </a:lnTo>
                <a:lnTo>
                  <a:pt x="19685" y="0"/>
                </a:lnTo>
                <a:lnTo>
                  <a:pt x="12700" y="2540"/>
                </a:lnTo>
                <a:lnTo>
                  <a:pt x="5714" y="12065"/>
                </a:lnTo>
                <a:lnTo>
                  <a:pt x="1270" y="26669"/>
                </a:lnTo>
                <a:lnTo>
                  <a:pt x="0" y="4445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00191" y="5232400"/>
            <a:ext cx="40005" cy="89534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70" y="26669"/>
                </a:lnTo>
                <a:lnTo>
                  <a:pt x="5714" y="12065"/>
                </a:lnTo>
                <a:lnTo>
                  <a:pt x="12700" y="2540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334"/>
                </a:lnTo>
                <a:lnTo>
                  <a:pt x="38735" y="28575"/>
                </a:lnTo>
                <a:lnTo>
                  <a:pt x="40005" y="44450"/>
                </a:lnTo>
                <a:lnTo>
                  <a:pt x="38100" y="62865"/>
                </a:lnTo>
                <a:lnTo>
                  <a:pt x="33655" y="77469"/>
                </a:lnTo>
                <a:lnTo>
                  <a:pt x="27305" y="86994"/>
                </a:lnTo>
                <a:lnTo>
                  <a:pt x="19685" y="89534"/>
                </a:lnTo>
                <a:lnTo>
                  <a:pt x="12064" y="85725"/>
                </a:lnTo>
                <a:lnTo>
                  <a:pt x="5080" y="75565"/>
                </a:lnTo>
                <a:lnTo>
                  <a:pt x="1270" y="60959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11221" y="5277485"/>
            <a:ext cx="1101725" cy="0"/>
          </a:xfrm>
          <a:custGeom>
            <a:avLst/>
            <a:gdLst/>
            <a:ahLst/>
            <a:cxnLst/>
            <a:rect l="l" t="t" r="r" b="b"/>
            <a:pathLst>
              <a:path w="1101725">
                <a:moveTo>
                  <a:pt x="0" y="0"/>
                </a:moveTo>
                <a:lnTo>
                  <a:pt x="1101725" y="0"/>
                </a:lnTo>
              </a:path>
            </a:pathLst>
          </a:custGeom>
          <a:ln w="91348">
            <a:solidFill>
              <a:srgbClr val="0041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11220" y="5232400"/>
            <a:ext cx="3205480" cy="89534"/>
          </a:xfrm>
          <a:custGeom>
            <a:avLst/>
            <a:gdLst/>
            <a:ahLst/>
            <a:cxnLst/>
            <a:rect l="l" t="t" r="r" b="b"/>
            <a:pathLst>
              <a:path w="3205480" h="89535">
                <a:moveTo>
                  <a:pt x="0" y="89534"/>
                </a:moveTo>
                <a:lnTo>
                  <a:pt x="3205480" y="89534"/>
                </a:lnTo>
                <a:lnTo>
                  <a:pt x="3205480" y="0"/>
                </a:lnTo>
                <a:lnTo>
                  <a:pt x="0" y="0"/>
                </a:lnTo>
                <a:lnTo>
                  <a:pt x="0" y="89534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78201" y="5232400"/>
            <a:ext cx="40005" cy="89534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69" y="60959"/>
                </a:lnTo>
                <a:lnTo>
                  <a:pt x="5080" y="75565"/>
                </a:lnTo>
                <a:lnTo>
                  <a:pt x="12064" y="85725"/>
                </a:lnTo>
                <a:lnTo>
                  <a:pt x="19685" y="89534"/>
                </a:lnTo>
                <a:lnTo>
                  <a:pt x="27305" y="86994"/>
                </a:lnTo>
                <a:lnTo>
                  <a:pt x="33655" y="77469"/>
                </a:lnTo>
                <a:lnTo>
                  <a:pt x="38100" y="62865"/>
                </a:lnTo>
                <a:lnTo>
                  <a:pt x="40005" y="44450"/>
                </a:lnTo>
                <a:lnTo>
                  <a:pt x="38735" y="28575"/>
                </a:lnTo>
                <a:lnTo>
                  <a:pt x="34289" y="13334"/>
                </a:lnTo>
                <a:lnTo>
                  <a:pt x="27939" y="3175"/>
                </a:lnTo>
                <a:lnTo>
                  <a:pt x="19685" y="0"/>
                </a:lnTo>
                <a:lnTo>
                  <a:pt x="12700" y="2540"/>
                </a:lnTo>
                <a:lnTo>
                  <a:pt x="5714" y="12065"/>
                </a:lnTo>
                <a:lnTo>
                  <a:pt x="1269" y="26669"/>
                </a:lnTo>
                <a:lnTo>
                  <a:pt x="0" y="4445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78201" y="5232400"/>
            <a:ext cx="40005" cy="89534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69" y="26669"/>
                </a:lnTo>
                <a:lnTo>
                  <a:pt x="5714" y="12065"/>
                </a:lnTo>
                <a:lnTo>
                  <a:pt x="12700" y="2540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334"/>
                </a:lnTo>
                <a:lnTo>
                  <a:pt x="38735" y="28575"/>
                </a:lnTo>
                <a:lnTo>
                  <a:pt x="40005" y="44450"/>
                </a:lnTo>
                <a:lnTo>
                  <a:pt x="38100" y="62865"/>
                </a:lnTo>
                <a:lnTo>
                  <a:pt x="33655" y="77469"/>
                </a:lnTo>
                <a:lnTo>
                  <a:pt x="27305" y="86994"/>
                </a:lnTo>
                <a:lnTo>
                  <a:pt x="19685" y="89534"/>
                </a:lnTo>
                <a:lnTo>
                  <a:pt x="12064" y="85725"/>
                </a:lnTo>
                <a:lnTo>
                  <a:pt x="5080" y="75565"/>
                </a:lnTo>
                <a:lnTo>
                  <a:pt x="1269" y="60959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09716" y="5247006"/>
            <a:ext cx="23495" cy="60959"/>
          </a:xfrm>
          <a:custGeom>
            <a:avLst/>
            <a:gdLst/>
            <a:ahLst/>
            <a:cxnLst/>
            <a:rect l="l" t="t" r="r" b="b"/>
            <a:pathLst>
              <a:path w="23495" h="60960">
                <a:moveTo>
                  <a:pt x="0" y="30480"/>
                </a:moveTo>
                <a:lnTo>
                  <a:pt x="635" y="41275"/>
                </a:lnTo>
                <a:lnTo>
                  <a:pt x="4445" y="55880"/>
                </a:lnTo>
                <a:lnTo>
                  <a:pt x="11430" y="60960"/>
                </a:lnTo>
                <a:lnTo>
                  <a:pt x="15875" y="59055"/>
                </a:lnTo>
                <a:lnTo>
                  <a:pt x="20955" y="48260"/>
                </a:lnTo>
                <a:lnTo>
                  <a:pt x="23495" y="30480"/>
                </a:lnTo>
                <a:lnTo>
                  <a:pt x="22225" y="19685"/>
                </a:lnTo>
                <a:lnTo>
                  <a:pt x="18414" y="5080"/>
                </a:lnTo>
                <a:lnTo>
                  <a:pt x="11430" y="0"/>
                </a:lnTo>
                <a:lnTo>
                  <a:pt x="6985" y="1905"/>
                </a:lnTo>
                <a:lnTo>
                  <a:pt x="1905" y="12700"/>
                </a:lnTo>
                <a:lnTo>
                  <a:pt x="0" y="3048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09716" y="5247006"/>
            <a:ext cx="23495" cy="60959"/>
          </a:xfrm>
          <a:custGeom>
            <a:avLst/>
            <a:gdLst/>
            <a:ahLst/>
            <a:cxnLst/>
            <a:rect l="l" t="t" r="r" b="b"/>
            <a:pathLst>
              <a:path w="23495" h="60960">
                <a:moveTo>
                  <a:pt x="0" y="30480"/>
                </a:moveTo>
                <a:lnTo>
                  <a:pt x="1905" y="12700"/>
                </a:lnTo>
                <a:lnTo>
                  <a:pt x="6985" y="1905"/>
                </a:lnTo>
                <a:lnTo>
                  <a:pt x="11430" y="0"/>
                </a:lnTo>
                <a:lnTo>
                  <a:pt x="18414" y="5080"/>
                </a:lnTo>
                <a:lnTo>
                  <a:pt x="22225" y="19685"/>
                </a:lnTo>
                <a:lnTo>
                  <a:pt x="23495" y="30480"/>
                </a:lnTo>
                <a:lnTo>
                  <a:pt x="20955" y="48260"/>
                </a:lnTo>
                <a:lnTo>
                  <a:pt x="15875" y="59055"/>
                </a:lnTo>
                <a:lnTo>
                  <a:pt x="11430" y="60960"/>
                </a:lnTo>
                <a:lnTo>
                  <a:pt x="4445" y="55880"/>
                </a:lnTo>
                <a:lnTo>
                  <a:pt x="635" y="41275"/>
                </a:lnTo>
                <a:lnTo>
                  <a:pt x="0" y="304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75756" y="509524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70" y="63500"/>
                </a:lnTo>
                <a:lnTo>
                  <a:pt x="5715" y="78105"/>
                </a:lnTo>
                <a:lnTo>
                  <a:pt x="12065" y="88265"/>
                </a:lnTo>
                <a:lnTo>
                  <a:pt x="19685" y="92075"/>
                </a:lnTo>
                <a:lnTo>
                  <a:pt x="27305" y="88900"/>
                </a:lnTo>
                <a:lnTo>
                  <a:pt x="33655" y="78740"/>
                </a:lnTo>
                <a:lnTo>
                  <a:pt x="38100" y="64135"/>
                </a:lnTo>
                <a:lnTo>
                  <a:pt x="40005" y="45720"/>
                </a:lnTo>
                <a:lnTo>
                  <a:pt x="38735" y="28575"/>
                </a:lnTo>
                <a:lnTo>
                  <a:pt x="34290" y="13335"/>
                </a:lnTo>
                <a:lnTo>
                  <a:pt x="27940" y="3175"/>
                </a:lnTo>
                <a:lnTo>
                  <a:pt x="19685" y="0"/>
                </a:lnTo>
                <a:lnTo>
                  <a:pt x="12065" y="3175"/>
                </a:lnTo>
                <a:lnTo>
                  <a:pt x="5715" y="13335"/>
                </a:lnTo>
                <a:lnTo>
                  <a:pt x="1270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75756" y="509524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70" y="27940"/>
                </a:lnTo>
                <a:lnTo>
                  <a:pt x="5715" y="13335"/>
                </a:lnTo>
                <a:lnTo>
                  <a:pt x="12065" y="3175"/>
                </a:lnTo>
                <a:lnTo>
                  <a:pt x="19685" y="0"/>
                </a:lnTo>
                <a:lnTo>
                  <a:pt x="27940" y="3175"/>
                </a:lnTo>
                <a:lnTo>
                  <a:pt x="34290" y="13335"/>
                </a:lnTo>
                <a:lnTo>
                  <a:pt x="38735" y="28575"/>
                </a:lnTo>
                <a:lnTo>
                  <a:pt x="40005" y="45720"/>
                </a:lnTo>
                <a:lnTo>
                  <a:pt x="38100" y="64135"/>
                </a:lnTo>
                <a:lnTo>
                  <a:pt x="33655" y="78740"/>
                </a:lnTo>
                <a:lnTo>
                  <a:pt x="27305" y="88900"/>
                </a:lnTo>
                <a:lnTo>
                  <a:pt x="19685" y="92075"/>
                </a:lnTo>
                <a:lnTo>
                  <a:pt x="12065" y="88265"/>
                </a:lnTo>
                <a:lnTo>
                  <a:pt x="5715" y="78105"/>
                </a:lnTo>
                <a:lnTo>
                  <a:pt x="1270" y="6350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86786" y="5140960"/>
            <a:ext cx="1025525" cy="0"/>
          </a:xfrm>
          <a:custGeom>
            <a:avLst/>
            <a:gdLst/>
            <a:ahLst/>
            <a:cxnLst/>
            <a:rect l="l" t="t" r="r" b="b"/>
            <a:pathLst>
              <a:path w="1025525">
                <a:moveTo>
                  <a:pt x="0" y="0"/>
                </a:moveTo>
                <a:lnTo>
                  <a:pt x="1025525" y="0"/>
                </a:lnTo>
              </a:path>
            </a:pathLst>
          </a:custGeom>
          <a:ln w="93718">
            <a:solidFill>
              <a:srgbClr val="0041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486785" y="5095241"/>
            <a:ext cx="3205480" cy="92075"/>
          </a:xfrm>
          <a:custGeom>
            <a:avLst/>
            <a:gdLst/>
            <a:ahLst/>
            <a:cxnLst/>
            <a:rect l="l" t="t" r="r" b="b"/>
            <a:pathLst>
              <a:path w="3205480" h="92075">
                <a:moveTo>
                  <a:pt x="0" y="92075"/>
                </a:moveTo>
                <a:lnTo>
                  <a:pt x="3205480" y="92075"/>
                </a:lnTo>
                <a:lnTo>
                  <a:pt x="320548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453765" y="509524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70" y="63500"/>
                </a:lnTo>
                <a:lnTo>
                  <a:pt x="5715" y="78105"/>
                </a:lnTo>
                <a:lnTo>
                  <a:pt x="12065" y="88265"/>
                </a:lnTo>
                <a:lnTo>
                  <a:pt x="19685" y="92075"/>
                </a:lnTo>
                <a:lnTo>
                  <a:pt x="27305" y="88900"/>
                </a:lnTo>
                <a:lnTo>
                  <a:pt x="33655" y="78740"/>
                </a:lnTo>
                <a:lnTo>
                  <a:pt x="38100" y="64135"/>
                </a:lnTo>
                <a:lnTo>
                  <a:pt x="40005" y="45720"/>
                </a:lnTo>
                <a:lnTo>
                  <a:pt x="38735" y="28575"/>
                </a:lnTo>
                <a:lnTo>
                  <a:pt x="34290" y="13335"/>
                </a:lnTo>
                <a:lnTo>
                  <a:pt x="27940" y="3175"/>
                </a:lnTo>
                <a:lnTo>
                  <a:pt x="19685" y="0"/>
                </a:lnTo>
                <a:lnTo>
                  <a:pt x="12065" y="3175"/>
                </a:lnTo>
                <a:lnTo>
                  <a:pt x="5715" y="13335"/>
                </a:lnTo>
                <a:lnTo>
                  <a:pt x="1270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53765" y="509524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70" y="27940"/>
                </a:lnTo>
                <a:lnTo>
                  <a:pt x="5715" y="13335"/>
                </a:lnTo>
                <a:lnTo>
                  <a:pt x="12065" y="3175"/>
                </a:lnTo>
                <a:lnTo>
                  <a:pt x="19685" y="0"/>
                </a:lnTo>
                <a:lnTo>
                  <a:pt x="27940" y="3175"/>
                </a:lnTo>
                <a:lnTo>
                  <a:pt x="34290" y="13335"/>
                </a:lnTo>
                <a:lnTo>
                  <a:pt x="38735" y="28575"/>
                </a:lnTo>
                <a:lnTo>
                  <a:pt x="40005" y="45720"/>
                </a:lnTo>
                <a:lnTo>
                  <a:pt x="38100" y="64135"/>
                </a:lnTo>
                <a:lnTo>
                  <a:pt x="33655" y="78740"/>
                </a:lnTo>
                <a:lnTo>
                  <a:pt x="27305" y="88900"/>
                </a:lnTo>
                <a:lnTo>
                  <a:pt x="19685" y="92075"/>
                </a:lnTo>
                <a:lnTo>
                  <a:pt x="12065" y="88265"/>
                </a:lnTo>
                <a:lnTo>
                  <a:pt x="5715" y="78105"/>
                </a:lnTo>
                <a:lnTo>
                  <a:pt x="1270" y="6350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85281" y="5111751"/>
            <a:ext cx="23495" cy="59055"/>
          </a:xfrm>
          <a:custGeom>
            <a:avLst/>
            <a:gdLst/>
            <a:ahLst/>
            <a:cxnLst/>
            <a:rect l="l" t="t" r="r" b="b"/>
            <a:pathLst>
              <a:path w="23495" h="59054">
                <a:moveTo>
                  <a:pt x="0" y="29210"/>
                </a:moveTo>
                <a:lnTo>
                  <a:pt x="0" y="38735"/>
                </a:lnTo>
                <a:lnTo>
                  <a:pt x="4445" y="53339"/>
                </a:lnTo>
                <a:lnTo>
                  <a:pt x="11430" y="59055"/>
                </a:lnTo>
                <a:lnTo>
                  <a:pt x="15240" y="57150"/>
                </a:lnTo>
                <a:lnTo>
                  <a:pt x="20955" y="46989"/>
                </a:lnTo>
                <a:lnTo>
                  <a:pt x="23495" y="29210"/>
                </a:lnTo>
                <a:lnTo>
                  <a:pt x="22860" y="19685"/>
                </a:lnTo>
                <a:lnTo>
                  <a:pt x="18415" y="5080"/>
                </a:lnTo>
                <a:lnTo>
                  <a:pt x="11430" y="0"/>
                </a:lnTo>
                <a:lnTo>
                  <a:pt x="7620" y="1269"/>
                </a:lnTo>
                <a:lnTo>
                  <a:pt x="1905" y="12064"/>
                </a:lnTo>
                <a:lnTo>
                  <a:pt x="0" y="2921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85281" y="5111751"/>
            <a:ext cx="23495" cy="59055"/>
          </a:xfrm>
          <a:custGeom>
            <a:avLst/>
            <a:gdLst/>
            <a:ahLst/>
            <a:cxnLst/>
            <a:rect l="l" t="t" r="r" b="b"/>
            <a:pathLst>
              <a:path w="23495" h="59054">
                <a:moveTo>
                  <a:pt x="0" y="29210"/>
                </a:moveTo>
                <a:lnTo>
                  <a:pt x="1905" y="12064"/>
                </a:lnTo>
                <a:lnTo>
                  <a:pt x="7620" y="1269"/>
                </a:lnTo>
                <a:lnTo>
                  <a:pt x="11430" y="0"/>
                </a:lnTo>
                <a:lnTo>
                  <a:pt x="18415" y="5080"/>
                </a:lnTo>
                <a:lnTo>
                  <a:pt x="22860" y="19685"/>
                </a:lnTo>
                <a:lnTo>
                  <a:pt x="23495" y="29210"/>
                </a:lnTo>
                <a:lnTo>
                  <a:pt x="20955" y="46989"/>
                </a:lnTo>
                <a:lnTo>
                  <a:pt x="15240" y="57150"/>
                </a:lnTo>
                <a:lnTo>
                  <a:pt x="11430" y="59055"/>
                </a:lnTo>
                <a:lnTo>
                  <a:pt x="4445" y="53339"/>
                </a:lnTo>
                <a:lnTo>
                  <a:pt x="0" y="38735"/>
                </a:lnTo>
                <a:lnTo>
                  <a:pt x="0" y="2921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38291" y="520192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19"/>
                </a:moveTo>
                <a:lnTo>
                  <a:pt x="1270" y="63499"/>
                </a:lnTo>
                <a:lnTo>
                  <a:pt x="5714" y="78104"/>
                </a:lnTo>
                <a:lnTo>
                  <a:pt x="12064" y="88264"/>
                </a:lnTo>
                <a:lnTo>
                  <a:pt x="19685" y="92074"/>
                </a:lnTo>
                <a:lnTo>
                  <a:pt x="27305" y="88899"/>
                </a:lnTo>
                <a:lnTo>
                  <a:pt x="34289" y="78739"/>
                </a:lnTo>
                <a:lnTo>
                  <a:pt x="38735" y="64134"/>
                </a:lnTo>
                <a:lnTo>
                  <a:pt x="40005" y="45719"/>
                </a:lnTo>
                <a:lnTo>
                  <a:pt x="38735" y="28574"/>
                </a:lnTo>
                <a:lnTo>
                  <a:pt x="34289" y="13334"/>
                </a:lnTo>
                <a:lnTo>
                  <a:pt x="27939" y="3174"/>
                </a:lnTo>
                <a:lnTo>
                  <a:pt x="19685" y="0"/>
                </a:lnTo>
                <a:lnTo>
                  <a:pt x="12064" y="3174"/>
                </a:lnTo>
                <a:lnTo>
                  <a:pt x="5714" y="13334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38291" y="520192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19"/>
                </a:moveTo>
                <a:lnTo>
                  <a:pt x="1270" y="27939"/>
                </a:lnTo>
                <a:lnTo>
                  <a:pt x="5714" y="13334"/>
                </a:lnTo>
                <a:lnTo>
                  <a:pt x="12064" y="3174"/>
                </a:lnTo>
                <a:lnTo>
                  <a:pt x="19685" y="0"/>
                </a:lnTo>
                <a:lnTo>
                  <a:pt x="27939" y="3174"/>
                </a:lnTo>
                <a:lnTo>
                  <a:pt x="34289" y="13334"/>
                </a:lnTo>
                <a:lnTo>
                  <a:pt x="38735" y="28574"/>
                </a:lnTo>
                <a:lnTo>
                  <a:pt x="40005" y="45719"/>
                </a:lnTo>
                <a:lnTo>
                  <a:pt x="38735" y="64134"/>
                </a:lnTo>
                <a:lnTo>
                  <a:pt x="34289" y="78739"/>
                </a:lnTo>
                <a:lnTo>
                  <a:pt x="27305" y="88899"/>
                </a:lnTo>
                <a:lnTo>
                  <a:pt x="19685" y="92074"/>
                </a:lnTo>
                <a:lnTo>
                  <a:pt x="12064" y="88264"/>
                </a:lnTo>
                <a:lnTo>
                  <a:pt x="5714" y="78104"/>
                </a:lnTo>
                <a:lnTo>
                  <a:pt x="1270" y="63499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453764" y="5247640"/>
            <a:ext cx="1059180" cy="0"/>
          </a:xfrm>
          <a:custGeom>
            <a:avLst/>
            <a:gdLst/>
            <a:ahLst/>
            <a:cxnLst/>
            <a:rect l="l" t="t" r="r" b="b"/>
            <a:pathLst>
              <a:path w="1059180">
                <a:moveTo>
                  <a:pt x="0" y="0"/>
                </a:moveTo>
                <a:lnTo>
                  <a:pt x="1059180" y="0"/>
                </a:lnTo>
              </a:path>
            </a:pathLst>
          </a:custGeom>
          <a:ln w="9371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453764" y="5201921"/>
            <a:ext cx="3210560" cy="92075"/>
          </a:xfrm>
          <a:custGeom>
            <a:avLst/>
            <a:gdLst/>
            <a:ahLst/>
            <a:cxnLst/>
            <a:rect l="l" t="t" r="r" b="b"/>
            <a:pathLst>
              <a:path w="3210560" h="92075">
                <a:moveTo>
                  <a:pt x="0" y="92074"/>
                </a:moveTo>
                <a:lnTo>
                  <a:pt x="3210560" y="92074"/>
                </a:lnTo>
                <a:lnTo>
                  <a:pt x="3210560" y="0"/>
                </a:lnTo>
                <a:lnTo>
                  <a:pt x="0" y="0"/>
                </a:lnTo>
                <a:lnTo>
                  <a:pt x="0" y="92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422651" y="520192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19"/>
                </a:moveTo>
                <a:lnTo>
                  <a:pt x="1269" y="63499"/>
                </a:lnTo>
                <a:lnTo>
                  <a:pt x="5714" y="78104"/>
                </a:lnTo>
                <a:lnTo>
                  <a:pt x="12064" y="88264"/>
                </a:lnTo>
                <a:lnTo>
                  <a:pt x="19685" y="92074"/>
                </a:lnTo>
                <a:lnTo>
                  <a:pt x="27305" y="88899"/>
                </a:lnTo>
                <a:lnTo>
                  <a:pt x="34289" y="78739"/>
                </a:lnTo>
                <a:lnTo>
                  <a:pt x="38735" y="64134"/>
                </a:lnTo>
                <a:lnTo>
                  <a:pt x="40005" y="45719"/>
                </a:lnTo>
                <a:lnTo>
                  <a:pt x="38735" y="28574"/>
                </a:lnTo>
                <a:lnTo>
                  <a:pt x="34289" y="13334"/>
                </a:lnTo>
                <a:lnTo>
                  <a:pt x="27939" y="3174"/>
                </a:lnTo>
                <a:lnTo>
                  <a:pt x="19685" y="0"/>
                </a:lnTo>
                <a:lnTo>
                  <a:pt x="12064" y="3174"/>
                </a:lnTo>
                <a:lnTo>
                  <a:pt x="5714" y="13334"/>
                </a:lnTo>
                <a:lnTo>
                  <a:pt x="1269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422651" y="520192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19"/>
                </a:moveTo>
                <a:lnTo>
                  <a:pt x="1269" y="27939"/>
                </a:lnTo>
                <a:lnTo>
                  <a:pt x="5714" y="13334"/>
                </a:lnTo>
                <a:lnTo>
                  <a:pt x="12064" y="3174"/>
                </a:lnTo>
                <a:lnTo>
                  <a:pt x="19685" y="0"/>
                </a:lnTo>
                <a:lnTo>
                  <a:pt x="27939" y="3174"/>
                </a:lnTo>
                <a:lnTo>
                  <a:pt x="34289" y="13334"/>
                </a:lnTo>
                <a:lnTo>
                  <a:pt x="38735" y="28574"/>
                </a:lnTo>
                <a:lnTo>
                  <a:pt x="40005" y="45719"/>
                </a:lnTo>
                <a:lnTo>
                  <a:pt x="38735" y="64134"/>
                </a:lnTo>
                <a:lnTo>
                  <a:pt x="34289" y="78739"/>
                </a:lnTo>
                <a:lnTo>
                  <a:pt x="27305" y="88899"/>
                </a:lnTo>
                <a:lnTo>
                  <a:pt x="19685" y="92074"/>
                </a:lnTo>
                <a:lnTo>
                  <a:pt x="12064" y="88264"/>
                </a:lnTo>
                <a:lnTo>
                  <a:pt x="5714" y="78104"/>
                </a:lnTo>
                <a:lnTo>
                  <a:pt x="1269" y="63499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38291" y="5208905"/>
            <a:ext cx="42545" cy="78104"/>
          </a:xfrm>
          <a:custGeom>
            <a:avLst/>
            <a:gdLst/>
            <a:ahLst/>
            <a:cxnLst/>
            <a:rect l="l" t="t" r="r" b="b"/>
            <a:pathLst>
              <a:path w="42545" h="78104">
                <a:moveTo>
                  <a:pt x="0" y="38735"/>
                </a:moveTo>
                <a:lnTo>
                  <a:pt x="0" y="47625"/>
                </a:lnTo>
                <a:lnTo>
                  <a:pt x="4445" y="63500"/>
                </a:lnTo>
                <a:lnTo>
                  <a:pt x="11430" y="73660"/>
                </a:lnTo>
                <a:lnTo>
                  <a:pt x="20955" y="78105"/>
                </a:lnTo>
                <a:lnTo>
                  <a:pt x="26035" y="76835"/>
                </a:lnTo>
                <a:lnTo>
                  <a:pt x="34289" y="69215"/>
                </a:lnTo>
                <a:lnTo>
                  <a:pt x="40005" y="55880"/>
                </a:lnTo>
                <a:lnTo>
                  <a:pt x="42545" y="38735"/>
                </a:lnTo>
                <a:lnTo>
                  <a:pt x="41910" y="29845"/>
                </a:lnTo>
                <a:lnTo>
                  <a:pt x="37464" y="13970"/>
                </a:lnTo>
                <a:lnTo>
                  <a:pt x="30480" y="3810"/>
                </a:lnTo>
                <a:lnTo>
                  <a:pt x="20955" y="0"/>
                </a:lnTo>
                <a:lnTo>
                  <a:pt x="15875" y="635"/>
                </a:lnTo>
                <a:lnTo>
                  <a:pt x="7620" y="8255"/>
                </a:lnTo>
                <a:lnTo>
                  <a:pt x="1905" y="21590"/>
                </a:lnTo>
                <a:lnTo>
                  <a:pt x="0" y="3873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26225" y="5322571"/>
            <a:ext cx="40004" cy="92075"/>
          </a:xfrm>
          <a:custGeom>
            <a:avLst/>
            <a:gdLst/>
            <a:ahLst/>
            <a:cxnLst/>
            <a:rect l="l" t="t" r="r" b="b"/>
            <a:pathLst>
              <a:path w="40004" h="92075">
                <a:moveTo>
                  <a:pt x="0" y="45719"/>
                </a:moveTo>
                <a:lnTo>
                  <a:pt x="1270" y="63499"/>
                </a:lnTo>
                <a:lnTo>
                  <a:pt x="5714" y="78104"/>
                </a:lnTo>
                <a:lnTo>
                  <a:pt x="12064" y="88264"/>
                </a:lnTo>
                <a:lnTo>
                  <a:pt x="19685" y="92074"/>
                </a:lnTo>
                <a:lnTo>
                  <a:pt x="27304" y="88899"/>
                </a:lnTo>
                <a:lnTo>
                  <a:pt x="33654" y="78739"/>
                </a:lnTo>
                <a:lnTo>
                  <a:pt x="38100" y="64134"/>
                </a:lnTo>
                <a:lnTo>
                  <a:pt x="40004" y="45719"/>
                </a:lnTo>
                <a:lnTo>
                  <a:pt x="38735" y="28574"/>
                </a:lnTo>
                <a:lnTo>
                  <a:pt x="34289" y="13334"/>
                </a:lnTo>
                <a:lnTo>
                  <a:pt x="27939" y="3174"/>
                </a:lnTo>
                <a:lnTo>
                  <a:pt x="19685" y="0"/>
                </a:lnTo>
                <a:lnTo>
                  <a:pt x="12064" y="3174"/>
                </a:lnTo>
                <a:lnTo>
                  <a:pt x="5714" y="13334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26225" y="5322571"/>
            <a:ext cx="40004" cy="92075"/>
          </a:xfrm>
          <a:custGeom>
            <a:avLst/>
            <a:gdLst/>
            <a:ahLst/>
            <a:cxnLst/>
            <a:rect l="l" t="t" r="r" b="b"/>
            <a:pathLst>
              <a:path w="40004" h="92075">
                <a:moveTo>
                  <a:pt x="0" y="45719"/>
                </a:moveTo>
                <a:lnTo>
                  <a:pt x="1270" y="27939"/>
                </a:lnTo>
                <a:lnTo>
                  <a:pt x="5714" y="13334"/>
                </a:lnTo>
                <a:lnTo>
                  <a:pt x="12064" y="3174"/>
                </a:lnTo>
                <a:lnTo>
                  <a:pt x="19685" y="0"/>
                </a:lnTo>
                <a:lnTo>
                  <a:pt x="27939" y="3174"/>
                </a:lnTo>
                <a:lnTo>
                  <a:pt x="34289" y="13334"/>
                </a:lnTo>
                <a:lnTo>
                  <a:pt x="38735" y="28574"/>
                </a:lnTo>
                <a:lnTo>
                  <a:pt x="40004" y="45719"/>
                </a:lnTo>
                <a:lnTo>
                  <a:pt x="38100" y="64134"/>
                </a:lnTo>
                <a:lnTo>
                  <a:pt x="33654" y="78739"/>
                </a:lnTo>
                <a:lnTo>
                  <a:pt x="27304" y="88899"/>
                </a:lnTo>
                <a:lnTo>
                  <a:pt x="19685" y="92074"/>
                </a:lnTo>
                <a:lnTo>
                  <a:pt x="12064" y="88264"/>
                </a:lnTo>
                <a:lnTo>
                  <a:pt x="5714" y="78104"/>
                </a:lnTo>
                <a:lnTo>
                  <a:pt x="1270" y="63499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441701" y="5368925"/>
            <a:ext cx="180339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9371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441700" y="5322571"/>
            <a:ext cx="3208020" cy="92075"/>
          </a:xfrm>
          <a:custGeom>
            <a:avLst/>
            <a:gdLst/>
            <a:ahLst/>
            <a:cxnLst/>
            <a:rect l="l" t="t" r="r" b="b"/>
            <a:pathLst>
              <a:path w="3208020" h="92075">
                <a:moveTo>
                  <a:pt x="0" y="92074"/>
                </a:moveTo>
                <a:lnTo>
                  <a:pt x="3208020" y="92074"/>
                </a:lnTo>
                <a:lnTo>
                  <a:pt x="3208020" y="0"/>
                </a:lnTo>
                <a:lnTo>
                  <a:pt x="0" y="0"/>
                </a:lnTo>
                <a:lnTo>
                  <a:pt x="0" y="92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411221" y="53225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69" y="62864"/>
                </a:lnTo>
                <a:lnTo>
                  <a:pt x="5080" y="78104"/>
                </a:lnTo>
                <a:lnTo>
                  <a:pt x="11430" y="88264"/>
                </a:lnTo>
                <a:lnTo>
                  <a:pt x="18415" y="92074"/>
                </a:lnTo>
                <a:lnTo>
                  <a:pt x="25400" y="88899"/>
                </a:lnTo>
                <a:lnTo>
                  <a:pt x="31750" y="78739"/>
                </a:lnTo>
                <a:lnTo>
                  <a:pt x="36194" y="64134"/>
                </a:lnTo>
                <a:lnTo>
                  <a:pt x="37465" y="45719"/>
                </a:lnTo>
                <a:lnTo>
                  <a:pt x="36194" y="28574"/>
                </a:lnTo>
                <a:lnTo>
                  <a:pt x="32385" y="13334"/>
                </a:lnTo>
                <a:lnTo>
                  <a:pt x="26035" y="3174"/>
                </a:lnTo>
                <a:lnTo>
                  <a:pt x="18415" y="0"/>
                </a:lnTo>
                <a:lnTo>
                  <a:pt x="11430" y="3174"/>
                </a:lnTo>
                <a:lnTo>
                  <a:pt x="5715" y="12699"/>
                </a:lnTo>
                <a:lnTo>
                  <a:pt x="1269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411221" y="53225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69" y="27939"/>
                </a:lnTo>
                <a:lnTo>
                  <a:pt x="5715" y="12699"/>
                </a:lnTo>
                <a:lnTo>
                  <a:pt x="11430" y="3174"/>
                </a:lnTo>
                <a:lnTo>
                  <a:pt x="18415" y="0"/>
                </a:lnTo>
                <a:lnTo>
                  <a:pt x="26035" y="3174"/>
                </a:lnTo>
                <a:lnTo>
                  <a:pt x="32385" y="13334"/>
                </a:lnTo>
                <a:lnTo>
                  <a:pt x="36194" y="28574"/>
                </a:lnTo>
                <a:lnTo>
                  <a:pt x="37465" y="45719"/>
                </a:lnTo>
                <a:lnTo>
                  <a:pt x="36194" y="64134"/>
                </a:lnTo>
                <a:lnTo>
                  <a:pt x="31750" y="78739"/>
                </a:lnTo>
                <a:lnTo>
                  <a:pt x="25400" y="88899"/>
                </a:lnTo>
                <a:lnTo>
                  <a:pt x="18415" y="92074"/>
                </a:lnTo>
                <a:lnTo>
                  <a:pt x="11430" y="88264"/>
                </a:lnTo>
                <a:lnTo>
                  <a:pt x="5080" y="78104"/>
                </a:lnTo>
                <a:lnTo>
                  <a:pt x="1269" y="62864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26225" y="5329555"/>
            <a:ext cx="40004" cy="78104"/>
          </a:xfrm>
          <a:custGeom>
            <a:avLst/>
            <a:gdLst/>
            <a:ahLst/>
            <a:cxnLst/>
            <a:rect l="l" t="t" r="r" b="b"/>
            <a:pathLst>
              <a:path w="40004" h="78104">
                <a:moveTo>
                  <a:pt x="0" y="38735"/>
                </a:moveTo>
                <a:lnTo>
                  <a:pt x="0" y="46990"/>
                </a:lnTo>
                <a:lnTo>
                  <a:pt x="3810" y="62865"/>
                </a:lnTo>
                <a:lnTo>
                  <a:pt x="10795" y="73660"/>
                </a:lnTo>
                <a:lnTo>
                  <a:pt x="19685" y="78105"/>
                </a:lnTo>
                <a:lnTo>
                  <a:pt x="24129" y="76835"/>
                </a:lnTo>
                <a:lnTo>
                  <a:pt x="32385" y="69850"/>
                </a:lnTo>
                <a:lnTo>
                  <a:pt x="38100" y="55880"/>
                </a:lnTo>
                <a:lnTo>
                  <a:pt x="40004" y="38735"/>
                </a:lnTo>
                <a:lnTo>
                  <a:pt x="39370" y="30480"/>
                </a:lnTo>
                <a:lnTo>
                  <a:pt x="35560" y="14605"/>
                </a:lnTo>
                <a:lnTo>
                  <a:pt x="28575" y="3810"/>
                </a:lnTo>
                <a:lnTo>
                  <a:pt x="19685" y="0"/>
                </a:lnTo>
                <a:lnTo>
                  <a:pt x="15239" y="635"/>
                </a:lnTo>
                <a:lnTo>
                  <a:pt x="7620" y="8255"/>
                </a:lnTo>
                <a:lnTo>
                  <a:pt x="1904" y="21590"/>
                </a:lnTo>
                <a:lnTo>
                  <a:pt x="0" y="3873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687820" y="5247006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62865"/>
                </a:lnTo>
                <a:lnTo>
                  <a:pt x="5079" y="78105"/>
                </a:lnTo>
                <a:lnTo>
                  <a:pt x="11429" y="88265"/>
                </a:lnTo>
                <a:lnTo>
                  <a:pt x="19050" y="92075"/>
                </a:lnTo>
                <a:lnTo>
                  <a:pt x="26034" y="88900"/>
                </a:lnTo>
                <a:lnTo>
                  <a:pt x="31750" y="78740"/>
                </a:lnTo>
                <a:lnTo>
                  <a:pt x="36194" y="64135"/>
                </a:lnTo>
                <a:lnTo>
                  <a:pt x="37464" y="45720"/>
                </a:lnTo>
                <a:lnTo>
                  <a:pt x="36194" y="28575"/>
                </a:lnTo>
                <a:lnTo>
                  <a:pt x="32384" y="13970"/>
                </a:lnTo>
                <a:lnTo>
                  <a:pt x="26034" y="3175"/>
                </a:lnTo>
                <a:lnTo>
                  <a:pt x="19050" y="0"/>
                </a:lnTo>
                <a:lnTo>
                  <a:pt x="11429" y="3175"/>
                </a:lnTo>
                <a:lnTo>
                  <a:pt x="5714" y="12700"/>
                </a:lnTo>
                <a:lnTo>
                  <a:pt x="1269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687820" y="5247006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27940"/>
                </a:lnTo>
                <a:lnTo>
                  <a:pt x="5714" y="12700"/>
                </a:lnTo>
                <a:lnTo>
                  <a:pt x="11429" y="3175"/>
                </a:lnTo>
                <a:lnTo>
                  <a:pt x="19050" y="0"/>
                </a:lnTo>
                <a:lnTo>
                  <a:pt x="26034" y="3175"/>
                </a:lnTo>
                <a:lnTo>
                  <a:pt x="32384" y="13970"/>
                </a:lnTo>
                <a:lnTo>
                  <a:pt x="36194" y="28575"/>
                </a:lnTo>
                <a:lnTo>
                  <a:pt x="37464" y="45720"/>
                </a:lnTo>
                <a:lnTo>
                  <a:pt x="36194" y="64135"/>
                </a:lnTo>
                <a:lnTo>
                  <a:pt x="31750" y="78740"/>
                </a:lnTo>
                <a:lnTo>
                  <a:pt x="26034" y="88900"/>
                </a:lnTo>
                <a:lnTo>
                  <a:pt x="19050" y="92075"/>
                </a:lnTo>
                <a:lnTo>
                  <a:pt x="11429" y="88265"/>
                </a:lnTo>
                <a:lnTo>
                  <a:pt x="5079" y="78105"/>
                </a:lnTo>
                <a:lnTo>
                  <a:pt x="1269" y="62865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01390" y="5292725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5">
                <a:moveTo>
                  <a:pt x="0" y="0"/>
                </a:moveTo>
                <a:lnTo>
                  <a:pt x="1011555" y="0"/>
                </a:lnTo>
              </a:path>
            </a:pathLst>
          </a:custGeom>
          <a:ln w="93718">
            <a:solidFill>
              <a:srgbClr val="00D3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01389" y="5247006"/>
            <a:ext cx="3210560" cy="92075"/>
          </a:xfrm>
          <a:custGeom>
            <a:avLst/>
            <a:gdLst/>
            <a:ahLst/>
            <a:cxnLst/>
            <a:rect l="l" t="t" r="r" b="b"/>
            <a:pathLst>
              <a:path w="3210560" h="92075">
                <a:moveTo>
                  <a:pt x="0" y="92075"/>
                </a:moveTo>
                <a:lnTo>
                  <a:pt x="3210560" y="92075"/>
                </a:lnTo>
                <a:lnTo>
                  <a:pt x="321056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70275" y="5247006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62865"/>
                </a:lnTo>
                <a:lnTo>
                  <a:pt x="5080" y="78105"/>
                </a:lnTo>
                <a:lnTo>
                  <a:pt x="10794" y="88265"/>
                </a:lnTo>
                <a:lnTo>
                  <a:pt x="18414" y="92075"/>
                </a:lnTo>
                <a:lnTo>
                  <a:pt x="25400" y="88900"/>
                </a:lnTo>
                <a:lnTo>
                  <a:pt x="31750" y="78740"/>
                </a:lnTo>
                <a:lnTo>
                  <a:pt x="36194" y="64135"/>
                </a:lnTo>
                <a:lnTo>
                  <a:pt x="37464" y="45720"/>
                </a:lnTo>
                <a:lnTo>
                  <a:pt x="36194" y="28575"/>
                </a:lnTo>
                <a:lnTo>
                  <a:pt x="32385" y="13970"/>
                </a:lnTo>
                <a:lnTo>
                  <a:pt x="26035" y="3175"/>
                </a:lnTo>
                <a:lnTo>
                  <a:pt x="18414" y="0"/>
                </a:lnTo>
                <a:lnTo>
                  <a:pt x="11430" y="3175"/>
                </a:lnTo>
                <a:lnTo>
                  <a:pt x="5080" y="12700"/>
                </a:lnTo>
                <a:lnTo>
                  <a:pt x="1269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470275" y="5247006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27940"/>
                </a:lnTo>
                <a:lnTo>
                  <a:pt x="5080" y="12700"/>
                </a:lnTo>
                <a:lnTo>
                  <a:pt x="11430" y="3175"/>
                </a:lnTo>
                <a:lnTo>
                  <a:pt x="18414" y="0"/>
                </a:lnTo>
                <a:lnTo>
                  <a:pt x="26035" y="3175"/>
                </a:lnTo>
                <a:lnTo>
                  <a:pt x="32385" y="13970"/>
                </a:lnTo>
                <a:lnTo>
                  <a:pt x="36194" y="28575"/>
                </a:lnTo>
                <a:lnTo>
                  <a:pt x="37464" y="45720"/>
                </a:lnTo>
                <a:lnTo>
                  <a:pt x="36194" y="64135"/>
                </a:lnTo>
                <a:lnTo>
                  <a:pt x="31750" y="78740"/>
                </a:lnTo>
                <a:lnTo>
                  <a:pt x="25400" y="88900"/>
                </a:lnTo>
                <a:lnTo>
                  <a:pt x="18414" y="92075"/>
                </a:lnTo>
                <a:lnTo>
                  <a:pt x="10794" y="88265"/>
                </a:lnTo>
                <a:lnTo>
                  <a:pt x="5080" y="78105"/>
                </a:lnTo>
                <a:lnTo>
                  <a:pt x="1269" y="62865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694806" y="5263515"/>
            <a:ext cx="18415" cy="59054"/>
          </a:xfrm>
          <a:custGeom>
            <a:avLst/>
            <a:gdLst/>
            <a:ahLst/>
            <a:cxnLst/>
            <a:rect l="l" t="t" r="r" b="b"/>
            <a:pathLst>
              <a:path w="18415" h="59054">
                <a:moveTo>
                  <a:pt x="0" y="29210"/>
                </a:moveTo>
                <a:lnTo>
                  <a:pt x="0" y="38100"/>
                </a:lnTo>
                <a:lnTo>
                  <a:pt x="3810" y="53340"/>
                </a:lnTo>
                <a:lnTo>
                  <a:pt x="9525" y="59055"/>
                </a:lnTo>
                <a:lnTo>
                  <a:pt x="12065" y="57785"/>
                </a:lnTo>
                <a:lnTo>
                  <a:pt x="16510" y="46990"/>
                </a:lnTo>
                <a:lnTo>
                  <a:pt x="18415" y="29210"/>
                </a:lnTo>
                <a:lnTo>
                  <a:pt x="18415" y="20955"/>
                </a:lnTo>
                <a:lnTo>
                  <a:pt x="14605" y="5715"/>
                </a:lnTo>
                <a:lnTo>
                  <a:pt x="9525" y="0"/>
                </a:lnTo>
                <a:lnTo>
                  <a:pt x="6350" y="1270"/>
                </a:lnTo>
                <a:lnTo>
                  <a:pt x="1905" y="11430"/>
                </a:lnTo>
                <a:lnTo>
                  <a:pt x="0" y="2921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694806" y="5263515"/>
            <a:ext cx="18415" cy="59054"/>
          </a:xfrm>
          <a:custGeom>
            <a:avLst/>
            <a:gdLst/>
            <a:ahLst/>
            <a:cxnLst/>
            <a:rect l="l" t="t" r="r" b="b"/>
            <a:pathLst>
              <a:path w="18415" h="59054">
                <a:moveTo>
                  <a:pt x="0" y="29210"/>
                </a:moveTo>
                <a:lnTo>
                  <a:pt x="1905" y="11430"/>
                </a:lnTo>
                <a:lnTo>
                  <a:pt x="6350" y="1270"/>
                </a:lnTo>
                <a:lnTo>
                  <a:pt x="9525" y="0"/>
                </a:lnTo>
                <a:lnTo>
                  <a:pt x="14605" y="5715"/>
                </a:lnTo>
                <a:lnTo>
                  <a:pt x="18415" y="20955"/>
                </a:lnTo>
                <a:lnTo>
                  <a:pt x="18415" y="29210"/>
                </a:lnTo>
                <a:lnTo>
                  <a:pt x="16510" y="46990"/>
                </a:lnTo>
                <a:lnTo>
                  <a:pt x="12065" y="57785"/>
                </a:lnTo>
                <a:lnTo>
                  <a:pt x="9525" y="59055"/>
                </a:lnTo>
                <a:lnTo>
                  <a:pt x="3810" y="53340"/>
                </a:lnTo>
                <a:lnTo>
                  <a:pt x="0" y="38100"/>
                </a:lnTo>
                <a:lnTo>
                  <a:pt x="0" y="292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94806" y="5355591"/>
            <a:ext cx="37465" cy="90169"/>
          </a:xfrm>
          <a:custGeom>
            <a:avLst/>
            <a:gdLst/>
            <a:ahLst/>
            <a:cxnLst/>
            <a:rect l="l" t="t" r="r" b="b"/>
            <a:pathLst>
              <a:path w="37465" h="90169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5" y="85725"/>
                </a:lnTo>
                <a:lnTo>
                  <a:pt x="18415" y="90170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5" y="62865"/>
                </a:lnTo>
                <a:lnTo>
                  <a:pt x="37465" y="44450"/>
                </a:lnTo>
                <a:lnTo>
                  <a:pt x="36195" y="29210"/>
                </a:lnTo>
                <a:lnTo>
                  <a:pt x="32385" y="13970"/>
                </a:lnTo>
                <a:lnTo>
                  <a:pt x="26035" y="3175"/>
                </a:lnTo>
                <a:lnTo>
                  <a:pt x="18415" y="0"/>
                </a:lnTo>
                <a:lnTo>
                  <a:pt x="12065" y="2540"/>
                </a:lnTo>
                <a:lnTo>
                  <a:pt x="5715" y="12065"/>
                </a:lnTo>
                <a:lnTo>
                  <a:pt x="1270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94806" y="5355591"/>
            <a:ext cx="37465" cy="90169"/>
          </a:xfrm>
          <a:custGeom>
            <a:avLst/>
            <a:gdLst/>
            <a:ahLst/>
            <a:cxnLst/>
            <a:rect l="l" t="t" r="r" b="b"/>
            <a:pathLst>
              <a:path w="37465" h="90169">
                <a:moveTo>
                  <a:pt x="0" y="44450"/>
                </a:moveTo>
                <a:lnTo>
                  <a:pt x="1270" y="26670"/>
                </a:lnTo>
                <a:lnTo>
                  <a:pt x="5715" y="12065"/>
                </a:lnTo>
                <a:lnTo>
                  <a:pt x="12065" y="2540"/>
                </a:lnTo>
                <a:lnTo>
                  <a:pt x="18415" y="0"/>
                </a:lnTo>
                <a:lnTo>
                  <a:pt x="26035" y="3175"/>
                </a:lnTo>
                <a:lnTo>
                  <a:pt x="32385" y="13970"/>
                </a:lnTo>
                <a:lnTo>
                  <a:pt x="36195" y="29210"/>
                </a:lnTo>
                <a:lnTo>
                  <a:pt x="37465" y="44450"/>
                </a:lnTo>
                <a:lnTo>
                  <a:pt x="36195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5" y="90170"/>
                </a:lnTo>
                <a:lnTo>
                  <a:pt x="10795" y="85725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501390" y="5400675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5">
                <a:moveTo>
                  <a:pt x="0" y="0"/>
                </a:moveTo>
                <a:lnTo>
                  <a:pt x="1011555" y="0"/>
                </a:lnTo>
              </a:path>
            </a:pathLst>
          </a:custGeom>
          <a:ln w="91348">
            <a:solidFill>
              <a:srgbClr val="0041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501389" y="5355590"/>
            <a:ext cx="3210560" cy="89534"/>
          </a:xfrm>
          <a:custGeom>
            <a:avLst/>
            <a:gdLst/>
            <a:ahLst/>
            <a:cxnLst/>
            <a:rect l="l" t="t" r="r" b="b"/>
            <a:pathLst>
              <a:path w="3210560" h="89535">
                <a:moveTo>
                  <a:pt x="0" y="89535"/>
                </a:moveTo>
                <a:lnTo>
                  <a:pt x="3210560" y="89535"/>
                </a:lnTo>
                <a:lnTo>
                  <a:pt x="3210560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470275" y="5355591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4" y="85725"/>
                </a:lnTo>
                <a:lnTo>
                  <a:pt x="18414" y="90170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4" y="44450"/>
                </a:lnTo>
                <a:lnTo>
                  <a:pt x="36194" y="29210"/>
                </a:lnTo>
                <a:lnTo>
                  <a:pt x="32385" y="13970"/>
                </a:lnTo>
                <a:lnTo>
                  <a:pt x="26035" y="3810"/>
                </a:lnTo>
                <a:lnTo>
                  <a:pt x="18414" y="0"/>
                </a:lnTo>
                <a:lnTo>
                  <a:pt x="12064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470275" y="5355591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4450"/>
                </a:moveTo>
                <a:lnTo>
                  <a:pt x="1269" y="26670"/>
                </a:lnTo>
                <a:lnTo>
                  <a:pt x="5714" y="12065"/>
                </a:lnTo>
                <a:lnTo>
                  <a:pt x="12064" y="2540"/>
                </a:lnTo>
                <a:lnTo>
                  <a:pt x="18414" y="0"/>
                </a:lnTo>
                <a:lnTo>
                  <a:pt x="26035" y="3810"/>
                </a:lnTo>
                <a:lnTo>
                  <a:pt x="32385" y="13970"/>
                </a:lnTo>
                <a:lnTo>
                  <a:pt x="36194" y="29210"/>
                </a:lnTo>
                <a:lnTo>
                  <a:pt x="37464" y="44450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90170"/>
                </a:lnTo>
                <a:lnTo>
                  <a:pt x="10794" y="85725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702425" y="5370196"/>
            <a:ext cx="18414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0" y="29209"/>
                </a:moveTo>
                <a:lnTo>
                  <a:pt x="0" y="38099"/>
                </a:lnTo>
                <a:lnTo>
                  <a:pt x="3810" y="53339"/>
                </a:lnTo>
                <a:lnTo>
                  <a:pt x="9525" y="59054"/>
                </a:lnTo>
                <a:lnTo>
                  <a:pt x="12064" y="57784"/>
                </a:lnTo>
                <a:lnTo>
                  <a:pt x="16510" y="46989"/>
                </a:lnTo>
                <a:lnTo>
                  <a:pt x="18414" y="29209"/>
                </a:lnTo>
                <a:lnTo>
                  <a:pt x="18414" y="20954"/>
                </a:lnTo>
                <a:lnTo>
                  <a:pt x="14604" y="5714"/>
                </a:lnTo>
                <a:lnTo>
                  <a:pt x="9525" y="0"/>
                </a:lnTo>
                <a:lnTo>
                  <a:pt x="6350" y="1269"/>
                </a:lnTo>
                <a:lnTo>
                  <a:pt x="1904" y="11429"/>
                </a:lnTo>
                <a:lnTo>
                  <a:pt x="0" y="29209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02425" y="5370196"/>
            <a:ext cx="18414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0" y="29209"/>
                </a:moveTo>
                <a:lnTo>
                  <a:pt x="1904" y="11429"/>
                </a:lnTo>
                <a:lnTo>
                  <a:pt x="6350" y="1269"/>
                </a:lnTo>
                <a:lnTo>
                  <a:pt x="9525" y="0"/>
                </a:lnTo>
                <a:lnTo>
                  <a:pt x="14604" y="5714"/>
                </a:lnTo>
                <a:lnTo>
                  <a:pt x="18414" y="20954"/>
                </a:lnTo>
                <a:lnTo>
                  <a:pt x="18414" y="29209"/>
                </a:lnTo>
                <a:lnTo>
                  <a:pt x="16510" y="46989"/>
                </a:lnTo>
                <a:lnTo>
                  <a:pt x="12064" y="57784"/>
                </a:lnTo>
                <a:lnTo>
                  <a:pt x="9525" y="59054"/>
                </a:lnTo>
                <a:lnTo>
                  <a:pt x="3810" y="53339"/>
                </a:lnTo>
                <a:lnTo>
                  <a:pt x="0" y="38099"/>
                </a:lnTo>
                <a:lnTo>
                  <a:pt x="0" y="292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713856" y="5158740"/>
            <a:ext cx="40005" cy="87630"/>
          </a:xfrm>
          <a:custGeom>
            <a:avLst/>
            <a:gdLst/>
            <a:ahLst/>
            <a:cxnLst/>
            <a:rect l="l" t="t" r="r" b="b"/>
            <a:pathLst>
              <a:path w="40005" h="87630">
                <a:moveTo>
                  <a:pt x="0" y="43815"/>
                </a:moveTo>
                <a:lnTo>
                  <a:pt x="635" y="58420"/>
                </a:lnTo>
                <a:lnTo>
                  <a:pt x="5080" y="73025"/>
                </a:lnTo>
                <a:lnTo>
                  <a:pt x="11430" y="83820"/>
                </a:lnTo>
                <a:lnTo>
                  <a:pt x="19685" y="87630"/>
                </a:lnTo>
                <a:lnTo>
                  <a:pt x="26670" y="85090"/>
                </a:lnTo>
                <a:lnTo>
                  <a:pt x="33655" y="75565"/>
                </a:lnTo>
                <a:lnTo>
                  <a:pt x="38100" y="61595"/>
                </a:lnTo>
                <a:lnTo>
                  <a:pt x="40005" y="43815"/>
                </a:lnTo>
                <a:lnTo>
                  <a:pt x="38735" y="29210"/>
                </a:lnTo>
                <a:lnTo>
                  <a:pt x="34925" y="13970"/>
                </a:lnTo>
                <a:lnTo>
                  <a:pt x="27940" y="3810"/>
                </a:lnTo>
                <a:lnTo>
                  <a:pt x="19685" y="0"/>
                </a:lnTo>
                <a:lnTo>
                  <a:pt x="13335" y="1905"/>
                </a:lnTo>
                <a:lnTo>
                  <a:pt x="6350" y="11430"/>
                </a:lnTo>
                <a:lnTo>
                  <a:pt x="1270" y="25400"/>
                </a:lnTo>
                <a:lnTo>
                  <a:pt x="0" y="4381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713856" y="5158740"/>
            <a:ext cx="40005" cy="87630"/>
          </a:xfrm>
          <a:custGeom>
            <a:avLst/>
            <a:gdLst/>
            <a:ahLst/>
            <a:cxnLst/>
            <a:rect l="l" t="t" r="r" b="b"/>
            <a:pathLst>
              <a:path w="40005" h="87630">
                <a:moveTo>
                  <a:pt x="0" y="43815"/>
                </a:moveTo>
                <a:lnTo>
                  <a:pt x="1270" y="25400"/>
                </a:lnTo>
                <a:lnTo>
                  <a:pt x="6350" y="11430"/>
                </a:lnTo>
                <a:lnTo>
                  <a:pt x="13335" y="1905"/>
                </a:lnTo>
                <a:lnTo>
                  <a:pt x="19685" y="0"/>
                </a:lnTo>
                <a:lnTo>
                  <a:pt x="27940" y="3810"/>
                </a:lnTo>
                <a:lnTo>
                  <a:pt x="34925" y="13970"/>
                </a:lnTo>
                <a:lnTo>
                  <a:pt x="38735" y="29210"/>
                </a:lnTo>
                <a:lnTo>
                  <a:pt x="40005" y="43815"/>
                </a:lnTo>
                <a:lnTo>
                  <a:pt x="38100" y="61595"/>
                </a:lnTo>
                <a:lnTo>
                  <a:pt x="33655" y="75565"/>
                </a:lnTo>
                <a:lnTo>
                  <a:pt x="26670" y="85090"/>
                </a:lnTo>
                <a:lnTo>
                  <a:pt x="19685" y="87630"/>
                </a:lnTo>
                <a:lnTo>
                  <a:pt x="11430" y="83820"/>
                </a:lnTo>
                <a:lnTo>
                  <a:pt x="5080" y="73025"/>
                </a:lnTo>
                <a:lnTo>
                  <a:pt x="635" y="58420"/>
                </a:lnTo>
                <a:lnTo>
                  <a:pt x="0" y="438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24886" y="5203190"/>
            <a:ext cx="988059" cy="0"/>
          </a:xfrm>
          <a:custGeom>
            <a:avLst/>
            <a:gdLst/>
            <a:ahLst/>
            <a:cxnLst/>
            <a:rect l="l" t="t" r="r" b="b"/>
            <a:pathLst>
              <a:path w="988059">
                <a:moveTo>
                  <a:pt x="0" y="0"/>
                </a:moveTo>
                <a:lnTo>
                  <a:pt x="988059" y="0"/>
                </a:lnTo>
              </a:path>
            </a:pathLst>
          </a:custGeom>
          <a:ln w="88977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24886" y="5159375"/>
            <a:ext cx="3208019" cy="87630"/>
          </a:xfrm>
          <a:custGeom>
            <a:avLst/>
            <a:gdLst/>
            <a:ahLst/>
            <a:cxnLst/>
            <a:rect l="l" t="t" r="r" b="b"/>
            <a:pathLst>
              <a:path w="3208019" h="87629">
                <a:moveTo>
                  <a:pt x="0" y="87630"/>
                </a:moveTo>
                <a:lnTo>
                  <a:pt x="3208019" y="87630"/>
                </a:lnTo>
                <a:lnTo>
                  <a:pt x="3208019" y="0"/>
                </a:lnTo>
                <a:lnTo>
                  <a:pt x="0" y="0"/>
                </a:lnTo>
                <a:lnTo>
                  <a:pt x="0" y="876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491865" y="5158740"/>
            <a:ext cx="40005" cy="87630"/>
          </a:xfrm>
          <a:custGeom>
            <a:avLst/>
            <a:gdLst/>
            <a:ahLst/>
            <a:cxnLst/>
            <a:rect l="l" t="t" r="r" b="b"/>
            <a:pathLst>
              <a:path w="40005" h="87630">
                <a:moveTo>
                  <a:pt x="0" y="43815"/>
                </a:moveTo>
                <a:lnTo>
                  <a:pt x="635" y="58420"/>
                </a:lnTo>
                <a:lnTo>
                  <a:pt x="5080" y="73025"/>
                </a:lnTo>
                <a:lnTo>
                  <a:pt x="11430" y="83820"/>
                </a:lnTo>
                <a:lnTo>
                  <a:pt x="19685" y="87630"/>
                </a:lnTo>
                <a:lnTo>
                  <a:pt x="26670" y="85090"/>
                </a:lnTo>
                <a:lnTo>
                  <a:pt x="33655" y="75565"/>
                </a:lnTo>
                <a:lnTo>
                  <a:pt x="38100" y="61595"/>
                </a:lnTo>
                <a:lnTo>
                  <a:pt x="40005" y="43815"/>
                </a:lnTo>
                <a:lnTo>
                  <a:pt x="38735" y="29210"/>
                </a:lnTo>
                <a:lnTo>
                  <a:pt x="34290" y="13970"/>
                </a:lnTo>
                <a:lnTo>
                  <a:pt x="27940" y="3810"/>
                </a:lnTo>
                <a:lnTo>
                  <a:pt x="19685" y="0"/>
                </a:lnTo>
                <a:lnTo>
                  <a:pt x="13335" y="1905"/>
                </a:lnTo>
                <a:lnTo>
                  <a:pt x="6350" y="11430"/>
                </a:lnTo>
                <a:lnTo>
                  <a:pt x="1270" y="25400"/>
                </a:lnTo>
                <a:lnTo>
                  <a:pt x="0" y="43815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491865" y="5158740"/>
            <a:ext cx="40005" cy="87630"/>
          </a:xfrm>
          <a:custGeom>
            <a:avLst/>
            <a:gdLst/>
            <a:ahLst/>
            <a:cxnLst/>
            <a:rect l="l" t="t" r="r" b="b"/>
            <a:pathLst>
              <a:path w="40005" h="87630">
                <a:moveTo>
                  <a:pt x="0" y="43815"/>
                </a:moveTo>
                <a:lnTo>
                  <a:pt x="1270" y="25400"/>
                </a:lnTo>
                <a:lnTo>
                  <a:pt x="6350" y="11430"/>
                </a:lnTo>
                <a:lnTo>
                  <a:pt x="13335" y="1905"/>
                </a:lnTo>
                <a:lnTo>
                  <a:pt x="19685" y="0"/>
                </a:lnTo>
                <a:lnTo>
                  <a:pt x="27940" y="3810"/>
                </a:lnTo>
                <a:lnTo>
                  <a:pt x="34290" y="13970"/>
                </a:lnTo>
                <a:lnTo>
                  <a:pt x="38735" y="29210"/>
                </a:lnTo>
                <a:lnTo>
                  <a:pt x="40005" y="43815"/>
                </a:lnTo>
                <a:lnTo>
                  <a:pt x="38100" y="61595"/>
                </a:lnTo>
                <a:lnTo>
                  <a:pt x="33655" y="75565"/>
                </a:lnTo>
                <a:lnTo>
                  <a:pt x="26670" y="85090"/>
                </a:lnTo>
                <a:lnTo>
                  <a:pt x="19685" y="87630"/>
                </a:lnTo>
                <a:lnTo>
                  <a:pt x="11430" y="83820"/>
                </a:lnTo>
                <a:lnTo>
                  <a:pt x="5080" y="73025"/>
                </a:lnTo>
                <a:lnTo>
                  <a:pt x="635" y="58420"/>
                </a:lnTo>
                <a:lnTo>
                  <a:pt x="0" y="438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13856" y="5161281"/>
            <a:ext cx="42545" cy="80009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0" y="40005"/>
                </a:moveTo>
                <a:lnTo>
                  <a:pt x="635" y="50165"/>
                </a:lnTo>
                <a:lnTo>
                  <a:pt x="4445" y="66040"/>
                </a:lnTo>
                <a:lnTo>
                  <a:pt x="12065" y="76200"/>
                </a:lnTo>
                <a:lnTo>
                  <a:pt x="20955" y="80010"/>
                </a:lnTo>
                <a:lnTo>
                  <a:pt x="26670" y="78740"/>
                </a:lnTo>
                <a:lnTo>
                  <a:pt x="34925" y="71120"/>
                </a:lnTo>
                <a:lnTo>
                  <a:pt x="40005" y="57150"/>
                </a:lnTo>
                <a:lnTo>
                  <a:pt x="42545" y="40005"/>
                </a:lnTo>
                <a:lnTo>
                  <a:pt x="41910" y="29210"/>
                </a:lnTo>
                <a:lnTo>
                  <a:pt x="37465" y="13970"/>
                </a:lnTo>
                <a:lnTo>
                  <a:pt x="30480" y="3810"/>
                </a:lnTo>
                <a:lnTo>
                  <a:pt x="20955" y="0"/>
                </a:lnTo>
                <a:lnTo>
                  <a:pt x="15240" y="1270"/>
                </a:lnTo>
                <a:lnTo>
                  <a:pt x="7620" y="8890"/>
                </a:lnTo>
                <a:lnTo>
                  <a:pt x="1905" y="22860"/>
                </a:lnTo>
                <a:lnTo>
                  <a:pt x="0" y="4000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04666" y="4848225"/>
            <a:ext cx="220345" cy="1220470"/>
          </a:xfrm>
          <a:custGeom>
            <a:avLst/>
            <a:gdLst/>
            <a:ahLst/>
            <a:cxnLst/>
            <a:rect l="l" t="t" r="r" b="b"/>
            <a:pathLst>
              <a:path w="220345" h="1220470">
                <a:moveTo>
                  <a:pt x="144145" y="146685"/>
                </a:moveTo>
                <a:lnTo>
                  <a:pt x="130810" y="117475"/>
                </a:lnTo>
                <a:lnTo>
                  <a:pt x="116840" y="91439"/>
                </a:lnTo>
                <a:lnTo>
                  <a:pt x="102235" y="67944"/>
                </a:lnTo>
                <a:lnTo>
                  <a:pt x="86995" y="47625"/>
                </a:lnTo>
                <a:lnTo>
                  <a:pt x="71120" y="31114"/>
                </a:lnTo>
                <a:lnTo>
                  <a:pt x="54610" y="17144"/>
                </a:lnTo>
                <a:lnTo>
                  <a:pt x="19685" y="1905"/>
                </a:lnTo>
                <a:lnTo>
                  <a:pt x="1905" y="0"/>
                </a:lnTo>
                <a:lnTo>
                  <a:pt x="0" y="0"/>
                </a:lnTo>
                <a:lnTo>
                  <a:pt x="1905" y="610235"/>
                </a:lnTo>
                <a:lnTo>
                  <a:pt x="1905" y="1220470"/>
                </a:lnTo>
                <a:lnTo>
                  <a:pt x="37465" y="1212215"/>
                </a:lnTo>
                <a:lnTo>
                  <a:pt x="71120" y="1189355"/>
                </a:lnTo>
                <a:lnTo>
                  <a:pt x="102235" y="1152525"/>
                </a:lnTo>
                <a:lnTo>
                  <a:pt x="130810" y="1102995"/>
                </a:lnTo>
                <a:lnTo>
                  <a:pt x="156210" y="1041400"/>
                </a:lnTo>
                <a:lnTo>
                  <a:pt x="167640" y="1007110"/>
                </a:lnTo>
                <a:lnTo>
                  <a:pt x="177800" y="970280"/>
                </a:lnTo>
                <a:lnTo>
                  <a:pt x="187325" y="931544"/>
                </a:lnTo>
                <a:lnTo>
                  <a:pt x="195580" y="890269"/>
                </a:lnTo>
                <a:lnTo>
                  <a:pt x="203200" y="847725"/>
                </a:lnTo>
                <a:lnTo>
                  <a:pt x="208915" y="803275"/>
                </a:lnTo>
                <a:lnTo>
                  <a:pt x="213995" y="756919"/>
                </a:lnTo>
                <a:lnTo>
                  <a:pt x="217170" y="709294"/>
                </a:lnTo>
                <a:lnTo>
                  <a:pt x="219075" y="660400"/>
                </a:lnTo>
                <a:lnTo>
                  <a:pt x="220345" y="610235"/>
                </a:lnTo>
                <a:lnTo>
                  <a:pt x="219075" y="560069"/>
                </a:lnTo>
                <a:lnTo>
                  <a:pt x="217170" y="511175"/>
                </a:lnTo>
                <a:lnTo>
                  <a:pt x="213995" y="463550"/>
                </a:lnTo>
                <a:lnTo>
                  <a:pt x="208915" y="417194"/>
                </a:lnTo>
                <a:lnTo>
                  <a:pt x="203200" y="372744"/>
                </a:lnTo>
                <a:lnTo>
                  <a:pt x="195580" y="329564"/>
                </a:lnTo>
                <a:lnTo>
                  <a:pt x="187325" y="288289"/>
                </a:lnTo>
                <a:lnTo>
                  <a:pt x="177800" y="249555"/>
                </a:lnTo>
                <a:lnTo>
                  <a:pt x="167640" y="212725"/>
                </a:lnTo>
                <a:lnTo>
                  <a:pt x="156210" y="178435"/>
                </a:lnTo>
                <a:lnTo>
                  <a:pt x="144145" y="146685"/>
                </a:lnTo>
                <a:close/>
              </a:path>
            </a:pathLst>
          </a:custGeom>
          <a:solidFill>
            <a:srgbClr val="24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04666" y="4848225"/>
            <a:ext cx="220345" cy="1220470"/>
          </a:xfrm>
          <a:custGeom>
            <a:avLst/>
            <a:gdLst/>
            <a:ahLst/>
            <a:cxnLst/>
            <a:rect l="l" t="t" r="r" b="b"/>
            <a:pathLst>
              <a:path w="220345" h="1220470">
                <a:moveTo>
                  <a:pt x="0" y="0"/>
                </a:moveTo>
                <a:lnTo>
                  <a:pt x="635" y="0"/>
                </a:lnTo>
                <a:lnTo>
                  <a:pt x="1270" y="0"/>
                </a:lnTo>
                <a:lnTo>
                  <a:pt x="1905" y="0"/>
                </a:lnTo>
                <a:lnTo>
                  <a:pt x="19685" y="1905"/>
                </a:lnTo>
                <a:lnTo>
                  <a:pt x="54610" y="17144"/>
                </a:lnTo>
                <a:lnTo>
                  <a:pt x="86995" y="47625"/>
                </a:lnTo>
                <a:lnTo>
                  <a:pt x="116840" y="91439"/>
                </a:lnTo>
                <a:lnTo>
                  <a:pt x="144145" y="146685"/>
                </a:lnTo>
                <a:lnTo>
                  <a:pt x="167640" y="212725"/>
                </a:lnTo>
                <a:lnTo>
                  <a:pt x="177800" y="249555"/>
                </a:lnTo>
                <a:lnTo>
                  <a:pt x="187325" y="288289"/>
                </a:lnTo>
                <a:lnTo>
                  <a:pt x="195580" y="329564"/>
                </a:lnTo>
                <a:lnTo>
                  <a:pt x="203200" y="372744"/>
                </a:lnTo>
                <a:lnTo>
                  <a:pt x="208915" y="417194"/>
                </a:lnTo>
                <a:lnTo>
                  <a:pt x="213995" y="463550"/>
                </a:lnTo>
                <a:lnTo>
                  <a:pt x="217170" y="511175"/>
                </a:lnTo>
                <a:lnTo>
                  <a:pt x="219075" y="560069"/>
                </a:lnTo>
                <a:lnTo>
                  <a:pt x="220345" y="610235"/>
                </a:lnTo>
                <a:lnTo>
                  <a:pt x="219075" y="660400"/>
                </a:lnTo>
                <a:lnTo>
                  <a:pt x="217170" y="709294"/>
                </a:lnTo>
                <a:lnTo>
                  <a:pt x="213995" y="756919"/>
                </a:lnTo>
                <a:lnTo>
                  <a:pt x="208915" y="803275"/>
                </a:lnTo>
                <a:lnTo>
                  <a:pt x="203200" y="847725"/>
                </a:lnTo>
                <a:lnTo>
                  <a:pt x="195580" y="890269"/>
                </a:lnTo>
                <a:lnTo>
                  <a:pt x="187325" y="931544"/>
                </a:lnTo>
                <a:lnTo>
                  <a:pt x="177800" y="970280"/>
                </a:lnTo>
                <a:lnTo>
                  <a:pt x="167640" y="1007110"/>
                </a:lnTo>
                <a:lnTo>
                  <a:pt x="144145" y="1073785"/>
                </a:lnTo>
                <a:lnTo>
                  <a:pt x="116840" y="1129030"/>
                </a:lnTo>
                <a:lnTo>
                  <a:pt x="86995" y="1172210"/>
                </a:lnTo>
                <a:lnTo>
                  <a:pt x="54610" y="1202690"/>
                </a:lnTo>
                <a:lnTo>
                  <a:pt x="19685" y="1218565"/>
                </a:lnTo>
                <a:lnTo>
                  <a:pt x="1905" y="122047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54495" y="5367656"/>
            <a:ext cx="37464" cy="87629"/>
          </a:xfrm>
          <a:custGeom>
            <a:avLst/>
            <a:gdLst/>
            <a:ahLst/>
            <a:cxnLst/>
            <a:rect l="l" t="t" r="r" b="b"/>
            <a:pathLst>
              <a:path w="37464" h="87629">
                <a:moveTo>
                  <a:pt x="0" y="43815"/>
                </a:moveTo>
                <a:lnTo>
                  <a:pt x="634" y="57785"/>
                </a:lnTo>
                <a:lnTo>
                  <a:pt x="4444" y="73025"/>
                </a:lnTo>
                <a:lnTo>
                  <a:pt x="10794" y="83185"/>
                </a:lnTo>
                <a:lnTo>
                  <a:pt x="18414" y="87630"/>
                </a:lnTo>
                <a:lnTo>
                  <a:pt x="24764" y="85090"/>
                </a:lnTo>
                <a:lnTo>
                  <a:pt x="31114" y="76200"/>
                </a:lnTo>
                <a:lnTo>
                  <a:pt x="35559" y="61595"/>
                </a:lnTo>
                <a:lnTo>
                  <a:pt x="37464" y="43815"/>
                </a:lnTo>
                <a:lnTo>
                  <a:pt x="36829" y="29210"/>
                </a:lnTo>
                <a:lnTo>
                  <a:pt x="32384" y="13970"/>
                </a:lnTo>
                <a:lnTo>
                  <a:pt x="26669" y="3810"/>
                </a:lnTo>
                <a:lnTo>
                  <a:pt x="18414" y="0"/>
                </a:lnTo>
                <a:lnTo>
                  <a:pt x="12700" y="1905"/>
                </a:lnTo>
                <a:lnTo>
                  <a:pt x="5714" y="10795"/>
                </a:lnTo>
                <a:lnTo>
                  <a:pt x="1269" y="25400"/>
                </a:lnTo>
                <a:lnTo>
                  <a:pt x="0" y="4381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54495" y="5367656"/>
            <a:ext cx="37464" cy="87629"/>
          </a:xfrm>
          <a:custGeom>
            <a:avLst/>
            <a:gdLst/>
            <a:ahLst/>
            <a:cxnLst/>
            <a:rect l="l" t="t" r="r" b="b"/>
            <a:pathLst>
              <a:path w="37464" h="87629">
                <a:moveTo>
                  <a:pt x="0" y="43815"/>
                </a:moveTo>
                <a:lnTo>
                  <a:pt x="1269" y="25400"/>
                </a:lnTo>
                <a:lnTo>
                  <a:pt x="5714" y="10795"/>
                </a:lnTo>
                <a:lnTo>
                  <a:pt x="12700" y="1905"/>
                </a:lnTo>
                <a:lnTo>
                  <a:pt x="18414" y="0"/>
                </a:lnTo>
                <a:lnTo>
                  <a:pt x="26669" y="3810"/>
                </a:lnTo>
                <a:lnTo>
                  <a:pt x="32384" y="13970"/>
                </a:lnTo>
                <a:lnTo>
                  <a:pt x="36829" y="29210"/>
                </a:lnTo>
                <a:lnTo>
                  <a:pt x="37464" y="43815"/>
                </a:lnTo>
                <a:lnTo>
                  <a:pt x="35559" y="61595"/>
                </a:lnTo>
                <a:lnTo>
                  <a:pt x="31114" y="76200"/>
                </a:lnTo>
                <a:lnTo>
                  <a:pt x="24764" y="85090"/>
                </a:lnTo>
                <a:lnTo>
                  <a:pt x="18414" y="87630"/>
                </a:lnTo>
                <a:lnTo>
                  <a:pt x="10794" y="83185"/>
                </a:lnTo>
                <a:lnTo>
                  <a:pt x="4444" y="73025"/>
                </a:lnTo>
                <a:lnTo>
                  <a:pt x="634" y="57785"/>
                </a:lnTo>
                <a:lnTo>
                  <a:pt x="0" y="438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055360" y="5435871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5010" y="0"/>
                </a:lnTo>
              </a:path>
            </a:pathLst>
          </a:custGeom>
          <a:ln w="88977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62986" y="5411470"/>
            <a:ext cx="949959" cy="0"/>
          </a:xfrm>
          <a:custGeom>
            <a:avLst/>
            <a:gdLst/>
            <a:ahLst/>
            <a:cxnLst/>
            <a:rect l="l" t="t" r="r" b="b"/>
            <a:pathLst>
              <a:path w="949959">
                <a:moveTo>
                  <a:pt x="0" y="0"/>
                </a:moveTo>
                <a:lnTo>
                  <a:pt x="949959" y="0"/>
                </a:lnTo>
              </a:path>
            </a:pathLst>
          </a:custGeom>
          <a:ln w="88977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562986" y="5367655"/>
            <a:ext cx="3208019" cy="87630"/>
          </a:xfrm>
          <a:custGeom>
            <a:avLst/>
            <a:gdLst/>
            <a:ahLst/>
            <a:cxnLst/>
            <a:rect l="l" t="t" r="r" b="b"/>
            <a:pathLst>
              <a:path w="3208019" h="87629">
                <a:moveTo>
                  <a:pt x="0" y="87630"/>
                </a:moveTo>
                <a:lnTo>
                  <a:pt x="3208019" y="87630"/>
                </a:lnTo>
                <a:lnTo>
                  <a:pt x="3208019" y="0"/>
                </a:lnTo>
                <a:lnTo>
                  <a:pt x="0" y="0"/>
                </a:lnTo>
                <a:lnTo>
                  <a:pt x="0" y="876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529331" y="5367656"/>
            <a:ext cx="40005" cy="87629"/>
          </a:xfrm>
          <a:custGeom>
            <a:avLst/>
            <a:gdLst/>
            <a:ahLst/>
            <a:cxnLst/>
            <a:rect l="l" t="t" r="r" b="b"/>
            <a:pathLst>
              <a:path w="40005" h="87629">
                <a:moveTo>
                  <a:pt x="0" y="43815"/>
                </a:moveTo>
                <a:lnTo>
                  <a:pt x="634" y="57785"/>
                </a:lnTo>
                <a:lnTo>
                  <a:pt x="5080" y="73025"/>
                </a:lnTo>
                <a:lnTo>
                  <a:pt x="11430" y="83820"/>
                </a:lnTo>
                <a:lnTo>
                  <a:pt x="19684" y="87630"/>
                </a:lnTo>
                <a:lnTo>
                  <a:pt x="26669" y="85090"/>
                </a:lnTo>
                <a:lnTo>
                  <a:pt x="33655" y="75565"/>
                </a:lnTo>
                <a:lnTo>
                  <a:pt x="38100" y="61595"/>
                </a:lnTo>
                <a:lnTo>
                  <a:pt x="40005" y="43815"/>
                </a:lnTo>
                <a:lnTo>
                  <a:pt x="38734" y="29210"/>
                </a:lnTo>
                <a:lnTo>
                  <a:pt x="34925" y="13970"/>
                </a:lnTo>
                <a:lnTo>
                  <a:pt x="27939" y="3175"/>
                </a:lnTo>
                <a:lnTo>
                  <a:pt x="19684" y="0"/>
                </a:lnTo>
                <a:lnTo>
                  <a:pt x="13334" y="1905"/>
                </a:lnTo>
                <a:lnTo>
                  <a:pt x="6350" y="11430"/>
                </a:lnTo>
                <a:lnTo>
                  <a:pt x="1269" y="25400"/>
                </a:lnTo>
                <a:lnTo>
                  <a:pt x="0" y="43815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529331" y="5367656"/>
            <a:ext cx="40005" cy="87629"/>
          </a:xfrm>
          <a:custGeom>
            <a:avLst/>
            <a:gdLst/>
            <a:ahLst/>
            <a:cxnLst/>
            <a:rect l="l" t="t" r="r" b="b"/>
            <a:pathLst>
              <a:path w="40005" h="87629">
                <a:moveTo>
                  <a:pt x="0" y="43815"/>
                </a:moveTo>
                <a:lnTo>
                  <a:pt x="1269" y="25400"/>
                </a:lnTo>
                <a:lnTo>
                  <a:pt x="6350" y="11430"/>
                </a:lnTo>
                <a:lnTo>
                  <a:pt x="13334" y="1905"/>
                </a:lnTo>
                <a:lnTo>
                  <a:pt x="19684" y="0"/>
                </a:lnTo>
                <a:lnTo>
                  <a:pt x="27939" y="3175"/>
                </a:lnTo>
                <a:lnTo>
                  <a:pt x="34925" y="13970"/>
                </a:lnTo>
                <a:lnTo>
                  <a:pt x="38734" y="29210"/>
                </a:lnTo>
                <a:lnTo>
                  <a:pt x="40005" y="43815"/>
                </a:lnTo>
                <a:lnTo>
                  <a:pt x="38100" y="61595"/>
                </a:lnTo>
                <a:lnTo>
                  <a:pt x="33655" y="75565"/>
                </a:lnTo>
                <a:lnTo>
                  <a:pt x="26669" y="85090"/>
                </a:lnTo>
                <a:lnTo>
                  <a:pt x="19684" y="87630"/>
                </a:lnTo>
                <a:lnTo>
                  <a:pt x="11430" y="83820"/>
                </a:lnTo>
                <a:lnTo>
                  <a:pt x="5080" y="73025"/>
                </a:lnTo>
                <a:lnTo>
                  <a:pt x="634" y="57785"/>
                </a:lnTo>
                <a:lnTo>
                  <a:pt x="0" y="438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51956" y="5370195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0" y="40004"/>
                </a:moveTo>
                <a:lnTo>
                  <a:pt x="635" y="50799"/>
                </a:lnTo>
                <a:lnTo>
                  <a:pt x="4445" y="66039"/>
                </a:lnTo>
                <a:lnTo>
                  <a:pt x="12065" y="76199"/>
                </a:lnTo>
                <a:lnTo>
                  <a:pt x="20955" y="80009"/>
                </a:lnTo>
                <a:lnTo>
                  <a:pt x="26670" y="78739"/>
                </a:lnTo>
                <a:lnTo>
                  <a:pt x="34925" y="71119"/>
                </a:lnTo>
                <a:lnTo>
                  <a:pt x="40005" y="57149"/>
                </a:lnTo>
                <a:lnTo>
                  <a:pt x="42545" y="40004"/>
                </a:lnTo>
                <a:lnTo>
                  <a:pt x="41910" y="29209"/>
                </a:lnTo>
                <a:lnTo>
                  <a:pt x="37465" y="13969"/>
                </a:lnTo>
                <a:lnTo>
                  <a:pt x="30480" y="3809"/>
                </a:lnTo>
                <a:lnTo>
                  <a:pt x="20955" y="0"/>
                </a:lnTo>
                <a:lnTo>
                  <a:pt x="15240" y="1269"/>
                </a:lnTo>
                <a:lnTo>
                  <a:pt x="6985" y="8889"/>
                </a:lnTo>
                <a:lnTo>
                  <a:pt x="1905" y="22859"/>
                </a:lnTo>
                <a:lnTo>
                  <a:pt x="0" y="40004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4495" y="5263516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5085"/>
                </a:moveTo>
                <a:lnTo>
                  <a:pt x="634" y="60325"/>
                </a:lnTo>
                <a:lnTo>
                  <a:pt x="5079" y="75565"/>
                </a:lnTo>
                <a:lnTo>
                  <a:pt x="10794" y="85725"/>
                </a:lnTo>
                <a:lnTo>
                  <a:pt x="18414" y="90170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4" y="45085"/>
                </a:lnTo>
                <a:lnTo>
                  <a:pt x="36194" y="29210"/>
                </a:lnTo>
                <a:lnTo>
                  <a:pt x="32384" y="13970"/>
                </a:lnTo>
                <a:lnTo>
                  <a:pt x="26034" y="3810"/>
                </a:lnTo>
                <a:lnTo>
                  <a:pt x="18414" y="0"/>
                </a:lnTo>
                <a:lnTo>
                  <a:pt x="12064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508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754495" y="5263516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5085"/>
                </a:moveTo>
                <a:lnTo>
                  <a:pt x="1269" y="26670"/>
                </a:lnTo>
                <a:lnTo>
                  <a:pt x="5714" y="12065"/>
                </a:lnTo>
                <a:lnTo>
                  <a:pt x="12064" y="2540"/>
                </a:lnTo>
                <a:lnTo>
                  <a:pt x="18414" y="0"/>
                </a:lnTo>
                <a:lnTo>
                  <a:pt x="26034" y="3810"/>
                </a:lnTo>
                <a:lnTo>
                  <a:pt x="32384" y="13970"/>
                </a:lnTo>
                <a:lnTo>
                  <a:pt x="36194" y="29210"/>
                </a:lnTo>
                <a:lnTo>
                  <a:pt x="37464" y="45085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90170"/>
                </a:lnTo>
                <a:lnTo>
                  <a:pt x="10794" y="85725"/>
                </a:lnTo>
                <a:lnTo>
                  <a:pt x="5079" y="75565"/>
                </a:lnTo>
                <a:lnTo>
                  <a:pt x="634" y="60325"/>
                </a:lnTo>
                <a:lnTo>
                  <a:pt x="0" y="4508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562986" y="5308600"/>
            <a:ext cx="949959" cy="0"/>
          </a:xfrm>
          <a:custGeom>
            <a:avLst/>
            <a:gdLst/>
            <a:ahLst/>
            <a:cxnLst/>
            <a:rect l="l" t="t" r="r" b="b"/>
            <a:pathLst>
              <a:path w="949959">
                <a:moveTo>
                  <a:pt x="0" y="0"/>
                </a:moveTo>
                <a:lnTo>
                  <a:pt x="949959" y="0"/>
                </a:lnTo>
              </a:path>
            </a:pathLst>
          </a:custGeom>
          <a:ln w="9134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562986" y="5263515"/>
            <a:ext cx="3208019" cy="89534"/>
          </a:xfrm>
          <a:custGeom>
            <a:avLst/>
            <a:gdLst/>
            <a:ahLst/>
            <a:cxnLst/>
            <a:rect l="l" t="t" r="r" b="b"/>
            <a:pathLst>
              <a:path w="3208019" h="89535">
                <a:moveTo>
                  <a:pt x="0" y="89535"/>
                </a:moveTo>
                <a:lnTo>
                  <a:pt x="3208019" y="89535"/>
                </a:lnTo>
                <a:lnTo>
                  <a:pt x="3208019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524885" y="5263516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5085"/>
                </a:moveTo>
                <a:lnTo>
                  <a:pt x="634" y="60325"/>
                </a:lnTo>
                <a:lnTo>
                  <a:pt x="5079" y="75565"/>
                </a:lnTo>
                <a:lnTo>
                  <a:pt x="10794" y="85725"/>
                </a:lnTo>
                <a:lnTo>
                  <a:pt x="18414" y="90170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4" y="45085"/>
                </a:lnTo>
                <a:lnTo>
                  <a:pt x="36194" y="29210"/>
                </a:lnTo>
                <a:lnTo>
                  <a:pt x="32384" y="13970"/>
                </a:lnTo>
                <a:lnTo>
                  <a:pt x="26034" y="3810"/>
                </a:lnTo>
                <a:lnTo>
                  <a:pt x="18414" y="0"/>
                </a:lnTo>
                <a:lnTo>
                  <a:pt x="12064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5085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524885" y="5263516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5085"/>
                </a:moveTo>
                <a:lnTo>
                  <a:pt x="1269" y="26670"/>
                </a:lnTo>
                <a:lnTo>
                  <a:pt x="5714" y="12065"/>
                </a:lnTo>
                <a:lnTo>
                  <a:pt x="12064" y="2540"/>
                </a:lnTo>
                <a:lnTo>
                  <a:pt x="18414" y="0"/>
                </a:lnTo>
                <a:lnTo>
                  <a:pt x="26034" y="3810"/>
                </a:lnTo>
                <a:lnTo>
                  <a:pt x="32384" y="13970"/>
                </a:lnTo>
                <a:lnTo>
                  <a:pt x="36194" y="29210"/>
                </a:lnTo>
                <a:lnTo>
                  <a:pt x="37464" y="45085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90170"/>
                </a:lnTo>
                <a:lnTo>
                  <a:pt x="10794" y="85725"/>
                </a:lnTo>
                <a:lnTo>
                  <a:pt x="5079" y="75565"/>
                </a:lnTo>
                <a:lnTo>
                  <a:pt x="634" y="60325"/>
                </a:lnTo>
                <a:lnTo>
                  <a:pt x="0" y="4508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751956" y="5267960"/>
            <a:ext cx="42545" cy="82550"/>
          </a:xfrm>
          <a:custGeom>
            <a:avLst/>
            <a:gdLst/>
            <a:ahLst/>
            <a:cxnLst/>
            <a:rect l="l" t="t" r="r" b="b"/>
            <a:pathLst>
              <a:path w="42545" h="82550">
                <a:moveTo>
                  <a:pt x="0" y="41274"/>
                </a:moveTo>
                <a:lnTo>
                  <a:pt x="635" y="53339"/>
                </a:lnTo>
                <a:lnTo>
                  <a:pt x="5080" y="68579"/>
                </a:lnTo>
                <a:lnTo>
                  <a:pt x="12065" y="78739"/>
                </a:lnTo>
                <a:lnTo>
                  <a:pt x="20955" y="82549"/>
                </a:lnTo>
                <a:lnTo>
                  <a:pt x="27305" y="80644"/>
                </a:lnTo>
                <a:lnTo>
                  <a:pt x="34925" y="72389"/>
                </a:lnTo>
                <a:lnTo>
                  <a:pt x="40640" y="58419"/>
                </a:lnTo>
                <a:lnTo>
                  <a:pt x="42545" y="41274"/>
                </a:lnTo>
                <a:lnTo>
                  <a:pt x="41275" y="29209"/>
                </a:lnTo>
                <a:lnTo>
                  <a:pt x="36830" y="13969"/>
                </a:lnTo>
                <a:lnTo>
                  <a:pt x="29845" y="3809"/>
                </a:lnTo>
                <a:lnTo>
                  <a:pt x="20955" y="0"/>
                </a:lnTo>
                <a:lnTo>
                  <a:pt x="14605" y="1269"/>
                </a:lnTo>
                <a:lnTo>
                  <a:pt x="6985" y="10159"/>
                </a:lnTo>
                <a:lnTo>
                  <a:pt x="1905" y="23494"/>
                </a:lnTo>
                <a:lnTo>
                  <a:pt x="0" y="41274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546476" y="5913120"/>
            <a:ext cx="966469" cy="0"/>
          </a:xfrm>
          <a:custGeom>
            <a:avLst/>
            <a:gdLst/>
            <a:ahLst/>
            <a:cxnLst/>
            <a:rect l="l" t="t" r="r" b="b"/>
            <a:pathLst>
              <a:path w="966469">
                <a:moveTo>
                  <a:pt x="0" y="0"/>
                </a:moveTo>
                <a:lnTo>
                  <a:pt x="966469" y="0"/>
                </a:lnTo>
              </a:path>
            </a:pathLst>
          </a:custGeom>
          <a:ln w="88977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39891" y="5869941"/>
            <a:ext cx="40005" cy="87629"/>
          </a:xfrm>
          <a:custGeom>
            <a:avLst/>
            <a:gdLst/>
            <a:ahLst/>
            <a:cxnLst/>
            <a:rect l="l" t="t" r="r" b="b"/>
            <a:pathLst>
              <a:path w="40005" h="87629">
                <a:moveTo>
                  <a:pt x="0" y="43815"/>
                </a:moveTo>
                <a:lnTo>
                  <a:pt x="635" y="57785"/>
                </a:lnTo>
                <a:lnTo>
                  <a:pt x="5080" y="73025"/>
                </a:lnTo>
                <a:lnTo>
                  <a:pt x="11430" y="83820"/>
                </a:lnTo>
                <a:lnTo>
                  <a:pt x="19685" y="87630"/>
                </a:lnTo>
                <a:lnTo>
                  <a:pt x="26670" y="85090"/>
                </a:lnTo>
                <a:lnTo>
                  <a:pt x="33655" y="75565"/>
                </a:lnTo>
                <a:lnTo>
                  <a:pt x="38100" y="61595"/>
                </a:lnTo>
                <a:lnTo>
                  <a:pt x="40005" y="43815"/>
                </a:lnTo>
                <a:lnTo>
                  <a:pt x="38735" y="29210"/>
                </a:lnTo>
                <a:lnTo>
                  <a:pt x="34289" y="13970"/>
                </a:lnTo>
                <a:lnTo>
                  <a:pt x="27939" y="3175"/>
                </a:lnTo>
                <a:lnTo>
                  <a:pt x="19685" y="0"/>
                </a:lnTo>
                <a:lnTo>
                  <a:pt x="13335" y="1905"/>
                </a:lnTo>
                <a:lnTo>
                  <a:pt x="6350" y="11430"/>
                </a:lnTo>
                <a:lnTo>
                  <a:pt x="1270" y="25400"/>
                </a:lnTo>
                <a:lnTo>
                  <a:pt x="0" y="4381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39891" y="5869941"/>
            <a:ext cx="40005" cy="87629"/>
          </a:xfrm>
          <a:custGeom>
            <a:avLst/>
            <a:gdLst/>
            <a:ahLst/>
            <a:cxnLst/>
            <a:rect l="l" t="t" r="r" b="b"/>
            <a:pathLst>
              <a:path w="40005" h="87629">
                <a:moveTo>
                  <a:pt x="0" y="43815"/>
                </a:moveTo>
                <a:lnTo>
                  <a:pt x="1270" y="25400"/>
                </a:lnTo>
                <a:lnTo>
                  <a:pt x="6350" y="11430"/>
                </a:lnTo>
                <a:lnTo>
                  <a:pt x="13335" y="1905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970"/>
                </a:lnTo>
                <a:lnTo>
                  <a:pt x="38735" y="29210"/>
                </a:lnTo>
                <a:lnTo>
                  <a:pt x="40005" y="43815"/>
                </a:lnTo>
                <a:lnTo>
                  <a:pt x="38100" y="61595"/>
                </a:lnTo>
                <a:lnTo>
                  <a:pt x="33655" y="75565"/>
                </a:lnTo>
                <a:lnTo>
                  <a:pt x="26670" y="85090"/>
                </a:lnTo>
                <a:lnTo>
                  <a:pt x="19685" y="87630"/>
                </a:lnTo>
                <a:lnTo>
                  <a:pt x="11430" y="83820"/>
                </a:lnTo>
                <a:lnTo>
                  <a:pt x="5080" y="73025"/>
                </a:lnTo>
                <a:lnTo>
                  <a:pt x="635" y="57785"/>
                </a:lnTo>
                <a:lnTo>
                  <a:pt x="0" y="438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055361" y="5913120"/>
            <a:ext cx="701039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88977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546475" y="5869940"/>
            <a:ext cx="3210560" cy="87630"/>
          </a:xfrm>
          <a:custGeom>
            <a:avLst/>
            <a:gdLst/>
            <a:ahLst/>
            <a:cxnLst/>
            <a:rect l="l" t="t" r="r" b="b"/>
            <a:pathLst>
              <a:path w="3210560" h="87630">
                <a:moveTo>
                  <a:pt x="0" y="87630"/>
                </a:moveTo>
                <a:lnTo>
                  <a:pt x="3210560" y="87630"/>
                </a:lnTo>
                <a:lnTo>
                  <a:pt x="3210560" y="0"/>
                </a:lnTo>
                <a:lnTo>
                  <a:pt x="0" y="0"/>
                </a:lnTo>
                <a:lnTo>
                  <a:pt x="0" y="8763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15360" y="5869941"/>
            <a:ext cx="37464" cy="87629"/>
          </a:xfrm>
          <a:custGeom>
            <a:avLst/>
            <a:gdLst/>
            <a:ahLst/>
            <a:cxnLst/>
            <a:rect l="l" t="t" r="r" b="b"/>
            <a:pathLst>
              <a:path w="37464" h="87629">
                <a:moveTo>
                  <a:pt x="0" y="43815"/>
                </a:moveTo>
                <a:lnTo>
                  <a:pt x="634" y="57785"/>
                </a:lnTo>
                <a:lnTo>
                  <a:pt x="4444" y="73025"/>
                </a:lnTo>
                <a:lnTo>
                  <a:pt x="10794" y="83820"/>
                </a:lnTo>
                <a:lnTo>
                  <a:pt x="18414" y="87630"/>
                </a:lnTo>
                <a:lnTo>
                  <a:pt x="24764" y="85090"/>
                </a:lnTo>
                <a:lnTo>
                  <a:pt x="31114" y="76200"/>
                </a:lnTo>
                <a:lnTo>
                  <a:pt x="36194" y="61595"/>
                </a:lnTo>
                <a:lnTo>
                  <a:pt x="37464" y="43815"/>
                </a:lnTo>
                <a:lnTo>
                  <a:pt x="36829" y="29210"/>
                </a:lnTo>
                <a:lnTo>
                  <a:pt x="33019" y="13970"/>
                </a:lnTo>
                <a:lnTo>
                  <a:pt x="26669" y="3810"/>
                </a:lnTo>
                <a:lnTo>
                  <a:pt x="18414" y="0"/>
                </a:lnTo>
                <a:lnTo>
                  <a:pt x="12700" y="1905"/>
                </a:lnTo>
                <a:lnTo>
                  <a:pt x="5714" y="10795"/>
                </a:lnTo>
                <a:lnTo>
                  <a:pt x="1269" y="25400"/>
                </a:lnTo>
                <a:lnTo>
                  <a:pt x="0" y="43815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515360" y="5869941"/>
            <a:ext cx="37464" cy="87629"/>
          </a:xfrm>
          <a:custGeom>
            <a:avLst/>
            <a:gdLst/>
            <a:ahLst/>
            <a:cxnLst/>
            <a:rect l="l" t="t" r="r" b="b"/>
            <a:pathLst>
              <a:path w="37464" h="87629">
                <a:moveTo>
                  <a:pt x="0" y="43815"/>
                </a:moveTo>
                <a:lnTo>
                  <a:pt x="1269" y="25400"/>
                </a:lnTo>
                <a:lnTo>
                  <a:pt x="5714" y="10795"/>
                </a:lnTo>
                <a:lnTo>
                  <a:pt x="12700" y="1905"/>
                </a:lnTo>
                <a:lnTo>
                  <a:pt x="18414" y="0"/>
                </a:lnTo>
                <a:lnTo>
                  <a:pt x="26669" y="3810"/>
                </a:lnTo>
                <a:lnTo>
                  <a:pt x="33019" y="13970"/>
                </a:lnTo>
                <a:lnTo>
                  <a:pt x="36829" y="29210"/>
                </a:lnTo>
                <a:lnTo>
                  <a:pt x="37464" y="43815"/>
                </a:lnTo>
                <a:lnTo>
                  <a:pt x="36194" y="61595"/>
                </a:lnTo>
                <a:lnTo>
                  <a:pt x="31114" y="76200"/>
                </a:lnTo>
                <a:lnTo>
                  <a:pt x="24764" y="85090"/>
                </a:lnTo>
                <a:lnTo>
                  <a:pt x="18414" y="87630"/>
                </a:lnTo>
                <a:lnTo>
                  <a:pt x="10794" y="83820"/>
                </a:lnTo>
                <a:lnTo>
                  <a:pt x="4444" y="73025"/>
                </a:lnTo>
                <a:lnTo>
                  <a:pt x="634" y="57785"/>
                </a:lnTo>
                <a:lnTo>
                  <a:pt x="0" y="43815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739891" y="5875020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0" y="40004"/>
                </a:moveTo>
                <a:lnTo>
                  <a:pt x="635" y="50799"/>
                </a:lnTo>
                <a:lnTo>
                  <a:pt x="4445" y="66039"/>
                </a:lnTo>
                <a:lnTo>
                  <a:pt x="12064" y="76199"/>
                </a:lnTo>
                <a:lnTo>
                  <a:pt x="20955" y="80009"/>
                </a:lnTo>
                <a:lnTo>
                  <a:pt x="26670" y="78739"/>
                </a:lnTo>
                <a:lnTo>
                  <a:pt x="34925" y="71119"/>
                </a:lnTo>
                <a:lnTo>
                  <a:pt x="40005" y="57149"/>
                </a:lnTo>
                <a:lnTo>
                  <a:pt x="42545" y="40004"/>
                </a:lnTo>
                <a:lnTo>
                  <a:pt x="41910" y="29209"/>
                </a:lnTo>
                <a:lnTo>
                  <a:pt x="37464" y="13969"/>
                </a:lnTo>
                <a:lnTo>
                  <a:pt x="29845" y="3809"/>
                </a:lnTo>
                <a:lnTo>
                  <a:pt x="20955" y="0"/>
                </a:lnTo>
                <a:lnTo>
                  <a:pt x="15239" y="1269"/>
                </a:lnTo>
                <a:lnTo>
                  <a:pt x="6985" y="8889"/>
                </a:lnTo>
                <a:lnTo>
                  <a:pt x="1905" y="22859"/>
                </a:lnTo>
                <a:lnTo>
                  <a:pt x="0" y="40004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13550" y="5322571"/>
            <a:ext cx="40004" cy="92075"/>
          </a:xfrm>
          <a:custGeom>
            <a:avLst/>
            <a:gdLst/>
            <a:ahLst/>
            <a:cxnLst/>
            <a:rect l="l" t="t" r="r" b="b"/>
            <a:pathLst>
              <a:path w="40004" h="92075">
                <a:moveTo>
                  <a:pt x="0" y="45719"/>
                </a:moveTo>
                <a:lnTo>
                  <a:pt x="1270" y="63499"/>
                </a:lnTo>
                <a:lnTo>
                  <a:pt x="5714" y="78104"/>
                </a:lnTo>
                <a:lnTo>
                  <a:pt x="12064" y="88264"/>
                </a:lnTo>
                <a:lnTo>
                  <a:pt x="19685" y="92074"/>
                </a:lnTo>
                <a:lnTo>
                  <a:pt x="27304" y="88899"/>
                </a:lnTo>
                <a:lnTo>
                  <a:pt x="33654" y="78739"/>
                </a:lnTo>
                <a:lnTo>
                  <a:pt x="38100" y="64134"/>
                </a:lnTo>
                <a:lnTo>
                  <a:pt x="40004" y="45719"/>
                </a:lnTo>
                <a:lnTo>
                  <a:pt x="38735" y="28574"/>
                </a:lnTo>
                <a:lnTo>
                  <a:pt x="34289" y="13334"/>
                </a:lnTo>
                <a:lnTo>
                  <a:pt x="27939" y="3174"/>
                </a:lnTo>
                <a:lnTo>
                  <a:pt x="19685" y="0"/>
                </a:lnTo>
                <a:lnTo>
                  <a:pt x="12064" y="3174"/>
                </a:lnTo>
                <a:lnTo>
                  <a:pt x="5714" y="13334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13550" y="5322571"/>
            <a:ext cx="40004" cy="92075"/>
          </a:xfrm>
          <a:custGeom>
            <a:avLst/>
            <a:gdLst/>
            <a:ahLst/>
            <a:cxnLst/>
            <a:rect l="l" t="t" r="r" b="b"/>
            <a:pathLst>
              <a:path w="40004" h="92075">
                <a:moveTo>
                  <a:pt x="0" y="45719"/>
                </a:moveTo>
                <a:lnTo>
                  <a:pt x="1270" y="27939"/>
                </a:lnTo>
                <a:lnTo>
                  <a:pt x="5714" y="13334"/>
                </a:lnTo>
                <a:lnTo>
                  <a:pt x="12064" y="3174"/>
                </a:lnTo>
                <a:lnTo>
                  <a:pt x="19685" y="0"/>
                </a:lnTo>
                <a:lnTo>
                  <a:pt x="27939" y="3174"/>
                </a:lnTo>
                <a:lnTo>
                  <a:pt x="34289" y="13334"/>
                </a:lnTo>
                <a:lnTo>
                  <a:pt x="38735" y="28574"/>
                </a:lnTo>
                <a:lnTo>
                  <a:pt x="40004" y="45719"/>
                </a:lnTo>
                <a:lnTo>
                  <a:pt x="38100" y="64134"/>
                </a:lnTo>
                <a:lnTo>
                  <a:pt x="33654" y="78739"/>
                </a:lnTo>
                <a:lnTo>
                  <a:pt x="27304" y="88899"/>
                </a:lnTo>
                <a:lnTo>
                  <a:pt x="19685" y="92074"/>
                </a:lnTo>
                <a:lnTo>
                  <a:pt x="12064" y="88264"/>
                </a:lnTo>
                <a:lnTo>
                  <a:pt x="5714" y="78104"/>
                </a:lnTo>
                <a:lnTo>
                  <a:pt x="1270" y="63499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55360" y="5368925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700" y="0"/>
                </a:lnTo>
              </a:path>
            </a:pathLst>
          </a:custGeom>
          <a:ln w="93718">
            <a:solidFill>
              <a:srgbClr val="2A6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22041" y="5322065"/>
            <a:ext cx="890905" cy="93718"/>
          </a:xfrm>
          <a:custGeom>
            <a:avLst/>
            <a:gdLst/>
            <a:ahLst/>
            <a:cxnLst/>
            <a:rect l="l" t="t" r="r" b="b"/>
            <a:pathLst>
              <a:path w="890905" h="93718">
                <a:moveTo>
                  <a:pt x="0" y="93718"/>
                </a:moveTo>
                <a:lnTo>
                  <a:pt x="890905" y="93718"/>
                </a:lnTo>
                <a:lnTo>
                  <a:pt x="890905" y="0"/>
                </a:lnTo>
                <a:lnTo>
                  <a:pt x="0" y="0"/>
                </a:lnTo>
                <a:lnTo>
                  <a:pt x="0" y="93718"/>
                </a:lnTo>
                <a:close/>
              </a:path>
            </a:pathLst>
          </a:custGeom>
          <a:solidFill>
            <a:srgbClr val="2A6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622041" y="5322571"/>
            <a:ext cx="3208019" cy="92075"/>
          </a:xfrm>
          <a:custGeom>
            <a:avLst/>
            <a:gdLst/>
            <a:ahLst/>
            <a:cxnLst/>
            <a:rect l="l" t="t" r="r" b="b"/>
            <a:pathLst>
              <a:path w="3208019" h="92075">
                <a:moveTo>
                  <a:pt x="0" y="92074"/>
                </a:moveTo>
                <a:lnTo>
                  <a:pt x="3208019" y="92074"/>
                </a:lnTo>
                <a:lnTo>
                  <a:pt x="3208019" y="0"/>
                </a:lnTo>
                <a:lnTo>
                  <a:pt x="0" y="0"/>
                </a:lnTo>
                <a:lnTo>
                  <a:pt x="0" y="92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583940" y="53225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70" y="62864"/>
                </a:lnTo>
                <a:lnTo>
                  <a:pt x="5080" y="78104"/>
                </a:lnTo>
                <a:lnTo>
                  <a:pt x="11430" y="88264"/>
                </a:lnTo>
                <a:lnTo>
                  <a:pt x="18415" y="92074"/>
                </a:lnTo>
                <a:lnTo>
                  <a:pt x="25400" y="88899"/>
                </a:lnTo>
                <a:lnTo>
                  <a:pt x="31750" y="78739"/>
                </a:lnTo>
                <a:lnTo>
                  <a:pt x="36195" y="64134"/>
                </a:lnTo>
                <a:lnTo>
                  <a:pt x="37465" y="45719"/>
                </a:lnTo>
                <a:lnTo>
                  <a:pt x="36195" y="28574"/>
                </a:lnTo>
                <a:lnTo>
                  <a:pt x="32385" y="13334"/>
                </a:lnTo>
                <a:lnTo>
                  <a:pt x="26035" y="3174"/>
                </a:lnTo>
                <a:lnTo>
                  <a:pt x="18415" y="0"/>
                </a:lnTo>
                <a:lnTo>
                  <a:pt x="11430" y="3174"/>
                </a:lnTo>
                <a:lnTo>
                  <a:pt x="5715" y="12699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583940" y="53225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70" y="27939"/>
                </a:lnTo>
                <a:lnTo>
                  <a:pt x="5715" y="12699"/>
                </a:lnTo>
                <a:lnTo>
                  <a:pt x="11430" y="3174"/>
                </a:lnTo>
                <a:lnTo>
                  <a:pt x="18415" y="0"/>
                </a:lnTo>
                <a:lnTo>
                  <a:pt x="26035" y="3174"/>
                </a:lnTo>
                <a:lnTo>
                  <a:pt x="32385" y="13334"/>
                </a:lnTo>
                <a:lnTo>
                  <a:pt x="36195" y="28574"/>
                </a:lnTo>
                <a:lnTo>
                  <a:pt x="37465" y="45719"/>
                </a:lnTo>
                <a:lnTo>
                  <a:pt x="36195" y="64134"/>
                </a:lnTo>
                <a:lnTo>
                  <a:pt x="31750" y="78739"/>
                </a:lnTo>
                <a:lnTo>
                  <a:pt x="25400" y="88899"/>
                </a:lnTo>
                <a:lnTo>
                  <a:pt x="18415" y="92074"/>
                </a:lnTo>
                <a:lnTo>
                  <a:pt x="11430" y="88264"/>
                </a:lnTo>
                <a:lnTo>
                  <a:pt x="5080" y="78104"/>
                </a:lnTo>
                <a:lnTo>
                  <a:pt x="1270" y="62864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06566" y="5329555"/>
            <a:ext cx="40005" cy="78104"/>
          </a:xfrm>
          <a:custGeom>
            <a:avLst/>
            <a:gdLst/>
            <a:ahLst/>
            <a:cxnLst/>
            <a:rect l="l" t="t" r="r" b="b"/>
            <a:pathLst>
              <a:path w="40005" h="78104">
                <a:moveTo>
                  <a:pt x="0" y="38735"/>
                </a:moveTo>
                <a:lnTo>
                  <a:pt x="0" y="46990"/>
                </a:lnTo>
                <a:lnTo>
                  <a:pt x="3810" y="62865"/>
                </a:lnTo>
                <a:lnTo>
                  <a:pt x="10795" y="73660"/>
                </a:lnTo>
                <a:lnTo>
                  <a:pt x="19685" y="78105"/>
                </a:lnTo>
                <a:lnTo>
                  <a:pt x="24130" y="76835"/>
                </a:lnTo>
                <a:lnTo>
                  <a:pt x="32385" y="69850"/>
                </a:lnTo>
                <a:lnTo>
                  <a:pt x="38100" y="55880"/>
                </a:lnTo>
                <a:lnTo>
                  <a:pt x="40005" y="38735"/>
                </a:lnTo>
                <a:lnTo>
                  <a:pt x="39370" y="30480"/>
                </a:lnTo>
                <a:lnTo>
                  <a:pt x="35560" y="14605"/>
                </a:lnTo>
                <a:lnTo>
                  <a:pt x="28575" y="3810"/>
                </a:lnTo>
                <a:lnTo>
                  <a:pt x="19685" y="0"/>
                </a:lnTo>
                <a:lnTo>
                  <a:pt x="15239" y="635"/>
                </a:lnTo>
                <a:lnTo>
                  <a:pt x="7620" y="8255"/>
                </a:lnTo>
                <a:lnTo>
                  <a:pt x="1905" y="21590"/>
                </a:lnTo>
                <a:lnTo>
                  <a:pt x="0" y="38735"/>
                </a:lnTo>
                <a:close/>
              </a:path>
            </a:pathLst>
          </a:custGeom>
          <a:solidFill>
            <a:srgbClr val="2A6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706870" y="4993006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62865"/>
                </a:lnTo>
                <a:lnTo>
                  <a:pt x="5079" y="78105"/>
                </a:lnTo>
                <a:lnTo>
                  <a:pt x="10794" y="88265"/>
                </a:lnTo>
                <a:lnTo>
                  <a:pt x="18414" y="92075"/>
                </a:lnTo>
                <a:lnTo>
                  <a:pt x="25400" y="88900"/>
                </a:lnTo>
                <a:lnTo>
                  <a:pt x="31750" y="78740"/>
                </a:lnTo>
                <a:lnTo>
                  <a:pt x="36194" y="64135"/>
                </a:lnTo>
                <a:lnTo>
                  <a:pt x="37464" y="45720"/>
                </a:lnTo>
                <a:lnTo>
                  <a:pt x="36194" y="28575"/>
                </a:lnTo>
                <a:lnTo>
                  <a:pt x="32384" y="13970"/>
                </a:lnTo>
                <a:lnTo>
                  <a:pt x="26034" y="3175"/>
                </a:lnTo>
                <a:lnTo>
                  <a:pt x="18414" y="0"/>
                </a:lnTo>
                <a:lnTo>
                  <a:pt x="11429" y="3175"/>
                </a:lnTo>
                <a:lnTo>
                  <a:pt x="5079" y="12700"/>
                </a:lnTo>
                <a:lnTo>
                  <a:pt x="1269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706870" y="4993006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27940"/>
                </a:lnTo>
                <a:lnTo>
                  <a:pt x="5079" y="12700"/>
                </a:lnTo>
                <a:lnTo>
                  <a:pt x="11429" y="3175"/>
                </a:lnTo>
                <a:lnTo>
                  <a:pt x="18414" y="0"/>
                </a:lnTo>
                <a:lnTo>
                  <a:pt x="26034" y="3175"/>
                </a:lnTo>
                <a:lnTo>
                  <a:pt x="32384" y="13970"/>
                </a:lnTo>
                <a:lnTo>
                  <a:pt x="36194" y="28575"/>
                </a:lnTo>
                <a:lnTo>
                  <a:pt x="37464" y="45720"/>
                </a:lnTo>
                <a:lnTo>
                  <a:pt x="36194" y="64135"/>
                </a:lnTo>
                <a:lnTo>
                  <a:pt x="31750" y="78740"/>
                </a:lnTo>
                <a:lnTo>
                  <a:pt x="25400" y="88900"/>
                </a:lnTo>
                <a:lnTo>
                  <a:pt x="18414" y="92075"/>
                </a:lnTo>
                <a:lnTo>
                  <a:pt x="10794" y="88265"/>
                </a:lnTo>
                <a:lnTo>
                  <a:pt x="5079" y="78105"/>
                </a:lnTo>
                <a:lnTo>
                  <a:pt x="1269" y="62865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510914" y="5039360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30">
                <a:moveTo>
                  <a:pt x="0" y="0"/>
                </a:moveTo>
                <a:lnTo>
                  <a:pt x="1002030" y="0"/>
                </a:lnTo>
              </a:path>
            </a:pathLst>
          </a:custGeom>
          <a:ln w="93718">
            <a:solidFill>
              <a:srgbClr val="0041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510915" y="4993006"/>
            <a:ext cx="3212465" cy="92075"/>
          </a:xfrm>
          <a:custGeom>
            <a:avLst/>
            <a:gdLst/>
            <a:ahLst/>
            <a:cxnLst/>
            <a:rect l="l" t="t" r="r" b="b"/>
            <a:pathLst>
              <a:path w="3212465" h="92075">
                <a:moveTo>
                  <a:pt x="0" y="92075"/>
                </a:moveTo>
                <a:lnTo>
                  <a:pt x="3212465" y="92075"/>
                </a:lnTo>
                <a:lnTo>
                  <a:pt x="321246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79801" y="4993006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69" y="63500"/>
                </a:lnTo>
                <a:lnTo>
                  <a:pt x="5714" y="78105"/>
                </a:lnTo>
                <a:lnTo>
                  <a:pt x="12064" y="88265"/>
                </a:lnTo>
                <a:lnTo>
                  <a:pt x="19685" y="92075"/>
                </a:lnTo>
                <a:lnTo>
                  <a:pt x="27305" y="88900"/>
                </a:lnTo>
                <a:lnTo>
                  <a:pt x="33655" y="78740"/>
                </a:lnTo>
                <a:lnTo>
                  <a:pt x="38100" y="64135"/>
                </a:lnTo>
                <a:lnTo>
                  <a:pt x="40005" y="45720"/>
                </a:lnTo>
                <a:lnTo>
                  <a:pt x="38735" y="28575"/>
                </a:lnTo>
                <a:lnTo>
                  <a:pt x="34289" y="13335"/>
                </a:lnTo>
                <a:lnTo>
                  <a:pt x="27939" y="3175"/>
                </a:lnTo>
                <a:lnTo>
                  <a:pt x="19685" y="0"/>
                </a:lnTo>
                <a:lnTo>
                  <a:pt x="12064" y="3175"/>
                </a:lnTo>
                <a:lnTo>
                  <a:pt x="5714" y="13335"/>
                </a:lnTo>
                <a:lnTo>
                  <a:pt x="1269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479801" y="4993006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69" y="27940"/>
                </a:lnTo>
                <a:lnTo>
                  <a:pt x="5714" y="13335"/>
                </a:lnTo>
                <a:lnTo>
                  <a:pt x="12064" y="3175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335"/>
                </a:lnTo>
                <a:lnTo>
                  <a:pt x="38735" y="28575"/>
                </a:lnTo>
                <a:lnTo>
                  <a:pt x="40005" y="45720"/>
                </a:lnTo>
                <a:lnTo>
                  <a:pt x="38100" y="64135"/>
                </a:lnTo>
                <a:lnTo>
                  <a:pt x="33655" y="78740"/>
                </a:lnTo>
                <a:lnTo>
                  <a:pt x="27305" y="88900"/>
                </a:lnTo>
                <a:lnTo>
                  <a:pt x="19685" y="92075"/>
                </a:lnTo>
                <a:lnTo>
                  <a:pt x="12064" y="88265"/>
                </a:lnTo>
                <a:lnTo>
                  <a:pt x="5714" y="78105"/>
                </a:lnTo>
                <a:lnTo>
                  <a:pt x="1269" y="6350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713855" y="5009516"/>
            <a:ext cx="19050" cy="59055"/>
          </a:xfrm>
          <a:custGeom>
            <a:avLst/>
            <a:gdLst/>
            <a:ahLst/>
            <a:cxnLst/>
            <a:rect l="l" t="t" r="r" b="b"/>
            <a:pathLst>
              <a:path w="19050" h="59055">
                <a:moveTo>
                  <a:pt x="0" y="29210"/>
                </a:moveTo>
                <a:lnTo>
                  <a:pt x="0" y="38100"/>
                </a:lnTo>
                <a:lnTo>
                  <a:pt x="3810" y="53340"/>
                </a:lnTo>
                <a:lnTo>
                  <a:pt x="9525" y="59055"/>
                </a:lnTo>
                <a:lnTo>
                  <a:pt x="12065" y="57785"/>
                </a:lnTo>
                <a:lnTo>
                  <a:pt x="16510" y="46990"/>
                </a:lnTo>
                <a:lnTo>
                  <a:pt x="19050" y="29210"/>
                </a:lnTo>
                <a:lnTo>
                  <a:pt x="18415" y="20955"/>
                </a:lnTo>
                <a:lnTo>
                  <a:pt x="14605" y="5715"/>
                </a:lnTo>
                <a:lnTo>
                  <a:pt x="9525" y="0"/>
                </a:lnTo>
                <a:lnTo>
                  <a:pt x="6350" y="1270"/>
                </a:lnTo>
                <a:lnTo>
                  <a:pt x="1905" y="11430"/>
                </a:lnTo>
                <a:lnTo>
                  <a:pt x="0" y="2921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713855" y="5009516"/>
            <a:ext cx="19050" cy="59055"/>
          </a:xfrm>
          <a:custGeom>
            <a:avLst/>
            <a:gdLst/>
            <a:ahLst/>
            <a:cxnLst/>
            <a:rect l="l" t="t" r="r" b="b"/>
            <a:pathLst>
              <a:path w="19050" h="59055">
                <a:moveTo>
                  <a:pt x="0" y="29210"/>
                </a:moveTo>
                <a:lnTo>
                  <a:pt x="1905" y="11430"/>
                </a:lnTo>
                <a:lnTo>
                  <a:pt x="6350" y="1270"/>
                </a:lnTo>
                <a:lnTo>
                  <a:pt x="9525" y="0"/>
                </a:lnTo>
                <a:lnTo>
                  <a:pt x="14605" y="5715"/>
                </a:lnTo>
                <a:lnTo>
                  <a:pt x="18415" y="20955"/>
                </a:lnTo>
                <a:lnTo>
                  <a:pt x="19050" y="29210"/>
                </a:lnTo>
                <a:lnTo>
                  <a:pt x="16510" y="46990"/>
                </a:lnTo>
                <a:lnTo>
                  <a:pt x="12065" y="57785"/>
                </a:lnTo>
                <a:lnTo>
                  <a:pt x="9525" y="59055"/>
                </a:lnTo>
                <a:lnTo>
                  <a:pt x="3810" y="53340"/>
                </a:lnTo>
                <a:lnTo>
                  <a:pt x="0" y="38100"/>
                </a:lnTo>
                <a:lnTo>
                  <a:pt x="0" y="292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725920" y="5061585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0" y="44450"/>
                </a:moveTo>
                <a:lnTo>
                  <a:pt x="634" y="60325"/>
                </a:lnTo>
                <a:lnTo>
                  <a:pt x="5079" y="75564"/>
                </a:lnTo>
                <a:lnTo>
                  <a:pt x="10794" y="85725"/>
                </a:lnTo>
                <a:lnTo>
                  <a:pt x="18414" y="89534"/>
                </a:lnTo>
                <a:lnTo>
                  <a:pt x="25400" y="86994"/>
                </a:lnTo>
                <a:lnTo>
                  <a:pt x="31750" y="77469"/>
                </a:lnTo>
                <a:lnTo>
                  <a:pt x="36194" y="62864"/>
                </a:lnTo>
                <a:lnTo>
                  <a:pt x="37464" y="44450"/>
                </a:lnTo>
                <a:lnTo>
                  <a:pt x="36194" y="29209"/>
                </a:lnTo>
                <a:lnTo>
                  <a:pt x="32384" y="13969"/>
                </a:lnTo>
                <a:lnTo>
                  <a:pt x="26034" y="3809"/>
                </a:lnTo>
                <a:lnTo>
                  <a:pt x="18414" y="0"/>
                </a:lnTo>
                <a:lnTo>
                  <a:pt x="12064" y="2539"/>
                </a:lnTo>
                <a:lnTo>
                  <a:pt x="5714" y="12064"/>
                </a:lnTo>
                <a:lnTo>
                  <a:pt x="1269" y="26669"/>
                </a:lnTo>
                <a:lnTo>
                  <a:pt x="0" y="4445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725920" y="5061585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0" y="44450"/>
                </a:moveTo>
                <a:lnTo>
                  <a:pt x="1269" y="26669"/>
                </a:lnTo>
                <a:lnTo>
                  <a:pt x="5714" y="12064"/>
                </a:lnTo>
                <a:lnTo>
                  <a:pt x="12064" y="2539"/>
                </a:lnTo>
                <a:lnTo>
                  <a:pt x="18414" y="0"/>
                </a:lnTo>
                <a:lnTo>
                  <a:pt x="26034" y="3809"/>
                </a:lnTo>
                <a:lnTo>
                  <a:pt x="32384" y="13969"/>
                </a:lnTo>
                <a:lnTo>
                  <a:pt x="36194" y="29209"/>
                </a:lnTo>
                <a:lnTo>
                  <a:pt x="37464" y="44450"/>
                </a:lnTo>
                <a:lnTo>
                  <a:pt x="36194" y="62864"/>
                </a:lnTo>
                <a:lnTo>
                  <a:pt x="31750" y="77469"/>
                </a:lnTo>
                <a:lnTo>
                  <a:pt x="25400" y="86994"/>
                </a:lnTo>
                <a:lnTo>
                  <a:pt x="18414" y="89534"/>
                </a:lnTo>
                <a:lnTo>
                  <a:pt x="10794" y="85725"/>
                </a:lnTo>
                <a:lnTo>
                  <a:pt x="5079" y="75564"/>
                </a:lnTo>
                <a:lnTo>
                  <a:pt x="634" y="60325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529330" y="5106670"/>
            <a:ext cx="982980" cy="0"/>
          </a:xfrm>
          <a:custGeom>
            <a:avLst/>
            <a:gdLst/>
            <a:ahLst/>
            <a:cxnLst/>
            <a:rect l="l" t="t" r="r" b="b"/>
            <a:pathLst>
              <a:path w="982980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91348">
            <a:solidFill>
              <a:srgbClr val="00D3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529331" y="5061585"/>
            <a:ext cx="3212465" cy="89535"/>
          </a:xfrm>
          <a:custGeom>
            <a:avLst/>
            <a:gdLst/>
            <a:ahLst/>
            <a:cxnLst/>
            <a:rect l="l" t="t" r="r" b="b"/>
            <a:pathLst>
              <a:path w="3212465" h="89535">
                <a:moveTo>
                  <a:pt x="0" y="89535"/>
                </a:moveTo>
                <a:lnTo>
                  <a:pt x="3212465" y="89535"/>
                </a:lnTo>
                <a:lnTo>
                  <a:pt x="3212465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98851" y="5061585"/>
            <a:ext cx="40005" cy="89534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69" y="60959"/>
                </a:lnTo>
                <a:lnTo>
                  <a:pt x="5080" y="75564"/>
                </a:lnTo>
                <a:lnTo>
                  <a:pt x="12064" y="85725"/>
                </a:lnTo>
                <a:lnTo>
                  <a:pt x="19685" y="89534"/>
                </a:lnTo>
                <a:lnTo>
                  <a:pt x="27305" y="86994"/>
                </a:lnTo>
                <a:lnTo>
                  <a:pt x="33655" y="77469"/>
                </a:lnTo>
                <a:lnTo>
                  <a:pt x="38100" y="62864"/>
                </a:lnTo>
                <a:lnTo>
                  <a:pt x="40005" y="44450"/>
                </a:lnTo>
                <a:lnTo>
                  <a:pt x="38735" y="28575"/>
                </a:lnTo>
                <a:lnTo>
                  <a:pt x="34289" y="13334"/>
                </a:lnTo>
                <a:lnTo>
                  <a:pt x="27939" y="3175"/>
                </a:lnTo>
                <a:lnTo>
                  <a:pt x="19685" y="0"/>
                </a:lnTo>
                <a:lnTo>
                  <a:pt x="12700" y="2539"/>
                </a:lnTo>
                <a:lnTo>
                  <a:pt x="5714" y="12064"/>
                </a:lnTo>
                <a:lnTo>
                  <a:pt x="1269" y="26669"/>
                </a:lnTo>
                <a:lnTo>
                  <a:pt x="0" y="4445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498851" y="5061585"/>
            <a:ext cx="40005" cy="89534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69" y="26669"/>
                </a:lnTo>
                <a:lnTo>
                  <a:pt x="5714" y="12064"/>
                </a:lnTo>
                <a:lnTo>
                  <a:pt x="12700" y="2539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334"/>
                </a:lnTo>
                <a:lnTo>
                  <a:pt x="38735" y="28575"/>
                </a:lnTo>
                <a:lnTo>
                  <a:pt x="40005" y="44450"/>
                </a:lnTo>
                <a:lnTo>
                  <a:pt x="38100" y="62864"/>
                </a:lnTo>
                <a:lnTo>
                  <a:pt x="33655" y="77469"/>
                </a:lnTo>
                <a:lnTo>
                  <a:pt x="27305" y="86994"/>
                </a:lnTo>
                <a:lnTo>
                  <a:pt x="19685" y="89534"/>
                </a:lnTo>
                <a:lnTo>
                  <a:pt x="12064" y="85725"/>
                </a:lnTo>
                <a:lnTo>
                  <a:pt x="5080" y="75564"/>
                </a:lnTo>
                <a:lnTo>
                  <a:pt x="1269" y="60959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732906" y="5076190"/>
            <a:ext cx="18415" cy="63500"/>
          </a:xfrm>
          <a:custGeom>
            <a:avLst/>
            <a:gdLst/>
            <a:ahLst/>
            <a:cxnLst/>
            <a:rect l="l" t="t" r="r" b="b"/>
            <a:pathLst>
              <a:path w="18415" h="63500">
                <a:moveTo>
                  <a:pt x="0" y="31750"/>
                </a:moveTo>
                <a:lnTo>
                  <a:pt x="635" y="43815"/>
                </a:lnTo>
                <a:lnTo>
                  <a:pt x="3810" y="57785"/>
                </a:lnTo>
                <a:lnTo>
                  <a:pt x="8890" y="63500"/>
                </a:lnTo>
                <a:lnTo>
                  <a:pt x="12700" y="61595"/>
                </a:lnTo>
                <a:lnTo>
                  <a:pt x="17145" y="49530"/>
                </a:lnTo>
                <a:lnTo>
                  <a:pt x="18415" y="31750"/>
                </a:lnTo>
                <a:lnTo>
                  <a:pt x="17780" y="19685"/>
                </a:lnTo>
                <a:lnTo>
                  <a:pt x="14605" y="5080"/>
                </a:lnTo>
                <a:lnTo>
                  <a:pt x="8890" y="0"/>
                </a:lnTo>
                <a:lnTo>
                  <a:pt x="5715" y="1905"/>
                </a:lnTo>
                <a:lnTo>
                  <a:pt x="1270" y="13335"/>
                </a:lnTo>
                <a:lnTo>
                  <a:pt x="0" y="3175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732906" y="5076190"/>
            <a:ext cx="18415" cy="63500"/>
          </a:xfrm>
          <a:custGeom>
            <a:avLst/>
            <a:gdLst/>
            <a:ahLst/>
            <a:cxnLst/>
            <a:rect l="l" t="t" r="r" b="b"/>
            <a:pathLst>
              <a:path w="18415" h="63500">
                <a:moveTo>
                  <a:pt x="0" y="31750"/>
                </a:moveTo>
                <a:lnTo>
                  <a:pt x="1270" y="13335"/>
                </a:lnTo>
                <a:lnTo>
                  <a:pt x="5715" y="1905"/>
                </a:lnTo>
                <a:lnTo>
                  <a:pt x="8890" y="0"/>
                </a:lnTo>
                <a:lnTo>
                  <a:pt x="14605" y="5080"/>
                </a:lnTo>
                <a:lnTo>
                  <a:pt x="17780" y="19685"/>
                </a:lnTo>
                <a:lnTo>
                  <a:pt x="18415" y="31750"/>
                </a:lnTo>
                <a:lnTo>
                  <a:pt x="17145" y="49530"/>
                </a:lnTo>
                <a:lnTo>
                  <a:pt x="12700" y="61595"/>
                </a:lnTo>
                <a:lnTo>
                  <a:pt x="8890" y="63500"/>
                </a:lnTo>
                <a:lnTo>
                  <a:pt x="3810" y="57785"/>
                </a:lnTo>
                <a:lnTo>
                  <a:pt x="635" y="4381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771006" y="5104766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5" y="85725"/>
                </a:lnTo>
                <a:lnTo>
                  <a:pt x="18415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5" y="62865"/>
                </a:lnTo>
                <a:lnTo>
                  <a:pt x="37465" y="44450"/>
                </a:lnTo>
                <a:lnTo>
                  <a:pt x="36195" y="29210"/>
                </a:lnTo>
                <a:lnTo>
                  <a:pt x="32385" y="13970"/>
                </a:lnTo>
                <a:lnTo>
                  <a:pt x="26035" y="3175"/>
                </a:lnTo>
                <a:lnTo>
                  <a:pt x="18415" y="0"/>
                </a:lnTo>
                <a:lnTo>
                  <a:pt x="12065" y="2540"/>
                </a:lnTo>
                <a:lnTo>
                  <a:pt x="5715" y="12065"/>
                </a:lnTo>
                <a:lnTo>
                  <a:pt x="1270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771006" y="5104766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1270" y="26670"/>
                </a:lnTo>
                <a:lnTo>
                  <a:pt x="5715" y="12065"/>
                </a:lnTo>
                <a:lnTo>
                  <a:pt x="12065" y="2540"/>
                </a:lnTo>
                <a:lnTo>
                  <a:pt x="18415" y="0"/>
                </a:lnTo>
                <a:lnTo>
                  <a:pt x="26035" y="3175"/>
                </a:lnTo>
                <a:lnTo>
                  <a:pt x="32385" y="13970"/>
                </a:lnTo>
                <a:lnTo>
                  <a:pt x="36195" y="29210"/>
                </a:lnTo>
                <a:lnTo>
                  <a:pt x="37465" y="44450"/>
                </a:lnTo>
                <a:lnTo>
                  <a:pt x="36195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5" y="89535"/>
                </a:lnTo>
                <a:lnTo>
                  <a:pt x="10795" y="85725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055361" y="5182464"/>
            <a:ext cx="731519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9134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574415" y="5149850"/>
            <a:ext cx="937895" cy="0"/>
          </a:xfrm>
          <a:custGeom>
            <a:avLst/>
            <a:gdLst/>
            <a:ahLst/>
            <a:cxnLst/>
            <a:rect l="l" t="t" r="r" b="b"/>
            <a:pathLst>
              <a:path w="937895">
                <a:moveTo>
                  <a:pt x="0" y="0"/>
                </a:moveTo>
                <a:lnTo>
                  <a:pt x="937895" y="0"/>
                </a:lnTo>
              </a:path>
            </a:pathLst>
          </a:custGeom>
          <a:ln w="9134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574415" y="5104766"/>
            <a:ext cx="3212465" cy="89535"/>
          </a:xfrm>
          <a:custGeom>
            <a:avLst/>
            <a:gdLst/>
            <a:ahLst/>
            <a:cxnLst/>
            <a:rect l="l" t="t" r="r" b="b"/>
            <a:pathLst>
              <a:path w="3212465" h="89535">
                <a:moveTo>
                  <a:pt x="0" y="89535"/>
                </a:moveTo>
                <a:lnTo>
                  <a:pt x="3212465" y="89535"/>
                </a:lnTo>
                <a:lnTo>
                  <a:pt x="3212465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536951" y="5104766"/>
            <a:ext cx="40005" cy="89535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69" y="60960"/>
                </a:lnTo>
                <a:lnTo>
                  <a:pt x="5080" y="75565"/>
                </a:lnTo>
                <a:lnTo>
                  <a:pt x="12064" y="85725"/>
                </a:lnTo>
                <a:lnTo>
                  <a:pt x="19685" y="89535"/>
                </a:lnTo>
                <a:lnTo>
                  <a:pt x="27305" y="86995"/>
                </a:lnTo>
                <a:lnTo>
                  <a:pt x="33655" y="77470"/>
                </a:lnTo>
                <a:lnTo>
                  <a:pt x="38100" y="62865"/>
                </a:lnTo>
                <a:lnTo>
                  <a:pt x="40005" y="44450"/>
                </a:lnTo>
                <a:lnTo>
                  <a:pt x="38735" y="28575"/>
                </a:lnTo>
                <a:lnTo>
                  <a:pt x="34289" y="13335"/>
                </a:lnTo>
                <a:lnTo>
                  <a:pt x="27939" y="3175"/>
                </a:lnTo>
                <a:lnTo>
                  <a:pt x="19685" y="0"/>
                </a:lnTo>
                <a:lnTo>
                  <a:pt x="12700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536951" y="5104766"/>
            <a:ext cx="40005" cy="89535"/>
          </a:xfrm>
          <a:custGeom>
            <a:avLst/>
            <a:gdLst/>
            <a:ahLst/>
            <a:cxnLst/>
            <a:rect l="l" t="t" r="r" b="b"/>
            <a:pathLst>
              <a:path w="40005" h="89535">
                <a:moveTo>
                  <a:pt x="0" y="44450"/>
                </a:moveTo>
                <a:lnTo>
                  <a:pt x="1269" y="26670"/>
                </a:lnTo>
                <a:lnTo>
                  <a:pt x="5714" y="12065"/>
                </a:lnTo>
                <a:lnTo>
                  <a:pt x="12700" y="2540"/>
                </a:lnTo>
                <a:lnTo>
                  <a:pt x="19685" y="0"/>
                </a:lnTo>
                <a:lnTo>
                  <a:pt x="27939" y="3175"/>
                </a:lnTo>
                <a:lnTo>
                  <a:pt x="34289" y="13335"/>
                </a:lnTo>
                <a:lnTo>
                  <a:pt x="38735" y="28575"/>
                </a:lnTo>
                <a:lnTo>
                  <a:pt x="40005" y="44450"/>
                </a:lnTo>
                <a:lnTo>
                  <a:pt x="38100" y="62865"/>
                </a:lnTo>
                <a:lnTo>
                  <a:pt x="33655" y="77470"/>
                </a:lnTo>
                <a:lnTo>
                  <a:pt x="27305" y="86995"/>
                </a:lnTo>
                <a:lnTo>
                  <a:pt x="19685" y="89535"/>
                </a:lnTo>
                <a:lnTo>
                  <a:pt x="12064" y="85725"/>
                </a:lnTo>
                <a:lnTo>
                  <a:pt x="5080" y="75565"/>
                </a:lnTo>
                <a:lnTo>
                  <a:pt x="1269" y="60960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768466" y="5109210"/>
            <a:ext cx="40005" cy="80644"/>
          </a:xfrm>
          <a:custGeom>
            <a:avLst/>
            <a:gdLst/>
            <a:ahLst/>
            <a:cxnLst/>
            <a:rect l="l" t="t" r="r" b="b"/>
            <a:pathLst>
              <a:path w="40005" h="80644">
                <a:moveTo>
                  <a:pt x="0" y="40004"/>
                </a:moveTo>
                <a:lnTo>
                  <a:pt x="0" y="50164"/>
                </a:lnTo>
                <a:lnTo>
                  <a:pt x="4445" y="65404"/>
                </a:lnTo>
                <a:lnTo>
                  <a:pt x="10795" y="76200"/>
                </a:lnTo>
                <a:lnTo>
                  <a:pt x="19685" y="80644"/>
                </a:lnTo>
                <a:lnTo>
                  <a:pt x="24764" y="79375"/>
                </a:lnTo>
                <a:lnTo>
                  <a:pt x="32385" y="71119"/>
                </a:lnTo>
                <a:lnTo>
                  <a:pt x="38100" y="57784"/>
                </a:lnTo>
                <a:lnTo>
                  <a:pt x="40005" y="40004"/>
                </a:lnTo>
                <a:lnTo>
                  <a:pt x="39370" y="29844"/>
                </a:lnTo>
                <a:lnTo>
                  <a:pt x="35560" y="14604"/>
                </a:lnTo>
                <a:lnTo>
                  <a:pt x="28575" y="3809"/>
                </a:lnTo>
                <a:lnTo>
                  <a:pt x="19685" y="0"/>
                </a:lnTo>
                <a:lnTo>
                  <a:pt x="14605" y="634"/>
                </a:lnTo>
                <a:lnTo>
                  <a:pt x="6985" y="8889"/>
                </a:lnTo>
                <a:lnTo>
                  <a:pt x="1905" y="22225"/>
                </a:lnTo>
                <a:lnTo>
                  <a:pt x="0" y="40004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790056" y="51828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70" y="62864"/>
                </a:lnTo>
                <a:lnTo>
                  <a:pt x="5080" y="78104"/>
                </a:lnTo>
                <a:lnTo>
                  <a:pt x="11430" y="88264"/>
                </a:lnTo>
                <a:lnTo>
                  <a:pt x="19050" y="92074"/>
                </a:lnTo>
                <a:lnTo>
                  <a:pt x="26035" y="88899"/>
                </a:lnTo>
                <a:lnTo>
                  <a:pt x="31750" y="78739"/>
                </a:lnTo>
                <a:lnTo>
                  <a:pt x="36195" y="64134"/>
                </a:lnTo>
                <a:lnTo>
                  <a:pt x="37465" y="45719"/>
                </a:lnTo>
                <a:lnTo>
                  <a:pt x="36195" y="28574"/>
                </a:lnTo>
                <a:lnTo>
                  <a:pt x="32385" y="13969"/>
                </a:lnTo>
                <a:lnTo>
                  <a:pt x="26035" y="3174"/>
                </a:lnTo>
                <a:lnTo>
                  <a:pt x="19050" y="0"/>
                </a:lnTo>
                <a:lnTo>
                  <a:pt x="11430" y="3174"/>
                </a:lnTo>
                <a:lnTo>
                  <a:pt x="5715" y="12699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790056" y="51828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70" y="27939"/>
                </a:lnTo>
                <a:lnTo>
                  <a:pt x="5715" y="12699"/>
                </a:lnTo>
                <a:lnTo>
                  <a:pt x="11430" y="3174"/>
                </a:lnTo>
                <a:lnTo>
                  <a:pt x="19050" y="0"/>
                </a:lnTo>
                <a:lnTo>
                  <a:pt x="26035" y="3174"/>
                </a:lnTo>
                <a:lnTo>
                  <a:pt x="32385" y="13969"/>
                </a:lnTo>
                <a:lnTo>
                  <a:pt x="36195" y="28574"/>
                </a:lnTo>
                <a:lnTo>
                  <a:pt x="37465" y="45719"/>
                </a:lnTo>
                <a:lnTo>
                  <a:pt x="36195" y="64134"/>
                </a:lnTo>
                <a:lnTo>
                  <a:pt x="31750" y="78739"/>
                </a:lnTo>
                <a:lnTo>
                  <a:pt x="26035" y="88899"/>
                </a:lnTo>
                <a:lnTo>
                  <a:pt x="19050" y="92074"/>
                </a:lnTo>
                <a:lnTo>
                  <a:pt x="11430" y="88264"/>
                </a:lnTo>
                <a:lnTo>
                  <a:pt x="5080" y="78104"/>
                </a:lnTo>
                <a:lnTo>
                  <a:pt x="1270" y="62864"/>
                </a:lnTo>
                <a:lnTo>
                  <a:pt x="0" y="4571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55361" y="5213120"/>
            <a:ext cx="750569" cy="0"/>
          </a:xfrm>
          <a:custGeom>
            <a:avLst/>
            <a:gdLst/>
            <a:ahLst/>
            <a:cxnLst/>
            <a:rect l="l" t="t" r="r" b="b"/>
            <a:pathLst>
              <a:path w="750569">
                <a:moveTo>
                  <a:pt x="0" y="0"/>
                </a:moveTo>
                <a:lnTo>
                  <a:pt x="750569" y="0"/>
                </a:lnTo>
              </a:path>
            </a:pathLst>
          </a:custGeom>
          <a:ln w="9371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596006" y="5229225"/>
            <a:ext cx="916939" cy="0"/>
          </a:xfrm>
          <a:custGeom>
            <a:avLst/>
            <a:gdLst/>
            <a:ahLst/>
            <a:cxnLst/>
            <a:rect l="l" t="t" r="r" b="b"/>
            <a:pathLst>
              <a:path w="916939">
                <a:moveTo>
                  <a:pt x="0" y="0"/>
                </a:moveTo>
                <a:lnTo>
                  <a:pt x="916939" y="0"/>
                </a:lnTo>
              </a:path>
            </a:pathLst>
          </a:custGeom>
          <a:ln w="9371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596005" y="5182871"/>
            <a:ext cx="3210560" cy="92075"/>
          </a:xfrm>
          <a:custGeom>
            <a:avLst/>
            <a:gdLst/>
            <a:ahLst/>
            <a:cxnLst/>
            <a:rect l="l" t="t" r="r" b="b"/>
            <a:pathLst>
              <a:path w="3210560" h="92075">
                <a:moveTo>
                  <a:pt x="0" y="92074"/>
                </a:moveTo>
                <a:lnTo>
                  <a:pt x="3210560" y="92074"/>
                </a:lnTo>
                <a:lnTo>
                  <a:pt x="3210560" y="0"/>
                </a:lnTo>
                <a:lnTo>
                  <a:pt x="0" y="0"/>
                </a:lnTo>
                <a:lnTo>
                  <a:pt x="0" y="92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564890" y="51828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70" y="62864"/>
                </a:lnTo>
                <a:lnTo>
                  <a:pt x="5080" y="78104"/>
                </a:lnTo>
                <a:lnTo>
                  <a:pt x="11430" y="88264"/>
                </a:lnTo>
                <a:lnTo>
                  <a:pt x="18415" y="92074"/>
                </a:lnTo>
                <a:lnTo>
                  <a:pt x="25400" y="88899"/>
                </a:lnTo>
                <a:lnTo>
                  <a:pt x="31750" y="78739"/>
                </a:lnTo>
                <a:lnTo>
                  <a:pt x="36195" y="64134"/>
                </a:lnTo>
                <a:lnTo>
                  <a:pt x="37465" y="45719"/>
                </a:lnTo>
                <a:lnTo>
                  <a:pt x="36195" y="28574"/>
                </a:lnTo>
                <a:lnTo>
                  <a:pt x="32385" y="13969"/>
                </a:lnTo>
                <a:lnTo>
                  <a:pt x="26035" y="3174"/>
                </a:lnTo>
                <a:lnTo>
                  <a:pt x="18415" y="0"/>
                </a:lnTo>
                <a:lnTo>
                  <a:pt x="11430" y="3174"/>
                </a:lnTo>
                <a:lnTo>
                  <a:pt x="5715" y="12699"/>
                </a:lnTo>
                <a:lnTo>
                  <a:pt x="1270" y="27939"/>
                </a:lnTo>
                <a:lnTo>
                  <a:pt x="0" y="45719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564890" y="5182871"/>
            <a:ext cx="37465" cy="92075"/>
          </a:xfrm>
          <a:custGeom>
            <a:avLst/>
            <a:gdLst/>
            <a:ahLst/>
            <a:cxnLst/>
            <a:rect l="l" t="t" r="r" b="b"/>
            <a:pathLst>
              <a:path w="37465" h="92075">
                <a:moveTo>
                  <a:pt x="0" y="45719"/>
                </a:moveTo>
                <a:lnTo>
                  <a:pt x="1270" y="27939"/>
                </a:lnTo>
                <a:lnTo>
                  <a:pt x="5715" y="12699"/>
                </a:lnTo>
                <a:lnTo>
                  <a:pt x="11430" y="3174"/>
                </a:lnTo>
                <a:lnTo>
                  <a:pt x="18415" y="0"/>
                </a:lnTo>
                <a:lnTo>
                  <a:pt x="26035" y="3174"/>
                </a:lnTo>
                <a:lnTo>
                  <a:pt x="32385" y="13969"/>
                </a:lnTo>
                <a:lnTo>
                  <a:pt x="36195" y="28574"/>
                </a:lnTo>
                <a:lnTo>
                  <a:pt x="37465" y="45719"/>
                </a:lnTo>
                <a:lnTo>
                  <a:pt x="36195" y="64134"/>
                </a:lnTo>
                <a:lnTo>
                  <a:pt x="31750" y="78739"/>
                </a:lnTo>
                <a:lnTo>
                  <a:pt x="25400" y="88899"/>
                </a:lnTo>
                <a:lnTo>
                  <a:pt x="18415" y="92074"/>
                </a:lnTo>
                <a:lnTo>
                  <a:pt x="11430" y="88264"/>
                </a:lnTo>
                <a:lnTo>
                  <a:pt x="5080" y="78104"/>
                </a:lnTo>
                <a:lnTo>
                  <a:pt x="1270" y="62864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787516" y="5189855"/>
            <a:ext cx="40005" cy="78104"/>
          </a:xfrm>
          <a:custGeom>
            <a:avLst/>
            <a:gdLst/>
            <a:ahLst/>
            <a:cxnLst/>
            <a:rect l="l" t="t" r="r" b="b"/>
            <a:pathLst>
              <a:path w="40005" h="78104">
                <a:moveTo>
                  <a:pt x="0" y="38735"/>
                </a:moveTo>
                <a:lnTo>
                  <a:pt x="0" y="46990"/>
                </a:lnTo>
                <a:lnTo>
                  <a:pt x="3810" y="62865"/>
                </a:lnTo>
                <a:lnTo>
                  <a:pt x="10795" y="73660"/>
                </a:lnTo>
                <a:lnTo>
                  <a:pt x="19685" y="78105"/>
                </a:lnTo>
                <a:lnTo>
                  <a:pt x="24130" y="76835"/>
                </a:lnTo>
                <a:lnTo>
                  <a:pt x="32385" y="69215"/>
                </a:lnTo>
                <a:lnTo>
                  <a:pt x="38100" y="55880"/>
                </a:lnTo>
                <a:lnTo>
                  <a:pt x="40005" y="38735"/>
                </a:lnTo>
                <a:lnTo>
                  <a:pt x="39370" y="30480"/>
                </a:lnTo>
                <a:lnTo>
                  <a:pt x="35560" y="14605"/>
                </a:lnTo>
                <a:lnTo>
                  <a:pt x="28575" y="3810"/>
                </a:lnTo>
                <a:lnTo>
                  <a:pt x="19685" y="0"/>
                </a:lnTo>
                <a:lnTo>
                  <a:pt x="15239" y="635"/>
                </a:lnTo>
                <a:lnTo>
                  <a:pt x="7620" y="8255"/>
                </a:lnTo>
                <a:lnTo>
                  <a:pt x="1905" y="21590"/>
                </a:lnTo>
                <a:lnTo>
                  <a:pt x="0" y="3873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27520" y="5244465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0" y="44450"/>
                </a:moveTo>
                <a:lnTo>
                  <a:pt x="634" y="60325"/>
                </a:lnTo>
                <a:lnTo>
                  <a:pt x="5079" y="75565"/>
                </a:lnTo>
                <a:lnTo>
                  <a:pt x="10794" y="85725"/>
                </a:lnTo>
                <a:lnTo>
                  <a:pt x="18414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4" y="44450"/>
                </a:lnTo>
                <a:lnTo>
                  <a:pt x="36194" y="29210"/>
                </a:lnTo>
                <a:lnTo>
                  <a:pt x="32384" y="13970"/>
                </a:lnTo>
                <a:lnTo>
                  <a:pt x="26034" y="3175"/>
                </a:lnTo>
                <a:lnTo>
                  <a:pt x="18414" y="0"/>
                </a:lnTo>
                <a:lnTo>
                  <a:pt x="12064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27520" y="5244465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0" y="44450"/>
                </a:moveTo>
                <a:lnTo>
                  <a:pt x="1269" y="26670"/>
                </a:lnTo>
                <a:lnTo>
                  <a:pt x="5714" y="12065"/>
                </a:lnTo>
                <a:lnTo>
                  <a:pt x="12064" y="2540"/>
                </a:lnTo>
                <a:lnTo>
                  <a:pt x="18414" y="0"/>
                </a:lnTo>
                <a:lnTo>
                  <a:pt x="26034" y="3175"/>
                </a:lnTo>
                <a:lnTo>
                  <a:pt x="32384" y="13970"/>
                </a:lnTo>
                <a:lnTo>
                  <a:pt x="36194" y="29210"/>
                </a:lnTo>
                <a:lnTo>
                  <a:pt x="37464" y="44450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89535"/>
                </a:lnTo>
                <a:lnTo>
                  <a:pt x="10794" y="85725"/>
                </a:lnTo>
                <a:lnTo>
                  <a:pt x="5079" y="75565"/>
                </a:lnTo>
                <a:lnTo>
                  <a:pt x="634" y="60325"/>
                </a:lnTo>
                <a:lnTo>
                  <a:pt x="0" y="4445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55361" y="5289550"/>
            <a:ext cx="788669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0" y="0"/>
                </a:moveTo>
                <a:lnTo>
                  <a:pt x="788669" y="0"/>
                </a:lnTo>
              </a:path>
            </a:pathLst>
          </a:custGeom>
          <a:ln w="91348">
            <a:solidFill>
              <a:srgbClr val="00F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31565" y="5243875"/>
            <a:ext cx="881380" cy="91348"/>
          </a:xfrm>
          <a:custGeom>
            <a:avLst/>
            <a:gdLst/>
            <a:ahLst/>
            <a:cxnLst/>
            <a:rect l="l" t="t" r="r" b="b"/>
            <a:pathLst>
              <a:path w="881380" h="91348">
                <a:moveTo>
                  <a:pt x="0" y="91348"/>
                </a:moveTo>
                <a:lnTo>
                  <a:pt x="881380" y="91348"/>
                </a:lnTo>
                <a:lnTo>
                  <a:pt x="881380" y="0"/>
                </a:lnTo>
                <a:lnTo>
                  <a:pt x="0" y="0"/>
                </a:lnTo>
                <a:lnTo>
                  <a:pt x="0" y="91348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631566" y="5244465"/>
            <a:ext cx="3212465" cy="89534"/>
          </a:xfrm>
          <a:custGeom>
            <a:avLst/>
            <a:gdLst/>
            <a:ahLst/>
            <a:cxnLst/>
            <a:rect l="l" t="t" r="r" b="b"/>
            <a:pathLst>
              <a:path w="3212465" h="89535">
                <a:moveTo>
                  <a:pt x="0" y="89535"/>
                </a:moveTo>
                <a:lnTo>
                  <a:pt x="3212465" y="89535"/>
                </a:lnTo>
                <a:lnTo>
                  <a:pt x="3212465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602990" y="5244465"/>
            <a:ext cx="37465" cy="89534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5" y="85725"/>
                </a:lnTo>
                <a:lnTo>
                  <a:pt x="19050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5" y="62865"/>
                </a:lnTo>
                <a:lnTo>
                  <a:pt x="37465" y="44450"/>
                </a:lnTo>
                <a:lnTo>
                  <a:pt x="36195" y="29210"/>
                </a:lnTo>
                <a:lnTo>
                  <a:pt x="32385" y="13970"/>
                </a:lnTo>
                <a:lnTo>
                  <a:pt x="26035" y="3810"/>
                </a:lnTo>
                <a:lnTo>
                  <a:pt x="19050" y="0"/>
                </a:lnTo>
                <a:lnTo>
                  <a:pt x="12065" y="2540"/>
                </a:lnTo>
                <a:lnTo>
                  <a:pt x="5715" y="12065"/>
                </a:lnTo>
                <a:lnTo>
                  <a:pt x="1270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602990" y="5244465"/>
            <a:ext cx="37465" cy="89534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1270" y="26670"/>
                </a:lnTo>
                <a:lnTo>
                  <a:pt x="5715" y="12065"/>
                </a:lnTo>
                <a:lnTo>
                  <a:pt x="12065" y="2540"/>
                </a:lnTo>
                <a:lnTo>
                  <a:pt x="19050" y="0"/>
                </a:lnTo>
                <a:lnTo>
                  <a:pt x="26035" y="3810"/>
                </a:lnTo>
                <a:lnTo>
                  <a:pt x="32385" y="13970"/>
                </a:lnTo>
                <a:lnTo>
                  <a:pt x="36195" y="29210"/>
                </a:lnTo>
                <a:lnTo>
                  <a:pt x="37465" y="44450"/>
                </a:lnTo>
                <a:lnTo>
                  <a:pt x="36195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9050" y="89535"/>
                </a:lnTo>
                <a:lnTo>
                  <a:pt x="10795" y="85725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24981" y="5248911"/>
            <a:ext cx="40005" cy="80009"/>
          </a:xfrm>
          <a:custGeom>
            <a:avLst/>
            <a:gdLst/>
            <a:ahLst/>
            <a:cxnLst/>
            <a:rect l="l" t="t" r="r" b="b"/>
            <a:pathLst>
              <a:path w="40005" h="80010">
                <a:moveTo>
                  <a:pt x="0" y="40004"/>
                </a:moveTo>
                <a:lnTo>
                  <a:pt x="0" y="50164"/>
                </a:lnTo>
                <a:lnTo>
                  <a:pt x="4445" y="65404"/>
                </a:lnTo>
                <a:lnTo>
                  <a:pt x="10795" y="76199"/>
                </a:lnTo>
                <a:lnTo>
                  <a:pt x="19685" y="80009"/>
                </a:lnTo>
                <a:lnTo>
                  <a:pt x="24765" y="79374"/>
                </a:lnTo>
                <a:lnTo>
                  <a:pt x="32385" y="71119"/>
                </a:lnTo>
                <a:lnTo>
                  <a:pt x="38100" y="57784"/>
                </a:lnTo>
                <a:lnTo>
                  <a:pt x="40005" y="40004"/>
                </a:lnTo>
                <a:lnTo>
                  <a:pt x="39370" y="29844"/>
                </a:lnTo>
                <a:lnTo>
                  <a:pt x="35560" y="14604"/>
                </a:lnTo>
                <a:lnTo>
                  <a:pt x="28575" y="3809"/>
                </a:lnTo>
                <a:lnTo>
                  <a:pt x="19685" y="0"/>
                </a:lnTo>
                <a:lnTo>
                  <a:pt x="14605" y="634"/>
                </a:lnTo>
                <a:lnTo>
                  <a:pt x="6985" y="8889"/>
                </a:lnTo>
                <a:lnTo>
                  <a:pt x="1905" y="22224"/>
                </a:lnTo>
                <a:lnTo>
                  <a:pt x="0" y="40004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754495" y="4971415"/>
            <a:ext cx="37464" cy="90170"/>
          </a:xfrm>
          <a:custGeom>
            <a:avLst/>
            <a:gdLst/>
            <a:ahLst/>
            <a:cxnLst/>
            <a:rect l="l" t="t" r="r" b="b"/>
            <a:pathLst>
              <a:path w="37464" h="90170">
                <a:moveTo>
                  <a:pt x="0" y="45085"/>
                </a:moveTo>
                <a:lnTo>
                  <a:pt x="634" y="60325"/>
                </a:lnTo>
                <a:lnTo>
                  <a:pt x="5079" y="75565"/>
                </a:lnTo>
                <a:lnTo>
                  <a:pt x="10794" y="85725"/>
                </a:lnTo>
                <a:lnTo>
                  <a:pt x="18414" y="90170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4" y="45085"/>
                </a:lnTo>
                <a:lnTo>
                  <a:pt x="36194" y="29210"/>
                </a:lnTo>
                <a:lnTo>
                  <a:pt x="32384" y="13970"/>
                </a:lnTo>
                <a:lnTo>
                  <a:pt x="26034" y="3810"/>
                </a:lnTo>
                <a:lnTo>
                  <a:pt x="18414" y="0"/>
                </a:lnTo>
                <a:lnTo>
                  <a:pt x="12064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5085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754495" y="4971415"/>
            <a:ext cx="37464" cy="90170"/>
          </a:xfrm>
          <a:custGeom>
            <a:avLst/>
            <a:gdLst/>
            <a:ahLst/>
            <a:cxnLst/>
            <a:rect l="l" t="t" r="r" b="b"/>
            <a:pathLst>
              <a:path w="37464" h="90170">
                <a:moveTo>
                  <a:pt x="0" y="45085"/>
                </a:moveTo>
                <a:lnTo>
                  <a:pt x="1269" y="26670"/>
                </a:lnTo>
                <a:lnTo>
                  <a:pt x="5714" y="12065"/>
                </a:lnTo>
                <a:lnTo>
                  <a:pt x="12064" y="2540"/>
                </a:lnTo>
                <a:lnTo>
                  <a:pt x="18414" y="0"/>
                </a:lnTo>
                <a:lnTo>
                  <a:pt x="26034" y="3810"/>
                </a:lnTo>
                <a:lnTo>
                  <a:pt x="32384" y="13970"/>
                </a:lnTo>
                <a:lnTo>
                  <a:pt x="36194" y="29210"/>
                </a:lnTo>
                <a:lnTo>
                  <a:pt x="37464" y="45085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90170"/>
                </a:lnTo>
                <a:lnTo>
                  <a:pt x="10794" y="85725"/>
                </a:lnTo>
                <a:lnTo>
                  <a:pt x="5079" y="75565"/>
                </a:lnTo>
                <a:lnTo>
                  <a:pt x="634" y="60325"/>
                </a:lnTo>
                <a:lnTo>
                  <a:pt x="0" y="450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55360" y="4996225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5010" y="0"/>
                </a:lnTo>
              </a:path>
            </a:pathLst>
          </a:custGeom>
          <a:ln w="9134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562986" y="5017135"/>
            <a:ext cx="949959" cy="0"/>
          </a:xfrm>
          <a:custGeom>
            <a:avLst/>
            <a:gdLst/>
            <a:ahLst/>
            <a:cxnLst/>
            <a:rect l="l" t="t" r="r" b="b"/>
            <a:pathLst>
              <a:path w="949959">
                <a:moveTo>
                  <a:pt x="0" y="0"/>
                </a:moveTo>
                <a:lnTo>
                  <a:pt x="949959" y="0"/>
                </a:lnTo>
              </a:path>
            </a:pathLst>
          </a:custGeom>
          <a:ln w="91348">
            <a:solidFill>
              <a:srgbClr val="FFD2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562986" y="4972051"/>
            <a:ext cx="3208019" cy="89535"/>
          </a:xfrm>
          <a:custGeom>
            <a:avLst/>
            <a:gdLst/>
            <a:ahLst/>
            <a:cxnLst/>
            <a:rect l="l" t="t" r="r" b="b"/>
            <a:pathLst>
              <a:path w="3208019" h="89535">
                <a:moveTo>
                  <a:pt x="0" y="89535"/>
                </a:moveTo>
                <a:lnTo>
                  <a:pt x="3208019" y="89535"/>
                </a:lnTo>
                <a:lnTo>
                  <a:pt x="3208019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529331" y="4971415"/>
            <a:ext cx="40005" cy="90170"/>
          </a:xfrm>
          <a:custGeom>
            <a:avLst/>
            <a:gdLst/>
            <a:ahLst/>
            <a:cxnLst/>
            <a:rect l="l" t="t" r="r" b="b"/>
            <a:pathLst>
              <a:path w="40005" h="90170">
                <a:moveTo>
                  <a:pt x="0" y="45085"/>
                </a:moveTo>
                <a:lnTo>
                  <a:pt x="1269" y="60960"/>
                </a:lnTo>
                <a:lnTo>
                  <a:pt x="5080" y="76200"/>
                </a:lnTo>
                <a:lnTo>
                  <a:pt x="12064" y="86360"/>
                </a:lnTo>
                <a:lnTo>
                  <a:pt x="19684" y="90170"/>
                </a:lnTo>
                <a:lnTo>
                  <a:pt x="27305" y="86995"/>
                </a:lnTo>
                <a:lnTo>
                  <a:pt x="33655" y="77470"/>
                </a:lnTo>
                <a:lnTo>
                  <a:pt x="38100" y="62865"/>
                </a:lnTo>
                <a:lnTo>
                  <a:pt x="40005" y="45085"/>
                </a:lnTo>
                <a:lnTo>
                  <a:pt x="38734" y="28575"/>
                </a:lnTo>
                <a:lnTo>
                  <a:pt x="34289" y="13335"/>
                </a:lnTo>
                <a:lnTo>
                  <a:pt x="27939" y="3175"/>
                </a:lnTo>
                <a:lnTo>
                  <a:pt x="19684" y="0"/>
                </a:lnTo>
                <a:lnTo>
                  <a:pt x="12700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5085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529331" y="4971415"/>
            <a:ext cx="40005" cy="90170"/>
          </a:xfrm>
          <a:custGeom>
            <a:avLst/>
            <a:gdLst/>
            <a:ahLst/>
            <a:cxnLst/>
            <a:rect l="l" t="t" r="r" b="b"/>
            <a:pathLst>
              <a:path w="40005" h="90170">
                <a:moveTo>
                  <a:pt x="0" y="45085"/>
                </a:moveTo>
                <a:lnTo>
                  <a:pt x="1269" y="26670"/>
                </a:lnTo>
                <a:lnTo>
                  <a:pt x="5714" y="12065"/>
                </a:lnTo>
                <a:lnTo>
                  <a:pt x="12700" y="2540"/>
                </a:lnTo>
                <a:lnTo>
                  <a:pt x="19684" y="0"/>
                </a:lnTo>
                <a:lnTo>
                  <a:pt x="27939" y="3175"/>
                </a:lnTo>
                <a:lnTo>
                  <a:pt x="34289" y="13335"/>
                </a:lnTo>
                <a:lnTo>
                  <a:pt x="38734" y="28575"/>
                </a:lnTo>
                <a:lnTo>
                  <a:pt x="40005" y="45085"/>
                </a:lnTo>
                <a:lnTo>
                  <a:pt x="38100" y="62865"/>
                </a:lnTo>
                <a:lnTo>
                  <a:pt x="33655" y="77470"/>
                </a:lnTo>
                <a:lnTo>
                  <a:pt x="27305" y="86995"/>
                </a:lnTo>
                <a:lnTo>
                  <a:pt x="19684" y="90170"/>
                </a:lnTo>
                <a:lnTo>
                  <a:pt x="12064" y="86360"/>
                </a:lnTo>
                <a:lnTo>
                  <a:pt x="5080" y="76200"/>
                </a:lnTo>
                <a:lnTo>
                  <a:pt x="1269" y="60960"/>
                </a:lnTo>
                <a:lnTo>
                  <a:pt x="0" y="450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751956" y="4976495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0" y="40004"/>
                </a:moveTo>
                <a:lnTo>
                  <a:pt x="635" y="50164"/>
                </a:lnTo>
                <a:lnTo>
                  <a:pt x="4445" y="66039"/>
                </a:lnTo>
                <a:lnTo>
                  <a:pt x="12065" y="76199"/>
                </a:lnTo>
                <a:lnTo>
                  <a:pt x="20955" y="80009"/>
                </a:lnTo>
                <a:lnTo>
                  <a:pt x="26670" y="78739"/>
                </a:lnTo>
                <a:lnTo>
                  <a:pt x="34925" y="71119"/>
                </a:lnTo>
                <a:lnTo>
                  <a:pt x="40005" y="57149"/>
                </a:lnTo>
                <a:lnTo>
                  <a:pt x="42545" y="40004"/>
                </a:lnTo>
                <a:lnTo>
                  <a:pt x="41910" y="29209"/>
                </a:lnTo>
                <a:lnTo>
                  <a:pt x="37465" y="13969"/>
                </a:lnTo>
                <a:lnTo>
                  <a:pt x="30480" y="3809"/>
                </a:lnTo>
                <a:lnTo>
                  <a:pt x="20955" y="0"/>
                </a:lnTo>
                <a:lnTo>
                  <a:pt x="15240" y="1269"/>
                </a:lnTo>
                <a:lnTo>
                  <a:pt x="7620" y="8889"/>
                </a:lnTo>
                <a:lnTo>
                  <a:pt x="1905" y="22859"/>
                </a:lnTo>
                <a:lnTo>
                  <a:pt x="0" y="40004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771006" y="5021580"/>
            <a:ext cx="37465" cy="89534"/>
          </a:xfrm>
          <a:custGeom>
            <a:avLst/>
            <a:gdLst/>
            <a:ahLst/>
            <a:cxnLst/>
            <a:rect l="l" t="t" r="r" b="b"/>
            <a:pathLst>
              <a:path w="37465" h="89534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5" y="85725"/>
                </a:lnTo>
                <a:lnTo>
                  <a:pt x="18415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5" y="62865"/>
                </a:lnTo>
                <a:lnTo>
                  <a:pt x="37465" y="44450"/>
                </a:lnTo>
                <a:lnTo>
                  <a:pt x="36195" y="29210"/>
                </a:lnTo>
                <a:lnTo>
                  <a:pt x="32385" y="13970"/>
                </a:lnTo>
                <a:lnTo>
                  <a:pt x="26035" y="3175"/>
                </a:lnTo>
                <a:lnTo>
                  <a:pt x="18415" y="0"/>
                </a:lnTo>
                <a:lnTo>
                  <a:pt x="12065" y="2540"/>
                </a:lnTo>
                <a:lnTo>
                  <a:pt x="5715" y="12065"/>
                </a:lnTo>
                <a:lnTo>
                  <a:pt x="1270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771006" y="5021580"/>
            <a:ext cx="37465" cy="89534"/>
          </a:xfrm>
          <a:custGeom>
            <a:avLst/>
            <a:gdLst/>
            <a:ahLst/>
            <a:cxnLst/>
            <a:rect l="l" t="t" r="r" b="b"/>
            <a:pathLst>
              <a:path w="37465" h="89534">
                <a:moveTo>
                  <a:pt x="0" y="44450"/>
                </a:moveTo>
                <a:lnTo>
                  <a:pt x="1270" y="26670"/>
                </a:lnTo>
                <a:lnTo>
                  <a:pt x="5715" y="12065"/>
                </a:lnTo>
                <a:lnTo>
                  <a:pt x="12065" y="2540"/>
                </a:lnTo>
                <a:lnTo>
                  <a:pt x="18415" y="0"/>
                </a:lnTo>
                <a:lnTo>
                  <a:pt x="26035" y="3175"/>
                </a:lnTo>
                <a:lnTo>
                  <a:pt x="32385" y="13970"/>
                </a:lnTo>
                <a:lnTo>
                  <a:pt x="36195" y="29210"/>
                </a:lnTo>
                <a:lnTo>
                  <a:pt x="37465" y="44450"/>
                </a:lnTo>
                <a:lnTo>
                  <a:pt x="36195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5" y="89535"/>
                </a:lnTo>
                <a:lnTo>
                  <a:pt x="10795" y="85725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055361" y="5048338"/>
            <a:ext cx="731519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91348">
            <a:solidFill>
              <a:srgbClr val="00F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574415" y="5066665"/>
            <a:ext cx="937895" cy="0"/>
          </a:xfrm>
          <a:custGeom>
            <a:avLst/>
            <a:gdLst/>
            <a:ahLst/>
            <a:cxnLst/>
            <a:rect l="l" t="t" r="r" b="b"/>
            <a:pathLst>
              <a:path w="937895">
                <a:moveTo>
                  <a:pt x="0" y="0"/>
                </a:moveTo>
                <a:lnTo>
                  <a:pt x="937895" y="0"/>
                </a:lnTo>
              </a:path>
            </a:pathLst>
          </a:custGeom>
          <a:ln w="91348">
            <a:solidFill>
              <a:srgbClr val="00F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574415" y="5021581"/>
            <a:ext cx="3212465" cy="89535"/>
          </a:xfrm>
          <a:custGeom>
            <a:avLst/>
            <a:gdLst/>
            <a:ahLst/>
            <a:cxnLst/>
            <a:rect l="l" t="t" r="r" b="b"/>
            <a:pathLst>
              <a:path w="3212465" h="89535">
                <a:moveTo>
                  <a:pt x="0" y="89535"/>
                </a:moveTo>
                <a:lnTo>
                  <a:pt x="3212465" y="89535"/>
                </a:lnTo>
                <a:lnTo>
                  <a:pt x="3212465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546475" y="5021580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4">
                <a:moveTo>
                  <a:pt x="0" y="44450"/>
                </a:moveTo>
                <a:lnTo>
                  <a:pt x="635" y="60325"/>
                </a:lnTo>
                <a:lnTo>
                  <a:pt x="5080" y="75565"/>
                </a:lnTo>
                <a:lnTo>
                  <a:pt x="10794" y="85725"/>
                </a:lnTo>
                <a:lnTo>
                  <a:pt x="18414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5"/>
                </a:lnTo>
                <a:lnTo>
                  <a:pt x="37464" y="44450"/>
                </a:lnTo>
                <a:lnTo>
                  <a:pt x="36194" y="29210"/>
                </a:lnTo>
                <a:lnTo>
                  <a:pt x="32385" y="13970"/>
                </a:lnTo>
                <a:lnTo>
                  <a:pt x="26035" y="3810"/>
                </a:lnTo>
                <a:lnTo>
                  <a:pt x="18414" y="0"/>
                </a:lnTo>
                <a:lnTo>
                  <a:pt x="12064" y="2540"/>
                </a:lnTo>
                <a:lnTo>
                  <a:pt x="5714" y="12065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546475" y="5021580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4">
                <a:moveTo>
                  <a:pt x="0" y="44450"/>
                </a:moveTo>
                <a:lnTo>
                  <a:pt x="1269" y="26670"/>
                </a:lnTo>
                <a:lnTo>
                  <a:pt x="5714" y="12065"/>
                </a:lnTo>
                <a:lnTo>
                  <a:pt x="12064" y="2540"/>
                </a:lnTo>
                <a:lnTo>
                  <a:pt x="18414" y="0"/>
                </a:lnTo>
                <a:lnTo>
                  <a:pt x="26035" y="3810"/>
                </a:lnTo>
                <a:lnTo>
                  <a:pt x="32385" y="13970"/>
                </a:lnTo>
                <a:lnTo>
                  <a:pt x="36194" y="29210"/>
                </a:lnTo>
                <a:lnTo>
                  <a:pt x="37464" y="44450"/>
                </a:lnTo>
                <a:lnTo>
                  <a:pt x="36194" y="62865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89535"/>
                </a:lnTo>
                <a:lnTo>
                  <a:pt x="10794" y="85725"/>
                </a:lnTo>
                <a:lnTo>
                  <a:pt x="5080" y="75565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768466" y="5026026"/>
            <a:ext cx="40005" cy="78105"/>
          </a:xfrm>
          <a:custGeom>
            <a:avLst/>
            <a:gdLst/>
            <a:ahLst/>
            <a:cxnLst/>
            <a:rect l="l" t="t" r="r" b="b"/>
            <a:pathLst>
              <a:path w="40005" h="78104">
                <a:moveTo>
                  <a:pt x="0" y="38735"/>
                </a:moveTo>
                <a:lnTo>
                  <a:pt x="0" y="46989"/>
                </a:lnTo>
                <a:lnTo>
                  <a:pt x="3810" y="62864"/>
                </a:lnTo>
                <a:lnTo>
                  <a:pt x="10795" y="73660"/>
                </a:lnTo>
                <a:lnTo>
                  <a:pt x="19685" y="78105"/>
                </a:lnTo>
                <a:lnTo>
                  <a:pt x="24130" y="76835"/>
                </a:lnTo>
                <a:lnTo>
                  <a:pt x="32385" y="69214"/>
                </a:lnTo>
                <a:lnTo>
                  <a:pt x="38100" y="55880"/>
                </a:lnTo>
                <a:lnTo>
                  <a:pt x="40005" y="38735"/>
                </a:lnTo>
                <a:lnTo>
                  <a:pt x="39370" y="30480"/>
                </a:lnTo>
                <a:lnTo>
                  <a:pt x="35560" y="14605"/>
                </a:lnTo>
                <a:lnTo>
                  <a:pt x="28575" y="3810"/>
                </a:lnTo>
                <a:lnTo>
                  <a:pt x="19685" y="0"/>
                </a:lnTo>
                <a:lnTo>
                  <a:pt x="15239" y="635"/>
                </a:lnTo>
                <a:lnTo>
                  <a:pt x="7620" y="8255"/>
                </a:lnTo>
                <a:lnTo>
                  <a:pt x="1905" y="21589"/>
                </a:lnTo>
                <a:lnTo>
                  <a:pt x="0" y="38735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20535" y="5076191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62865"/>
                </a:lnTo>
                <a:lnTo>
                  <a:pt x="5079" y="78105"/>
                </a:lnTo>
                <a:lnTo>
                  <a:pt x="11429" y="88265"/>
                </a:lnTo>
                <a:lnTo>
                  <a:pt x="18414" y="92075"/>
                </a:lnTo>
                <a:lnTo>
                  <a:pt x="25400" y="88900"/>
                </a:lnTo>
                <a:lnTo>
                  <a:pt x="31750" y="78740"/>
                </a:lnTo>
                <a:lnTo>
                  <a:pt x="36194" y="64135"/>
                </a:lnTo>
                <a:lnTo>
                  <a:pt x="37464" y="45720"/>
                </a:lnTo>
                <a:lnTo>
                  <a:pt x="36194" y="28575"/>
                </a:lnTo>
                <a:lnTo>
                  <a:pt x="32385" y="13335"/>
                </a:lnTo>
                <a:lnTo>
                  <a:pt x="26035" y="3175"/>
                </a:lnTo>
                <a:lnTo>
                  <a:pt x="18414" y="0"/>
                </a:lnTo>
                <a:lnTo>
                  <a:pt x="11429" y="3175"/>
                </a:lnTo>
                <a:lnTo>
                  <a:pt x="5714" y="12700"/>
                </a:lnTo>
                <a:lnTo>
                  <a:pt x="1269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FFD2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20535" y="5076191"/>
            <a:ext cx="37464" cy="92075"/>
          </a:xfrm>
          <a:custGeom>
            <a:avLst/>
            <a:gdLst/>
            <a:ahLst/>
            <a:cxnLst/>
            <a:rect l="l" t="t" r="r" b="b"/>
            <a:pathLst>
              <a:path w="37464" h="92075">
                <a:moveTo>
                  <a:pt x="0" y="45720"/>
                </a:moveTo>
                <a:lnTo>
                  <a:pt x="1269" y="27940"/>
                </a:lnTo>
                <a:lnTo>
                  <a:pt x="5714" y="12700"/>
                </a:lnTo>
                <a:lnTo>
                  <a:pt x="11429" y="3175"/>
                </a:lnTo>
                <a:lnTo>
                  <a:pt x="18414" y="0"/>
                </a:lnTo>
                <a:lnTo>
                  <a:pt x="26035" y="3175"/>
                </a:lnTo>
                <a:lnTo>
                  <a:pt x="32385" y="13335"/>
                </a:lnTo>
                <a:lnTo>
                  <a:pt x="36194" y="28575"/>
                </a:lnTo>
                <a:lnTo>
                  <a:pt x="37464" y="45720"/>
                </a:lnTo>
                <a:lnTo>
                  <a:pt x="36194" y="64135"/>
                </a:lnTo>
                <a:lnTo>
                  <a:pt x="31750" y="78740"/>
                </a:lnTo>
                <a:lnTo>
                  <a:pt x="25400" y="88900"/>
                </a:lnTo>
                <a:lnTo>
                  <a:pt x="18414" y="92075"/>
                </a:lnTo>
                <a:lnTo>
                  <a:pt x="11429" y="88265"/>
                </a:lnTo>
                <a:lnTo>
                  <a:pt x="5079" y="78105"/>
                </a:lnTo>
                <a:lnTo>
                  <a:pt x="1269" y="62865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055360" y="5122545"/>
            <a:ext cx="779144" cy="0"/>
          </a:xfrm>
          <a:custGeom>
            <a:avLst/>
            <a:gdLst/>
            <a:ahLst/>
            <a:cxnLst/>
            <a:rect l="l" t="t" r="r" b="b"/>
            <a:pathLst>
              <a:path w="779144">
                <a:moveTo>
                  <a:pt x="0" y="0"/>
                </a:moveTo>
                <a:lnTo>
                  <a:pt x="779144" y="0"/>
                </a:lnTo>
              </a:path>
            </a:pathLst>
          </a:custGeom>
          <a:ln w="93718">
            <a:solidFill>
              <a:srgbClr val="2A6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24580" y="5122545"/>
            <a:ext cx="888364" cy="0"/>
          </a:xfrm>
          <a:custGeom>
            <a:avLst/>
            <a:gdLst/>
            <a:ahLst/>
            <a:cxnLst/>
            <a:rect l="l" t="t" r="r" b="b"/>
            <a:pathLst>
              <a:path w="888364">
                <a:moveTo>
                  <a:pt x="0" y="0"/>
                </a:moveTo>
                <a:lnTo>
                  <a:pt x="888364" y="0"/>
                </a:lnTo>
              </a:path>
            </a:pathLst>
          </a:custGeom>
          <a:ln w="93718">
            <a:solidFill>
              <a:srgbClr val="2A6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24580" y="5076191"/>
            <a:ext cx="3210560" cy="92075"/>
          </a:xfrm>
          <a:custGeom>
            <a:avLst/>
            <a:gdLst/>
            <a:ahLst/>
            <a:cxnLst/>
            <a:rect l="l" t="t" r="r" b="b"/>
            <a:pathLst>
              <a:path w="3210560" h="92075">
                <a:moveTo>
                  <a:pt x="0" y="92075"/>
                </a:moveTo>
                <a:lnTo>
                  <a:pt x="3210560" y="92075"/>
                </a:lnTo>
                <a:lnTo>
                  <a:pt x="321056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586481" y="507619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69" y="63500"/>
                </a:lnTo>
                <a:lnTo>
                  <a:pt x="5714" y="78105"/>
                </a:lnTo>
                <a:lnTo>
                  <a:pt x="12064" y="88265"/>
                </a:lnTo>
                <a:lnTo>
                  <a:pt x="19684" y="92075"/>
                </a:lnTo>
                <a:lnTo>
                  <a:pt x="27305" y="88900"/>
                </a:lnTo>
                <a:lnTo>
                  <a:pt x="33655" y="78740"/>
                </a:lnTo>
                <a:lnTo>
                  <a:pt x="38100" y="64135"/>
                </a:lnTo>
                <a:lnTo>
                  <a:pt x="40005" y="45720"/>
                </a:lnTo>
                <a:lnTo>
                  <a:pt x="38734" y="28575"/>
                </a:lnTo>
                <a:lnTo>
                  <a:pt x="34289" y="13335"/>
                </a:lnTo>
                <a:lnTo>
                  <a:pt x="27939" y="3175"/>
                </a:lnTo>
                <a:lnTo>
                  <a:pt x="19684" y="0"/>
                </a:lnTo>
                <a:lnTo>
                  <a:pt x="12064" y="3175"/>
                </a:lnTo>
                <a:lnTo>
                  <a:pt x="5714" y="13335"/>
                </a:lnTo>
                <a:lnTo>
                  <a:pt x="1269" y="27940"/>
                </a:lnTo>
                <a:lnTo>
                  <a:pt x="0" y="4572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586481" y="5076191"/>
            <a:ext cx="40005" cy="92075"/>
          </a:xfrm>
          <a:custGeom>
            <a:avLst/>
            <a:gdLst/>
            <a:ahLst/>
            <a:cxnLst/>
            <a:rect l="l" t="t" r="r" b="b"/>
            <a:pathLst>
              <a:path w="40005" h="92075">
                <a:moveTo>
                  <a:pt x="0" y="45720"/>
                </a:moveTo>
                <a:lnTo>
                  <a:pt x="1269" y="27940"/>
                </a:lnTo>
                <a:lnTo>
                  <a:pt x="5714" y="13335"/>
                </a:lnTo>
                <a:lnTo>
                  <a:pt x="12064" y="3175"/>
                </a:lnTo>
                <a:lnTo>
                  <a:pt x="19684" y="0"/>
                </a:lnTo>
                <a:lnTo>
                  <a:pt x="27939" y="3175"/>
                </a:lnTo>
                <a:lnTo>
                  <a:pt x="34289" y="13335"/>
                </a:lnTo>
                <a:lnTo>
                  <a:pt x="38734" y="28575"/>
                </a:lnTo>
                <a:lnTo>
                  <a:pt x="40005" y="45720"/>
                </a:lnTo>
                <a:lnTo>
                  <a:pt x="38100" y="64135"/>
                </a:lnTo>
                <a:lnTo>
                  <a:pt x="33655" y="78740"/>
                </a:lnTo>
                <a:lnTo>
                  <a:pt x="27305" y="88900"/>
                </a:lnTo>
                <a:lnTo>
                  <a:pt x="19684" y="92075"/>
                </a:lnTo>
                <a:lnTo>
                  <a:pt x="12064" y="88265"/>
                </a:lnTo>
                <a:lnTo>
                  <a:pt x="5714" y="78105"/>
                </a:lnTo>
                <a:lnTo>
                  <a:pt x="1269" y="63500"/>
                </a:lnTo>
                <a:lnTo>
                  <a:pt x="0" y="457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20535" y="5083176"/>
            <a:ext cx="37464" cy="78105"/>
          </a:xfrm>
          <a:custGeom>
            <a:avLst/>
            <a:gdLst/>
            <a:ahLst/>
            <a:cxnLst/>
            <a:rect l="l" t="t" r="r" b="b"/>
            <a:pathLst>
              <a:path w="37464" h="78104">
                <a:moveTo>
                  <a:pt x="0" y="38735"/>
                </a:moveTo>
                <a:lnTo>
                  <a:pt x="0" y="46355"/>
                </a:lnTo>
                <a:lnTo>
                  <a:pt x="3810" y="62864"/>
                </a:lnTo>
                <a:lnTo>
                  <a:pt x="10160" y="73660"/>
                </a:lnTo>
                <a:lnTo>
                  <a:pt x="18414" y="78105"/>
                </a:lnTo>
                <a:lnTo>
                  <a:pt x="22225" y="76835"/>
                </a:lnTo>
                <a:lnTo>
                  <a:pt x="30479" y="69850"/>
                </a:lnTo>
                <a:lnTo>
                  <a:pt x="35560" y="56514"/>
                </a:lnTo>
                <a:lnTo>
                  <a:pt x="37464" y="38735"/>
                </a:lnTo>
                <a:lnTo>
                  <a:pt x="37464" y="31114"/>
                </a:lnTo>
                <a:lnTo>
                  <a:pt x="33654" y="15239"/>
                </a:lnTo>
                <a:lnTo>
                  <a:pt x="27304" y="3810"/>
                </a:lnTo>
                <a:lnTo>
                  <a:pt x="18414" y="0"/>
                </a:lnTo>
                <a:lnTo>
                  <a:pt x="14604" y="635"/>
                </a:lnTo>
                <a:lnTo>
                  <a:pt x="6985" y="7619"/>
                </a:lnTo>
                <a:lnTo>
                  <a:pt x="1904" y="20955"/>
                </a:lnTo>
                <a:lnTo>
                  <a:pt x="0" y="38735"/>
                </a:lnTo>
                <a:close/>
              </a:path>
            </a:pathLst>
          </a:custGeom>
          <a:solidFill>
            <a:srgbClr val="2A6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856605" y="4853305"/>
            <a:ext cx="416560" cy="1201420"/>
          </a:xfrm>
          <a:custGeom>
            <a:avLst/>
            <a:gdLst/>
            <a:ahLst/>
            <a:cxnLst/>
            <a:rect l="l" t="t" r="r" b="b"/>
            <a:pathLst>
              <a:path w="416560" h="1201420">
                <a:moveTo>
                  <a:pt x="0" y="600710"/>
                </a:moveTo>
                <a:lnTo>
                  <a:pt x="635" y="650240"/>
                </a:lnTo>
                <a:lnTo>
                  <a:pt x="2540" y="697865"/>
                </a:lnTo>
                <a:lnTo>
                  <a:pt x="5715" y="744855"/>
                </a:lnTo>
                <a:lnTo>
                  <a:pt x="10160" y="790575"/>
                </a:lnTo>
                <a:lnTo>
                  <a:pt x="15875" y="834390"/>
                </a:lnTo>
                <a:lnTo>
                  <a:pt x="22860" y="876935"/>
                </a:lnTo>
                <a:lnTo>
                  <a:pt x="31115" y="916940"/>
                </a:lnTo>
                <a:lnTo>
                  <a:pt x="40005" y="955675"/>
                </a:lnTo>
                <a:lnTo>
                  <a:pt x="60960" y="1025525"/>
                </a:lnTo>
                <a:lnTo>
                  <a:pt x="85090" y="1085850"/>
                </a:lnTo>
                <a:lnTo>
                  <a:pt x="112395" y="1134745"/>
                </a:lnTo>
                <a:lnTo>
                  <a:pt x="142240" y="1170940"/>
                </a:lnTo>
                <a:lnTo>
                  <a:pt x="174625" y="1193800"/>
                </a:lnTo>
                <a:lnTo>
                  <a:pt x="208280" y="1201420"/>
                </a:lnTo>
                <a:lnTo>
                  <a:pt x="225425" y="1199515"/>
                </a:lnTo>
                <a:lnTo>
                  <a:pt x="274320" y="1170940"/>
                </a:lnTo>
                <a:lnTo>
                  <a:pt x="304165" y="1134745"/>
                </a:lnTo>
                <a:lnTo>
                  <a:pt x="331470" y="1085850"/>
                </a:lnTo>
                <a:lnTo>
                  <a:pt x="355600" y="1025525"/>
                </a:lnTo>
                <a:lnTo>
                  <a:pt x="376555" y="955675"/>
                </a:lnTo>
                <a:lnTo>
                  <a:pt x="385445" y="916940"/>
                </a:lnTo>
                <a:lnTo>
                  <a:pt x="393065" y="876935"/>
                </a:lnTo>
                <a:lnTo>
                  <a:pt x="400050" y="834390"/>
                </a:lnTo>
                <a:lnTo>
                  <a:pt x="405765" y="790575"/>
                </a:lnTo>
                <a:lnTo>
                  <a:pt x="410845" y="744855"/>
                </a:lnTo>
                <a:lnTo>
                  <a:pt x="414020" y="697865"/>
                </a:lnTo>
                <a:lnTo>
                  <a:pt x="415925" y="650240"/>
                </a:lnTo>
                <a:lnTo>
                  <a:pt x="416560" y="600710"/>
                </a:lnTo>
                <a:lnTo>
                  <a:pt x="415925" y="551180"/>
                </a:lnTo>
                <a:lnTo>
                  <a:pt x="414020" y="502920"/>
                </a:lnTo>
                <a:lnTo>
                  <a:pt x="410845" y="455930"/>
                </a:lnTo>
                <a:lnTo>
                  <a:pt x="405765" y="410845"/>
                </a:lnTo>
                <a:lnTo>
                  <a:pt x="400050" y="367030"/>
                </a:lnTo>
                <a:lnTo>
                  <a:pt x="393065" y="324485"/>
                </a:lnTo>
                <a:lnTo>
                  <a:pt x="385445" y="283845"/>
                </a:lnTo>
                <a:lnTo>
                  <a:pt x="376555" y="245745"/>
                </a:lnTo>
                <a:lnTo>
                  <a:pt x="355600" y="175895"/>
                </a:lnTo>
                <a:lnTo>
                  <a:pt x="331470" y="115570"/>
                </a:lnTo>
                <a:lnTo>
                  <a:pt x="304165" y="66675"/>
                </a:lnTo>
                <a:lnTo>
                  <a:pt x="274320" y="30480"/>
                </a:lnTo>
                <a:lnTo>
                  <a:pt x="241935" y="7620"/>
                </a:lnTo>
                <a:lnTo>
                  <a:pt x="208280" y="0"/>
                </a:lnTo>
                <a:lnTo>
                  <a:pt x="191135" y="1905"/>
                </a:lnTo>
                <a:lnTo>
                  <a:pt x="142240" y="30480"/>
                </a:lnTo>
                <a:lnTo>
                  <a:pt x="112395" y="66675"/>
                </a:lnTo>
                <a:lnTo>
                  <a:pt x="85090" y="115570"/>
                </a:lnTo>
                <a:lnTo>
                  <a:pt x="60960" y="175895"/>
                </a:lnTo>
                <a:lnTo>
                  <a:pt x="40005" y="245745"/>
                </a:lnTo>
                <a:lnTo>
                  <a:pt x="31115" y="283845"/>
                </a:lnTo>
                <a:lnTo>
                  <a:pt x="22860" y="324485"/>
                </a:lnTo>
                <a:lnTo>
                  <a:pt x="15875" y="367030"/>
                </a:lnTo>
                <a:lnTo>
                  <a:pt x="10160" y="410845"/>
                </a:lnTo>
                <a:lnTo>
                  <a:pt x="5715" y="455930"/>
                </a:lnTo>
                <a:lnTo>
                  <a:pt x="2540" y="502920"/>
                </a:lnTo>
                <a:lnTo>
                  <a:pt x="635" y="551180"/>
                </a:lnTo>
                <a:lnTo>
                  <a:pt x="0" y="600710"/>
                </a:lnTo>
                <a:close/>
              </a:path>
            </a:pathLst>
          </a:custGeom>
          <a:solidFill>
            <a:srgbClr val="C4A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856605" y="4853305"/>
            <a:ext cx="416560" cy="1201420"/>
          </a:xfrm>
          <a:custGeom>
            <a:avLst/>
            <a:gdLst/>
            <a:ahLst/>
            <a:cxnLst/>
            <a:rect l="l" t="t" r="r" b="b"/>
            <a:pathLst>
              <a:path w="416560" h="1201420">
                <a:moveTo>
                  <a:pt x="0" y="600710"/>
                </a:moveTo>
                <a:lnTo>
                  <a:pt x="635" y="551180"/>
                </a:lnTo>
                <a:lnTo>
                  <a:pt x="2540" y="502920"/>
                </a:lnTo>
                <a:lnTo>
                  <a:pt x="5715" y="455930"/>
                </a:lnTo>
                <a:lnTo>
                  <a:pt x="10160" y="410845"/>
                </a:lnTo>
                <a:lnTo>
                  <a:pt x="15875" y="367030"/>
                </a:lnTo>
                <a:lnTo>
                  <a:pt x="22860" y="324485"/>
                </a:lnTo>
                <a:lnTo>
                  <a:pt x="31115" y="283845"/>
                </a:lnTo>
                <a:lnTo>
                  <a:pt x="40005" y="245745"/>
                </a:lnTo>
                <a:lnTo>
                  <a:pt x="60960" y="175895"/>
                </a:lnTo>
                <a:lnTo>
                  <a:pt x="85090" y="115570"/>
                </a:lnTo>
                <a:lnTo>
                  <a:pt x="112395" y="66675"/>
                </a:lnTo>
                <a:lnTo>
                  <a:pt x="142240" y="30480"/>
                </a:lnTo>
                <a:lnTo>
                  <a:pt x="174625" y="7620"/>
                </a:lnTo>
                <a:lnTo>
                  <a:pt x="208280" y="0"/>
                </a:lnTo>
                <a:lnTo>
                  <a:pt x="225425" y="1905"/>
                </a:lnTo>
                <a:lnTo>
                  <a:pt x="274320" y="30480"/>
                </a:lnTo>
                <a:lnTo>
                  <a:pt x="304165" y="66675"/>
                </a:lnTo>
                <a:lnTo>
                  <a:pt x="331470" y="115570"/>
                </a:lnTo>
                <a:lnTo>
                  <a:pt x="355600" y="175895"/>
                </a:lnTo>
                <a:lnTo>
                  <a:pt x="376555" y="245745"/>
                </a:lnTo>
                <a:lnTo>
                  <a:pt x="385445" y="283845"/>
                </a:lnTo>
                <a:lnTo>
                  <a:pt x="393065" y="324485"/>
                </a:lnTo>
                <a:lnTo>
                  <a:pt x="400050" y="367030"/>
                </a:lnTo>
                <a:lnTo>
                  <a:pt x="405765" y="410845"/>
                </a:lnTo>
                <a:lnTo>
                  <a:pt x="410845" y="455930"/>
                </a:lnTo>
                <a:lnTo>
                  <a:pt x="414020" y="502920"/>
                </a:lnTo>
                <a:lnTo>
                  <a:pt x="415925" y="551180"/>
                </a:lnTo>
                <a:lnTo>
                  <a:pt x="416560" y="600710"/>
                </a:lnTo>
                <a:lnTo>
                  <a:pt x="415925" y="650240"/>
                </a:lnTo>
                <a:lnTo>
                  <a:pt x="414020" y="697865"/>
                </a:lnTo>
                <a:lnTo>
                  <a:pt x="410845" y="744855"/>
                </a:lnTo>
                <a:lnTo>
                  <a:pt x="405765" y="790575"/>
                </a:lnTo>
                <a:lnTo>
                  <a:pt x="400050" y="834390"/>
                </a:lnTo>
                <a:lnTo>
                  <a:pt x="393065" y="876935"/>
                </a:lnTo>
                <a:lnTo>
                  <a:pt x="385445" y="916940"/>
                </a:lnTo>
                <a:lnTo>
                  <a:pt x="376555" y="955675"/>
                </a:lnTo>
                <a:lnTo>
                  <a:pt x="355600" y="1025525"/>
                </a:lnTo>
                <a:lnTo>
                  <a:pt x="331470" y="1085850"/>
                </a:lnTo>
                <a:lnTo>
                  <a:pt x="304165" y="1134745"/>
                </a:lnTo>
                <a:lnTo>
                  <a:pt x="274320" y="1170940"/>
                </a:lnTo>
                <a:lnTo>
                  <a:pt x="241935" y="1193800"/>
                </a:lnTo>
                <a:lnTo>
                  <a:pt x="208280" y="1201420"/>
                </a:lnTo>
                <a:lnTo>
                  <a:pt x="191135" y="1199515"/>
                </a:lnTo>
                <a:lnTo>
                  <a:pt x="142240" y="1170940"/>
                </a:lnTo>
                <a:lnTo>
                  <a:pt x="112395" y="1134745"/>
                </a:lnTo>
                <a:lnTo>
                  <a:pt x="85090" y="1085850"/>
                </a:lnTo>
                <a:lnTo>
                  <a:pt x="60960" y="1025525"/>
                </a:lnTo>
                <a:lnTo>
                  <a:pt x="40005" y="955675"/>
                </a:lnTo>
                <a:lnTo>
                  <a:pt x="31115" y="916940"/>
                </a:lnTo>
                <a:lnTo>
                  <a:pt x="22860" y="876935"/>
                </a:lnTo>
                <a:lnTo>
                  <a:pt x="15875" y="834390"/>
                </a:lnTo>
                <a:lnTo>
                  <a:pt x="10160" y="790575"/>
                </a:lnTo>
                <a:lnTo>
                  <a:pt x="5715" y="744855"/>
                </a:lnTo>
                <a:lnTo>
                  <a:pt x="2540" y="697865"/>
                </a:lnTo>
                <a:lnTo>
                  <a:pt x="635" y="650240"/>
                </a:lnTo>
                <a:lnTo>
                  <a:pt x="0" y="6007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512946" y="4843780"/>
            <a:ext cx="1542415" cy="1220470"/>
          </a:xfrm>
          <a:custGeom>
            <a:avLst/>
            <a:gdLst/>
            <a:ahLst/>
            <a:cxnLst/>
            <a:rect l="l" t="t" r="r" b="b"/>
            <a:pathLst>
              <a:path w="1542415" h="1220470">
                <a:moveTo>
                  <a:pt x="0" y="1220470"/>
                </a:moveTo>
                <a:lnTo>
                  <a:pt x="1542415" y="1220470"/>
                </a:lnTo>
                <a:lnTo>
                  <a:pt x="1542415" y="0"/>
                </a:lnTo>
                <a:lnTo>
                  <a:pt x="0" y="0"/>
                </a:lnTo>
                <a:lnTo>
                  <a:pt x="0" y="1220470"/>
                </a:lnTo>
                <a:close/>
              </a:path>
            </a:pathLst>
          </a:custGeom>
          <a:solidFill>
            <a:srgbClr val="C4A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311650" y="4843781"/>
            <a:ext cx="227330" cy="1216025"/>
          </a:xfrm>
          <a:custGeom>
            <a:avLst/>
            <a:gdLst/>
            <a:ahLst/>
            <a:cxnLst/>
            <a:rect l="l" t="t" r="r" b="b"/>
            <a:pathLst>
              <a:path w="227330" h="1216025">
                <a:moveTo>
                  <a:pt x="217805" y="1216025"/>
                </a:moveTo>
                <a:lnTo>
                  <a:pt x="227330" y="0"/>
                </a:lnTo>
                <a:lnTo>
                  <a:pt x="16510" y="0"/>
                </a:lnTo>
                <a:lnTo>
                  <a:pt x="53975" y="30480"/>
                </a:lnTo>
                <a:lnTo>
                  <a:pt x="75564" y="52070"/>
                </a:lnTo>
                <a:lnTo>
                  <a:pt x="94614" y="82550"/>
                </a:lnTo>
                <a:lnTo>
                  <a:pt x="113664" y="118110"/>
                </a:lnTo>
                <a:lnTo>
                  <a:pt x="130175" y="151130"/>
                </a:lnTo>
                <a:lnTo>
                  <a:pt x="149225" y="208280"/>
                </a:lnTo>
                <a:lnTo>
                  <a:pt x="158750" y="253365"/>
                </a:lnTo>
                <a:lnTo>
                  <a:pt x="172719" y="294005"/>
                </a:lnTo>
                <a:lnTo>
                  <a:pt x="179705" y="346075"/>
                </a:lnTo>
                <a:lnTo>
                  <a:pt x="189230" y="400685"/>
                </a:lnTo>
                <a:lnTo>
                  <a:pt x="196214" y="450215"/>
                </a:lnTo>
                <a:lnTo>
                  <a:pt x="198755" y="502285"/>
                </a:lnTo>
                <a:lnTo>
                  <a:pt x="205739" y="528320"/>
                </a:lnTo>
                <a:lnTo>
                  <a:pt x="205739" y="718185"/>
                </a:lnTo>
                <a:lnTo>
                  <a:pt x="198755" y="758190"/>
                </a:lnTo>
                <a:lnTo>
                  <a:pt x="191769" y="805815"/>
                </a:lnTo>
                <a:lnTo>
                  <a:pt x="186689" y="855345"/>
                </a:lnTo>
                <a:lnTo>
                  <a:pt x="172719" y="922020"/>
                </a:lnTo>
                <a:lnTo>
                  <a:pt x="160655" y="969010"/>
                </a:lnTo>
                <a:lnTo>
                  <a:pt x="141605" y="1030605"/>
                </a:lnTo>
                <a:lnTo>
                  <a:pt x="130175" y="1071245"/>
                </a:lnTo>
                <a:lnTo>
                  <a:pt x="113664" y="1101725"/>
                </a:lnTo>
                <a:lnTo>
                  <a:pt x="101600" y="1139825"/>
                </a:lnTo>
                <a:lnTo>
                  <a:pt x="78105" y="1165860"/>
                </a:lnTo>
                <a:lnTo>
                  <a:pt x="44450" y="1194435"/>
                </a:lnTo>
                <a:lnTo>
                  <a:pt x="26035" y="1208405"/>
                </a:lnTo>
                <a:lnTo>
                  <a:pt x="6985" y="1210945"/>
                </a:lnTo>
                <a:lnTo>
                  <a:pt x="0" y="1216025"/>
                </a:lnTo>
                <a:lnTo>
                  <a:pt x="217805" y="1216025"/>
                </a:lnTo>
                <a:close/>
              </a:path>
            </a:pathLst>
          </a:custGeom>
          <a:solidFill>
            <a:srgbClr val="C4A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304666" y="4843780"/>
            <a:ext cx="220345" cy="1220470"/>
          </a:xfrm>
          <a:custGeom>
            <a:avLst/>
            <a:gdLst/>
            <a:ahLst/>
            <a:cxnLst/>
            <a:rect l="l" t="t" r="r" b="b"/>
            <a:pathLst>
              <a:path w="220345" h="1220470">
                <a:moveTo>
                  <a:pt x="0" y="0"/>
                </a:moveTo>
                <a:lnTo>
                  <a:pt x="635" y="0"/>
                </a:lnTo>
                <a:lnTo>
                  <a:pt x="1270" y="0"/>
                </a:lnTo>
                <a:lnTo>
                  <a:pt x="1905" y="0"/>
                </a:lnTo>
                <a:lnTo>
                  <a:pt x="19685" y="1905"/>
                </a:lnTo>
                <a:lnTo>
                  <a:pt x="54610" y="17145"/>
                </a:lnTo>
                <a:lnTo>
                  <a:pt x="86995" y="47625"/>
                </a:lnTo>
                <a:lnTo>
                  <a:pt x="116840" y="91440"/>
                </a:lnTo>
                <a:lnTo>
                  <a:pt x="144145" y="146685"/>
                </a:lnTo>
                <a:lnTo>
                  <a:pt x="167640" y="212725"/>
                </a:lnTo>
                <a:lnTo>
                  <a:pt x="177800" y="249555"/>
                </a:lnTo>
                <a:lnTo>
                  <a:pt x="187325" y="288290"/>
                </a:lnTo>
                <a:lnTo>
                  <a:pt x="195580" y="329565"/>
                </a:lnTo>
                <a:lnTo>
                  <a:pt x="203200" y="372745"/>
                </a:lnTo>
                <a:lnTo>
                  <a:pt x="208915" y="417195"/>
                </a:lnTo>
                <a:lnTo>
                  <a:pt x="213995" y="463550"/>
                </a:lnTo>
                <a:lnTo>
                  <a:pt x="217170" y="511175"/>
                </a:lnTo>
                <a:lnTo>
                  <a:pt x="219075" y="560070"/>
                </a:lnTo>
                <a:lnTo>
                  <a:pt x="220345" y="610235"/>
                </a:lnTo>
                <a:lnTo>
                  <a:pt x="219075" y="660400"/>
                </a:lnTo>
                <a:lnTo>
                  <a:pt x="217170" y="709295"/>
                </a:lnTo>
                <a:lnTo>
                  <a:pt x="213995" y="756920"/>
                </a:lnTo>
                <a:lnTo>
                  <a:pt x="208915" y="803275"/>
                </a:lnTo>
                <a:lnTo>
                  <a:pt x="203200" y="847725"/>
                </a:lnTo>
                <a:lnTo>
                  <a:pt x="195580" y="890905"/>
                </a:lnTo>
                <a:lnTo>
                  <a:pt x="187325" y="931545"/>
                </a:lnTo>
                <a:lnTo>
                  <a:pt x="177800" y="970915"/>
                </a:lnTo>
                <a:lnTo>
                  <a:pt x="156210" y="1042035"/>
                </a:lnTo>
                <a:lnTo>
                  <a:pt x="130810" y="1102995"/>
                </a:lnTo>
                <a:lnTo>
                  <a:pt x="102235" y="1152525"/>
                </a:lnTo>
                <a:lnTo>
                  <a:pt x="71120" y="1189355"/>
                </a:lnTo>
                <a:lnTo>
                  <a:pt x="37465" y="1212850"/>
                </a:lnTo>
                <a:lnTo>
                  <a:pt x="19685" y="1218565"/>
                </a:lnTo>
                <a:lnTo>
                  <a:pt x="1905" y="1220470"/>
                </a:lnTo>
              </a:path>
            </a:pathLst>
          </a:custGeom>
          <a:ln w="12699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299585" y="4850765"/>
            <a:ext cx="1762760" cy="0"/>
          </a:xfrm>
          <a:custGeom>
            <a:avLst/>
            <a:gdLst/>
            <a:ahLst/>
            <a:cxnLst/>
            <a:rect l="l" t="t" r="r" b="b"/>
            <a:pathLst>
              <a:path w="1762760">
                <a:moveTo>
                  <a:pt x="176276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297046" y="6059170"/>
            <a:ext cx="1767205" cy="0"/>
          </a:xfrm>
          <a:custGeom>
            <a:avLst/>
            <a:gdLst/>
            <a:ahLst/>
            <a:cxnLst/>
            <a:rect l="l" t="t" r="r" b="b"/>
            <a:pathLst>
              <a:path w="1767205">
                <a:moveTo>
                  <a:pt x="17672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851910" y="2200910"/>
            <a:ext cx="440054" cy="1203960"/>
          </a:xfrm>
          <a:custGeom>
            <a:avLst/>
            <a:gdLst/>
            <a:ahLst/>
            <a:cxnLst/>
            <a:rect l="l" t="t" r="r" b="b"/>
            <a:pathLst>
              <a:path w="440054" h="1203960">
                <a:moveTo>
                  <a:pt x="0" y="601979"/>
                </a:moveTo>
                <a:lnTo>
                  <a:pt x="634" y="650875"/>
                </a:lnTo>
                <a:lnTo>
                  <a:pt x="2539" y="699135"/>
                </a:lnTo>
                <a:lnTo>
                  <a:pt x="6350" y="746760"/>
                </a:lnTo>
                <a:lnTo>
                  <a:pt x="10794" y="791844"/>
                </a:lnTo>
                <a:lnTo>
                  <a:pt x="17144" y="836294"/>
                </a:lnTo>
                <a:lnTo>
                  <a:pt x="24129" y="878204"/>
                </a:lnTo>
                <a:lnTo>
                  <a:pt x="32384" y="918844"/>
                </a:lnTo>
                <a:lnTo>
                  <a:pt x="41909" y="957579"/>
                </a:lnTo>
                <a:lnTo>
                  <a:pt x="64134" y="1027429"/>
                </a:lnTo>
                <a:lnTo>
                  <a:pt x="89534" y="1087754"/>
                </a:lnTo>
                <a:lnTo>
                  <a:pt x="118744" y="1136650"/>
                </a:lnTo>
                <a:lnTo>
                  <a:pt x="150494" y="1173479"/>
                </a:lnTo>
                <a:lnTo>
                  <a:pt x="184150" y="1195704"/>
                </a:lnTo>
                <a:lnTo>
                  <a:pt x="219709" y="1203960"/>
                </a:lnTo>
                <a:lnTo>
                  <a:pt x="238125" y="1202054"/>
                </a:lnTo>
                <a:lnTo>
                  <a:pt x="273050" y="1186179"/>
                </a:lnTo>
                <a:lnTo>
                  <a:pt x="305434" y="1156335"/>
                </a:lnTo>
                <a:lnTo>
                  <a:pt x="335914" y="1113789"/>
                </a:lnTo>
                <a:lnTo>
                  <a:pt x="363219" y="1059179"/>
                </a:lnTo>
                <a:lnTo>
                  <a:pt x="387350" y="993775"/>
                </a:lnTo>
                <a:lnTo>
                  <a:pt x="407034" y="918844"/>
                </a:lnTo>
                <a:lnTo>
                  <a:pt x="415289" y="878204"/>
                </a:lnTo>
                <a:lnTo>
                  <a:pt x="422909" y="836294"/>
                </a:lnTo>
                <a:lnTo>
                  <a:pt x="428625" y="791844"/>
                </a:lnTo>
                <a:lnTo>
                  <a:pt x="433704" y="746760"/>
                </a:lnTo>
                <a:lnTo>
                  <a:pt x="437514" y="699135"/>
                </a:lnTo>
                <a:lnTo>
                  <a:pt x="439419" y="650875"/>
                </a:lnTo>
                <a:lnTo>
                  <a:pt x="440054" y="601979"/>
                </a:lnTo>
                <a:lnTo>
                  <a:pt x="439419" y="552450"/>
                </a:lnTo>
                <a:lnTo>
                  <a:pt x="437514" y="504189"/>
                </a:lnTo>
                <a:lnTo>
                  <a:pt x="433704" y="457200"/>
                </a:lnTo>
                <a:lnTo>
                  <a:pt x="428625" y="411479"/>
                </a:lnTo>
                <a:lnTo>
                  <a:pt x="422909" y="367664"/>
                </a:lnTo>
                <a:lnTo>
                  <a:pt x="415289" y="325119"/>
                </a:lnTo>
                <a:lnTo>
                  <a:pt x="407034" y="284479"/>
                </a:lnTo>
                <a:lnTo>
                  <a:pt x="397509" y="246379"/>
                </a:lnTo>
                <a:lnTo>
                  <a:pt x="375919" y="175894"/>
                </a:lnTo>
                <a:lnTo>
                  <a:pt x="349884" y="115569"/>
                </a:lnTo>
                <a:lnTo>
                  <a:pt x="321309" y="66675"/>
                </a:lnTo>
                <a:lnTo>
                  <a:pt x="289559" y="30479"/>
                </a:lnTo>
                <a:lnTo>
                  <a:pt x="255904" y="7619"/>
                </a:lnTo>
                <a:lnTo>
                  <a:pt x="219709" y="0"/>
                </a:lnTo>
                <a:lnTo>
                  <a:pt x="201929" y="1904"/>
                </a:lnTo>
                <a:lnTo>
                  <a:pt x="167004" y="17144"/>
                </a:lnTo>
                <a:lnTo>
                  <a:pt x="133984" y="46989"/>
                </a:lnTo>
                <a:lnTo>
                  <a:pt x="104139" y="90169"/>
                </a:lnTo>
                <a:lnTo>
                  <a:pt x="76834" y="144779"/>
                </a:lnTo>
                <a:lnTo>
                  <a:pt x="52704" y="210185"/>
                </a:lnTo>
                <a:lnTo>
                  <a:pt x="32384" y="284479"/>
                </a:lnTo>
                <a:lnTo>
                  <a:pt x="24129" y="325119"/>
                </a:lnTo>
                <a:lnTo>
                  <a:pt x="17144" y="367664"/>
                </a:lnTo>
                <a:lnTo>
                  <a:pt x="10794" y="411479"/>
                </a:lnTo>
                <a:lnTo>
                  <a:pt x="6350" y="457200"/>
                </a:lnTo>
                <a:lnTo>
                  <a:pt x="2539" y="504189"/>
                </a:lnTo>
                <a:lnTo>
                  <a:pt x="634" y="552450"/>
                </a:lnTo>
                <a:lnTo>
                  <a:pt x="0" y="601979"/>
                </a:lnTo>
                <a:close/>
              </a:path>
            </a:pathLst>
          </a:custGeom>
          <a:solidFill>
            <a:srgbClr val="24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51910" y="2200910"/>
            <a:ext cx="440054" cy="1203960"/>
          </a:xfrm>
          <a:custGeom>
            <a:avLst/>
            <a:gdLst/>
            <a:ahLst/>
            <a:cxnLst/>
            <a:rect l="l" t="t" r="r" b="b"/>
            <a:pathLst>
              <a:path w="440054" h="1203960">
                <a:moveTo>
                  <a:pt x="0" y="601979"/>
                </a:moveTo>
                <a:lnTo>
                  <a:pt x="634" y="552450"/>
                </a:lnTo>
                <a:lnTo>
                  <a:pt x="2539" y="504189"/>
                </a:lnTo>
                <a:lnTo>
                  <a:pt x="6350" y="457200"/>
                </a:lnTo>
                <a:lnTo>
                  <a:pt x="10794" y="411479"/>
                </a:lnTo>
                <a:lnTo>
                  <a:pt x="17144" y="367664"/>
                </a:lnTo>
                <a:lnTo>
                  <a:pt x="24129" y="325119"/>
                </a:lnTo>
                <a:lnTo>
                  <a:pt x="32384" y="284479"/>
                </a:lnTo>
                <a:lnTo>
                  <a:pt x="41909" y="246379"/>
                </a:lnTo>
                <a:lnTo>
                  <a:pt x="64134" y="175894"/>
                </a:lnTo>
                <a:lnTo>
                  <a:pt x="89534" y="115569"/>
                </a:lnTo>
                <a:lnTo>
                  <a:pt x="118744" y="66675"/>
                </a:lnTo>
                <a:lnTo>
                  <a:pt x="150494" y="30479"/>
                </a:lnTo>
                <a:lnTo>
                  <a:pt x="184150" y="7619"/>
                </a:lnTo>
                <a:lnTo>
                  <a:pt x="219709" y="0"/>
                </a:lnTo>
                <a:lnTo>
                  <a:pt x="238125" y="1904"/>
                </a:lnTo>
                <a:lnTo>
                  <a:pt x="273050" y="17144"/>
                </a:lnTo>
                <a:lnTo>
                  <a:pt x="305434" y="46989"/>
                </a:lnTo>
                <a:lnTo>
                  <a:pt x="335914" y="90169"/>
                </a:lnTo>
                <a:lnTo>
                  <a:pt x="363219" y="144779"/>
                </a:lnTo>
                <a:lnTo>
                  <a:pt x="387350" y="210185"/>
                </a:lnTo>
                <a:lnTo>
                  <a:pt x="407034" y="284479"/>
                </a:lnTo>
                <a:lnTo>
                  <a:pt x="415289" y="325119"/>
                </a:lnTo>
                <a:lnTo>
                  <a:pt x="422909" y="367664"/>
                </a:lnTo>
                <a:lnTo>
                  <a:pt x="428625" y="411479"/>
                </a:lnTo>
                <a:lnTo>
                  <a:pt x="433704" y="457200"/>
                </a:lnTo>
                <a:lnTo>
                  <a:pt x="437514" y="504189"/>
                </a:lnTo>
                <a:lnTo>
                  <a:pt x="439419" y="552450"/>
                </a:lnTo>
                <a:lnTo>
                  <a:pt x="440054" y="601979"/>
                </a:lnTo>
                <a:lnTo>
                  <a:pt x="439419" y="650875"/>
                </a:lnTo>
                <a:lnTo>
                  <a:pt x="437514" y="699135"/>
                </a:lnTo>
                <a:lnTo>
                  <a:pt x="433704" y="746760"/>
                </a:lnTo>
                <a:lnTo>
                  <a:pt x="428625" y="791844"/>
                </a:lnTo>
                <a:lnTo>
                  <a:pt x="422909" y="836294"/>
                </a:lnTo>
                <a:lnTo>
                  <a:pt x="415289" y="878204"/>
                </a:lnTo>
                <a:lnTo>
                  <a:pt x="407034" y="918844"/>
                </a:lnTo>
                <a:lnTo>
                  <a:pt x="397509" y="957579"/>
                </a:lnTo>
                <a:lnTo>
                  <a:pt x="375919" y="1027429"/>
                </a:lnTo>
                <a:lnTo>
                  <a:pt x="349884" y="1087754"/>
                </a:lnTo>
                <a:lnTo>
                  <a:pt x="321309" y="1136650"/>
                </a:lnTo>
                <a:lnTo>
                  <a:pt x="289559" y="1173479"/>
                </a:lnTo>
                <a:lnTo>
                  <a:pt x="255904" y="1195704"/>
                </a:lnTo>
                <a:lnTo>
                  <a:pt x="219709" y="1203960"/>
                </a:lnTo>
                <a:lnTo>
                  <a:pt x="201929" y="1202054"/>
                </a:lnTo>
                <a:lnTo>
                  <a:pt x="167004" y="1186179"/>
                </a:lnTo>
                <a:lnTo>
                  <a:pt x="133984" y="1156335"/>
                </a:lnTo>
                <a:lnTo>
                  <a:pt x="104139" y="1113789"/>
                </a:lnTo>
                <a:lnTo>
                  <a:pt x="76834" y="1059179"/>
                </a:lnTo>
                <a:lnTo>
                  <a:pt x="52704" y="993775"/>
                </a:lnTo>
                <a:lnTo>
                  <a:pt x="32384" y="918844"/>
                </a:lnTo>
                <a:lnTo>
                  <a:pt x="24129" y="878204"/>
                </a:lnTo>
                <a:lnTo>
                  <a:pt x="17144" y="836294"/>
                </a:lnTo>
                <a:lnTo>
                  <a:pt x="10794" y="791844"/>
                </a:lnTo>
                <a:lnTo>
                  <a:pt x="6350" y="746760"/>
                </a:lnTo>
                <a:lnTo>
                  <a:pt x="2539" y="699135"/>
                </a:lnTo>
                <a:lnTo>
                  <a:pt x="634" y="650875"/>
                </a:lnTo>
                <a:lnTo>
                  <a:pt x="0" y="60197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95015" y="3200400"/>
            <a:ext cx="963295" cy="0"/>
          </a:xfrm>
          <a:custGeom>
            <a:avLst/>
            <a:gdLst/>
            <a:ahLst/>
            <a:cxnLst/>
            <a:rect l="l" t="t" r="r" b="b"/>
            <a:pathLst>
              <a:path w="963295">
                <a:moveTo>
                  <a:pt x="0" y="0"/>
                </a:moveTo>
                <a:lnTo>
                  <a:pt x="963295" y="0"/>
                </a:lnTo>
              </a:path>
            </a:pathLst>
          </a:custGeom>
          <a:ln w="91348">
            <a:solidFill>
              <a:srgbClr val="2A6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87160" y="3155316"/>
            <a:ext cx="37464" cy="89535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0" y="44450"/>
                </a:moveTo>
                <a:lnTo>
                  <a:pt x="635" y="60325"/>
                </a:lnTo>
                <a:lnTo>
                  <a:pt x="5079" y="75564"/>
                </a:lnTo>
                <a:lnTo>
                  <a:pt x="10794" y="85725"/>
                </a:lnTo>
                <a:lnTo>
                  <a:pt x="18414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4"/>
                </a:lnTo>
                <a:lnTo>
                  <a:pt x="37464" y="44450"/>
                </a:lnTo>
                <a:lnTo>
                  <a:pt x="36194" y="29210"/>
                </a:lnTo>
                <a:lnTo>
                  <a:pt x="32385" y="13970"/>
                </a:lnTo>
                <a:lnTo>
                  <a:pt x="26035" y="3810"/>
                </a:lnTo>
                <a:lnTo>
                  <a:pt x="18414" y="0"/>
                </a:lnTo>
                <a:lnTo>
                  <a:pt x="12064" y="2539"/>
                </a:lnTo>
                <a:lnTo>
                  <a:pt x="5714" y="12064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FFE9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87160" y="3155316"/>
            <a:ext cx="37464" cy="89535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0" y="44450"/>
                </a:moveTo>
                <a:lnTo>
                  <a:pt x="1269" y="26670"/>
                </a:lnTo>
                <a:lnTo>
                  <a:pt x="5714" y="12064"/>
                </a:lnTo>
                <a:lnTo>
                  <a:pt x="12064" y="2539"/>
                </a:lnTo>
                <a:lnTo>
                  <a:pt x="18414" y="0"/>
                </a:lnTo>
                <a:lnTo>
                  <a:pt x="26035" y="3810"/>
                </a:lnTo>
                <a:lnTo>
                  <a:pt x="32385" y="13970"/>
                </a:lnTo>
                <a:lnTo>
                  <a:pt x="36194" y="29210"/>
                </a:lnTo>
                <a:lnTo>
                  <a:pt x="37464" y="44450"/>
                </a:lnTo>
                <a:lnTo>
                  <a:pt x="36194" y="62864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4" y="89535"/>
                </a:lnTo>
                <a:lnTo>
                  <a:pt x="10794" y="85725"/>
                </a:lnTo>
                <a:lnTo>
                  <a:pt x="5079" y="75564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02631" y="3200400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5">
                <a:moveTo>
                  <a:pt x="0" y="0"/>
                </a:moveTo>
                <a:lnTo>
                  <a:pt x="700405" y="0"/>
                </a:lnTo>
              </a:path>
            </a:pathLst>
          </a:custGeom>
          <a:ln w="91348">
            <a:solidFill>
              <a:srgbClr val="2A6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95015" y="3155316"/>
            <a:ext cx="3208655" cy="89535"/>
          </a:xfrm>
          <a:custGeom>
            <a:avLst/>
            <a:gdLst/>
            <a:ahLst/>
            <a:cxnLst/>
            <a:rect l="l" t="t" r="r" b="b"/>
            <a:pathLst>
              <a:path w="3208655" h="89535">
                <a:moveTo>
                  <a:pt x="0" y="89535"/>
                </a:moveTo>
                <a:lnTo>
                  <a:pt x="3208655" y="89535"/>
                </a:lnTo>
                <a:lnTo>
                  <a:pt x="3208655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61996" y="3155316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635" y="60325"/>
                </a:lnTo>
                <a:lnTo>
                  <a:pt x="5080" y="75564"/>
                </a:lnTo>
                <a:lnTo>
                  <a:pt x="10794" y="85725"/>
                </a:lnTo>
                <a:lnTo>
                  <a:pt x="18415" y="89535"/>
                </a:lnTo>
                <a:lnTo>
                  <a:pt x="25400" y="86995"/>
                </a:lnTo>
                <a:lnTo>
                  <a:pt x="31750" y="77470"/>
                </a:lnTo>
                <a:lnTo>
                  <a:pt x="36194" y="62864"/>
                </a:lnTo>
                <a:lnTo>
                  <a:pt x="37465" y="44450"/>
                </a:lnTo>
                <a:lnTo>
                  <a:pt x="36194" y="29210"/>
                </a:lnTo>
                <a:lnTo>
                  <a:pt x="32385" y="13970"/>
                </a:lnTo>
                <a:lnTo>
                  <a:pt x="26035" y="3810"/>
                </a:lnTo>
                <a:lnTo>
                  <a:pt x="18415" y="0"/>
                </a:lnTo>
                <a:lnTo>
                  <a:pt x="12065" y="2539"/>
                </a:lnTo>
                <a:lnTo>
                  <a:pt x="5715" y="12064"/>
                </a:lnTo>
                <a:lnTo>
                  <a:pt x="1269" y="26670"/>
                </a:lnTo>
                <a:lnTo>
                  <a:pt x="0" y="44450"/>
                </a:lnTo>
                <a:close/>
              </a:path>
            </a:pathLst>
          </a:custGeom>
          <a:solidFill>
            <a:srgbClr val="004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61996" y="3155316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5" h="89535">
                <a:moveTo>
                  <a:pt x="0" y="44450"/>
                </a:moveTo>
                <a:lnTo>
                  <a:pt x="1269" y="26670"/>
                </a:lnTo>
                <a:lnTo>
                  <a:pt x="5715" y="12064"/>
                </a:lnTo>
                <a:lnTo>
                  <a:pt x="12065" y="2539"/>
                </a:lnTo>
                <a:lnTo>
                  <a:pt x="18415" y="0"/>
                </a:lnTo>
                <a:lnTo>
                  <a:pt x="26035" y="3810"/>
                </a:lnTo>
                <a:lnTo>
                  <a:pt x="32385" y="13970"/>
                </a:lnTo>
                <a:lnTo>
                  <a:pt x="36194" y="29210"/>
                </a:lnTo>
                <a:lnTo>
                  <a:pt x="37465" y="44450"/>
                </a:lnTo>
                <a:lnTo>
                  <a:pt x="36194" y="62864"/>
                </a:lnTo>
                <a:lnTo>
                  <a:pt x="31750" y="77470"/>
                </a:lnTo>
                <a:lnTo>
                  <a:pt x="25400" y="86995"/>
                </a:lnTo>
                <a:lnTo>
                  <a:pt x="18415" y="89535"/>
                </a:lnTo>
                <a:lnTo>
                  <a:pt x="10794" y="85725"/>
                </a:lnTo>
                <a:lnTo>
                  <a:pt x="5080" y="75564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87160" y="3160395"/>
            <a:ext cx="40004" cy="80644"/>
          </a:xfrm>
          <a:custGeom>
            <a:avLst/>
            <a:gdLst/>
            <a:ahLst/>
            <a:cxnLst/>
            <a:rect l="l" t="t" r="r" b="b"/>
            <a:pathLst>
              <a:path w="40004" h="80644">
                <a:moveTo>
                  <a:pt x="0" y="40004"/>
                </a:moveTo>
                <a:lnTo>
                  <a:pt x="0" y="50164"/>
                </a:lnTo>
                <a:lnTo>
                  <a:pt x="4444" y="65404"/>
                </a:lnTo>
                <a:lnTo>
                  <a:pt x="10794" y="76200"/>
                </a:lnTo>
                <a:lnTo>
                  <a:pt x="19685" y="80644"/>
                </a:lnTo>
                <a:lnTo>
                  <a:pt x="24764" y="79375"/>
                </a:lnTo>
                <a:lnTo>
                  <a:pt x="32385" y="71119"/>
                </a:lnTo>
                <a:lnTo>
                  <a:pt x="38100" y="57784"/>
                </a:lnTo>
                <a:lnTo>
                  <a:pt x="40004" y="40004"/>
                </a:lnTo>
                <a:lnTo>
                  <a:pt x="39369" y="29844"/>
                </a:lnTo>
                <a:lnTo>
                  <a:pt x="35560" y="14604"/>
                </a:lnTo>
                <a:lnTo>
                  <a:pt x="28575" y="3809"/>
                </a:lnTo>
                <a:lnTo>
                  <a:pt x="19685" y="0"/>
                </a:lnTo>
                <a:lnTo>
                  <a:pt x="14604" y="634"/>
                </a:lnTo>
                <a:lnTo>
                  <a:pt x="6985" y="8889"/>
                </a:lnTo>
                <a:lnTo>
                  <a:pt x="1904" y="22225"/>
                </a:lnTo>
                <a:lnTo>
                  <a:pt x="0" y="40004"/>
                </a:lnTo>
                <a:close/>
              </a:path>
            </a:pathLst>
          </a:custGeom>
          <a:solidFill>
            <a:srgbClr val="2A6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83586" y="2646045"/>
            <a:ext cx="975359" cy="0"/>
          </a:xfrm>
          <a:custGeom>
            <a:avLst/>
            <a:gdLst/>
            <a:ahLst/>
            <a:cxnLst/>
            <a:rect l="l" t="t" r="r" b="b"/>
            <a:pathLst>
              <a:path w="975359">
                <a:moveTo>
                  <a:pt x="0" y="0"/>
                </a:moveTo>
                <a:lnTo>
                  <a:pt x="975359" y="0"/>
                </a:lnTo>
              </a:path>
            </a:pathLst>
          </a:custGeom>
          <a:ln w="91348">
            <a:solidFill>
              <a:srgbClr val="00F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77635" y="2601595"/>
            <a:ext cx="42544" cy="89534"/>
          </a:xfrm>
          <a:custGeom>
            <a:avLst/>
            <a:gdLst/>
            <a:ahLst/>
            <a:cxnLst/>
            <a:rect l="l" t="t" r="r" b="b"/>
            <a:pathLst>
              <a:path w="42544" h="89534">
                <a:moveTo>
                  <a:pt x="0" y="44450"/>
                </a:moveTo>
                <a:lnTo>
                  <a:pt x="1269" y="61594"/>
                </a:lnTo>
                <a:lnTo>
                  <a:pt x="5714" y="76200"/>
                </a:lnTo>
                <a:lnTo>
                  <a:pt x="12700" y="86359"/>
                </a:lnTo>
                <a:lnTo>
                  <a:pt x="20954" y="89534"/>
                </a:lnTo>
                <a:lnTo>
                  <a:pt x="28575" y="86359"/>
                </a:lnTo>
                <a:lnTo>
                  <a:pt x="35560" y="76834"/>
                </a:lnTo>
                <a:lnTo>
                  <a:pt x="40639" y="62864"/>
                </a:lnTo>
                <a:lnTo>
                  <a:pt x="42544" y="44450"/>
                </a:lnTo>
                <a:lnTo>
                  <a:pt x="40639" y="27939"/>
                </a:lnTo>
                <a:lnTo>
                  <a:pt x="36194" y="13334"/>
                </a:lnTo>
                <a:lnTo>
                  <a:pt x="29210" y="3175"/>
                </a:lnTo>
                <a:lnTo>
                  <a:pt x="20954" y="0"/>
                </a:lnTo>
                <a:lnTo>
                  <a:pt x="13335" y="2539"/>
                </a:lnTo>
                <a:lnTo>
                  <a:pt x="6350" y="12700"/>
                </a:lnTo>
                <a:lnTo>
                  <a:pt x="1269" y="26669"/>
                </a:lnTo>
                <a:lnTo>
                  <a:pt x="0" y="44450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77635" y="2601595"/>
            <a:ext cx="42544" cy="89534"/>
          </a:xfrm>
          <a:custGeom>
            <a:avLst/>
            <a:gdLst/>
            <a:ahLst/>
            <a:cxnLst/>
            <a:rect l="l" t="t" r="r" b="b"/>
            <a:pathLst>
              <a:path w="42544" h="89534">
                <a:moveTo>
                  <a:pt x="0" y="44450"/>
                </a:moveTo>
                <a:lnTo>
                  <a:pt x="1269" y="26669"/>
                </a:lnTo>
                <a:lnTo>
                  <a:pt x="6350" y="12700"/>
                </a:lnTo>
                <a:lnTo>
                  <a:pt x="13335" y="2539"/>
                </a:lnTo>
                <a:lnTo>
                  <a:pt x="20954" y="0"/>
                </a:lnTo>
                <a:lnTo>
                  <a:pt x="29210" y="3175"/>
                </a:lnTo>
                <a:lnTo>
                  <a:pt x="36194" y="13334"/>
                </a:lnTo>
                <a:lnTo>
                  <a:pt x="40639" y="27939"/>
                </a:lnTo>
                <a:lnTo>
                  <a:pt x="42544" y="44450"/>
                </a:lnTo>
                <a:lnTo>
                  <a:pt x="40639" y="62864"/>
                </a:lnTo>
                <a:lnTo>
                  <a:pt x="35560" y="76834"/>
                </a:lnTo>
                <a:lnTo>
                  <a:pt x="28575" y="86359"/>
                </a:lnTo>
                <a:lnTo>
                  <a:pt x="20954" y="89534"/>
                </a:lnTo>
                <a:lnTo>
                  <a:pt x="12700" y="86359"/>
                </a:lnTo>
                <a:lnTo>
                  <a:pt x="5714" y="76200"/>
                </a:lnTo>
                <a:lnTo>
                  <a:pt x="1269" y="61594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02630" y="2646045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880" y="0"/>
                </a:lnTo>
              </a:path>
            </a:pathLst>
          </a:custGeom>
          <a:ln w="91348">
            <a:solidFill>
              <a:srgbClr val="00FF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83585" y="2601595"/>
            <a:ext cx="3210560" cy="89535"/>
          </a:xfrm>
          <a:custGeom>
            <a:avLst/>
            <a:gdLst/>
            <a:ahLst/>
            <a:cxnLst/>
            <a:rect l="l" t="t" r="r" b="b"/>
            <a:pathLst>
              <a:path w="3210560" h="89535">
                <a:moveTo>
                  <a:pt x="0" y="89535"/>
                </a:moveTo>
                <a:lnTo>
                  <a:pt x="3210560" y="89535"/>
                </a:lnTo>
                <a:lnTo>
                  <a:pt x="3210560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57550" y="2601595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4">
                <a:moveTo>
                  <a:pt x="0" y="44450"/>
                </a:moveTo>
                <a:lnTo>
                  <a:pt x="635" y="60325"/>
                </a:lnTo>
                <a:lnTo>
                  <a:pt x="5080" y="75564"/>
                </a:lnTo>
                <a:lnTo>
                  <a:pt x="10794" y="85725"/>
                </a:lnTo>
                <a:lnTo>
                  <a:pt x="18414" y="89534"/>
                </a:lnTo>
                <a:lnTo>
                  <a:pt x="25400" y="86994"/>
                </a:lnTo>
                <a:lnTo>
                  <a:pt x="31750" y="77469"/>
                </a:lnTo>
                <a:lnTo>
                  <a:pt x="36194" y="62864"/>
                </a:lnTo>
                <a:lnTo>
                  <a:pt x="37464" y="44450"/>
                </a:lnTo>
                <a:lnTo>
                  <a:pt x="36194" y="29209"/>
                </a:lnTo>
                <a:lnTo>
                  <a:pt x="32385" y="13969"/>
                </a:lnTo>
                <a:lnTo>
                  <a:pt x="26035" y="3809"/>
                </a:lnTo>
                <a:lnTo>
                  <a:pt x="18414" y="0"/>
                </a:lnTo>
                <a:lnTo>
                  <a:pt x="12064" y="2539"/>
                </a:lnTo>
                <a:lnTo>
                  <a:pt x="5714" y="12064"/>
                </a:lnTo>
                <a:lnTo>
                  <a:pt x="1269" y="26669"/>
                </a:lnTo>
                <a:lnTo>
                  <a:pt x="0" y="44450"/>
                </a:lnTo>
                <a:close/>
              </a:path>
            </a:pathLst>
          </a:custGeom>
          <a:solidFill>
            <a:srgbClr val="00D3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57550" y="2601595"/>
            <a:ext cx="37464" cy="89534"/>
          </a:xfrm>
          <a:custGeom>
            <a:avLst/>
            <a:gdLst/>
            <a:ahLst/>
            <a:cxnLst/>
            <a:rect l="l" t="t" r="r" b="b"/>
            <a:pathLst>
              <a:path w="37464" h="89534">
                <a:moveTo>
                  <a:pt x="0" y="44450"/>
                </a:moveTo>
                <a:lnTo>
                  <a:pt x="1269" y="26669"/>
                </a:lnTo>
                <a:lnTo>
                  <a:pt x="5714" y="12064"/>
                </a:lnTo>
                <a:lnTo>
                  <a:pt x="12064" y="2539"/>
                </a:lnTo>
                <a:lnTo>
                  <a:pt x="18414" y="0"/>
                </a:lnTo>
                <a:lnTo>
                  <a:pt x="26035" y="3809"/>
                </a:lnTo>
                <a:lnTo>
                  <a:pt x="32385" y="13969"/>
                </a:lnTo>
                <a:lnTo>
                  <a:pt x="36194" y="29209"/>
                </a:lnTo>
                <a:lnTo>
                  <a:pt x="37464" y="44450"/>
                </a:lnTo>
                <a:lnTo>
                  <a:pt x="36194" y="62864"/>
                </a:lnTo>
                <a:lnTo>
                  <a:pt x="31750" y="77469"/>
                </a:lnTo>
                <a:lnTo>
                  <a:pt x="25400" y="86994"/>
                </a:lnTo>
                <a:lnTo>
                  <a:pt x="18414" y="89534"/>
                </a:lnTo>
                <a:lnTo>
                  <a:pt x="10794" y="85725"/>
                </a:lnTo>
                <a:lnTo>
                  <a:pt x="5080" y="75564"/>
                </a:lnTo>
                <a:lnTo>
                  <a:pt x="635" y="60325"/>
                </a:lnTo>
                <a:lnTo>
                  <a:pt x="0" y="44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5730" y="2608580"/>
            <a:ext cx="44450" cy="78105"/>
          </a:xfrm>
          <a:custGeom>
            <a:avLst/>
            <a:gdLst/>
            <a:ahLst/>
            <a:cxnLst/>
            <a:rect l="l" t="t" r="r" b="b"/>
            <a:pathLst>
              <a:path w="44450" h="78105">
                <a:moveTo>
                  <a:pt x="0" y="38735"/>
                </a:moveTo>
                <a:lnTo>
                  <a:pt x="635" y="48260"/>
                </a:lnTo>
                <a:lnTo>
                  <a:pt x="5080" y="63500"/>
                </a:lnTo>
                <a:lnTo>
                  <a:pt x="12700" y="74295"/>
                </a:lnTo>
                <a:lnTo>
                  <a:pt x="22225" y="78105"/>
                </a:lnTo>
                <a:lnTo>
                  <a:pt x="27940" y="76835"/>
                </a:lnTo>
                <a:lnTo>
                  <a:pt x="36195" y="69215"/>
                </a:lnTo>
                <a:lnTo>
                  <a:pt x="42545" y="55880"/>
                </a:lnTo>
                <a:lnTo>
                  <a:pt x="44450" y="38735"/>
                </a:lnTo>
                <a:lnTo>
                  <a:pt x="43815" y="29210"/>
                </a:lnTo>
                <a:lnTo>
                  <a:pt x="39370" y="13970"/>
                </a:lnTo>
                <a:lnTo>
                  <a:pt x="31750" y="3810"/>
                </a:lnTo>
                <a:lnTo>
                  <a:pt x="22225" y="0"/>
                </a:lnTo>
                <a:lnTo>
                  <a:pt x="16510" y="635"/>
                </a:lnTo>
                <a:lnTo>
                  <a:pt x="7620" y="8890"/>
                </a:lnTo>
                <a:lnTo>
                  <a:pt x="1905" y="21590"/>
                </a:lnTo>
                <a:lnTo>
                  <a:pt x="0" y="38735"/>
                </a:lnTo>
                <a:close/>
              </a:path>
            </a:pathLst>
          </a:custGeom>
          <a:solidFill>
            <a:srgbClr val="00FF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83586" y="2404745"/>
            <a:ext cx="975359" cy="0"/>
          </a:xfrm>
          <a:custGeom>
            <a:avLst/>
            <a:gdLst/>
            <a:ahLst/>
            <a:cxnLst/>
            <a:rect l="l" t="t" r="r" b="b"/>
            <a:pathLst>
              <a:path w="975359">
                <a:moveTo>
                  <a:pt x="0" y="0"/>
                </a:moveTo>
                <a:lnTo>
                  <a:pt x="975359" y="0"/>
                </a:lnTo>
              </a:path>
            </a:pathLst>
          </a:custGeom>
          <a:ln w="91348">
            <a:solidFill>
              <a:srgbClr val="B0B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7635" y="2359661"/>
            <a:ext cx="42544" cy="90169"/>
          </a:xfrm>
          <a:custGeom>
            <a:avLst/>
            <a:gdLst/>
            <a:ahLst/>
            <a:cxnLst/>
            <a:rect l="l" t="t" r="r" b="b"/>
            <a:pathLst>
              <a:path w="42544" h="90169">
                <a:moveTo>
                  <a:pt x="0" y="45085"/>
                </a:moveTo>
                <a:lnTo>
                  <a:pt x="1269" y="61594"/>
                </a:lnTo>
                <a:lnTo>
                  <a:pt x="5714" y="76200"/>
                </a:lnTo>
                <a:lnTo>
                  <a:pt x="12700" y="86360"/>
                </a:lnTo>
                <a:lnTo>
                  <a:pt x="20954" y="90169"/>
                </a:lnTo>
                <a:lnTo>
                  <a:pt x="29210" y="86994"/>
                </a:lnTo>
                <a:lnTo>
                  <a:pt x="36194" y="76835"/>
                </a:lnTo>
                <a:lnTo>
                  <a:pt x="40639" y="62864"/>
                </a:lnTo>
                <a:lnTo>
                  <a:pt x="42544" y="45085"/>
                </a:lnTo>
                <a:lnTo>
                  <a:pt x="40639" y="27939"/>
                </a:lnTo>
                <a:lnTo>
                  <a:pt x="36194" y="13335"/>
                </a:lnTo>
                <a:lnTo>
                  <a:pt x="29210" y="3175"/>
                </a:lnTo>
                <a:lnTo>
                  <a:pt x="20954" y="0"/>
                </a:lnTo>
                <a:lnTo>
                  <a:pt x="13335" y="2539"/>
                </a:lnTo>
                <a:lnTo>
                  <a:pt x="6350" y="12700"/>
                </a:lnTo>
                <a:lnTo>
                  <a:pt x="1269" y="26669"/>
                </a:lnTo>
                <a:lnTo>
                  <a:pt x="0" y="45085"/>
                </a:lnTo>
                <a:close/>
              </a:path>
            </a:pathLst>
          </a:custGeom>
          <a:solidFill>
            <a:srgbClr val="FFE9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77635" y="2359661"/>
            <a:ext cx="42544" cy="90169"/>
          </a:xfrm>
          <a:custGeom>
            <a:avLst/>
            <a:gdLst/>
            <a:ahLst/>
            <a:cxnLst/>
            <a:rect l="l" t="t" r="r" b="b"/>
            <a:pathLst>
              <a:path w="42544" h="90169">
                <a:moveTo>
                  <a:pt x="0" y="45085"/>
                </a:moveTo>
                <a:lnTo>
                  <a:pt x="1269" y="26669"/>
                </a:lnTo>
                <a:lnTo>
                  <a:pt x="6350" y="12700"/>
                </a:lnTo>
                <a:lnTo>
                  <a:pt x="13335" y="2539"/>
                </a:lnTo>
                <a:lnTo>
                  <a:pt x="20954" y="0"/>
                </a:lnTo>
                <a:lnTo>
                  <a:pt x="29210" y="3175"/>
                </a:lnTo>
                <a:lnTo>
                  <a:pt x="36194" y="13335"/>
                </a:lnTo>
                <a:lnTo>
                  <a:pt x="40639" y="27939"/>
                </a:lnTo>
                <a:lnTo>
                  <a:pt x="42544" y="45085"/>
                </a:lnTo>
                <a:lnTo>
                  <a:pt x="40639" y="62864"/>
                </a:lnTo>
                <a:lnTo>
                  <a:pt x="36194" y="76835"/>
                </a:lnTo>
                <a:lnTo>
                  <a:pt x="29210" y="86994"/>
                </a:lnTo>
                <a:lnTo>
                  <a:pt x="20954" y="90169"/>
                </a:lnTo>
                <a:lnTo>
                  <a:pt x="12700" y="86360"/>
                </a:lnTo>
                <a:lnTo>
                  <a:pt x="5714" y="76200"/>
                </a:lnTo>
                <a:lnTo>
                  <a:pt x="1269" y="61594"/>
                </a:lnTo>
                <a:lnTo>
                  <a:pt x="0" y="450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02630" y="2404745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880" y="0"/>
                </a:lnTo>
              </a:path>
            </a:pathLst>
          </a:custGeom>
          <a:ln w="91348">
            <a:solidFill>
              <a:srgbClr val="B0B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83585" y="2359661"/>
            <a:ext cx="3210560" cy="89535"/>
          </a:xfrm>
          <a:custGeom>
            <a:avLst/>
            <a:gdLst/>
            <a:ahLst/>
            <a:cxnLst/>
            <a:rect l="l" t="t" r="r" b="b"/>
            <a:pathLst>
              <a:path w="3210560" h="89535">
                <a:moveTo>
                  <a:pt x="0" y="89535"/>
                </a:moveTo>
                <a:lnTo>
                  <a:pt x="3210560" y="89535"/>
                </a:lnTo>
                <a:lnTo>
                  <a:pt x="3210560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57550" y="2359661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5085"/>
                </a:moveTo>
                <a:lnTo>
                  <a:pt x="635" y="60325"/>
                </a:lnTo>
                <a:lnTo>
                  <a:pt x="5080" y="75564"/>
                </a:lnTo>
                <a:lnTo>
                  <a:pt x="10794" y="85725"/>
                </a:lnTo>
                <a:lnTo>
                  <a:pt x="18414" y="90169"/>
                </a:lnTo>
                <a:lnTo>
                  <a:pt x="25400" y="86994"/>
                </a:lnTo>
                <a:lnTo>
                  <a:pt x="31750" y="77469"/>
                </a:lnTo>
                <a:lnTo>
                  <a:pt x="36194" y="62864"/>
                </a:lnTo>
                <a:lnTo>
                  <a:pt x="37464" y="45085"/>
                </a:lnTo>
                <a:lnTo>
                  <a:pt x="36194" y="29210"/>
                </a:lnTo>
                <a:lnTo>
                  <a:pt x="32385" y="13969"/>
                </a:lnTo>
                <a:lnTo>
                  <a:pt x="26035" y="3810"/>
                </a:lnTo>
                <a:lnTo>
                  <a:pt x="18414" y="0"/>
                </a:lnTo>
                <a:lnTo>
                  <a:pt x="12064" y="2539"/>
                </a:lnTo>
                <a:lnTo>
                  <a:pt x="5714" y="12064"/>
                </a:lnTo>
                <a:lnTo>
                  <a:pt x="1269" y="26669"/>
                </a:lnTo>
                <a:lnTo>
                  <a:pt x="0" y="45085"/>
                </a:lnTo>
                <a:close/>
              </a:path>
            </a:pathLst>
          </a:custGeom>
          <a:solidFill>
            <a:srgbClr val="D29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57550" y="2359661"/>
            <a:ext cx="37464" cy="90169"/>
          </a:xfrm>
          <a:custGeom>
            <a:avLst/>
            <a:gdLst/>
            <a:ahLst/>
            <a:cxnLst/>
            <a:rect l="l" t="t" r="r" b="b"/>
            <a:pathLst>
              <a:path w="37464" h="90169">
                <a:moveTo>
                  <a:pt x="0" y="45085"/>
                </a:moveTo>
                <a:lnTo>
                  <a:pt x="1269" y="26669"/>
                </a:lnTo>
                <a:lnTo>
                  <a:pt x="5714" y="12064"/>
                </a:lnTo>
                <a:lnTo>
                  <a:pt x="12064" y="2539"/>
                </a:lnTo>
                <a:lnTo>
                  <a:pt x="18414" y="0"/>
                </a:lnTo>
                <a:lnTo>
                  <a:pt x="26035" y="3810"/>
                </a:lnTo>
                <a:lnTo>
                  <a:pt x="32385" y="13969"/>
                </a:lnTo>
                <a:lnTo>
                  <a:pt x="36194" y="29210"/>
                </a:lnTo>
                <a:lnTo>
                  <a:pt x="37464" y="45085"/>
                </a:lnTo>
                <a:lnTo>
                  <a:pt x="36194" y="62864"/>
                </a:lnTo>
                <a:lnTo>
                  <a:pt x="31750" y="77469"/>
                </a:lnTo>
                <a:lnTo>
                  <a:pt x="25400" y="86994"/>
                </a:lnTo>
                <a:lnTo>
                  <a:pt x="18414" y="90169"/>
                </a:lnTo>
                <a:lnTo>
                  <a:pt x="10794" y="85725"/>
                </a:lnTo>
                <a:lnTo>
                  <a:pt x="5080" y="75564"/>
                </a:lnTo>
                <a:lnTo>
                  <a:pt x="635" y="60325"/>
                </a:lnTo>
                <a:lnTo>
                  <a:pt x="0" y="450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75730" y="2366645"/>
            <a:ext cx="44450" cy="78104"/>
          </a:xfrm>
          <a:custGeom>
            <a:avLst/>
            <a:gdLst/>
            <a:ahLst/>
            <a:cxnLst/>
            <a:rect l="l" t="t" r="r" b="b"/>
            <a:pathLst>
              <a:path w="44450" h="78104">
                <a:moveTo>
                  <a:pt x="0" y="38734"/>
                </a:moveTo>
                <a:lnTo>
                  <a:pt x="635" y="48259"/>
                </a:lnTo>
                <a:lnTo>
                  <a:pt x="5080" y="63500"/>
                </a:lnTo>
                <a:lnTo>
                  <a:pt x="12700" y="74294"/>
                </a:lnTo>
                <a:lnTo>
                  <a:pt x="22225" y="78104"/>
                </a:lnTo>
                <a:lnTo>
                  <a:pt x="27940" y="76834"/>
                </a:lnTo>
                <a:lnTo>
                  <a:pt x="36195" y="69214"/>
                </a:lnTo>
                <a:lnTo>
                  <a:pt x="42545" y="55879"/>
                </a:lnTo>
                <a:lnTo>
                  <a:pt x="44450" y="38734"/>
                </a:lnTo>
                <a:lnTo>
                  <a:pt x="43815" y="29209"/>
                </a:lnTo>
                <a:lnTo>
                  <a:pt x="39370" y="13969"/>
                </a:lnTo>
                <a:lnTo>
                  <a:pt x="31750" y="3809"/>
                </a:lnTo>
                <a:lnTo>
                  <a:pt x="22225" y="0"/>
                </a:lnTo>
                <a:lnTo>
                  <a:pt x="16510" y="634"/>
                </a:lnTo>
                <a:lnTo>
                  <a:pt x="7620" y="8889"/>
                </a:lnTo>
                <a:lnTo>
                  <a:pt x="1905" y="21589"/>
                </a:lnTo>
                <a:lnTo>
                  <a:pt x="0" y="38734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03875" y="2200911"/>
            <a:ext cx="419100" cy="1201419"/>
          </a:xfrm>
          <a:custGeom>
            <a:avLst/>
            <a:gdLst/>
            <a:ahLst/>
            <a:cxnLst/>
            <a:rect l="l" t="t" r="r" b="b"/>
            <a:pathLst>
              <a:path w="419100" h="1201419">
                <a:moveTo>
                  <a:pt x="0" y="600710"/>
                </a:moveTo>
                <a:lnTo>
                  <a:pt x="635" y="649604"/>
                </a:lnTo>
                <a:lnTo>
                  <a:pt x="2539" y="697864"/>
                </a:lnTo>
                <a:lnTo>
                  <a:pt x="5714" y="744854"/>
                </a:lnTo>
                <a:lnTo>
                  <a:pt x="10160" y="790575"/>
                </a:lnTo>
                <a:lnTo>
                  <a:pt x="15875" y="834389"/>
                </a:lnTo>
                <a:lnTo>
                  <a:pt x="22860" y="876935"/>
                </a:lnTo>
                <a:lnTo>
                  <a:pt x="31114" y="916939"/>
                </a:lnTo>
                <a:lnTo>
                  <a:pt x="40004" y="955675"/>
                </a:lnTo>
                <a:lnTo>
                  <a:pt x="60960" y="1025525"/>
                </a:lnTo>
                <a:lnTo>
                  <a:pt x="85725" y="1085850"/>
                </a:lnTo>
                <a:lnTo>
                  <a:pt x="113029" y="1134110"/>
                </a:lnTo>
                <a:lnTo>
                  <a:pt x="142875" y="1170939"/>
                </a:lnTo>
                <a:lnTo>
                  <a:pt x="175260" y="1193800"/>
                </a:lnTo>
                <a:lnTo>
                  <a:pt x="209550" y="1201419"/>
                </a:lnTo>
                <a:lnTo>
                  <a:pt x="226695" y="1199514"/>
                </a:lnTo>
                <a:lnTo>
                  <a:pt x="275589" y="1170939"/>
                </a:lnTo>
                <a:lnTo>
                  <a:pt x="305435" y="1134110"/>
                </a:lnTo>
                <a:lnTo>
                  <a:pt x="332739" y="1085850"/>
                </a:lnTo>
                <a:lnTo>
                  <a:pt x="357504" y="1025525"/>
                </a:lnTo>
                <a:lnTo>
                  <a:pt x="378460" y="955675"/>
                </a:lnTo>
                <a:lnTo>
                  <a:pt x="387350" y="916939"/>
                </a:lnTo>
                <a:lnTo>
                  <a:pt x="395604" y="876935"/>
                </a:lnTo>
                <a:lnTo>
                  <a:pt x="402589" y="834389"/>
                </a:lnTo>
                <a:lnTo>
                  <a:pt x="408304" y="790575"/>
                </a:lnTo>
                <a:lnTo>
                  <a:pt x="412750" y="744854"/>
                </a:lnTo>
                <a:lnTo>
                  <a:pt x="415925" y="697864"/>
                </a:lnTo>
                <a:lnTo>
                  <a:pt x="417829" y="649604"/>
                </a:lnTo>
                <a:lnTo>
                  <a:pt x="419100" y="600710"/>
                </a:lnTo>
                <a:lnTo>
                  <a:pt x="417829" y="551179"/>
                </a:lnTo>
                <a:lnTo>
                  <a:pt x="415925" y="502919"/>
                </a:lnTo>
                <a:lnTo>
                  <a:pt x="412750" y="455929"/>
                </a:lnTo>
                <a:lnTo>
                  <a:pt x="408304" y="410844"/>
                </a:lnTo>
                <a:lnTo>
                  <a:pt x="402589" y="366394"/>
                </a:lnTo>
                <a:lnTo>
                  <a:pt x="395604" y="324485"/>
                </a:lnTo>
                <a:lnTo>
                  <a:pt x="387350" y="283844"/>
                </a:lnTo>
                <a:lnTo>
                  <a:pt x="378460" y="245744"/>
                </a:lnTo>
                <a:lnTo>
                  <a:pt x="357504" y="175894"/>
                </a:lnTo>
                <a:lnTo>
                  <a:pt x="332739" y="115569"/>
                </a:lnTo>
                <a:lnTo>
                  <a:pt x="305435" y="66675"/>
                </a:lnTo>
                <a:lnTo>
                  <a:pt x="275589" y="30479"/>
                </a:lnTo>
                <a:lnTo>
                  <a:pt x="243204" y="7619"/>
                </a:lnTo>
                <a:lnTo>
                  <a:pt x="209550" y="0"/>
                </a:lnTo>
                <a:lnTo>
                  <a:pt x="191770" y="1904"/>
                </a:lnTo>
                <a:lnTo>
                  <a:pt x="142875" y="30479"/>
                </a:lnTo>
                <a:lnTo>
                  <a:pt x="113029" y="66675"/>
                </a:lnTo>
                <a:lnTo>
                  <a:pt x="85725" y="115569"/>
                </a:lnTo>
                <a:lnTo>
                  <a:pt x="60960" y="175894"/>
                </a:lnTo>
                <a:lnTo>
                  <a:pt x="40004" y="245744"/>
                </a:lnTo>
                <a:lnTo>
                  <a:pt x="31114" y="283844"/>
                </a:lnTo>
                <a:lnTo>
                  <a:pt x="22860" y="324485"/>
                </a:lnTo>
                <a:lnTo>
                  <a:pt x="15875" y="366394"/>
                </a:lnTo>
                <a:lnTo>
                  <a:pt x="10160" y="410844"/>
                </a:lnTo>
                <a:lnTo>
                  <a:pt x="5714" y="455929"/>
                </a:lnTo>
                <a:lnTo>
                  <a:pt x="2539" y="502919"/>
                </a:lnTo>
                <a:lnTo>
                  <a:pt x="635" y="551179"/>
                </a:lnTo>
                <a:lnTo>
                  <a:pt x="0" y="600710"/>
                </a:lnTo>
                <a:close/>
              </a:path>
            </a:pathLst>
          </a:custGeom>
          <a:solidFill>
            <a:srgbClr val="C4A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03875" y="2200911"/>
            <a:ext cx="419100" cy="1201419"/>
          </a:xfrm>
          <a:custGeom>
            <a:avLst/>
            <a:gdLst/>
            <a:ahLst/>
            <a:cxnLst/>
            <a:rect l="l" t="t" r="r" b="b"/>
            <a:pathLst>
              <a:path w="419100" h="1201419">
                <a:moveTo>
                  <a:pt x="0" y="600710"/>
                </a:moveTo>
                <a:lnTo>
                  <a:pt x="635" y="551179"/>
                </a:lnTo>
                <a:lnTo>
                  <a:pt x="2539" y="502919"/>
                </a:lnTo>
                <a:lnTo>
                  <a:pt x="5714" y="455929"/>
                </a:lnTo>
                <a:lnTo>
                  <a:pt x="10160" y="410844"/>
                </a:lnTo>
                <a:lnTo>
                  <a:pt x="15875" y="366394"/>
                </a:lnTo>
                <a:lnTo>
                  <a:pt x="22860" y="324485"/>
                </a:lnTo>
                <a:lnTo>
                  <a:pt x="31114" y="283844"/>
                </a:lnTo>
                <a:lnTo>
                  <a:pt x="40004" y="245744"/>
                </a:lnTo>
                <a:lnTo>
                  <a:pt x="60960" y="175894"/>
                </a:lnTo>
                <a:lnTo>
                  <a:pt x="85725" y="115569"/>
                </a:lnTo>
                <a:lnTo>
                  <a:pt x="113029" y="66675"/>
                </a:lnTo>
                <a:lnTo>
                  <a:pt x="142875" y="30479"/>
                </a:lnTo>
                <a:lnTo>
                  <a:pt x="175260" y="7619"/>
                </a:lnTo>
                <a:lnTo>
                  <a:pt x="209550" y="0"/>
                </a:lnTo>
                <a:lnTo>
                  <a:pt x="226695" y="1904"/>
                </a:lnTo>
                <a:lnTo>
                  <a:pt x="275589" y="30479"/>
                </a:lnTo>
                <a:lnTo>
                  <a:pt x="305435" y="66675"/>
                </a:lnTo>
                <a:lnTo>
                  <a:pt x="332739" y="115569"/>
                </a:lnTo>
                <a:lnTo>
                  <a:pt x="357504" y="175894"/>
                </a:lnTo>
                <a:lnTo>
                  <a:pt x="378460" y="245744"/>
                </a:lnTo>
                <a:lnTo>
                  <a:pt x="387350" y="283844"/>
                </a:lnTo>
                <a:lnTo>
                  <a:pt x="395604" y="324485"/>
                </a:lnTo>
                <a:lnTo>
                  <a:pt x="402589" y="366394"/>
                </a:lnTo>
                <a:lnTo>
                  <a:pt x="408304" y="410844"/>
                </a:lnTo>
                <a:lnTo>
                  <a:pt x="412750" y="455929"/>
                </a:lnTo>
                <a:lnTo>
                  <a:pt x="415925" y="502919"/>
                </a:lnTo>
                <a:lnTo>
                  <a:pt x="417829" y="551179"/>
                </a:lnTo>
                <a:lnTo>
                  <a:pt x="419100" y="600710"/>
                </a:lnTo>
                <a:lnTo>
                  <a:pt x="417829" y="649604"/>
                </a:lnTo>
                <a:lnTo>
                  <a:pt x="415925" y="697864"/>
                </a:lnTo>
                <a:lnTo>
                  <a:pt x="412750" y="744854"/>
                </a:lnTo>
                <a:lnTo>
                  <a:pt x="408304" y="790575"/>
                </a:lnTo>
                <a:lnTo>
                  <a:pt x="402589" y="834389"/>
                </a:lnTo>
                <a:lnTo>
                  <a:pt x="395604" y="876935"/>
                </a:lnTo>
                <a:lnTo>
                  <a:pt x="387350" y="916939"/>
                </a:lnTo>
                <a:lnTo>
                  <a:pt x="378460" y="955675"/>
                </a:lnTo>
                <a:lnTo>
                  <a:pt x="357504" y="1025525"/>
                </a:lnTo>
                <a:lnTo>
                  <a:pt x="332739" y="1085850"/>
                </a:lnTo>
                <a:lnTo>
                  <a:pt x="305435" y="1134110"/>
                </a:lnTo>
                <a:lnTo>
                  <a:pt x="275589" y="1170939"/>
                </a:lnTo>
                <a:lnTo>
                  <a:pt x="243204" y="1193800"/>
                </a:lnTo>
                <a:lnTo>
                  <a:pt x="209550" y="1201419"/>
                </a:lnTo>
                <a:lnTo>
                  <a:pt x="191770" y="1199514"/>
                </a:lnTo>
                <a:lnTo>
                  <a:pt x="142875" y="1170939"/>
                </a:lnTo>
                <a:lnTo>
                  <a:pt x="113029" y="1134110"/>
                </a:lnTo>
                <a:lnTo>
                  <a:pt x="85725" y="1085850"/>
                </a:lnTo>
                <a:lnTo>
                  <a:pt x="60960" y="1025525"/>
                </a:lnTo>
                <a:lnTo>
                  <a:pt x="40004" y="955675"/>
                </a:lnTo>
                <a:lnTo>
                  <a:pt x="31114" y="916939"/>
                </a:lnTo>
                <a:lnTo>
                  <a:pt x="22860" y="876935"/>
                </a:lnTo>
                <a:lnTo>
                  <a:pt x="15875" y="834389"/>
                </a:lnTo>
                <a:lnTo>
                  <a:pt x="10160" y="790575"/>
                </a:lnTo>
                <a:lnTo>
                  <a:pt x="5714" y="744854"/>
                </a:lnTo>
                <a:lnTo>
                  <a:pt x="2539" y="697864"/>
                </a:lnTo>
                <a:lnTo>
                  <a:pt x="635" y="649604"/>
                </a:lnTo>
                <a:lnTo>
                  <a:pt x="0" y="6007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58945" y="2191384"/>
            <a:ext cx="1543684" cy="1220470"/>
          </a:xfrm>
          <a:custGeom>
            <a:avLst/>
            <a:gdLst/>
            <a:ahLst/>
            <a:cxnLst/>
            <a:rect l="l" t="t" r="r" b="b"/>
            <a:pathLst>
              <a:path w="1543684" h="1220470">
                <a:moveTo>
                  <a:pt x="0" y="1220470"/>
                </a:moveTo>
                <a:lnTo>
                  <a:pt x="1543684" y="1220470"/>
                </a:lnTo>
                <a:lnTo>
                  <a:pt x="1543684" y="0"/>
                </a:lnTo>
                <a:lnTo>
                  <a:pt x="0" y="0"/>
                </a:lnTo>
                <a:lnTo>
                  <a:pt x="0" y="1220470"/>
                </a:lnTo>
                <a:close/>
              </a:path>
            </a:pathLst>
          </a:custGeom>
          <a:solidFill>
            <a:srgbClr val="C4A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57650" y="2191386"/>
            <a:ext cx="226694" cy="1216025"/>
          </a:xfrm>
          <a:custGeom>
            <a:avLst/>
            <a:gdLst/>
            <a:ahLst/>
            <a:cxnLst/>
            <a:rect l="l" t="t" r="r" b="b"/>
            <a:pathLst>
              <a:path w="226694" h="1216025">
                <a:moveTo>
                  <a:pt x="217805" y="1216025"/>
                </a:moveTo>
                <a:lnTo>
                  <a:pt x="226694" y="0"/>
                </a:lnTo>
                <a:lnTo>
                  <a:pt x="16510" y="0"/>
                </a:lnTo>
                <a:lnTo>
                  <a:pt x="56514" y="30479"/>
                </a:lnTo>
                <a:lnTo>
                  <a:pt x="82550" y="56514"/>
                </a:lnTo>
                <a:lnTo>
                  <a:pt x="94614" y="82550"/>
                </a:lnTo>
                <a:lnTo>
                  <a:pt x="113030" y="118110"/>
                </a:lnTo>
                <a:lnTo>
                  <a:pt x="130175" y="151129"/>
                </a:lnTo>
                <a:lnTo>
                  <a:pt x="151130" y="201294"/>
                </a:lnTo>
                <a:lnTo>
                  <a:pt x="160655" y="248919"/>
                </a:lnTo>
                <a:lnTo>
                  <a:pt x="172719" y="298450"/>
                </a:lnTo>
                <a:lnTo>
                  <a:pt x="179705" y="347979"/>
                </a:lnTo>
                <a:lnTo>
                  <a:pt x="191769" y="409575"/>
                </a:lnTo>
                <a:lnTo>
                  <a:pt x="196214" y="450214"/>
                </a:lnTo>
                <a:lnTo>
                  <a:pt x="198755" y="502285"/>
                </a:lnTo>
                <a:lnTo>
                  <a:pt x="205739" y="528319"/>
                </a:lnTo>
                <a:lnTo>
                  <a:pt x="205739" y="718185"/>
                </a:lnTo>
                <a:lnTo>
                  <a:pt x="198755" y="758189"/>
                </a:lnTo>
                <a:lnTo>
                  <a:pt x="191769" y="805814"/>
                </a:lnTo>
                <a:lnTo>
                  <a:pt x="186689" y="855344"/>
                </a:lnTo>
                <a:lnTo>
                  <a:pt x="172719" y="922019"/>
                </a:lnTo>
                <a:lnTo>
                  <a:pt x="160655" y="969010"/>
                </a:lnTo>
                <a:lnTo>
                  <a:pt x="141605" y="1030604"/>
                </a:lnTo>
                <a:lnTo>
                  <a:pt x="130175" y="1071244"/>
                </a:lnTo>
                <a:lnTo>
                  <a:pt x="113030" y="1101725"/>
                </a:lnTo>
                <a:lnTo>
                  <a:pt x="101600" y="1139825"/>
                </a:lnTo>
                <a:lnTo>
                  <a:pt x="78105" y="1165860"/>
                </a:lnTo>
                <a:lnTo>
                  <a:pt x="44450" y="1194435"/>
                </a:lnTo>
                <a:lnTo>
                  <a:pt x="25400" y="1208404"/>
                </a:lnTo>
                <a:lnTo>
                  <a:pt x="6985" y="1210944"/>
                </a:lnTo>
                <a:lnTo>
                  <a:pt x="0" y="1216025"/>
                </a:lnTo>
                <a:lnTo>
                  <a:pt x="217805" y="1216025"/>
                </a:lnTo>
                <a:close/>
              </a:path>
            </a:pathLst>
          </a:custGeom>
          <a:solidFill>
            <a:srgbClr val="C4A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50665" y="2195829"/>
            <a:ext cx="219710" cy="1220470"/>
          </a:xfrm>
          <a:custGeom>
            <a:avLst/>
            <a:gdLst/>
            <a:ahLst/>
            <a:cxnLst/>
            <a:rect l="l" t="t" r="r" b="b"/>
            <a:pathLst>
              <a:path w="219710" h="1220470">
                <a:moveTo>
                  <a:pt x="0" y="0"/>
                </a:moveTo>
                <a:lnTo>
                  <a:pt x="635" y="0"/>
                </a:lnTo>
                <a:lnTo>
                  <a:pt x="1270" y="0"/>
                </a:lnTo>
                <a:lnTo>
                  <a:pt x="1905" y="0"/>
                </a:lnTo>
                <a:lnTo>
                  <a:pt x="19685" y="1905"/>
                </a:lnTo>
                <a:lnTo>
                  <a:pt x="54610" y="17145"/>
                </a:lnTo>
                <a:lnTo>
                  <a:pt x="86995" y="47625"/>
                </a:lnTo>
                <a:lnTo>
                  <a:pt x="116840" y="91440"/>
                </a:lnTo>
                <a:lnTo>
                  <a:pt x="144145" y="146685"/>
                </a:lnTo>
                <a:lnTo>
                  <a:pt x="167640" y="212725"/>
                </a:lnTo>
                <a:lnTo>
                  <a:pt x="177800" y="249555"/>
                </a:lnTo>
                <a:lnTo>
                  <a:pt x="187325" y="288290"/>
                </a:lnTo>
                <a:lnTo>
                  <a:pt x="195580" y="329565"/>
                </a:lnTo>
                <a:lnTo>
                  <a:pt x="202565" y="372745"/>
                </a:lnTo>
                <a:lnTo>
                  <a:pt x="208915" y="417195"/>
                </a:lnTo>
                <a:lnTo>
                  <a:pt x="213360" y="463550"/>
                </a:lnTo>
                <a:lnTo>
                  <a:pt x="217170" y="511175"/>
                </a:lnTo>
                <a:lnTo>
                  <a:pt x="219075" y="560070"/>
                </a:lnTo>
                <a:lnTo>
                  <a:pt x="219710" y="610235"/>
                </a:lnTo>
                <a:lnTo>
                  <a:pt x="219075" y="660400"/>
                </a:lnTo>
                <a:lnTo>
                  <a:pt x="217170" y="709295"/>
                </a:lnTo>
                <a:lnTo>
                  <a:pt x="213360" y="756920"/>
                </a:lnTo>
                <a:lnTo>
                  <a:pt x="208915" y="803275"/>
                </a:lnTo>
                <a:lnTo>
                  <a:pt x="202565" y="847725"/>
                </a:lnTo>
                <a:lnTo>
                  <a:pt x="195580" y="890905"/>
                </a:lnTo>
                <a:lnTo>
                  <a:pt x="187325" y="931545"/>
                </a:lnTo>
                <a:lnTo>
                  <a:pt x="177800" y="970915"/>
                </a:lnTo>
                <a:lnTo>
                  <a:pt x="156210" y="1042035"/>
                </a:lnTo>
                <a:lnTo>
                  <a:pt x="130810" y="1102995"/>
                </a:lnTo>
                <a:lnTo>
                  <a:pt x="102235" y="1152525"/>
                </a:lnTo>
                <a:lnTo>
                  <a:pt x="71120" y="1189355"/>
                </a:lnTo>
                <a:lnTo>
                  <a:pt x="37465" y="1212850"/>
                </a:lnTo>
                <a:lnTo>
                  <a:pt x="19685" y="1218565"/>
                </a:lnTo>
                <a:lnTo>
                  <a:pt x="1905" y="1220470"/>
                </a:lnTo>
              </a:path>
            </a:pathLst>
          </a:custGeom>
          <a:ln w="1269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67175" y="2198370"/>
            <a:ext cx="1739900" cy="0"/>
          </a:xfrm>
          <a:custGeom>
            <a:avLst/>
            <a:gdLst/>
            <a:ahLst/>
            <a:cxnLst/>
            <a:rect l="l" t="t" r="r" b="b"/>
            <a:pathLst>
              <a:path w="1739900">
                <a:moveTo>
                  <a:pt x="17399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74160" y="3411220"/>
            <a:ext cx="1737994" cy="0"/>
          </a:xfrm>
          <a:custGeom>
            <a:avLst/>
            <a:gdLst/>
            <a:ahLst/>
            <a:cxnLst/>
            <a:rect l="l" t="t" r="r" b="b"/>
            <a:pathLst>
              <a:path w="1737994">
                <a:moveTo>
                  <a:pt x="173799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3688848" y="538001"/>
            <a:ext cx="387908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RDSI: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Inter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aces</a:t>
            </a:r>
          </a:p>
        </p:txBody>
      </p:sp>
      <p:sp>
        <p:nvSpPr>
          <p:cNvPr id="142" name="object 142"/>
          <p:cNvSpPr txBox="1"/>
          <p:nvPr/>
        </p:nvSpPr>
        <p:spPr>
          <a:xfrm>
            <a:off x="3768598" y="1490515"/>
            <a:ext cx="77482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-4" dirty="0">
                <a:latin typeface="Arial"/>
                <a:cs typeface="Arial"/>
              </a:rPr>
              <a:t>B</a:t>
            </a:r>
            <a:r>
              <a:rPr sz="2100" b="1" spc="-14" dirty="0">
                <a:latin typeface="Arial"/>
                <a:cs typeface="Arial"/>
              </a:rPr>
              <a:t>a</a:t>
            </a:r>
            <a:r>
              <a:rPr sz="2100" b="1" dirty="0">
                <a:latin typeface="Arial"/>
                <a:cs typeface="Arial"/>
              </a:rPr>
              <a:t>sic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52163" y="1490515"/>
            <a:ext cx="64330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-4" dirty="0">
                <a:latin typeface="Arial"/>
                <a:cs typeface="Arial"/>
              </a:rPr>
              <a:t>Ra</a:t>
            </a:r>
            <a:r>
              <a:rPr sz="2100" b="1" spc="4" dirty="0">
                <a:latin typeface="Arial"/>
                <a:cs typeface="Arial"/>
              </a:rPr>
              <a:t>t</a:t>
            </a:r>
            <a:r>
              <a:rPr sz="2100" b="1" dirty="0"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204588" y="1490515"/>
            <a:ext cx="117604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4" dirty="0">
                <a:latin typeface="Arial"/>
                <a:cs typeface="Arial"/>
              </a:rPr>
              <a:t>I</a:t>
            </a:r>
            <a:r>
              <a:rPr sz="2100" b="1" dirty="0">
                <a:latin typeface="Arial"/>
                <a:cs typeface="Arial"/>
              </a:rPr>
              <a:t>nt</a:t>
            </a:r>
            <a:r>
              <a:rPr sz="2100" b="1" spc="-4" dirty="0">
                <a:latin typeface="Arial"/>
                <a:cs typeface="Arial"/>
              </a:rPr>
              <a:t>e</a:t>
            </a:r>
            <a:r>
              <a:rPr sz="2100" b="1" dirty="0">
                <a:latin typeface="Arial"/>
                <a:cs typeface="Arial"/>
              </a:rPr>
              <a:t>r</a:t>
            </a:r>
            <a:r>
              <a:rPr sz="2100" b="1" spc="-4" dirty="0">
                <a:latin typeface="Arial"/>
                <a:cs typeface="Arial"/>
              </a:rPr>
              <a:t>fa</a:t>
            </a:r>
            <a:r>
              <a:rPr sz="2100" b="1" dirty="0">
                <a:latin typeface="Arial"/>
                <a:cs typeface="Arial"/>
              </a:rPr>
              <a:t>ce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388569" y="1490515"/>
            <a:ext cx="70228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dirty="0">
                <a:latin typeface="Arial"/>
                <a:cs typeface="Arial"/>
              </a:rPr>
              <a:t>(</a:t>
            </a:r>
            <a:r>
              <a:rPr sz="2100" b="1" spc="9" dirty="0">
                <a:latin typeface="Arial"/>
                <a:cs typeface="Arial"/>
              </a:rPr>
              <a:t>B</a:t>
            </a:r>
            <a:r>
              <a:rPr sz="2100" b="1" spc="-14" dirty="0">
                <a:latin typeface="Arial"/>
                <a:cs typeface="Arial"/>
              </a:rPr>
              <a:t>R</a:t>
            </a:r>
            <a:r>
              <a:rPr sz="2100" b="1" spc="4" dirty="0">
                <a:latin typeface="Arial"/>
                <a:cs typeface="Arial"/>
              </a:rPr>
              <a:t>I)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562851" y="2324431"/>
            <a:ext cx="344787" cy="685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95"/>
              </a:lnSpc>
              <a:spcBef>
                <a:spcPts val="269"/>
              </a:spcBef>
            </a:pPr>
            <a:r>
              <a:rPr sz="5200" dirty="0">
                <a:latin typeface="Arial"/>
                <a:cs typeface="Arial"/>
              </a:rPr>
              <a:t>}</a:t>
            </a:r>
            <a:endParaRPr sz="52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43936" y="2368878"/>
            <a:ext cx="3264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2B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914895" y="2457505"/>
            <a:ext cx="579983" cy="55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9"/>
              </a:lnSpc>
              <a:spcBef>
                <a:spcPts val="97"/>
              </a:spcBef>
            </a:pPr>
            <a:r>
              <a:rPr spc="-4" dirty="0">
                <a:latin typeface="Arial"/>
                <a:cs typeface="Arial"/>
              </a:rPr>
              <a:t>144</a:t>
            </a:r>
            <a:endParaRPr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97"/>
              </a:spcBef>
            </a:pPr>
            <a:r>
              <a:rPr dirty="0">
                <a:latin typeface="Arial"/>
                <a:cs typeface="Arial"/>
              </a:rPr>
              <a:t>K</a:t>
            </a:r>
            <a:r>
              <a:rPr spc="-4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ps</a:t>
            </a:r>
            <a:endParaRPr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609970" y="2515538"/>
            <a:ext cx="5845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dirty="0">
                <a:latin typeface="Times New Roman"/>
                <a:cs typeface="Times New Roman"/>
              </a:rPr>
              <a:t>64 </a:t>
            </a:r>
            <a:r>
              <a:rPr sz="1200" b="1" spc="-19" dirty="0">
                <a:latin typeface="Times New Roman"/>
                <a:cs typeface="Times New Roman"/>
              </a:rPr>
              <a:t>K</a:t>
            </a:r>
            <a:r>
              <a:rPr sz="1200" b="1" spc="4" dirty="0">
                <a:latin typeface="Times New Roman"/>
                <a:cs typeface="Times New Roman"/>
              </a:rPr>
              <a:t>bp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744521" y="3008958"/>
            <a:ext cx="2247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611494" y="3102278"/>
            <a:ext cx="5845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dirty="0">
                <a:latin typeface="Times New Roman"/>
                <a:cs typeface="Times New Roman"/>
              </a:rPr>
              <a:t>16 </a:t>
            </a:r>
            <a:r>
              <a:rPr sz="1200" b="1" spc="-19" dirty="0">
                <a:latin typeface="Times New Roman"/>
                <a:cs typeface="Times New Roman"/>
              </a:rPr>
              <a:t>K</a:t>
            </a:r>
            <a:r>
              <a:rPr sz="1200" b="1" spc="4" dirty="0">
                <a:latin typeface="Times New Roman"/>
                <a:cs typeface="Times New Roman"/>
              </a:rPr>
              <a:t>bp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041394" y="4238922"/>
            <a:ext cx="106114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4" dirty="0">
                <a:latin typeface="Arial"/>
                <a:cs typeface="Arial"/>
              </a:rPr>
              <a:t>P</a:t>
            </a:r>
            <a:r>
              <a:rPr sz="2100" b="1" dirty="0">
                <a:latin typeface="Arial"/>
                <a:cs typeface="Arial"/>
              </a:rPr>
              <a:t>r</a:t>
            </a:r>
            <a:r>
              <a:rPr sz="2100" b="1" spc="4" dirty="0">
                <a:latin typeface="Arial"/>
                <a:cs typeface="Arial"/>
              </a:rPr>
              <a:t>i</a:t>
            </a:r>
            <a:r>
              <a:rPr sz="2100" b="1" dirty="0">
                <a:latin typeface="Arial"/>
                <a:cs typeface="Arial"/>
              </a:rPr>
              <a:t>ma</a:t>
            </a:r>
            <a:r>
              <a:rPr sz="2100" b="1" spc="9" dirty="0">
                <a:latin typeface="Arial"/>
                <a:cs typeface="Arial"/>
              </a:rPr>
              <a:t>r</a:t>
            </a:r>
            <a:r>
              <a:rPr sz="2100" b="1" dirty="0">
                <a:latin typeface="Arial"/>
                <a:cs typeface="Arial"/>
              </a:rPr>
              <a:t>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105528" y="4238922"/>
            <a:ext cx="643153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9" dirty="0">
                <a:latin typeface="Arial"/>
                <a:cs typeface="Arial"/>
              </a:rPr>
              <a:t>R</a:t>
            </a:r>
            <a:r>
              <a:rPr sz="2100" b="1" spc="-14" dirty="0">
                <a:latin typeface="Arial"/>
                <a:cs typeface="Arial"/>
              </a:rPr>
              <a:t>a</a:t>
            </a:r>
            <a:r>
              <a:rPr sz="2100" b="1" spc="4" dirty="0">
                <a:latin typeface="Arial"/>
                <a:cs typeface="Arial"/>
              </a:rPr>
              <a:t>t</a:t>
            </a:r>
            <a:r>
              <a:rPr sz="2100" b="1" dirty="0"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757800" y="4238922"/>
            <a:ext cx="117604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4" dirty="0">
                <a:latin typeface="Arial"/>
                <a:cs typeface="Arial"/>
              </a:rPr>
              <a:t>I</a:t>
            </a:r>
            <a:r>
              <a:rPr sz="2100" b="1" dirty="0">
                <a:latin typeface="Arial"/>
                <a:cs typeface="Arial"/>
              </a:rPr>
              <a:t>nt</a:t>
            </a:r>
            <a:r>
              <a:rPr sz="2100" b="1" spc="-4" dirty="0">
                <a:latin typeface="Arial"/>
                <a:cs typeface="Arial"/>
              </a:rPr>
              <a:t>e</a:t>
            </a:r>
            <a:r>
              <a:rPr sz="2100" b="1" dirty="0">
                <a:latin typeface="Arial"/>
                <a:cs typeface="Arial"/>
              </a:rPr>
              <a:t>r</a:t>
            </a:r>
            <a:r>
              <a:rPr sz="2100" b="1" spc="-4" dirty="0">
                <a:latin typeface="Arial"/>
                <a:cs typeface="Arial"/>
              </a:rPr>
              <a:t>fa</a:t>
            </a:r>
            <a:r>
              <a:rPr sz="2100" b="1" dirty="0">
                <a:latin typeface="Arial"/>
                <a:cs typeface="Arial"/>
              </a:rPr>
              <a:t>ce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941782" y="4238922"/>
            <a:ext cx="68894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9" dirty="0">
                <a:latin typeface="Arial"/>
                <a:cs typeface="Arial"/>
              </a:rPr>
              <a:t>(</a:t>
            </a:r>
            <a:r>
              <a:rPr sz="2100" b="1" dirty="0">
                <a:latin typeface="Arial"/>
                <a:cs typeface="Arial"/>
              </a:rPr>
              <a:t>PRI)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294371" y="4957501"/>
            <a:ext cx="632713" cy="688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8">
              <a:lnSpc>
                <a:spcPts val="1939"/>
              </a:lnSpc>
              <a:spcBef>
                <a:spcPts val="97"/>
              </a:spcBef>
            </a:pPr>
            <a:r>
              <a:rPr spc="-4" dirty="0">
                <a:latin typeface="Arial"/>
                <a:cs typeface="Arial"/>
              </a:rPr>
              <a:t>1</a:t>
            </a:r>
            <a:r>
              <a:rPr spc="4" dirty="0">
                <a:latin typeface="Arial"/>
                <a:cs typeface="Arial"/>
              </a:rPr>
              <a:t>.</a:t>
            </a:r>
            <a:r>
              <a:rPr spc="-4" dirty="0">
                <a:latin typeface="Arial"/>
                <a:cs typeface="Arial"/>
              </a:rPr>
              <a:t>544</a:t>
            </a:r>
            <a:endParaRPr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52"/>
              </a:spcBef>
            </a:pPr>
            <a:r>
              <a:rPr spc="-4" dirty="0">
                <a:latin typeface="Arial"/>
                <a:cs typeface="Arial"/>
              </a:rPr>
              <a:t>2</a:t>
            </a:r>
            <a:r>
              <a:rPr spc="4" dirty="0">
                <a:latin typeface="Arial"/>
                <a:cs typeface="Arial"/>
              </a:rPr>
              <a:t>.</a:t>
            </a:r>
            <a:r>
              <a:rPr spc="-4" dirty="0">
                <a:latin typeface="Arial"/>
                <a:cs typeface="Arial"/>
              </a:rPr>
              <a:t>0</a:t>
            </a:r>
            <a:r>
              <a:rPr spc="4" dirty="0">
                <a:latin typeface="Arial"/>
                <a:cs typeface="Arial"/>
              </a:rPr>
              <a:t>48</a:t>
            </a:r>
            <a:endParaRPr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928355" y="4957501"/>
            <a:ext cx="1368679" cy="688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Arial"/>
                <a:cs typeface="Arial"/>
              </a:rPr>
              <a:t>M</a:t>
            </a:r>
            <a:r>
              <a:rPr spc="9" dirty="0">
                <a:latin typeface="Arial"/>
                <a:cs typeface="Arial"/>
              </a:rPr>
              <a:t>b</a:t>
            </a:r>
            <a:r>
              <a:rPr spc="-1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s </a:t>
            </a:r>
            <a:r>
              <a:rPr spc="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 U.S.</a:t>
            </a:r>
            <a:endParaRPr>
              <a:latin typeface="Arial"/>
              <a:cs typeface="Arial"/>
            </a:endParaRPr>
          </a:p>
          <a:p>
            <a:pPr marL="14224" marR="34290">
              <a:lnSpc>
                <a:spcPct val="95825"/>
              </a:lnSpc>
              <a:spcBef>
                <a:spcPts val="1252"/>
              </a:spcBef>
            </a:pPr>
            <a:r>
              <a:rPr dirty="0">
                <a:latin typeface="Arial"/>
                <a:cs typeface="Arial"/>
              </a:rPr>
              <a:t>M</a:t>
            </a:r>
            <a:r>
              <a:rPr spc="9" dirty="0">
                <a:latin typeface="Arial"/>
                <a:cs typeface="Arial"/>
              </a:rPr>
              <a:t>b</a:t>
            </a:r>
            <a:r>
              <a:rPr spc="-1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s</a:t>
            </a:r>
            <a:r>
              <a:rPr spc="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endParaRPr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969634" y="5003341"/>
            <a:ext cx="5845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dirty="0">
                <a:latin typeface="Times New Roman"/>
                <a:cs typeface="Times New Roman"/>
              </a:rPr>
              <a:t>64 </a:t>
            </a:r>
            <a:r>
              <a:rPr sz="1200" b="1" spc="-19" dirty="0">
                <a:latin typeface="Times New Roman"/>
                <a:cs typeface="Times New Roman"/>
              </a:rPr>
              <a:t>K</a:t>
            </a:r>
            <a:r>
              <a:rPr sz="1200" b="1" spc="4" dirty="0">
                <a:latin typeface="Times New Roman"/>
                <a:cs typeface="Times New Roman"/>
              </a:rPr>
              <a:t>bp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946899" y="5081291"/>
            <a:ext cx="363375" cy="723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dirty="0">
                <a:latin typeface="Arial"/>
                <a:cs typeface="Arial"/>
              </a:rPr>
              <a:t>}</a:t>
            </a:r>
            <a:endParaRPr sz="5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081276" y="5140145"/>
            <a:ext cx="11481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23B or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30B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294370" y="5695065"/>
            <a:ext cx="17599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ope</a:t>
            </a:r>
            <a:r>
              <a:rPr dirty="0">
                <a:latin typeface="Arial"/>
                <a:cs typeface="Arial"/>
              </a:rPr>
              <a:t>/A.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</a:t>
            </a:r>
            <a:r>
              <a:rPr spc="-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na</a:t>
            </a:r>
            <a:endParaRPr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005075" y="5812178"/>
            <a:ext cx="2247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969634" y="5888734"/>
            <a:ext cx="5845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dirty="0">
                <a:latin typeface="Times New Roman"/>
                <a:cs typeface="Times New Roman"/>
              </a:rPr>
              <a:t>64 </a:t>
            </a:r>
            <a:r>
              <a:rPr sz="1200" b="1" spc="-19" dirty="0">
                <a:latin typeface="Times New Roman"/>
                <a:cs typeface="Times New Roman"/>
              </a:rPr>
              <a:t>K</a:t>
            </a:r>
            <a:r>
              <a:rPr sz="1200" b="1" spc="4" dirty="0">
                <a:latin typeface="Times New Roman"/>
                <a:cs typeface="Times New Roman"/>
              </a:rPr>
              <a:t>bp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422651" y="4850448"/>
            <a:ext cx="876935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4299586" y="4850448"/>
            <a:ext cx="213359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4512946" y="4850448"/>
            <a:ext cx="1542415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6055361" y="4850448"/>
            <a:ext cx="788669" cy="132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3422651" y="4982527"/>
            <a:ext cx="79375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3502026" y="4982527"/>
            <a:ext cx="66675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568700" y="4982527"/>
            <a:ext cx="944244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512946" y="4982527"/>
            <a:ext cx="1542415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055360" y="4982527"/>
            <a:ext cx="652462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707823" y="4982527"/>
            <a:ext cx="48577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6756401" y="4982527"/>
            <a:ext cx="87629" cy="42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422650" y="5025072"/>
            <a:ext cx="38100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7" name="object 107"/>
          <p:cNvSpPr txBox="1"/>
          <p:nvPr/>
        </p:nvSpPr>
        <p:spPr>
          <a:xfrm>
            <a:off x="3460751" y="5025072"/>
            <a:ext cx="41275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6" name="object 106"/>
          <p:cNvSpPr txBox="1"/>
          <p:nvPr/>
        </p:nvSpPr>
        <p:spPr>
          <a:xfrm>
            <a:off x="3502026" y="5025072"/>
            <a:ext cx="66675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5" name="object 105"/>
          <p:cNvSpPr txBox="1"/>
          <p:nvPr/>
        </p:nvSpPr>
        <p:spPr>
          <a:xfrm>
            <a:off x="3568700" y="5025072"/>
            <a:ext cx="944244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4" name="object 104"/>
          <p:cNvSpPr txBox="1"/>
          <p:nvPr/>
        </p:nvSpPr>
        <p:spPr>
          <a:xfrm>
            <a:off x="4512946" y="5025072"/>
            <a:ext cx="1542415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3" name="object 103"/>
          <p:cNvSpPr txBox="1"/>
          <p:nvPr/>
        </p:nvSpPr>
        <p:spPr>
          <a:xfrm>
            <a:off x="6055360" y="5025072"/>
            <a:ext cx="600392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2" name="object 102"/>
          <p:cNvSpPr txBox="1"/>
          <p:nvPr/>
        </p:nvSpPr>
        <p:spPr>
          <a:xfrm>
            <a:off x="6655753" y="5025072"/>
            <a:ext cx="52069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1" name="object 101"/>
          <p:cNvSpPr txBox="1"/>
          <p:nvPr/>
        </p:nvSpPr>
        <p:spPr>
          <a:xfrm>
            <a:off x="6707823" y="5025072"/>
            <a:ext cx="48577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100" name="object 100"/>
          <p:cNvSpPr txBox="1"/>
          <p:nvPr/>
        </p:nvSpPr>
        <p:spPr>
          <a:xfrm>
            <a:off x="6756400" y="5025072"/>
            <a:ext cx="54610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99" name="object 99"/>
          <p:cNvSpPr txBox="1"/>
          <p:nvPr/>
        </p:nvSpPr>
        <p:spPr>
          <a:xfrm>
            <a:off x="6811011" y="5025073"/>
            <a:ext cx="33019" cy="22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3422651" y="5093652"/>
            <a:ext cx="79375" cy="167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3502026" y="5093652"/>
            <a:ext cx="66675" cy="83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7"/>
              </a:spcBef>
            </a:pPr>
            <a:endParaRPr sz="650"/>
          </a:p>
        </p:txBody>
      </p:sp>
      <p:sp>
        <p:nvSpPr>
          <p:cNvPr id="96" name="object 96"/>
          <p:cNvSpPr txBox="1"/>
          <p:nvPr/>
        </p:nvSpPr>
        <p:spPr>
          <a:xfrm>
            <a:off x="3568701" y="5093652"/>
            <a:ext cx="44767" cy="83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7"/>
              </a:spcBef>
            </a:pPr>
            <a:endParaRPr sz="650"/>
          </a:p>
        </p:txBody>
      </p:sp>
      <p:sp>
        <p:nvSpPr>
          <p:cNvPr id="95" name="object 95"/>
          <p:cNvSpPr txBox="1"/>
          <p:nvPr/>
        </p:nvSpPr>
        <p:spPr>
          <a:xfrm>
            <a:off x="3613468" y="5093652"/>
            <a:ext cx="899477" cy="83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7"/>
              </a:spcBef>
            </a:pPr>
            <a:endParaRPr sz="650"/>
          </a:p>
        </p:txBody>
      </p:sp>
      <p:sp>
        <p:nvSpPr>
          <p:cNvPr id="94" name="object 94"/>
          <p:cNvSpPr txBox="1"/>
          <p:nvPr/>
        </p:nvSpPr>
        <p:spPr>
          <a:xfrm>
            <a:off x="4512946" y="5093652"/>
            <a:ext cx="1542415" cy="167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6055360" y="5093653"/>
            <a:ext cx="600392" cy="75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6"/>
              </a:spcBef>
            </a:pPr>
            <a:endParaRPr sz="550"/>
          </a:p>
        </p:txBody>
      </p:sp>
      <p:sp>
        <p:nvSpPr>
          <p:cNvPr id="92" name="object 92"/>
          <p:cNvSpPr txBox="1"/>
          <p:nvPr/>
        </p:nvSpPr>
        <p:spPr>
          <a:xfrm>
            <a:off x="6655753" y="5093653"/>
            <a:ext cx="52069" cy="75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6"/>
              </a:spcBef>
            </a:pPr>
            <a:endParaRPr sz="550"/>
          </a:p>
        </p:txBody>
      </p:sp>
      <p:sp>
        <p:nvSpPr>
          <p:cNvPr id="91" name="object 91"/>
          <p:cNvSpPr txBox="1"/>
          <p:nvPr/>
        </p:nvSpPr>
        <p:spPr>
          <a:xfrm>
            <a:off x="6707823" y="5093653"/>
            <a:ext cx="48577" cy="75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6"/>
              </a:spcBef>
            </a:pPr>
            <a:endParaRPr sz="550"/>
          </a:p>
        </p:txBody>
      </p:sp>
      <p:sp>
        <p:nvSpPr>
          <p:cNvPr id="90" name="object 90"/>
          <p:cNvSpPr txBox="1"/>
          <p:nvPr/>
        </p:nvSpPr>
        <p:spPr>
          <a:xfrm>
            <a:off x="6756400" y="5093653"/>
            <a:ext cx="54610" cy="75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6"/>
              </a:spcBef>
            </a:pPr>
            <a:endParaRPr sz="550"/>
          </a:p>
        </p:txBody>
      </p:sp>
      <p:sp>
        <p:nvSpPr>
          <p:cNvPr id="89" name="object 89"/>
          <p:cNvSpPr txBox="1"/>
          <p:nvPr/>
        </p:nvSpPr>
        <p:spPr>
          <a:xfrm>
            <a:off x="3502025" y="5177112"/>
            <a:ext cx="111442" cy="83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8" name="object 88"/>
          <p:cNvSpPr txBox="1"/>
          <p:nvPr/>
        </p:nvSpPr>
        <p:spPr>
          <a:xfrm>
            <a:off x="3613468" y="5177112"/>
            <a:ext cx="899477" cy="83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7" name="object 87"/>
          <p:cNvSpPr txBox="1"/>
          <p:nvPr/>
        </p:nvSpPr>
        <p:spPr>
          <a:xfrm>
            <a:off x="6055361" y="5169404"/>
            <a:ext cx="701039" cy="9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1"/>
              </a:spcBef>
            </a:pPr>
            <a:endParaRPr sz="700"/>
          </a:p>
        </p:txBody>
      </p:sp>
      <p:sp>
        <p:nvSpPr>
          <p:cNvPr id="86" name="object 86"/>
          <p:cNvSpPr txBox="1"/>
          <p:nvPr/>
        </p:nvSpPr>
        <p:spPr>
          <a:xfrm>
            <a:off x="6655753" y="5169405"/>
            <a:ext cx="100647" cy="7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6"/>
              </a:spcBef>
            </a:pPr>
            <a:endParaRPr sz="550"/>
          </a:p>
        </p:txBody>
      </p:sp>
      <p:sp>
        <p:nvSpPr>
          <p:cNvPr id="85" name="object 85"/>
          <p:cNvSpPr txBox="1"/>
          <p:nvPr/>
        </p:nvSpPr>
        <p:spPr>
          <a:xfrm>
            <a:off x="6756400" y="5169405"/>
            <a:ext cx="54610" cy="84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6"/>
              </a:spcBef>
            </a:pPr>
            <a:endParaRPr sz="650"/>
          </a:p>
        </p:txBody>
      </p:sp>
      <p:sp>
        <p:nvSpPr>
          <p:cNvPr id="84" name="object 84"/>
          <p:cNvSpPr txBox="1"/>
          <p:nvPr/>
        </p:nvSpPr>
        <p:spPr>
          <a:xfrm>
            <a:off x="3422651" y="5260976"/>
            <a:ext cx="28257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450908" y="5260976"/>
            <a:ext cx="51117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502025" y="5260976"/>
            <a:ext cx="60960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562985" y="5260976"/>
            <a:ext cx="50482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613468" y="5260976"/>
            <a:ext cx="899477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512946" y="5260976"/>
            <a:ext cx="1542415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55361" y="5260976"/>
            <a:ext cx="561339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616700" y="5260976"/>
            <a:ext cx="40322" cy="46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657023" y="5260976"/>
            <a:ext cx="54927" cy="84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75" name="object 75"/>
          <p:cNvSpPr txBox="1"/>
          <p:nvPr/>
        </p:nvSpPr>
        <p:spPr>
          <a:xfrm>
            <a:off x="3422651" y="5307965"/>
            <a:ext cx="28257" cy="14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450908" y="5307965"/>
            <a:ext cx="51117" cy="14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502025" y="5307964"/>
            <a:ext cx="1114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562985" y="5307965"/>
            <a:ext cx="50482" cy="14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613468" y="5307964"/>
            <a:ext cx="899477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512946" y="5307964"/>
            <a:ext cx="1542415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055361" y="5307964"/>
            <a:ext cx="70103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502025" y="5253989"/>
            <a:ext cx="60960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67" name="object 67"/>
          <p:cNvSpPr txBox="1"/>
          <p:nvPr/>
        </p:nvSpPr>
        <p:spPr>
          <a:xfrm>
            <a:off x="3562985" y="5253989"/>
            <a:ext cx="50482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66" name="object 66"/>
          <p:cNvSpPr txBox="1"/>
          <p:nvPr/>
        </p:nvSpPr>
        <p:spPr>
          <a:xfrm>
            <a:off x="3613468" y="5253989"/>
            <a:ext cx="899477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65" name="object 65"/>
          <p:cNvSpPr txBox="1"/>
          <p:nvPr/>
        </p:nvSpPr>
        <p:spPr>
          <a:xfrm>
            <a:off x="4512946" y="5253989"/>
            <a:ext cx="1542415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64" name="object 64"/>
          <p:cNvSpPr txBox="1"/>
          <p:nvPr/>
        </p:nvSpPr>
        <p:spPr>
          <a:xfrm>
            <a:off x="6055361" y="5253989"/>
            <a:ext cx="561339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63" name="object 63"/>
          <p:cNvSpPr txBox="1"/>
          <p:nvPr/>
        </p:nvSpPr>
        <p:spPr>
          <a:xfrm>
            <a:off x="6616700" y="5253989"/>
            <a:ext cx="40322" cy="68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62" name="object 62"/>
          <p:cNvSpPr txBox="1"/>
          <p:nvPr/>
        </p:nvSpPr>
        <p:spPr>
          <a:xfrm>
            <a:off x="6657023" y="5253989"/>
            <a:ext cx="54927" cy="91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7"/>
              </a:spcBef>
            </a:pPr>
            <a:endParaRPr sz="700"/>
          </a:p>
        </p:txBody>
      </p:sp>
      <p:sp>
        <p:nvSpPr>
          <p:cNvPr id="61" name="object 61"/>
          <p:cNvSpPr txBox="1"/>
          <p:nvPr/>
        </p:nvSpPr>
        <p:spPr>
          <a:xfrm>
            <a:off x="6711950" y="5253989"/>
            <a:ext cx="59054" cy="91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7"/>
              </a:spcBef>
            </a:pPr>
            <a:endParaRPr sz="700"/>
          </a:p>
        </p:txBody>
      </p:sp>
      <p:sp>
        <p:nvSpPr>
          <p:cNvPr id="60" name="object 60"/>
          <p:cNvSpPr txBox="1"/>
          <p:nvPr/>
        </p:nvSpPr>
        <p:spPr>
          <a:xfrm>
            <a:off x="6771006" y="5253989"/>
            <a:ext cx="69215" cy="91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7"/>
              </a:spcBef>
            </a:pPr>
            <a:endParaRPr sz="700"/>
          </a:p>
        </p:txBody>
      </p:sp>
      <p:sp>
        <p:nvSpPr>
          <p:cNvPr id="59" name="object 59"/>
          <p:cNvSpPr txBox="1"/>
          <p:nvPr/>
        </p:nvSpPr>
        <p:spPr>
          <a:xfrm>
            <a:off x="3422651" y="5322570"/>
            <a:ext cx="79375" cy="22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450908" y="5322570"/>
            <a:ext cx="51117" cy="22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02025" y="5322570"/>
            <a:ext cx="1114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4"/>
              </a:spcBef>
            </a:pPr>
            <a:endParaRPr sz="500"/>
          </a:p>
        </p:txBody>
      </p:sp>
      <p:sp>
        <p:nvSpPr>
          <p:cNvPr id="56" name="object 56"/>
          <p:cNvSpPr txBox="1"/>
          <p:nvPr/>
        </p:nvSpPr>
        <p:spPr>
          <a:xfrm>
            <a:off x="3562985" y="5322570"/>
            <a:ext cx="50482" cy="22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13468" y="5322570"/>
            <a:ext cx="899477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4"/>
              </a:spcBef>
            </a:pPr>
            <a:endParaRPr sz="500"/>
          </a:p>
        </p:txBody>
      </p:sp>
      <p:sp>
        <p:nvSpPr>
          <p:cNvPr id="54" name="object 54"/>
          <p:cNvSpPr txBox="1"/>
          <p:nvPr/>
        </p:nvSpPr>
        <p:spPr>
          <a:xfrm>
            <a:off x="4512946" y="5322570"/>
            <a:ext cx="1542415" cy="22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055360" y="5322570"/>
            <a:ext cx="60039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9"/>
              </a:spcBef>
            </a:pPr>
            <a:endParaRPr sz="600"/>
          </a:p>
        </p:txBody>
      </p:sp>
      <p:sp>
        <p:nvSpPr>
          <p:cNvPr id="52" name="object 52"/>
          <p:cNvSpPr txBox="1"/>
          <p:nvPr/>
        </p:nvSpPr>
        <p:spPr>
          <a:xfrm>
            <a:off x="3502025" y="5253401"/>
            <a:ext cx="60960" cy="91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51" name="object 51"/>
          <p:cNvSpPr txBox="1"/>
          <p:nvPr/>
        </p:nvSpPr>
        <p:spPr>
          <a:xfrm>
            <a:off x="3562985" y="5253401"/>
            <a:ext cx="50482" cy="91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50" name="object 50"/>
          <p:cNvSpPr txBox="1"/>
          <p:nvPr/>
        </p:nvSpPr>
        <p:spPr>
          <a:xfrm>
            <a:off x="3613468" y="5253401"/>
            <a:ext cx="899477" cy="91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6055361" y="5243875"/>
            <a:ext cx="561339" cy="101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/>
          </a:p>
        </p:txBody>
      </p:sp>
      <p:sp>
        <p:nvSpPr>
          <p:cNvPr id="48" name="object 48"/>
          <p:cNvSpPr txBox="1"/>
          <p:nvPr/>
        </p:nvSpPr>
        <p:spPr>
          <a:xfrm>
            <a:off x="6616700" y="5243875"/>
            <a:ext cx="40322" cy="101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/>
          </a:p>
        </p:txBody>
      </p:sp>
      <p:sp>
        <p:nvSpPr>
          <p:cNvPr id="47" name="object 47"/>
          <p:cNvSpPr txBox="1"/>
          <p:nvPr/>
        </p:nvSpPr>
        <p:spPr>
          <a:xfrm>
            <a:off x="6657023" y="5243875"/>
            <a:ext cx="54927" cy="101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/>
          </a:p>
        </p:txBody>
      </p:sp>
      <p:sp>
        <p:nvSpPr>
          <p:cNvPr id="46" name="object 46"/>
          <p:cNvSpPr txBox="1"/>
          <p:nvPr/>
        </p:nvSpPr>
        <p:spPr>
          <a:xfrm>
            <a:off x="6711950" y="5243875"/>
            <a:ext cx="59054" cy="101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/>
          </a:p>
        </p:txBody>
      </p:sp>
      <p:sp>
        <p:nvSpPr>
          <p:cNvPr id="45" name="object 45"/>
          <p:cNvSpPr txBox="1"/>
          <p:nvPr/>
        </p:nvSpPr>
        <p:spPr>
          <a:xfrm>
            <a:off x="6771006" y="5243875"/>
            <a:ext cx="69215" cy="101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/>
          </a:p>
        </p:txBody>
      </p:sp>
      <p:sp>
        <p:nvSpPr>
          <p:cNvPr id="44" name="object 44"/>
          <p:cNvSpPr txBox="1"/>
          <p:nvPr/>
        </p:nvSpPr>
        <p:spPr>
          <a:xfrm>
            <a:off x="3422651" y="5345112"/>
            <a:ext cx="79375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43" name="object 43"/>
          <p:cNvSpPr txBox="1"/>
          <p:nvPr/>
        </p:nvSpPr>
        <p:spPr>
          <a:xfrm>
            <a:off x="3450908" y="5345112"/>
            <a:ext cx="51117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42" name="object 42"/>
          <p:cNvSpPr txBox="1"/>
          <p:nvPr/>
        </p:nvSpPr>
        <p:spPr>
          <a:xfrm>
            <a:off x="3502025" y="5345112"/>
            <a:ext cx="60960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41" name="object 41"/>
          <p:cNvSpPr txBox="1"/>
          <p:nvPr/>
        </p:nvSpPr>
        <p:spPr>
          <a:xfrm>
            <a:off x="3562985" y="5345112"/>
            <a:ext cx="50482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40" name="object 40"/>
          <p:cNvSpPr txBox="1"/>
          <p:nvPr/>
        </p:nvSpPr>
        <p:spPr>
          <a:xfrm>
            <a:off x="3613468" y="5345112"/>
            <a:ext cx="899477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39" name="object 39"/>
          <p:cNvSpPr txBox="1"/>
          <p:nvPr/>
        </p:nvSpPr>
        <p:spPr>
          <a:xfrm>
            <a:off x="4512946" y="5345112"/>
            <a:ext cx="1542415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38" name="object 38"/>
          <p:cNvSpPr txBox="1"/>
          <p:nvPr/>
        </p:nvSpPr>
        <p:spPr>
          <a:xfrm>
            <a:off x="6055360" y="5345112"/>
            <a:ext cx="601662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37" name="object 37"/>
          <p:cNvSpPr txBox="1"/>
          <p:nvPr/>
        </p:nvSpPr>
        <p:spPr>
          <a:xfrm>
            <a:off x="6657023" y="5345112"/>
            <a:ext cx="54927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6711950" y="5345112"/>
            <a:ext cx="59054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35" name="object 35"/>
          <p:cNvSpPr txBox="1"/>
          <p:nvPr/>
        </p:nvSpPr>
        <p:spPr>
          <a:xfrm>
            <a:off x="6771006" y="5345112"/>
            <a:ext cx="69215" cy="89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7"/>
              </a:spcBef>
            </a:pPr>
            <a:endParaRPr sz="700"/>
          </a:p>
        </p:txBody>
      </p:sp>
      <p:sp>
        <p:nvSpPr>
          <p:cNvPr id="34" name="object 34"/>
          <p:cNvSpPr txBox="1"/>
          <p:nvPr/>
        </p:nvSpPr>
        <p:spPr>
          <a:xfrm>
            <a:off x="3422651" y="5434966"/>
            <a:ext cx="1090295" cy="434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422651" y="5869940"/>
            <a:ext cx="123825" cy="87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32" name="object 32"/>
          <p:cNvSpPr txBox="1"/>
          <p:nvPr/>
        </p:nvSpPr>
        <p:spPr>
          <a:xfrm>
            <a:off x="3546476" y="5869940"/>
            <a:ext cx="966469" cy="87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31" name="object 31"/>
          <p:cNvSpPr txBox="1"/>
          <p:nvPr/>
        </p:nvSpPr>
        <p:spPr>
          <a:xfrm>
            <a:off x="4512946" y="5869940"/>
            <a:ext cx="1542415" cy="87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30" name="object 30"/>
          <p:cNvSpPr txBox="1"/>
          <p:nvPr/>
        </p:nvSpPr>
        <p:spPr>
          <a:xfrm>
            <a:off x="6055361" y="5869940"/>
            <a:ext cx="701675" cy="87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29" name="object 29"/>
          <p:cNvSpPr txBox="1"/>
          <p:nvPr/>
        </p:nvSpPr>
        <p:spPr>
          <a:xfrm>
            <a:off x="6757035" y="5869940"/>
            <a:ext cx="86994" cy="87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28" name="object 28"/>
          <p:cNvSpPr txBox="1"/>
          <p:nvPr/>
        </p:nvSpPr>
        <p:spPr>
          <a:xfrm>
            <a:off x="3422650" y="5957570"/>
            <a:ext cx="874394" cy="10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4297045" y="5957570"/>
            <a:ext cx="215900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4512946" y="5957570"/>
            <a:ext cx="1542415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6055361" y="5957570"/>
            <a:ext cx="788669" cy="10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3283586" y="2191385"/>
            <a:ext cx="783589" cy="16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067176" y="2198053"/>
            <a:ext cx="191769" cy="161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258945" y="2198053"/>
            <a:ext cx="1543684" cy="161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802631" y="2191385"/>
            <a:ext cx="691515" cy="16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283586" y="2359661"/>
            <a:ext cx="975359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4258945" y="2359661"/>
            <a:ext cx="1543684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5802631" y="2359661"/>
            <a:ext cx="69151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7" name="object 17"/>
          <p:cNvSpPr txBox="1"/>
          <p:nvPr/>
        </p:nvSpPr>
        <p:spPr>
          <a:xfrm>
            <a:off x="3283586" y="2449196"/>
            <a:ext cx="97535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258945" y="2449196"/>
            <a:ext cx="1543684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802631" y="2449196"/>
            <a:ext cx="69151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283586" y="2601595"/>
            <a:ext cx="975359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4258945" y="2601595"/>
            <a:ext cx="1543684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2" name="object 12"/>
          <p:cNvSpPr txBox="1"/>
          <p:nvPr/>
        </p:nvSpPr>
        <p:spPr>
          <a:xfrm>
            <a:off x="5802631" y="2601595"/>
            <a:ext cx="69151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1" name="object 11"/>
          <p:cNvSpPr txBox="1"/>
          <p:nvPr/>
        </p:nvSpPr>
        <p:spPr>
          <a:xfrm>
            <a:off x="3283586" y="2691130"/>
            <a:ext cx="975359" cy="464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258945" y="2691130"/>
            <a:ext cx="1543684" cy="464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802631" y="2691130"/>
            <a:ext cx="691515" cy="464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283586" y="3155316"/>
            <a:ext cx="975359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4258945" y="3155316"/>
            <a:ext cx="1543684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5802630" y="3155316"/>
            <a:ext cx="701040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3283586" y="3244850"/>
            <a:ext cx="790575" cy="167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074160" y="3244850"/>
            <a:ext cx="184784" cy="166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258945" y="3244850"/>
            <a:ext cx="1543684" cy="166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02630" y="3244850"/>
            <a:ext cx="701040" cy="167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76400" y="567709"/>
            <a:ext cx="743977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Servicio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 Cable</a:t>
            </a:r>
            <a:r>
              <a:rPr sz="4400" spc="-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Modem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- HFC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1538434"/>
            <a:ext cx="6736758" cy="1507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752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dirty="0">
                <a:latin typeface="Times New Roman"/>
                <a:cs typeface="Times New Roman"/>
              </a:rPr>
              <a:t>ble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ial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lang="es-MX" sz="2800" spc="-29" dirty="0">
                <a:latin typeface="Times New Roman"/>
                <a:cs typeface="Times New Roman"/>
              </a:rPr>
              <a:t>y FO </a:t>
            </a:r>
            <a:r>
              <a:rPr sz="2800" spc="-4" dirty="0" err="1">
                <a:latin typeface="Times New Roman"/>
                <a:cs typeface="Times New Roman"/>
              </a:rPr>
              <a:t>p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ble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TV</a:t>
            </a:r>
            <a:r>
              <a:rPr lang="es-MX" sz="280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8954" y="2530686"/>
            <a:ext cx="7406236" cy="194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924" marR="61036">
              <a:lnSpc>
                <a:spcPct val="95825"/>
              </a:lnSpc>
              <a:spcBef>
                <a:spcPts val="821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7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400" spc="-5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Mb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baja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</a:p>
          <a:p>
            <a:pPr marL="134924" marR="61036">
              <a:lnSpc>
                <a:spcPct val="95825"/>
              </a:lnSpc>
              <a:spcBef>
                <a:spcPts val="851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 Mb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1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ida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909" y="3733800"/>
            <a:ext cx="6225307" cy="919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Están</a:t>
            </a:r>
            <a:r>
              <a:rPr sz="2800" spc="4" dirty="0">
                <a:latin typeface="Times New Roman"/>
                <a:cs typeface="Times New Roman"/>
              </a:rPr>
              <a:t>da</a:t>
            </a:r>
            <a:r>
              <a:rPr sz="2800" spc="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</a:t>
            </a:r>
            <a:r>
              <a:rPr sz="2800" spc="-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Data</a:t>
            </a:r>
            <a:r>
              <a:rPr sz="2400" i="1" spc="-19" dirty="0">
                <a:latin typeface="Times New Roman"/>
                <a:cs typeface="Times New Roman"/>
              </a:rPr>
              <a:t> </a:t>
            </a:r>
            <a:r>
              <a:rPr sz="2400" i="1" spc="-9" dirty="0">
                <a:latin typeface="Times New Roman"/>
                <a:cs typeface="Times New Roman"/>
              </a:rPr>
              <a:t>O</a:t>
            </a:r>
            <a:r>
              <a:rPr sz="2400" i="1" spc="4" dirty="0">
                <a:latin typeface="Times New Roman"/>
                <a:cs typeface="Times New Roman"/>
              </a:rPr>
              <a:t>ve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lang="es-MX" sz="2400" i="1" dirty="0">
                <a:latin typeface="Times New Roman"/>
                <a:cs typeface="Times New Roman"/>
              </a:rPr>
              <a:t> Cable </a:t>
            </a:r>
            <a:r>
              <a:rPr lang="es-MX" sz="2400" i="1" dirty="0" err="1">
                <a:latin typeface="Times New Roman"/>
                <a:cs typeface="Times New Roman"/>
              </a:rPr>
              <a:t>System</a:t>
            </a:r>
            <a:r>
              <a:rPr lang="es-MX" sz="2400" i="1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Interf</a:t>
            </a:r>
            <a:r>
              <a:rPr sz="2400" i="1" spc="-4" dirty="0">
                <a:latin typeface="Times New Roman"/>
                <a:cs typeface="Times New Roman"/>
              </a:rPr>
              <a:t>a</a:t>
            </a:r>
            <a:r>
              <a:rPr sz="2400" i="1" spc="4" dirty="0">
                <a:latin typeface="Times New Roman"/>
                <a:cs typeface="Times New Roman"/>
              </a:rPr>
              <a:t>c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4" dirty="0">
                <a:latin typeface="Times New Roman"/>
                <a:cs typeface="Times New Roman"/>
              </a:rPr>
              <a:t>Sp</a:t>
            </a:r>
            <a:r>
              <a:rPr sz="2400" i="1" spc="14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cif</a:t>
            </a:r>
            <a:r>
              <a:rPr sz="2400" i="1" spc="-14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cati</a:t>
            </a:r>
            <a:r>
              <a:rPr sz="2400" i="1" spc="-14" dirty="0">
                <a:latin typeface="Times New Roman"/>
                <a:cs typeface="Times New Roman"/>
              </a:rPr>
              <a:t>o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)</a:t>
            </a:r>
            <a:endParaRPr lang="es-MX" sz="2800" i="1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Triple </a:t>
            </a:r>
            <a:r>
              <a:rPr lang="es-MX" sz="2800" dirty="0" err="1">
                <a:latin typeface="Times New Roman"/>
                <a:cs typeface="Times New Roman"/>
              </a:rPr>
              <a:t>play</a:t>
            </a:r>
            <a:r>
              <a:rPr lang="es-MX" sz="2800" i="1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85735"/>
            <a:ext cx="619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30010F-AA43-7102-E2B1-F7127A02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16" y="2119929"/>
            <a:ext cx="4808637" cy="30558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355</TotalTime>
  <Words>1395</Words>
  <Application>Microsoft Office PowerPoint</Application>
  <PresentationFormat>Panorámica</PresentationFormat>
  <Paragraphs>370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</vt:lpstr>
      <vt:lpstr>Bookman Old Style</vt:lpstr>
      <vt:lpstr>Gill Sans MT</vt:lpstr>
      <vt:lpstr>QuicksandBold</vt:lpstr>
      <vt:lpstr>Times New Roman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Hernández Gutiérrez</dc:creator>
  <cp:lastModifiedBy>Jairo Hernández Gutiérrez</cp:lastModifiedBy>
  <cp:revision>12</cp:revision>
  <dcterms:modified xsi:type="dcterms:W3CDTF">2024-10-14T23:16:43Z</dcterms:modified>
</cp:coreProperties>
</file>