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sldIdLst>
    <p:sldId id="256" r:id="rId2"/>
    <p:sldId id="257" r:id="rId3"/>
    <p:sldId id="289" r:id="rId4"/>
    <p:sldId id="259" r:id="rId5"/>
    <p:sldId id="258" r:id="rId6"/>
    <p:sldId id="261" r:id="rId7"/>
    <p:sldId id="262" r:id="rId8"/>
    <p:sldId id="263" r:id="rId9"/>
    <p:sldId id="264" r:id="rId10"/>
    <p:sldId id="267" r:id="rId11"/>
    <p:sldId id="293" r:id="rId12"/>
    <p:sldId id="266" r:id="rId13"/>
    <p:sldId id="265" r:id="rId14"/>
    <p:sldId id="268" r:id="rId15"/>
    <p:sldId id="269" r:id="rId16"/>
    <p:sldId id="270" r:id="rId17"/>
    <p:sldId id="290" r:id="rId18"/>
    <p:sldId id="291" r:id="rId19"/>
    <p:sldId id="294"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5" r:id="rId39"/>
    <p:sldId id="296" r:id="rId40"/>
    <p:sldId id="297" r:id="rId41"/>
    <p:sldId id="298" r:id="rId42"/>
    <p:sldId id="299" r:id="rId43"/>
    <p:sldId id="300" r:id="rId44"/>
    <p:sldId id="301" r:id="rId45"/>
    <p:sldId id="314" r:id="rId46"/>
    <p:sldId id="315" r:id="rId47"/>
    <p:sldId id="313" r:id="rId48"/>
    <p:sldId id="312" r:id="rId49"/>
    <p:sldId id="302" r:id="rId50"/>
    <p:sldId id="308" r:id="rId51"/>
    <p:sldId id="303" r:id="rId52"/>
    <p:sldId id="304" r:id="rId53"/>
    <p:sldId id="305" r:id="rId54"/>
    <p:sldId id="306" r:id="rId55"/>
    <p:sldId id="307" r:id="rId56"/>
    <p:sldId id="309" r:id="rId57"/>
    <p:sldId id="310" r:id="rId58"/>
    <p:sldId id="311" r:id="rId5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Arango" initials="JA" lastIdx="1" clrIdx="0">
    <p:extLst>
      <p:ext uri="{19B8F6BF-5375-455C-9EA6-DF929625EA0E}">
        <p15:presenceInfo xmlns:p15="http://schemas.microsoft.com/office/powerpoint/2012/main" userId="John Aran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p:cViewPr varScale="1">
        <p:scale>
          <a:sx n="77" d="100"/>
          <a:sy n="77" d="100"/>
        </p:scale>
        <p:origin x="7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2T14:50:33.782"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203735E-04D7-4E83-B5D2-178F9002621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1D551E8-29EA-41B0-ACDD-7DEC10235B0F}">
      <dgm:prSet/>
      <dgm:spPr/>
      <dgm:t>
        <a:bodyPr/>
        <a:lstStyle/>
        <a:p>
          <a:r>
            <a:rPr lang="es-CO"/>
            <a:t>Soporte técnico</a:t>
          </a:r>
          <a:endParaRPr lang="en-US"/>
        </a:p>
      </dgm:t>
    </dgm:pt>
    <dgm:pt modelId="{A6A896CF-4CBB-4B3E-8517-DE4FCB93C7ED}" type="parTrans" cxnId="{B184F933-729A-43B5-9A82-9A9836B3BDE1}">
      <dgm:prSet/>
      <dgm:spPr/>
      <dgm:t>
        <a:bodyPr/>
        <a:lstStyle/>
        <a:p>
          <a:endParaRPr lang="en-US"/>
        </a:p>
      </dgm:t>
    </dgm:pt>
    <dgm:pt modelId="{E5720CBD-8210-47AF-8015-36DB5D3B64C5}" type="sibTrans" cxnId="{B184F933-729A-43B5-9A82-9A9836B3BDE1}">
      <dgm:prSet/>
      <dgm:spPr/>
      <dgm:t>
        <a:bodyPr/>
        <a:lstStyle/>
        <a:p>
          <a:endParaRPr lang="en-US"/>
        </a:p>
      </dgm:t>
    </dgm:pt>
    <dgm:pt modelId="{B71B1A07-AFBB-434D-B12B-BEC0CDBD2914}">
      <dgm:prSet/>
      <dgm:spPr/>
      <dgm:t>
        <a:bodyPr/>
        <a:lstStyle/>
        <a:p>
          <a:r>
            <a:rPr lang="es-CO"/>
            <a:t>Niveles de soporte</a:t>
          </a:r>
          <a:endParaRPr lang="en-US"/>
        </a:p>
      </dgm:t>
    </dgm:pt>
    <dgm:pt modelId="{4FA02903-0F43-4EF1-89C5-3E0429C286D6}" type="parTrans" cxnId="{A6E1762E-E2D7-4D9A-8D52-9721F8EE8D50}">
      <dgm:prSet/>
      <dgm:spPr/>
      <dgm:t>
        <a:bodyPr/>
        <a:lstStyle/>
        <a:p>
          <a:endParaRPr lang="en-US"/>
        </a:p>
      </dgm:t>
    </dgm:pt>
    <dgm:pt modelId="{2D71BA75-741A-43C9-B4FA-4ABF3528DF06}" type="sibTrans" cxnId="{A6E1762E-E2D7-4D9A-8D52-9721F8EE8D50}">
      <dgm:prSet/>
      <dgm:spPr/>
      <dgm:t>
        <a:bodyPr/>
        <a:lstStyle/>
        <a:p>
          <a:endParaRPr lang="en-US"/>
        </a:p>
      </dgm:t>
    </dgm:pt>
    <dgm:pt modelId="{D983CB5E-5715-4245-83ED-FB252C8B3A40}">
      <dgm:prSet/>
      <dgm:spPr/>
      <dgm:t>
        <a:bodyPr/>
        <a:lstStyle/>
        <a:p>
          <a:r>
            <a:rPr lang="es-CO"/>
            <a:t>Mantenimiento preventivo</a:t>
          </a:r>
          <a:endParaRPr lang="en-US"/>
        </a:p>
      </dgm:t>
    </dgm:pt>
    <dgm:pt modelId="{F616C1E6-2856-424D-8D06-473C5C7AF4F3}" type="parTrans" cxnId="{E34E4512-A554-4BF3-ABC8-1A89BD9979C7}">
      <dgm:prSet/>
      <dgm:spPr/>
      <dgm:t>
        <a:bodyPr/>
        <a:lstStyle/>
        <a:p>
          <a:endParaRPr lang="en-US"/>
        </a:p>
      </dgm:t>
    </dgm:pt>
    <dgm:pt modelId="{10522A4C-C87D-4764-A2F7-1910321684D4}" type="sibTrans" cxnId="{E34E4512-A554-4BF3-ABC8-1A89BD9979C7}">
      <dgm:prSet/>
      <dgm:spPr/>
      <dgm:t>
        <a:bodyPr/>
        <a:lstStyle/>
        <a:p>
          <a:endParaRPr lang="en-US"/>
        </a:p>
      </dgm:t>
    </dgm:pt>
    <dgm:pt modelId="{ED63FF14-42C3-4D38-B7EC-562E11A255BA}">
      <dgm:prSet/>
      <dgm:spPr/>
      <dgm:t>
        <a:bodyPr/>
        <a:lstStyle/>
        <a:p>
          <a:r>
            <a:rPr lang="es-CO"/>
            <a:t>Gestión de ventanas de mantenimiento</a:t>
          </a:r>
          <a:endParaRPr lang="en-US"/>
        </a:p>
      </dgm:t>
    </dgm:pt>
    <dgm:pt modelId="{907213E5-D0A4-4F8D-B431-2EEEEB9179A7}" type="parTrans" cxnId="{B1222808-7C4F-452D-A00E-4034DB8CC6E6}">
      <dgm:prSet/>
      <dgm:spPr/>
      <dgm:t>
        <a:bodyPr/>
        <a:lstStyle/>
        <a:p>
          <a:endParaRPr lang="en-US"/>
        </a:p>
      </dgm:t>
    </dgm:pt>
    <dgm:pt modelId="{79681AA1-A81B-4DA7-85DC-D57B832685F7}" type="sibTrans" cxnId="{B1222808-7C4F-452D-A00E-4034DB8CC6E6}">
      <dgm:prSet/>
      <dgm:spPr/>
      <dgm:t>
        <a:bodyPr/>
        <a:lstStyle/>
        <a:p>
          <a:endParaRPr lang="en-US"/>
        </a:p>
      </dgm:t>
    </dgm:pt>
    <dgm:pt modelId="{CF09B1D0-B99D-433C-8DD2-11A104106A90}">
      <dgm:prSet/>
      <dgm:spPr/>
      <dgm:t>
        <a:bodyPr/>
        <a:lstStyle/>
        <a:p>
          <a:r>
            <a:rPr lang="es-CO"/>
            <a:t>Mantenimiento preventivo y plan de calidad</a:t>
          </a:r>
          <a:endParaRPr lang="en-US"/>
        </a:p>
      </dgm:t>
    </dgm:pt>
    <dgm:pt modelId="{947CA5A5-9727-4F7B-B526-230C999C470A}" type="parTrans" cxnId="{7F5AB517-4310-4DC7-904B-2CF94E64DA50}">
      <dgm:prSet/>
      <dgm:spPr/>
      <dgm:t>
        <a:bodyPr/>
        <a:lstStyle/>
        <a:p>
          <a:endParaRPr lang="en-US"/>
        </a:p>
      </dgm:t>
    </dgm:pt>
    <dgm:pt modelId="{39712A8D-C02E-488B-AE5F-B6FEF824F887}" type="sibTrans" cxnId="{7F5AB517-4310-4DC7-904B-2CF94E64DA50}">
      <dgm:prSet/>
      <dgm:spPr/>
      <dgm:t>
        <a:bodyPr/>
        <a:lstStyle/>
        <a:p>
          <a:endParaRPr lang="en-US"/>
        </a:p>
      </dgm:t>
    </dgm:pt>
    <dgm:pt modelId="{4B8567D2-2666-4212-B1AC-513D4DF36C8F}">
      <dgm:prSet/>
      <dgm:spPr/>
      <dgm:t>
        <a:bodyPr/>
        <a:lstStyle/>
        <a:p>
          <a:r>
            <a:rPr lang="es-CO" dirty="0"/>
            <a:t>El firmware en equipos de redes y comunicaciones</a:t>
          </a:r>
          <a:endParaRPr lang="en-US" dirty="0"/>
        </a:p>
      </dgm:t>
    </dgm:pt>
    <dgm:pt modelId="{9BB4E3D3-4D11-4853-B4B6-635DC4CD7354}" type="parTrans" cxnId="{731C4623-F1A7-4429-9EA2-BEA86EC6A148}">
      <dgm:prSet/>
      <dgm:spPr/>
      <dgm:t>
        <a:bodyPr/>
        <a:lstStyle/>
        <a:p>
          <a:endParaRPr lang="en-US"/>
        </a:p>
      </dgm:t>
    </dgm:pt>
    <dgm:pt modelId="{D3C73417-5848-4343-A014-41344190C962}" type="sibTrans" cxnId="{731C4623-F1A7-4429-9EA2-BEA86EC6A148}">
      <dgm:prSet/>
      <dgm:spPr/>
      <dgm:t>
        <a:bodyPr/>
        <a:lstStyle/>
        <a:p>
          <a:endParaRPr lang="en-US"/>
        </a:p>
      </dgm:t>
    </dgm:pt>
    <dgm:pt modelId="{3DEDE407-8005-4D66-9C05-88C93C9DC49A}">
      <dgm:prSet/>
      <dgm:spPr/>
      <dgm:t>
        <a:bodyPr/>
        <a:lstStyle/>
        <a:p>
          <a:r>
            <a:rPr lang="es-CO" dirty="0"/>
            <a:t>Gestión de garantías y contratos de soporte técnico</a:t>
          </a:r>
          <a:endParaRPr lang="en-US" dirty="0"/>
        </a:p>
      </dgm:t>
    </dgm:pt>
    <dgm:pt modelId="{810059C9-7733-4836-B0E2-09E6E2517672}" type="parTrans" cxnId="{CFA98A95-830C-461E-AAEE-2D40AF6EA7F5}">
      <dgm:prSet/>
      <dgm:spPr/>
      <dgm:t>
        <a:bodyPr/>
        <a:lstStyle/>
        <a:p>
          <a:endParaRPr lang="en-US"/>
        </a:p>
      </dgm:t>
    </dgm:pt>
    <dgm:pt modelId="{5028F7C7-927E-40AB-A8CD-60350B6DC227}" type="sibTrans" cxnId="{CFA98A95-830C-461E-AAEE-2D40AF6EA7F5}">
      <dgm:prSet/>
      <dgm:spPr/>
      <dgm:t>
        <a:bodyPr/>
        <a:lstStyle/>
        <a:p>
          <a:endParaRPr lang="en-US"/>
        </a:p>
      </dgm:t>
    </dgm:pt>
    <dgm:pt modelId="{9D8D85B5-22FA-4C89-A6BD-CB21A2A4FBEE}">
      <dgm:prSet/>
      <dgm:spPr/>
      <dgm:t>
        <a:bodyPr/>
        <a:lstStyle/>
        <a:p>
          <a:r>
            <a:rPr lang="es-CO"/>
            <a:t>Resolución de incidencias.</a:t>
          </a:r>
          <a:endParaRPr lang="en-US"/>
        </a:p>
      </dgm:t>
    </dgm:pt>
    <dgm:pt modelId="{542F990D-421A-4C7F-AC36-CF2B4F70D9A1}" type="parTrans" cxnId="{4FFAC33C-D470-420E-A4D5-ED8A7D4CE717}">
      <dgm:prSet/>
      <dgm:spPr/>
      <dgm:t>
        <a:bodyPr/>
        <a:lstStyle/>
        <a:p>
          <a:endParaRPr lang="en-US"/>
        </a:p>
      </dgm:t>
    </dgm:pt>
    <dgm:pt modelId="{7E1CCA09-A116-4D11-A482-2260953C6D60}" type="sibTrans" cxnId="{4FFAC33C-D470-420E-A4D5-ED8A7D4CE717}">
      <dgm:prSet/>
      <dgm:spPr/>
      <dgm:t>
        <a:bodyPr/>
        <a:lstStyle/>
        <a:p>
          <a:endParaRPr lang="en-US"/>
        </a:p>
      </dgm:t>
    </dgm:pt>
    <dgm:pt modelId="{35710C99-C61C-422F-A17C-4F68C3C01379}" type="pres">
      <dgm:prSet presAssocID="{0203735E-04D7-4E83-B5D2-178F90026217}" presName="root" presStyleCnt="0">
        <dgm:presLayoutVars>
          <dgm:dir/>
          <dgm:resizeHandles val="exact"/>
        </dgm:presLayoutVars>
      </dgm:prSet>
      <dgm:spPr/>
    </dgm:pt>
    <dgm:pt modelId="{3F5E27E9-42CD-432A-A586-BD00FE3C3612}" type="pres">
      <dgm:prSet presAssocID="{51D551E8-29EA-41B0-ACDD-7DEC10235B0F}" presName="compNode" presStyleCnt="0"/>
      <dgm:spPr/>
    </dgm:pt>
    <dgm:pt modelId="{E38FAF4E-0B31-4900-B1CF-5E20D906DB88}" type="pres">
      <dgm:prSet presAssocID="{51D551E8-29EA-41B0-ACDD-7DEC10235B0F}" presName="bgRect" presStyleLbl="bgShp" presStyleIdx="0" presStyleCnt="8"/>
      <dgm:spPr/>
    </dgm:pt>
    <dgm:pt modelId="{4B5CC3F8-0B2B-4F03-8647-C382ECBBDCD4}" type="pres">
      <dgm:prSet presAssocID="{51D551E8-29EA-41B0-ACDD-7DEC10235B0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4AB35E2B-B66F-4663-8C6C-42CF1EB04119}" type="pres">
      <dgm:prSet presAssocID="{51D551E8-29EA-41B0-ACDD-7DEC10235B0F}" presName="spaceRect" presStyleCnt="0"/>
      <dgm:spPr/>
    </dgm:pt>
    <dgm:pt modelId="{DA2764C9-19DB-4172-B786-AD7AE39B239C}" type="pres">
      <dgm:prSet presAssocID="{51D551E8-29EA-41B0-ACDD-7DEC10235B0F}" presName="parTx" presStyleLbl="revTx" presStyleIdx="0" presStyleCnt="8">
        <dgm:presLayoutVars>
          <dgm:chMax val="0"/>
          <dgm:chPref val="0"/>
        </dgm:presLayoutVars>
      </dgm:prSet>
      <dgm:spPr/>
    </dgm:pt>
    <dgm:pt modelId="{D8455942-F805-4285-BB26-0296861EBD26}" type="pres">
      <dgm:prSet presAssocID="{E5720CBD-8210-47AF-8015-36DB5D3B64C5}" presName="sibTrans" presStyleCnt="0"/>
      <dgm:spPr/>
    </dgm:pt>
    <dgm:pt modelId="{2B148E6F-0A76-4E66-BB76-DFB5D85DFC07}" type="pres">
      <dgm:prSet presAssocID="{B71B1A07-AFBB-434D-B12B-BEC0CDBD2914}" presName="compNode" presStyleCnt="0"/>
      <dgm:spPr/>
    </dgm:pt>
    <dgm:pt modelId="{B4272EBC-541A-4DFB-BBE1-50569CD72AD2}" type="pres">
      <dgm:prSet presAssocID="{B71B1A07-AFBB-434D-B12B-BEC0CDBD2914}" presName="bgRect" presStyleLbl="bgShp" presStyleIdx="1" presStyleCnt="8"/>
      <dgm:spPr/>
    </dgm:pt>
    <dgm:pt modelId="{4C123237-2FB1-4EFB-B8A0-60B03A5360B3}" type="pres">
      <dgm:prSet presAssocID="{B71B1A07-AFBB-434D-B12B-BEC0CDBD2914}"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uario"/>
        </a:ext>
      </dgm:extLst>
    </dgm:pt>
    <dgm:pt modelId="{F2629BD4-1257-4CED-B469-647DED6E5E2E}" type="pres">
      <dgm:prSet presAssocID="{B71B1A07-AFBB-434D-B12B-BEC0CDBD2914}" presName="spaceRect" presStyleCnt="0"/>
      <dgm:spPr/>
    </dgm:pt>
    <dgm:pt modelId="{E00C3097-EEB1-4D57-8667-7FD06DC01C2B}" type="pres">
      <dgm:prSet presAssocID="{B71B1A07-AFBB-434D-B12B-BEC0CDBD2914}" presName="parTx" presStyleLbl="revTx" presStyleIdx="1" presStyleCnt="8">
        <dgm:presLayoutVars>
          <dgm:chMax val="0"/>
          <dgm:chPref val="0"/>
        </dgm:presLayoutVars>
      </dgm:prSet>
      <dgm:spPr/>
    </dgm:pt>
    <dgm:pt modelId="{719F472C-3B28-425C-B28E-D376582C744D}" type="pres">
      <dgm:prSet presAssocID="{2D71BA75-741A-43C9-B4FA-4ABF3528DF06}" presName="sibTrans" presStyleCnt="0"/>
      <dgm:spPr/>
    </dgm:pt>
    <dgm:pt modelId="{F369D144-88EF-45D1-9598-C08DECF2DC12}" type="pres">
      <dgm:prSet presAssocID="{D983CB5E-5715-4245-83ED-FB252C8B3A40}" presName="compNode" presStyleCnt="0"/>
      <dgm:spPr/>
    </dgm:pt>
    <dgm:pt modelId="{A4D64195-843D-400A-994E-D092DA30C9BA}" type="pres">
      <dgm:prSet presAssocID="{D983CB5E-5715-4245-83ED-FB252C8B3A40}" presName="bgRect" presStyleLbl="bgShp" presStyleIdx="2" presStyleCnt="8"/>
      <dgm:spPr/>
    </dgm:pt>
    <dgm:pt modelId="{79B7E9BD-8755-4371-A907-268819119BAA}" type="pres">
      <dgm:prSet presAssocID="{D983CB5E-5715-4245-83ED-FB252C8B3A4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rramientas"/>
        </a:ext>
      </dgm:extLst>
    </dgm:pt>
    <dgm:pt modelId="{3F986CD5-B3B4-44FE-AE32-989187E3CB88}" type="pres">
      <dgm:prSet presAssocID="{D983CB5E-5715-4245-83ED-FB252C8B3A40}" presName="spaceRect" presStyleCnt="0"/>
      <dgm:spPr/>
    </dgm:pt>
    <dgm:pt modelId="{E37B82F1-2F58-47F1-B006-CEA03B92CE57}" type="pres">
      <dgm:prSet presAssocID="{D983CB5E-5715-4245-83ED-FB252C8B3A40}" presName="parTx" presStyleLbl="revTx" presStyleIdx="2" presStyleCnt="8">
        <dgm:presLayoutVars>
          <dgm:chMax val="0"/>
          <dgm:chPref val="0"/>
        </dgm:presLayoutVars>
      </dgm:prSet>
      <dgm:spPr/>
    </dgm:pt>
    <dgm:pt modelId="{1798442A-4D8C-464B-BBAF-74B76A372FE3}" type="pres">
      <dgm:prSet presAssocID="{10522A4C-C87D-4764-A2F7-1910321684D4}" presName="sibTrans" presStyleCnt="0"/>
      <dgm:spPr/>
    </dgm:pt>
    <dgm:pt modelId="{53E33316-AACD-4B80-A38B-B0167A4C6AE3}" type="pres">
      <dgm:prSet presAssocID="{ED63FF14-42C3-4D38-B7EC-562E11A255BA}" presName="compNode" presStyleCnt="0"/>
      <dgm:spPr/>
    </dgm:pt>
    <dgm:pt modelId="{01DAB15D-0A75-476D-9C34-B4A07115343F}" type="pres">
      <dgm:prSet presAssocID="{ED63FF14-42C3-4D38-B7EC-562E11A255BA}" presName="bgRect" presStyleLbl="bgShp" presStyleIdx="3" presStyleCnt="8"/>
      <dgm:spPr/>
    </dgm:pt>
    <dgm:pt modelId="{0777E242-4DB0-4370-9D85-39F8A117A8F3}" type="pres">
      <dgm:prSet presAssocID="{ED63FF14-42C3-4D38-B7EC-562E11A255B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dvertencia"/>
        </a:ext>
      </dgm:extLst>
    </dgm:pt>
    <dgm:pt modelId="{000897A5-57B1-43AE-9A82-213D67381248}" type="pres">
      <dgm:prSet presAssocID="{ED63FF14-42C3-4D38-B7EC-562E11A255BA}" presName="spaceRect" presStyleCnt="0"/>
      <dgm:spPr/>
    </dgm:pt>
    <dgm:pt modelId="{17EE94AC-1632-4350-8D0A-C9D6FBE9AA5C}" type="pres">
      <dgm:prSet presAssocID="{ED63FF14-42C3-4D38-B7EC-562E11A255BA}" presName="parTx" presStyleLbl="revTx" presStyleIdx="3" presStyleCnt="8">
        <dgm:presLayoutVars>
          <dgm:chMax val="0"/>
          <dgm:chPref val="0"/>
        </dgm:presLayoutVars>
      </dgm:prSet>
      <dgm:spPr/>
    </dgm:pt>
    <dgm:pt modelId="{0F4D7341-F978-4B20-A7A4-850EEA60A802}" type="pres">
      <dgm:prSet presAssocID="{79681AA1-A81B-4DA7-85DC-D57B832685F7}" presName="sibTrans" presStyleCnt="0"/>
      <dgm:spPr/>
    </dgm:pt>
    <dgm:pt modelId="{D7730557-0981-4F19-A76E-B8BB399854C3}" type="pres">
      <dgm:prSet presAssocID="{CF09B1D0-B99D-433C-8DD2-11A104106A90}" presName="compNode" presStyleCnt="0"/>
      <dgm:spPr/>
    </dgm:pt>
    <dgm:pt modelId="{1E2270AD-EE19-419E-AD81-6D8CDDAB5B9E}" type="pres">
      <dgm:prSet presAssocID="{CF09B1D0-B99D-433C-8DD2-11A104106A90}" presName="bgRect" presStyleLbl="bgShp" presStyleIdx="4" presStyleCnt="8"/>
      <dgm:spPr/>
    </dgm:pt>
    <dgm:pt modelId="{C0404353-ECC6-4C0D-8507-EC64CAE6D671}" type="pres">
      <dgm:prSet presAssocID="{CF09B1D0-B99D-433C-8DD2-11A104106A9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ca de verificación"/>
        </a:ext>
      </dgm:extLst>
    </dgm:pt>
    <dgm:pt modelId="{7ED1C88C-E585-4423-9B93-D535828DBF71}" type="pres">
      <dgm:prSet presAssocID="{CF09B1D0-B99D-433C-8DD2-11A104106A90}" presName="spaceRect" presStyleCnt="0"/>
      <dgm:spPr/>
    </dgm:pt>
    <dgm:pt modelId="{0097B8AD-439F-4E3D-B94B-C73E77A99D01}" type="pres">
      <dgm:prSet presAssocID="{CF09B1D0-B99D-433C-8DD2-11A104106A90}" presName="parTx" presStyleLbl="revTx" presStyleIdx="4" presStyleCnt="8">
        <dgm:presLayoutVars>
          <dgm:chMax val="0"/>
          <dgm:chPref val="0"/>
        </dgm:presLayoutVars>
      </dgm:prSet>
      <dgm:spPr/>
    </dgm:pt>
    <dgm:pt modelId="{65E995AF-DB11-4477-AF4E-2BC1C1E42359}" type="pres">
      <dgm:prSet presAssocID="{39712A8D-C02E-488B-AE5F-B6FEF824F887}" presName="sibTrans" presStyleCnt="0"/>
      <dgm:spPr/>
    </dgm:pt>
    <dgm:pt modelId="{671001A6-7E6E-4BF6-86A2-9EF27924AA60}" type="pres">
      <dgm:prSet presAssocID="{4B8567D2-2666-4212-B1AC-513D4DF36C8F}" presName="compNode" presStyleCnt="0"/>
      <dgm:spPr/>
    </dgm:pt>
    <dgm:pt modelId="{31235D94-CBEE-415C-85C4-454F0BD51F35}" type="pres">
      <dgm:prSet presAssocID="{4B8567D2-2666-4212-B1AC-513D4DF36C8F}" presName="bgRect" presStyleLbl="bgShp" presStyleIdx="5" presStyleCnt="8"/>
      <dgm:spPr/>
    </dgm:pt>
    <dgm:pt modelId="{B71506E5-42DD-43C4-A704-B0D3B8DE354F}" type="pres">
      <dgm:prSet presAssocID="{4B8567D2-2666-4212-B1AC-513D4DF36C8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Ordenador"/>
        </a:ext>
      </dgm:extLst>
    </dgm:pt>
    <dgm:pt modelId="{48C031D8-40DE-413F-8E60-69091F7D94C7}" type="pres">
      <dgm:prSet presAssocID="{4B8567D2-2666-4212-B1AC-513D4DF36C8F}" presName="spaceRect" presStyleCnt="0"/>
      <dgm:spPr/>
    </dgm:pt>
    <dgm:pt modelId="{8EFD4B99-F6A2-4B66-8222-DC332FD71A49}" type="pres">
      <dgm:prSet presAssocID="{4B8567D2-2666-4212-B1AC-513D4DF36C8F}" presName="parTx" presStyleLbl="revTx" presStyleIdx="5" presStyleCnt="8">
        <dgm:presLayoutVars>
          <dgm:chMax val="0"/>
          <dgm:chPref val="0"/>
        </dgm:presLayoutVars>
      </dgm:prSet>
      <dgm:spPr/>
    </dgm:pt>
    <dgm:pt modelId="{01BCF6B6-22AC-475A-B8EA-68AAD3F1C93C}" type="pres">
      <dgm:prSet presAssocID="{D3C73417-5848-4343-A014-41344190C962}" presName="sibTrans" presStyleCnt="0"/>
      <dgm:spPr/>
    </dgm:pt>
    <dgm:pt modelId="{808FE16B-2046-4C2C-A38C-2AB898296444}" type="pres">
      <dgm:prSet presAssocID="{3DEDE407-8005-4D66-9C05-88C93C9DC49A}" presName="compNode" presStyleCnt="0"/>
      <dgm:spPr/>
    </dgm:pt>
    <dgm:pt modelId="{A6D454D7-795B-49A2-BC5D-6903C7BC98D9}" type="pres">
      <dgm:prSet presAssocID="{3DEDE407-8005-4D66-9C05-88C93C9DC49A}" presName="bgRect" presStyleLbl="bgShp" presStyleIdx="6" presStyleCnt="8"/>
      <dgm:spPr/>
    </dgm:pt>
    <dgm:pt modelId="{F2C8E82C-D28A-4D96-86B5-69FEB47ED114}" type="pres">
      <dgm:prSet presAssocID="{3DEDE407-8005-4D66-9C05-88C93C9DC49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pretón de manos"/>
        </a:ext>
      </dgm:extLst>
    </dgm:pt>
    <dgm:pt modelId="{745CCCFD-4810-4D9F-96CB-DB0D8717B99C}" type="pres">
      <dgm:prSet presAssocID="{3DEDE407-8005-4D66-9C05-88C93C9DC49A}" presName="spaceRect" presStyleCnt="0"/>
      <dgm:spPr/>
    </dgm:pt>
    <dgm:pt modelId="{FCE4F7C1-C6EF-45AA-9BDE-FE450AF4F0E0}" type="pres">
      <dgm:prSet presAssocID="{3DEDE407-8005-4D66-9C05-88C93C9DC49A}" presName="parTx" presStyleLbl="revTx" presStyleIdx="6" presStyleCnt="8">
        <dgm:presLayoutVars>
          <dgm:chMax val="0"/>
          <dgm:chPref val="0"/>
        </dgm:presLayoutVars>
      </dgm:prSet>
      <dgm:spPr/>
    </dgm:pt>
    <dgm:pt modelId="{65A9C943-9FAD-4D91-938C-0151ACAF236B}" type="pres">
      <dgm:prSet presAssocID="{5028F7C7-927E-40AB-A8CD-60350B6DC227}" presName="sibTrans" presStyleCnt="0"/>
      <dgm:spPr/>
    </dgm:pt>
    <dgm:pt modelId="{CE87B5E5-CE37-47DB-9494-4A59191B6612}" type="pres">
      <dgm:prSet presAssocID="{9D8D85B5-22FA-4C89-A6BD-CB21A2A4FBEE}" presName="compNode" presStyleCnt="0"/>
      <dgm:spPr/>
    </dgm:pt>
    <dgm:pt modelId="{E8DB9CEB-BC14-4068-A5C0-57EEAEE2E135}" type="pres">
      <dgm:prSet presAssocID="{9D8D85B5-22FA-4C89-A6BD-CB21A2A4FBEE}" presName="bgRect" presStyleLbl="bgShp" presStyleIdx="7" presStyleCnt="8"/>
      <dgm:spPr/>
    </dgm:pt>
    <dgm:pt modelId="{6AAFD50B-27BB-4446-AC06-0AE63DC8C8D2}" type="pres">
      <dgm:prSet presAssocID="{9D8D85B5-22FA-4C89-A6BD-CB21A2A4FBEE}"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Explosión"/>
        </a:ext>
      </dgm:extLst>
    </dgm:pt>
    <dgm:pt modelId="{DA3E03C2-E317-4AB1-BF74-EC285746ABCC}" type="pres">
      <dgm:prSet presAssocID="{9D8D85B5-22FA-4C89-A6BD-CB21A2A4FBEE}" presName="spaceRect" presStyleCnt="0"/>
      <dgm:spPr/>
    </dgm:pt>
    <dgm:pt modelId="{0774705F-2BE2-4754-9169-A1A6117C4110}" type="pres">
      <dgm:prSet presAssocID="{9D8D85B5-22FA-4C89-A6BD-CB21A2A4FBEE}" presName="parTx" presStyleLbl="revTx" presStyleIdx="7" presStyleCnt="8">
        <dgm:presLayoutVars>
          <dgm:chMax val="0"/>
          <dgm:chPref val="0"/>
        </dgm:presLayoutVars>
      </dgm:prSet>
      <dgm:spPr/>
    </dgm:pt>
  </dgm:ptLst>
  <dgm:cxnLst>
    <dgm:cxn modelId="{B1222808-7C4F-452D-A00E-4034DB8CC6E6}" srcId="{0203735E-04D7-4E83-B5D2-178F90026217}" destId="{ED63FF14-42C3-4D38-B7EC-562E11A255BA}" srcOrd="3" destOrd="0" parTransId="{907213E5-D0A4-4F8D-B431-2EEEEB9179A7}" sibTransId="{79681AA1-A81B-4DA7-85DC-D57B832685F7}"/>
    <dgm:cxn modelId="{E34E4512-A554-4BF3-ABC8-1A89BD9979C7}" srcId="{0203735E-04D7-4E83-B5D2-178F90026217}" destId="{D983CB5E-5715-4245-83ED-FB252C8B3A40}" srcOrd="2" destOrd="0" parTransId="{F616C1E6-2856-424D-8D06-473C5C7AF4F3}" sibTransId="{10522A4C-C87D-4764-A2F7-1910321684D4}"/>
    <dgm:cxn modelId="{7F5AB517-4310-4DC7-904B-2CF94E64DA50}" srcId="{0203735E-04D7-4E83-B5D2-178F90026217}" destId="{CF09B1D0-B99D-433C-8DD2-11A104106A90}" srcOrd="4" destOrd="0" parTransId="{947CA5A5-9727-4F7B-B526-230C999C470A}" sibTransId="{39712A8D-C02E-488B-AE5F-B6FEF824F887}"/>
    <dgm:cxn modelId="{609E6D21-17D6-40DD-BAC1-5E2698CA890D}" type="presOf" srcId="{ED63FF14-42C3-4D38-B7EC-562E11A255BA}" destId="{17EE94AC-1632-4350-8D0A-C9D6FBE9AA5C}" srcOrd="0" destOrd="0" presId="urn:microsoft.com/office/officeart/2018/2/layout/IconVerticalSolidList"/>
    <dgm:cxn modelId="{731C4623-F1A7-4429-9EA2-BEA86EC6A148}" srcId="{0203735E-04D7-4E83-B5D2-178F90026217}" destId="{4B8567D2-2666-4212-B1AC-513D4DF36C8F}" srcOrd="5" destOrd="0" parTransId="{9BB4E3D3-4D11-4853-B4B6-635DC4CD7354}" sibTransId="{D3C73417-5848-4343-A014-41344190C962}"/>
    <dgm:cxn modelId="{A6E1762E-E2D7-4D9A-8D52-9721F8EE8D50}" srcId="{0203735E-04D7-4E83-B5D2-178F90026217}" destId="{B71B1A07-AFBB-434D-B12B-BEC0CDBD2914}" srcOrd="1" destOrd="0" parTransId="{4FA02903-0F43-4EF1-89C5-3E0429C286D6}" sibTransId="{2D71BA75-741A-43C9-B4FA-4ABF3528DF06}"/>
    <dgm:cxn modelId="{B184F933-729A-43B5-9A82-9A9836B3BDE1}" srcId="{0203735E-04D7-4E83-B5D2-178F90026217}" destId="{51D551E8-29EA-41B0-ACDD-7DEC10235B0F}" srcOrd="0" destOrd="0" parTransId="{A6A896CF-4CBB-4B3E-8517-DE4FCB93C7ED}" sibTransId="{E5720CBD-8210-47AF-8015-36DB5D3B64C5}"/>
    <dgm:cxn modelId="{4FFAC33C-D470-420E-A4D5-ED8A7D4CE717}" srcId="{0203735E-04D7-4E83-B5D2-178F90026217}" destId="{9D8D85B5-22FA-4C89-A6BD-CB21A2A4FBEE}" srcOrd="7" destOrd="0" parTransId="{542F990D-421A-4C7F-AC36-CF2B4F70D9A1}" sibTransId="{7E1CCA09-A116-4D11-A482-2260953C6D60}"/>
    <dgm:cxn modelId="{CC27FC42-722E-481D-8211-28976B33FE8E}" type="presOf" srcId="{0203735E-04D7-4E83-B5D2-178F90026217}" destId="{35710C99-C61C-422F-A17C-4F68C3C01379}" srcOrd="0" destOrd="0" presId="urn:microsoft.com/office/officeart/2018/2/layout/IconVerticalSolidList"/>
    <dgm:cxn modelId="{E0F1356E-B611-4B99-AC28-7B21F65692BC}" type="presOf" srcId="{B71B1A07-AFBB-434D-B12B-BEC0CDBD2914}" destId="{E00C3097-EEB1-4D57-8667-7FD06DC01C2B}" srcOrd="0" destOrd="0" presId="urn:microsoft.com/office/officeart/2018/2/layout/IconVerticalSolidList"/>
    <dgm:cxn modelId="{EE7B4780-3C39-4150-8257-06124F90D32E}" type="presOf" srcId="{9D8D85B5-22FA-4C89-A6BD-CB21A2A4FBEE}" destId="{0774705F-2BE2-4754-9169-A1A6117C4110}" srcOrd="0" destOrd="0" presId="urn:microsoft.com/office/officeart/2018/2/layout/IconVerticalSolidList"/>
    <dgm:cxn modelId="{CFA98A95-830C-461E-AAEE-2D40AF6EA7F5}" srcId="{0203735E-04D7-4E83-B5D2-178F90026217}" destId="{3DEDE407-8005-4D66-9C05-88C93C9DC49A}" srcOrd="6" destOrd="0" parTransId="{810059C9-7733-4836-B0E2-09E6E2517672}" sibTransId="{5028F7C7-927E-40AB-A8CD-60350B6DC227}"/>
    <dgm:cxn modelId="{C07EB5BC-EA41-471E-9B62-B57C2F5A8911}" type="presOf" srcId="{CF09B1D0-B99D-433C-8DD2-11A104106A90}" destId="{0097B8AD-439F-4E3D-B94B-C73E77A99D01}" srcOrd="0" destOrd="0" presId="urn:microsoft.com/office/officeart/2018/2/layout/IconVerticalSolidList"/>
    <dgm:cxn modelId="{15F28FD1-F7AF-42D3-B2D3-E72D2D3BFAFA}" type="presOf" srcId="{4B8567D2-2666-4212-B1AC-513D4DF36C8F}" destId="{8EFD4B99-F6A2-4B66-8222-DC332FD71A49}" srcOrd="0" destOrd="0" presId="urn:microsoft.com/office/officeart/2018/2/layout/IconVerticalSolidList"/>
    <dgm:cxn modelId="{7413E2DF-04D5-4E57-AD4C-9258D0ED5AD5}" type="presOf" srcId="{D983CB5E-5715-4245-83ED-FB252C8B3A40}" destId="{E37B82F1-2F58-47F1-B006-CEA03B92CE57}" srcOrd="0" destOrd="0" presId="urn:microsoft.com/office/officeart/2018/2/layout/IconVerticalSolidList"/>
    <dgm:cxn modelId="{F968DAE0-0CB9-4AA4-B051-72CA61740F72}" type="presOf" srcId="{51D551E8-29EA-41B0-ACDD-7DEC10235B0F}" destId="{DA2764C9-19DB-4172-B786-AD7AE39B239C}" srcOrd="0" destOrd="0" presId="urn:microsoft.com/office/officeart/2018/2/layout/IconVerticalSolidList"/>
    <dgm:cxn modelId="{98B4E9E5-D8B4-4FC0-9AE8-DF409D5A0874}" type="presOf" srcId="{3DEDE407-8005-4D66-9C05-88C93C9DC49A}" destId="{FCE4F7C1-C6EF-45AA-9BDE-FE450AF4F0E0}" srcOrd="0" destOrd="0" presId="urn:microsoft.com/office/officeart/2018/2/layout/IconVerticalSolidList"/>
    <dgm:cxn modelId="{B788A286-F818-46B3-B4E7-82D303B69A46}" type="presParOf" srcId="{35710C99-C61C-422F-A17C-4F68C3C01379}" destId="{3F5E27E9-42CD-432A-A586-BD00FE3C3612}" srcOrd="0" destOrd="0" presId="urn:microsoft.com/office/officeart/2018/2/layout/IconVerticalSolidList"/>
    <dgm:cxn modelId="{353672F6-4CC3-432D-B1D3-78612EDA0330}" type="presParOf" srcId="{3F5E27E9-42CD-432A-A586-BD00FE3C3612}" destId="{E38FAF4E-0B31-4900-B1CF-5E20D906DB88}" srcOrd="0" destOrd="0" presId="urn:microsoft.com/office/officeart/2018/2/layout/IconVerticalSolidList"/>
    <dgm:cxn modelId="{F20241EB-0B2C-4418-822E-5788237085E3}" type="presParOf" srcId="{3F5E27E9-42CD-432A-A586-BD00FE3C3612}" destId="{4B5CC3F8-0B2B-4F03-8647-C382ECBBDCD4}" srcOrd="1" destOrd="0" presId="urn:microsoft.com/office/officeart/2018/2/layout/IconVerticalSolidList"/>
    <dgm:cxn modelId="{5F745342-C9CC-43FF-AE5F-E77D44B01519}" type="presParOf" srcId="{3F5E27E9-42CD-432A-A586-BD00FE3C3612}" destId="{4AB35E2B-B66F-4663-8C6C-42CF1EB04119}" srcOrd="2" destOrd="0" presId="urn:microsoft.com/office/officeart/2018/2/layout/IconVerticalSolidList"/>
    <dgm:cxn modelId="{1FE7DF12-9479-41F7-8C80-15367785F5F5}" type="presParOf" srcId="{3F5E27E9-42CD-432A-A586-BD00FE3C3612}" destId="{DA2764C9-19DB-4172-B786-AD7AE39B239C}" srcOrd="3" destOrd="0" presId="urn:microsoft.com/office/officeart/2018/2/layout/IconVerticalSolidList"/>
    <dgm:cxn modelId="{5ED24E90-21BE-4AF9-951B-2A4E3AB6CEAC}" type="presParOf" srcId="{35710C99-C61C-422F-A17C-4F68C3C01379}" destId="{D8455942-F805-4285-BB26-0296861EBD26}" srcOrd="1" destOrd="0" presId="urn:microsoft.com/office/officeart/2018/2/layout/IconVerticalSolidList"/>
    <dgm:cxn modelId="{40000B20-C23B-44DF-9D11-A4DE6660A8C5}" type="presParOf" srcId="{35710C99-C61C-422F-A17C-4F68C3C01379}" destId="{2B148E6F-0A76-4E66-BB76-DFB5D85DFC07}" srcOrd="2" destOrd="0" presId="urn:microsoft.com/office/officeart/2018/2/layout/IconVerticalSolidList"/>
    <dgm:cxn modelId="{A4B2311B-1B56-4EF5-8F34-08E764943274}" type="presParOf" srcId="{2B148E6F-0A76-4E66-BB76-DFB5D85DFC07}" destId="{B4272EBC-541A-4DFB-BBE1-50569CD72AD2}" srcOrd="0" destOrd="0" presId="urn:microsoft.com/office/officeart/2018/2/layout/IconVerticalSolidList"/>
    <dgm:cxn modelId="{9DED088E-35CC-4A27-B625-9DCA36833B60}" type="presParOf" srcId="{2B148E6F-0A76-4E66-BB76-DFB5D85DFC07}" destId="{4C123237-2FB1-4EFB-B8A0-60B03A5360B3}" srcOrd="1" destOrd="0" presId="urn:microsoft.com/office/officeart/2018/2/layout/IconVerticalSolidList"/>
    <dgm:cxn modelId="{FA54D69B-F7CB-45A9-935B-DEBA977B687C}" type="presParOf" srcId="{2B148E6F-0A76-4E66-BB76-DFB5D85DFC07}" destId="{F2629BD4-1257-4CED-B469-647DED6E5E2E}" srcOrd="2" destOrd="0" presId="urn:microsoft.com/office/officeart/2018/2/layout/IconVerticalSolidList"/>
    <dgm:cxn modelId="{CC52A75C-9519-4BE3-8884-A9BAF993DA34}" type="presParOf" srcId="{2B148E6F-0A76-4E66-BB76-DFB5D85DFC07}" destId="{E00C3097-EEB1-4D57-8667-7FD06DC01C2B}" srcOrd="3" destOrd="0" presId="urn:microsoft.com/office/officeart/2018/2/layout/IconVerticalSolidList"/>
    <dgm:cxn modelId="{6A5367C5-F7A8-431C-8941-8D54A341D251}" type="presParOf" srcId="{35710C99-C61C-422F-A17C-4F68C3C01379}" destId="{719F472C-3B28-425C-B28E-D376582C744D}" srcOrd="3" destOrd="0" presId="urn:microsoft.com/office/officeart/2018/2/layout/IconVerticalSolidList"/>
    <dgm:cxn modelId="{86576613-0B7B-4955-BEC7-8A3F7DEF8551}" type="presParOf" srcId="{35710C99-C61C-422F-A17C-4F68C3C01379}" destId="{F369D144-88EF-45D1-9598-C08DECF2DC12}" srcOrd="4" destOrd="0" presId="urn:microsoft.com/office/officeart/2018/2/layout/IconVerticalSolidList"/>
    <dgm:cxn modelId="{8A26910B-2978-44A1-9838-F3309B5AFD52}" type="presParOf" srcId="{F369D144-88EF-45D1-9598-C08DECF2DC12}" destId="{A4D64195-843D-400A-994E-D092DA30C9BA}" srcOrd="0" destOrd="0" presId="urn:microsoft.com/office/officeart/2018/2/layout/IconVerticalSolidList"/>
    <dgm:cxn modelId="{0FDDE308-1DF0-448F-9372-4359491B1F02}" type="presParOf" srcId="{F369D144-88EF-45D1-9598-C08DECF2DC12}" destId="{79B7E9BD-8755-4371-A907-268819119BAA}" srcOrd="1" destOrd="0" presId="urn:microsoft.com/office/officeart/2018/2/layout/IconVerticalSolidList"/>
    <dgm:cxn modelId="{229AF29B-5DDF-42EA-ABF3-DFC9871A0272}" type="presParOf" srcId="{F369D144-88EF-45D1-9598-C08DECF2DC12}" destId="{3F986CD5-B3B4-44FE-AE32-989187E3CB88}" srcOrd="2" destOrd="0" presId="urn:microsoft.com/office/officeart/2018/2/layout/IconVerticalSolidList"/>
    <dgm:cxn modelId="{CF1C67CD-1A2F-4A62-87B9-1402E6E89F17}" type="presParOf" srcId="{F369D144-88EF-45D1-9598-C08DECF2DC12}" destId="{E37B82F1-2F58-47F1-B006-CEA03B92CE57}" srcOrd="3" destOrd="0" presId="urn:microsoft.com/office/officeart/2018/2/layout/IconVerticalSolidList"/>
    <dgm:cxn modelId="{052B9551-8A59-4B89-ADC1-5668BC65D0AF}" type="presParOf" srcId="{35710C99-C61C-422F-A17C-4F68C3C01379}" destId="{1798442A-4D8C-464B-BBAF-74B76A372FE3}" srcOrd="5" destOrd="0" presId="urn:microsoft.com/office/officeart/2018/2/layout/IconVerticalSolidList"/>
    <dgm:cxn modelId="{5D59FB8A-4247-4A83-B993-044F3A077FEB}" type="presParOf" srcId="{35710C99-C61C-422F-A17C-4F68C3C01379}" destId="{53E33316-AACD-4B80-A38B-B0167A4C6AE3}" srcOrd="6" destOrd="0" presId="urn:microsoft.com/office/officeart/2018/2/layout/IconVerticalSolidList"/>
    <dgm:cxn modelId="{F2383C60-09AB-46D0-B154-4AD9BBCBAF2C}" type="presParOf" srcId="{53E33316-AACD-4B80-A38B-B0167A4C6AE3}" destId="{01DAB15D-0A75-476D-9C34-B4A07115343F}" srcOrd="0" destOrd="0" presId="urn:microsoft.com/office/officeart/2018/2/layout/IconVerticalSolidList"/>
    <dgm:cxn modelId="{963E51AD-4E4D-405A-A3D4-394BE9121000}" type="presParOf" srcId="{53E33316-AACD-4B80-A38B-B0167A4C6AE3}" destId="{0777E242-4DB0-4370-9D85-39F8A117A8F3}" srcOrd="1" destOrd="0" presId="urn:microsoft.com/office/officeart/2018/2/layout/IconVerticalSolidList"/>
    <dgm:cxn modelId="{E5829301-261B-4DD2-BDA9-F0F1D2DD47A2}" type="presParOf" srcId="{53E33316-AACD-4B80-A38B-B0167A4C6AE3}" destId="{000897A5-57B1-43AE-9A82-213D67381248}" srcOrd="2" destOrd="0" presId="urn:microsoft.com/office/officeart/2018/2/layout/IconVerticalSolidList"/>
    <dgm:cxn modelId="{CC42E4B3-438C-464C-B526-3093CB96D15B}" type="presParOf" srcId="{53E33316-AACD-4B80-A38B-B0167A4C6AE3}" destId="{17EE94AC-1632-4350-8D0A-C9D6FBE9AA5C}" srcOrd="3" destOrd="0" presId="urn:microsoft.com/office/officeart/2018/2/layout/IconVerticalSolidList"/>
    <dgm:cxn modelId="{2EB1F9AE-A837-47F9-809F-C7AE636CA6FA}" type="presParOf" srcId="{35710C99-C61C-422F-A17C-4F68C3C01379}" destId="{0F4D7341-F978-4B20-A7A4-850EEA60A802}" srcOrd="7" destOrd="0" presId="urn:microsoft.com/office/officeart/2018/2/layout/IconVerticalSolidList"/>
    <dgm:cxn modelId="{19615157-37C0-4D84-B0A0-B2A2EAE22AC2}" type="presParOf" srcId="{35710C99-C61C-422F-A17C-4F68C3C01379}" destId="{D7730557-0981-4F19-A76E-B8BB399854C3}" srcOrd="8" destOrd="0" presId="urn:microsoft.com/office/officeart/2018/2/layout/IconVerticalSolidList"/>
    <dgm:cxn modelId="{504B9E35-03C6-4BD7-B140-BA8C72243246}" type="presParOf" srcId="{D7730557-0981-4F19-A76E-B8BB399854C3}" destId="{1E2270AD-EE19-419E-AD81-6D8CDDAB5B9E}" srcOrd="0" destOrd="0" presId="urn:microsoft.com/office/officeart/2018/2/layout/IconVerticalSolidList"/>
    <dgm:cxn modelId="{71E34B59-CBCD-4DBD-ACF7-FAF98C18D65F}" type="presParOf" srcId="{D7730557-0981-4F19-A76E-B8BB399854C3}" destId="{C0404353-ECC6-4C0D-8507-EC64CAE6D671}" srcOrd="1" destOrd="0" presId="urn:microsoft.com/office/officeart/2018/2/layout/IconVerticalSolidList"/>
    <dgm:cxn modelId="{4144A3FB-D42C-4923-96D9-5D64DC225E85}" type="presParOf" srcId="{D7730557-0981-4F19-A76E-B8BB399854C3}" destId="{7ED1C88C-E585-4423-9B93-D535828DBF71}" srcOrd="2" destOrd="0" presId="urn:microsoft.com/office/officeart/2018/2/layout/IconVerticalSolidList"/>
    <dgm:cxn modelId="{5B913BC4-586A-4ED2-AF73-2ED9A726CE6D}" type="presParOf" srcId="{D7730557-0981-4F19-A76E-B8BB399854C3}" destId="{0097B8AD-439F-4E3D-B94B-C73E77A99D01}" srcOrd="3" destOrd="0" presId="urn:microsoft.com/office/officeart/2018/2/layout/IconVerticalSolidList"/>
    <dgm:cxn modelId="{A207D77C-EF84-48F7-8CEA-3988A67C2CC7}" type="presParOf" srcId="{35710C99-C61C-422F-A17C-4F68C3C01379}" destId="{65E995AF-DB11-4477-AF4E-2BC1C1E42359}" srcOrd="9" destOrd="0" presId="urn:microsoft.com/office/officeart/2018/2/layout/IconVerticalSolidList"/>
    <dgm:cxn modelId="{CE4D2BA4-A9E3-40E5-9571-39EE7BBAE6A2}" type="presParOf" srcId="{35710C99-C61C-422F-A17C-4F68C3C01379}" destId="{671001A6-7E6E-4BF6-86A2-9EF27924AA60}" srcOrd="10" destOrd="0" presId="urn:microsoft.com/office/officeart/2018/2/layout/IconVerticalSolidList"/>
    <dgm:cxn modelId="{2E216F1C-1BDE-45E6-86EC-6B1F754C0655}" type="presParOf" srcId="{671001A6-7E6E-4BF6-86A2-9EF27924AA60}" destId="{31235D94-CBEE-415C-85C4-454F0BD51F35}" srcOrd="0" destOrd="0" presId="urn:microsoft.com/office/officeart/2018/2/layout/IconVerticalSolidList"/>
    <dgm:cxn modelId="{F97343FD-023A-474D-8A60-E172500BF9BB}" type="presParOf" srcId="{671001A6-7E6E-4BF6-86A2-9EF27924AA60}" destId="{B71506E5-42DD-43C4-A704-B0D3B8DE354F}" srcOrd="1" destOrd="0" presId="urn:microsoft.com/office/officeart/2018/2/layout/IconVerticalSolidList"/>
    <dgm:cxn modelId="{4B39FA65-C756-4292-84F0-92E10BE214DF}" type="presParOf" srcId="{671001A6-7E6E-4BF6-86A2-9EF27924AA60}" destId="{48C031D8-40DE-413F-8E60-69091F7D94C7}" srcOrd="2" destOrd="0" presId="urn:microsoft.com/office/officeart/2018/2/layout/IconVerticalSolidList"/>
    <dgm:cxn modelId="{0613BACB-AA1A-41CB-82E7-4611531CE79A}" type="presParOf" srcId="{671001A6-7E6E-4BF6-86A2-9EF27924AA60}" destId="{8EFD4B99-F6A2-4B66-8222-DC332FD71A49}" srcOrd="3" destOrd="0" presId="urn:microsoft.com/office/officeart/2018/2/layout/IconVerticalSolidList"/>
    <dgm:cxn modelId="{BB1873C9-BA77-402B-9F2E-6F9E2954DACF}" type="presParOf" srcId="{35710C99-C61C-422F-A17C-4F68C3C01379}" destId="{01BCF6B6-22AC-475A-B8EA-68AAD3F1C93C}" srcOrd="11" destOrd="0" presId="urn:microsoft.com/office/officeart/2018/2/layout/IconVerticalSolidList"/>
    <dgm:cxn modelId="{CC982FA2-AA56-4276-A13D-5ED642848B01}" type="presParOf" srcId="{35710C99-C61C-422F-A17C-4F68C3C01379}" destId="{808FE16B-2046-4C2C-A38C-2AB898296444}" srcOrd="12" destOrd="0" presId="urn:microsoft.com/office/officeart/2018/2/layout/IconVerticalSolidList"/>
    <dgm:cxn modelId="{B3A6CDA8-6516-4F71-A5B3-95FA9D23640E}" type="presParOf" srcId="{808FE16B-2046-4C2C-A38C-2AB898296444}" destId="{A6D454D7-795B-49A2-BC5D-6903C7BC98D9}" srcOrd="0" destOrd="0" presId="urn:microsoft.com/office/officeart/2018/2/layout/IconVerticalSolidList"/>
    <dgm:cxn modelId="{CDEC1665-5808-43AB-90D7-7803F245F9A4}" type="presParOf" srcId="{808FE16B-2046-4C2C-A38C-2AB898296444}" destId="{F2C8E82C-D28A-4D96-86B5-69FEB47ED114}" srcOrd="1" destOrd="0" presId="urn:microsoft.com/office/officeart/2018/2/layout/IconVerticalSolidList"/>
    <dgm:cxn modelId="{42A7FD52-75F7-43C7-A68D-084E3296FE5E}" type="presParOf" srcId="{808FE16B-2046-4C2C-A38C-2AB898296444}" destId="{745CCCFD-4810-4D9F-96CB-DB0D8717B99C}" srcOrd="2" destOrd="0" presId="urn:microsoft.com/office/officeart/2018/2/layout/IconVerticalSolidList"/>
    <dgm:cxn modelId="{B3945294-DB22-47C4-93E0-8D52345DF46D}" type="presParOf" srcId="{808FE16B-2046-4C2C-A38C-2AB898296444}" destId="{FCE4F7C1-C6EF-45AA-9BDE-FE450AF4F0E0}" srcOrd="3" destOrd="0" presId="urn:microsoft.com/office/officeart/2018/2/layout/IconVerticalSolidList"/>
    <dgm:cxn modelId="{029434DF-ACAF-4CEA-8C08-294B203AE4C2}" type="presParOf" srcId="{35710C99-C61C-422F-A17C-4F68C3C01379}" destId="{65A9C943-9FAD-4D91-938C-0151ACAF236B}" srcOrd="13" destOrd="0" presId="urn:microsoft.com/office/officeart/2018/2/layout/IconVerticalSolidList"/>
    <dgm:cxn modelId="{FB4FD50A-FE5D-4DD1-80DE-7FDA57B3FD9B}" type="presParOf" srcId="{35710C99-C61C-422F-A17C-4F68C3C01379}" destId="{CE87B5E5-CE37-47DB-9494-4A59191B6612}" srcOrd="14" destOrd="0" presId="urn:microsoft.com/office/officeart/2018/2/layout/IconVerticalSolidList"/>
    <dgm:cxn modelId="{E10D2A66-DF36-49E3-B8E1-48267FCC3E6A}" type="presParOf" srcId="{CE87B5E5-CE37-47DB-9494-4A59191B6612}" destId="{E8DB9CEB-BC14-4068-A5C0-57EEAEE2E135}" srcOrd="0" destOrd="0" presId="urn:microsoft.com/office/officeart/2018/2/layout/IconVerticalSolidList"/>
    <dgm:cxn modelId="{DA5785CB-8007-4BE5-9168-7DFFA4482462}" type="presParOf" srcId="{CE87B5E5-CE37-47DB-9494-4A59191B6612}" destId="{6AAFD50B-27BB-4446-AC06-0AE63DC8C8D2}" srcOrd="1" destOrd="0" presId="urn:microsoft.com/office/officeart/2018/2/layout/IconVerticalSolidList"/>
    <dgm:cxn modelId="{FD9CFC17-E603-4455-BB2D-5E27F69F46B5}" type="presParOf" srcId="{CE87B5E5-CE37-47DB-9494-4A59191B6612}" destId="{DA3E03C2-E317-4AB1-BF74-EC285746ABCC}" srcOrd="2" destOrd="0" presId="urn:microsoft.com/office/officeart/2018/2/layout/IconVerticalSolidList"/>
    <dgm:cxn modelId="{6DA2C60B-3028-43C5-8E6A-3722B7188722}" type="presParOf" srcId="{CE87B5E5-CE37-47DB-9494-4A59191B6612}" destId="{0774705F-2BE2-4754-9169-A1A6117C41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FAF4E-0B31-4900-B1CF-5E20D906DB88}">
      <dsp:nvSpPr>
        <dsp:cNvPr id="0" name=""/>
        <dsp:cNvSpPr/>
      </dsp:nvSpPr>
      <dsp:spPr>
        <a:xfrm>
          <a:off x="0" y="671"/>
          <a:ext cx="6630174" cy="5644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5CC3F8-0B2B-4F03-8647-C382ECBBDCD4}">
      <dsp:nvSpPr>
        <dsp:cNvPr id="0" name=""/>
        <dsp:cNvSpPr/>
      </dsp:nvSpPr>
      <dsp:spPr>
        <a:xfrm>
          <a:off x="170744" y="127672"/>
          <a:ext cx="310445" cy="310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764C9-19DB-4172-B786-AD7AE39B239C}">
      <dsp:nvSpPr>
        <dsp:cNvPr id="0" name=""/>
        <dsp:cNvSpPr/>
      </dsp:nvSpPr>
      <dsp:spPr>
        <a:xfrm>
          <a:off x="651934" y="671"/>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a:t>Soporte técnico</a:t>
          </a:r>
          <a:endParaRPr lang="en-US" sz="1600" kern="1200"/>
        </a:p>
      </dsp:txBody>
      <dsp:txXfrm>
        <a:off x="651934" y="671"/>
        <a:ext cx="5978239" cy="564445"/>
      </dsp:txXfrm>
    </dsp:sp>
    <dsp:sp modelId="{B4272EBC-541A-4DFB-BBE1-50569CD72AD2}">
      <dsp:nvSpPr>
        <dsp:cNvPr id="0" name=""/>
        <dsp:cNvSpPr/>
      </dsp:nvSpPr>
      <dsp:spPr>
        <a:xfrm>
          <a:off x="0" y="706228"/>
          <a:ext cx="6630174" cy="5644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23237-2FB1-4EFB-B8A0-60B03A5360B3}">
      <dsp:nvSpPr>
        <dsp:cNvPr id="0" name=""/>
        <dsp:cNvSpPr/>
      </dsp:nvSpPr>
      <dsp:spPr>
        <a:xfrm>
          <a:off x="170744" y="833229"/>
          <a:ext cx="310445" cy="310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0C3097-EEB1-4D57-8667-7FD06DC01C2B}">
      <dsp:nvSpPr>
        <dsp:cNvPr id="0" name=""/>
        <dsp:cNvSpPr/>
      </dsp:nvSpPr>
      <dsp:spPr>
        <a:xfrm>
          <a:off x="651934" y="706228"/>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a:t>Niveles de soporte</a:t>
          </a:r>
          <a:endParaRPr lang="en-US" sz="1600" kern="1200"/>
        </a:p>
      </dsp:txBody>
      <dsp:txXfrm>
        <a:off x="651934" y="706228"/>
        <a:ext cx="5978239" cy="564445"/>
      </dsp:txXfrm>
    </dsp:sp>
    <dsp:sp modelId="{A4D64195-843D-400A-994E-D092DA30C9BA}">
      <dsp:nvSpPr>
        <dsp:cNvPr id="0" name=""/>
        <dsp:cNvSpPr/>
      </dsp:nvSpPr>
      <dsp:spPr>
        <a:xfrm>
          <a:off x="0" y="1411785"/>
          <a:ext cx="6630174" cy="5644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7E9BD-8755-4371-A907-268819119BAA}">
      <dsp:nvSpPr>
        <dsp:cNvPr id="0" name=""/>
        <dsp:cNvSpPr/>
      </dsp:nvSpPr>
      <dsp:spPr>
        <a:xfrm>
          <a:off x="170744" y="1538786"/>
          <a:ext cx="310445" cy="310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B82F1-2F58-47F1-B006-CEA03B92CE57}">
      <dsp:nvSpPr>
        <dsp:cNvPr id="0" name=""/>
        <dsp:cNvSpPr/>
      </dsp:nvSpPr>
      <dsp:spPr>
        <a:xfrm>
          <a:off x="651934" y="1411785"/>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a:t>Mantenimiento preventivo</a:t>
          </a:r>
          <a:endParaRPr lang="en-US" sz="1600" kern="1200"/>
        </a:p>
      </dsp:txBody>
      <dsp:txXfrm>
        <a:off x="651934" y="1411785"/>
        <a:ext cx="5978239" cy="564445"/>
      </dsp:txXfrm>
    </dsp:sp>
    <dsp:sp modelId="{01DAB15D-0A75-476D-9C34-B4A07115343F}">
      <dsp:nvSpPr>
        <dsp:cNvPr id="0" name=""/>
        <dsp:cNvSpPr/>
      </dsp:nvSpPr>
      <dsp:spPr>
        <a:xfrm>
          <a:off x="0" y="2117342"/>
          <a:ext cx="6630174" cy="5644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77E242-4DB0-4370-9D85-39F8A117A8F3}">
      <dsp:nvSpPr>
        <dsp:cNvPr id="0" name=""/>
        <dsp:cNvSpPr/>
      </dsp:nvSpPr>
      <dsp:spPr>
        <a:xfrm>
          <a:off x="170744" y="2244343"/>
          <a:ext cx="310445" cy="310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E94AC-1632-4350-8D0A-C9D6FBE9AA5C}">
      <dsp:nvSpPr>
        <dsp:cNvPr id="0" name=""/>
        <dsp:cNvSpPr/>
      </dsp:nvSpPr>
      <dsp:spPr>
        <a:xfrm>
          <a:off x="651934" y="2117342"/>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a:t>Gestión de ventanas de mantenimiento</a:t>
          </a:r>
          <a:endParaRPr lang="en-US" sz="1600" kern="1200"/>
        </a:p>
      </dsp:txBody>
      <dsp:txXfrm>
        <a:off x="651934" y="2117342"/>
        <a:ext cx="5978239" cy="564445"/>
      </dsp:txXfrm>
    </dsp:sp>
    <dsp:sp modelId="{1E2270AD-EE19-419E-AD81-6D8CDDAB5B9E}">
      <dsp:nvSpPr>
        <dsp:cNvPr id="0" name=""/>
        <dsp:cNvSpPr/>
      </dsp:nvSpPr>
      <dsp:spPr>
        <a:xfrm>
          <a:off x="0" y="2822899"/>
          <a:ext cx="6630174" cy="56444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04353-ECC6-4C0D-8507-EC64CAE6D671}">
      <dsp:nvSpPr>
        <dsp:cNvPr id="0" name=""/>
        <dsp:cNvSpPr/>
      </dsp:nvSpPr>
      <dsp:spPr>
        <a:xfrm>
          <a:off x="170744" y="2949899"/>
          <a:ext cx="310445" cy="310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97B8AD-439F-4E3D-B94B-C73E77A99D01}">
      <dsp:nvSpPr>
        <dsp:cNvPr id="0" name=""/>
        <dsp:cNvSpPr/>
      </dsp:nvSpPr>
      <dsp:spPr>
        <a:xfrm>
          <a:off x="651934" y="2822899"/>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a:t>Mantenimiento preventivo y plan de calidad</a:t>
          </a:r>
          <a:endParaRPr lang="en-US" sz="1600" kern="1200"/>
        </a:p>
      </dsp:txBody>
      <dsp:txXfrm>
        <a:off x="651934" y="2822899"/>
        <a:ext cx="5978239" cy="564445"/>
      </dsp:txXfrm>
    </dsp:sp>
    <dsp:sp modelId="{31235D94-CBEE-415C-85C4-454F0BD51F35}">
      <dsp:nvSpPr>
        <dsp:cNvPr id="0" name=""/>
        <dsp:cNvSpPr/>
      </dsp:nvSpPr>
      <dsp:spPr>
        <a:xfrm>
          <a:off x="0" y="3528456"/>
          <a:ext cx="6630174" cy="5644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506E5-42DD-43C4-A704-B0D3B8DE354F}">
      <dsp:nvSpPr>
        <dsp:cNvPr id="0" name=""/>
        <dsp:cNvSpPr/>
      </dsp:nvSpPr>
      <dsp:spPr>
        <a:xfrm>
          <a:off x="170744" y="3655456"/>
          <a:ext cx="310445" cy="3104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D4B99-F6A2-4B66-8222-DC332FD71A49}">
      <dsp:nvSpPr>
        <dsp:cNvPr id="0" name=""/>
        <dsp:cNvSpPr/>
      </dsp:nvSpPr>
      <dsp:spPr>
        <a:xfrm>
          <a:off x="651934" y="3528456"/>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dirty="0"/>
            <a:t>El firmware en equipos de redes y comunicaciones</a:t>
          </a:r>
          <a:endParaRPr lang="en-US" sz="1600" kern="1200" dirty="0"/>
        </a:p>
      </dsp:txBody>
      <dsp:txXfrm>
        <a:off x="651934" y="3528456"/>
        <a:ext cx="5978239" cy="564445"/>
      </dsp:txXfrm>
    </dsp:sp>
    <dsp:sp modelId="{A6D454D7-795B-49A2-BC5D-6903C7BC98D9}">
      <dsp:nvSpPr>
        <dsp:cNvPr id="0" name=""/>
        <dsp:cNvSpPr/>
      </dsp:nvSpPr>
      <dsp:spPr>
        <a:xfrm>
          <a:off x="0" y="4234013"/>
          <a:ext cx="6630174" cy="5644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8E82C-D28A-4D96-86B5-69FEB47ED114}">
      <dsp:nvSpPr>
        <dsp:cNvPr id="0" name=""/>
        <dsp:cNvSpPr/>
      </dsp:nvSpPr>
      <dsp:spPr>
        <a:xfrm>
          <a:off x="170744" y="4361013"/>
          <a:ext cx="310445" cy="31044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E4F7C1-C6EF-45AA-9BDE-FE450AF4F0E0}">
      <dsp:nvSpPr>
        <dsp:cNvPr id="0" name=""/>
        <dsp:cNvSpPr/>
      </dsp:nvSpPr>
      <dsp:spPr>
        <a:xfrm>
          <a:off x="651934" y="4234013"/>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dirty="0"/>
            <a:t>Gestión de garantías y contratos de soporte técnico</a:t>
          </a:r>
          <a:endParaRPr lang="en-US" sz="1600" kern="1200" dirty="0"/>
        </a:p>
      </dsp:txBody>
      <dsp:txXfrm>
        <a:off x="651934" y="4234013"/>
        <a:ext cx="5978239" cy="564445"/>
      </dsp:txXfrm>
    </dsp:sp>
    <dsp:sp modelId="{E8DB9CEB-BC14-4068-A5C0-57EEAEE2E135}">
      <dsp:nvSpPr>
        <dsp:cNvPr id="0" name=""/>
        <dsp:cNvSpPr/>
      </dsp:nvSpPr>
      <dsp:spPr>
        <a:xfrm>
          <a:off x="0" y="4939570"/>
          <a:ext cx="6630174" cy="5644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FD50B-27BB-4446-AC06-0AE63DC8C8D2}">
      <dsp:nvSpPr>
        <dsp:cNvPr id="0" name=""/>
        <dsp:cNvSpPr/>
      </dsp:nvSpPr>
      <dsp:spPr>
        <a:xfrm>
          <a:off x="170744" y="5066570"/>
          <a:ext cx="310445" cy="31044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74705F-2BE2-4754-9169-A1A6117C4110}">
      <dsp:nvSpPr>
        <dsp:cNvPr id="0" name=""/>
        <dsp:cNvSpPr/>
      </dsp:nvSpPr>
      <dsp:spPr>
        <a:xfrm>
          <a:off x="651934" y="4939570"/>
          <a:ext cx="5978239" cy="56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737" tIns="59737" rIns="59737" bIns="59737" numCol="1" spcCol="1270" anchor="ctr" anchorCtr="0">
          <a:noAutofit/>
        </a:bodyPr>
        <a:lstStyle/>
        <a:p>
          <a:pPr marL="0" lvl="0" indent="0" algn="l" defTabSz="711200">
            <a:lnSpc>
              <a:spcPct val="90000"/>
            </a:lnSpc>
            <a:spcBef>
              <a:spcPct val="0"/>
            </a:spcBef>
            <a:spcAft>
              <a:spcPct val="35000"/>
            </a:spcAft>
            <a:buNone/>
          </a:pPr>
          <a:r>
            <a:rPr lang="es-CO" sz="1600" kern="1200"/>
            <a:t>Resolución de incidencias.</a:t>
          </a:r>
          <a:endParaRPr lang="en-US" sz="1600" kern="1200"/>
        </a:p>
      </dsp:txBody>
      <dsp:txXfrm>
        <a:off x="651934" y="4939570"/>
        <a:ext cx="5978239" cy="5644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3B518-9963-433C-930F-ECEF398F80F5}" type="datetimeFigureOut">
              <a:rPr lang="es-CO" smtClean="0"/>
              <a:t>2/02/2021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1D23A-CA09-4059-BC15-D211B245A6DD}" type="slidenum">
              <a:rPr lang="es-CO" smtClean="0"/>
              <a:t>‹Nº›</a:t>
            </a:fld>
            <a:endParaRPr lang="es-CO"/>
          </a:p>
        </p:txBody>
      </p:sp>
    </p:spTree>
    <p:extLst>
      <p:ext uri="{BB962C8B-B14F-4D97-AF65-F5344CB8AC3E}">
        <p14:creationId xmlns:p14="http://schemas.microsoft.com/office/powerpoint/2010/main" val="108389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DEED3-6CA9-4DA3-A6B1-580B128466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7BF0D7A-4F8C-430D-B401-4E029F826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0E643DC-7F0E-4B62-8510-412CC3AF6C90}"/>
              </a:ext>
            </a:extLst>
          </p:cNvPr>
          <p:cNvSpPr>
            <a:spLocks noGrp="1"/>
          </p:cNvSpPr>
          <p:nvPr>
            <p:ph type="dt" sz="half" idx="10"/>
          </p:nvPr>
        </p:nvSpPr>
        <p:spPr/>
        <p:txBody>
          <a:bodyPr/>
          <a:lstStyle/>
          <a:p>
            <a:fld id="{68C95151-AF01-4241-9758-A1B36369EBB9}" type="datetime1">
              <a:rPr lang="es-CO" smtClean="0"/>
              <a:t>2/02/2021</a:t>
            </a:fld>
            <a:endParaRPr lang="es-CO"/>
          </a:p>
        </p:txBody>
      </p:sp>
      <p:sp>
        <p:nvSpPr>
          <p:cNvPr id="5" name="Marcador de pie de página 4">
            <a:extLst>
              <a:ext uri="{FF2B5EF4-FFF2-40B4-BE49-F238E27FC236}">
                <a16:creationId xmlns:a16="http://schemas.microsoft.com/office/drawing/2014/main" id="{CFA83E6E-9737-4CC5-A71B-4D5E70185C7B}"/>
              </a:ext>
            </a:extLst>
          </p:cNvPr>
          <p:cNvSpPr>
            <a:spLocks noGrp="1"/>
          </p:cNvSpPr>
          <p:nvPr>
            <p:ph type="ftr" sz="quarter" idx="11"/>
          </p:nvPr>
        </p:nvSpPr>
        <p:spPr/>
        <p:txBody>
          <a:bodyPr/>
          <a:lstStyle/>
          <a:p>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2456021C-6BF9-44DC-A49E-CE30ADB9CBC6}"/>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9554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14ADE0-055A-42E0-B6C8-E252CE64D5A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D9225E7-608F-4B02-B076-CC3E60A71B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D14222-38AB-4611-AC35-F643D4E6CA9E}"/>
              </a:ext>
            </a:extLst>
          </p:cNvPr>
          <p:cNvSpPr>
            <a:spLocks noGrp="1"/>
          </p:cNvSpPr>
          <p:nvPr>
            <p:ph type="dt" sz="half" idx="10"/>
          </p:nvPr>
        </p:nvSpPr>
        <p:spPr/>
        <p:txBody>
          <a:bodyPr/>
          <a:lstStyle/>
          <a:p>
            <a:fld id="{90EB7EE6-6F4B-40F8-B4EA-92921D9FF830}" type="datetime1">
              <a:rPr lang="es-CO" smtClean="0"/>
              <a:t>2/02/2021</a:t>
            </a:fld>
            <a:endParaRPr lang="es-CO"/>
          </a:p>
        </p:txBody>
      </p:sp>
      <p:sp>
        <p:nvSpPr>
          <p:cNvPr id="5" name="Marcador de pie de página 4">
            <a:extLst>
              <a:ext uri="{FF2B5EF4-FFF2-40B4-BE49-F238E27FC236}">
                <a16:creationId xmlns:a16="http://schemas.microsoft.com/office/drawing/2014/main" id="{DC02D555-1358-4183-961D-B9CEE4C1289A}"/>
              </a:ext>
            </a:extLst>
          </p:cNvPr>
          <p:cNvSpPr>
            <a:spLocks noGrp="1"/>
          </p:cNvSpPr>
          <p:nvPr>
            <p:ph type="ftr" sz="quarter" idx="11"/>
          </p:nvPr>
        </p:nvSpPr>
        <p:spPr/>
        <p:txBody>
          <a:bodyPr/>
          <a:lstStyle/>
          <a:p>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7DA8B5D5-2EF4-4859-8CA8-504938BFD122}"/>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254853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897959-E782-4801-B89D-BF922DA9AAA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4993DC2-6695-4701-B292-14A85551274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4A4667A-6FBB-41BD-82B8-BD80EE25C7A8}"/>
              </a:ext>
            </a:extLst>
          </p:cNvPr>
          <p:cNvSpPr>
            <a:spLocks noGrp="1"/>
          </p:cNvSpPr>
          <p:nvPr>
            <p:ph type="dt" sz="half" idx="10"/>
          </p:nvPr>
        </p:nvSpPr>
        <p:spPr/>
        <p:txBody>
          <a:bodyPr/>
          <a:lstStyle/>
          <a:p>
            <a:fld id="{8346A3FB-5B0C-4366-81CE-E4A88026C05E}" type="datetime1">
              <a:rPr lang="es-CO" smtClean="0"/>
              <a:t>2/02/2021</a:t>
            </a:fld>
            <a:endParaRPr lang="es-CO"/>
          </a:p>
        </p:txBody>
      </p:sp>
      <p:sp>
        <p:nvSpPr>
          <p:cNvPr id="5" name="Marcador de pie de página 4">
            <a:extLst>
              <a:ext uri="{FF2B5EF4-FFF2-40B4-BE49-F238E27FC236}">
                <a16:creationId xmlns:a16="http://schemas.microsoft.com/office/drawing/2014/main" id="{45A9708B-17AA-4B7D-A039-7002198934D8}"/>
              </a:ext>
            </a:extLst>
          </p:cNvPr>
          <p:cNvSpPr>
            <a:spLocks noGrp="1"/>
          </p:cNvSpPr>
          <p:nvPr>
            <p:ph type="ftr" sz="quarter" idx="11"/>
          </p:nvPr>
        </p:nvSpPr>
        <p:spPr/>
        <p:txBody>
          <a:bodyPr/>
          <a:lstStyle/>
          <a:p>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4B3607FA-0B84-4127-9386-818BE7590406}"/>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38067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4AEFFE-79AF-4980-813B-4FD331E6C3F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A904862-F9F2-492C-9593-1EEF8E36B3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57A72C7-3BCC-4919-AFFC-CA674BF29AA0}"/>
              </a:ext>
            </a:extLst>
          </p:cNvPr>
          <p:cNvSpPr>
            <a:spLocks noGrp="1"/>
          </p:cNvSpPr>
          <p:nvPr>
            <p:ph type="dt" sz="half" idx="10"/>
          </p:nvPr>
        </p:nvSpPr>
        <p:spPr/>
        <p:txBody>
          <a:bodyPr/>
          <a:lstStyle/>
          <a:p>
            <a:fld id="{F414FBB7-BADB-4C79-9CE2-3821DDCEB579}" type="datetime1">
              <a:rPr lang="es-CO" smtClean="0"/>
              <a:t>2/02/2021</a:t>
            </a:fld>
            <a:endParaRPr lang="es-CO"/>
          </a:p>
        </p:txBody>
      </p:sp>
      <p:sp>
        <p:nvSpPr>
          <p:cNvPr id="5" name="Marcador de pie de página 4">
            <a:extLst>
              <a:ext uri="{FF2B5EF4-FFF2-40B4-BE49-F238E27FC236}">
                <a16:creationId xmlns:a16="http://schemas.microsoft.com/office/drawing/2014/main" id="{87652D2A-D1D8-4184-AA8B-4B42E0E1081B}"/>
              </a:ext>
            </a:extLst>
          </p:cNvPr>
          <p:cNvSpPr>
            <a:spLocks noGrp="1"/>
          </p:cNvSpPr>
          <p:nvPr>
            <p:ph type="ftr" sz="quarter" idx="11"/>
          </p:nvPr>
        </p:nvSpPr>
        <p:spPr/>
        <p:txBody>
          <a:bodyPr/>
          <a:lstStyle/>
          <a:p>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4C6BA1D0-88DF-48D7-804F-7CE32E236C9E}"/>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132024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AC7F8C-B319-41A1-8B8C-B1EC5D9CEF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12D86A4-3512-41E5-9F08-2418316786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52228E3-D8B6-4AEE-B5BF-B669F44BE51F}"/>
              </a:ext>
            </a:extLst>
          </p:cNvPr>
          <p:cNvSpPr>
            <a:spLocks noGrp="1"/>
          </p:cNvSpPr>
          <p:nvPr>
            <p:ph type="dt" sz="half" idx="10"/>
          </p:nvPr>
        </p:nvSpPr>
        <p:spPr/>
        <p:txBody>
          <a:bodyPr/>
          <a:lstStyle/>
          <a:p>
            <a:fld id="{DEB45FA0-EE94-4E26-A19F-4CDEB909CBF3}" type="datetime1">
              <a:rPr lang="es-CO" smtClean="0"/>
              <a:t>2/02/2021</a:t>
            </a:fld>
            <a:endParaRPr lang="es-CO"/>
          </a:p>
        </p:txBody>
      </p:sp>
      <p:sp>
        <p:nvSpPr>
          <p:cNvPr id="5" name="Marcador de pie de página 4">
            <a:extLst>
              <a:ext uri="{FF2B5EF4-FFF2-40B4-BE49-F238E27FC236}">
                <a16:creationId xmlns:a16="http://schemas.microsoft.com/office/drawing/2014/main" id="{00C8806B-3E6A-489F-BE20-690277191120}"/>
              </a:ext>
            </a:extLst>
          </p:cNvPr>
          <p:cNvSpPr>
            <a:spLocks noGrp="1"/>
          </p:cNvSpPr>
          <p:nvPr>
            <p:ph type="ftr" sz="quarter" idx="11"/>
          </p:nvPr>
        </p:nvSpPr>
        <p:spPr/>
        <p:txBody>
          <a:bodyPr/>
          <a:lstStyle/>
          <a:p>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60FF5085-BF40-47C7-8296-1049A03C91E5}"/>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379938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3EFF19-A991-4382-B463-B35CC7558EC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F73E409-AC62-42F4-9045-E86DF1F5D28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854BAF2-3CE1-45FA-BFD4-9B27CAD12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88B7B2A-5BF6-47DF-88F2-FC6D9EF005F3}"/>
              </a:ext>
            </a:extLst>
          </p:cNvPr>
          <p:cNvSpPr>
            <a:spLocks noGrp="1"/>
          </p:cNvSpPr>
          <p:nvPr>
            <p:ph type="dt" sz="half" idx="10"/>
          </p:nvPr>
        </p:nvSpPr>
        <p:spPr/>
        <p:txBody>
          <a:bodyPr/>
          <a:lstStyle/>
          <a:p>
            <a:fld id="{94CF8E91-A488-4406-9AE9-9B326F28BE23}" type="datetime1">
              <a:rPr lang="es-CO" smtClean="0"/>
              <a:t>2/02/2021</a:t>
            </a:fld>
            <a:endParaRPr lang="es-CO"/>
          </a:p>
        </p:txBody>
      </p:sp>
      <p:sp>
        <p:nvSpPr>
          <p:cNvPr id="6" name="Marcador de pie de página 5">
            <a:extLst>
              <a:ext uri="{FF2B5EF4-FFF2-40B4-BE49-F238E27FC236}">
                <a16:creationId xmlns:a16="http://schemas.microsoft.com/office/drawing/2014/main" id="{695CF6AF-7BAA-4838-A0C6-7D1F1AC3464E}"/>
              </a:ext>
            </a:extLst>
          </p:cNvPr>
          <p:cNvSpPr>
            <a:spLocks noGrp="1"/>
          </p:cNvSpPr>
          <p:nvPr>
            <p:ph type="ftr" sz="quarter" idx="11"/>
          </p:nvPr>
        </p:nvSpPr>
        <p:spPr/>
        <p:txBody>
          <a:bodyPr/>
          <a:lstStyle/>
          <a:p>
            <a:r>
              <a:rPr lang="es-MX"/>
              <a:t>Soporte técnico, mantenimiento y servicio</a:t>
            </a:r>
            <a:endParaRPr lang="es-CO"/>
          </a:p>
        </p:txBody>
      </p:sp>
      <p:sp>
        <p:nvSpPr>
          <p:cNvPr id="7" name="Marcador de número de diapositiva 6">
            <a:extLst>
              <a:ext uri="{FF2B5EF4-FFF2-40B4-BE49-F238E27FC236}">
                <a16:creationId xmlns:a16="http://schemas.microsoft.com/office/drawing/2014/main" id="{11EDBF8B-E60C-4902-AD01-FC60AF5F8C3D}"/>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305402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03768-3250-45AA-8563-226562B8E58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C05265D-5A18-471D-B507-63355D694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239FBA-2CA7-46A4-B9DD-FB192D967CE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884AE49-F462-41D6-A97E-4B57097904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F36655-E2F0-4340-9105-6EAC1C64643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25D6B11-3A24-46DA-8442-93399BDF28C2}"/>
              </a:ext>
            </a:extLst>
          </p:cNvPr>
          <p:cNvSpPr>
            <a:spLocks noGrp="1"/>
          </p:cNvSpPr>
          <p:nvPr>
            <p:ph type="dt" sz="half" idx="10"/>
          </p:nvPr>
        </p:nvSpPr>
        <p:spPr/>
        <p:txBody>
          <a:bodyPr/>
          <a:lstStyle/>
          <a:p>
            <a:fld id="{05043375-D132-460C-9142-C4A0D0459885}" type="datetime1">
              <a:rPr lang="es-CO" smtClean="0"/>
              <a:t>2/02/2021</a:t>
            </a:fld>
            <a:endParaRPr lang="es-CO"/>
          </a:p>
        </p:txBody>
      </p:sp>
      <p:sp>
        <p:nvSpPr>
          <p:cNvPr id="8" name="Marcador de pie de página 7">
            <a:extLst>
              <a:ext uri="{FF2B5EF4-FFF2-40B4-BE49-F238E27FC236}">
                <a16:creationId xmlns:a16="http://schemas.microsoft.com/office/drawing/2014/main" id="{B9AE2E47-BB34-48B4-9558-2EE40DB54B4B}"/>
              </a:ext>
            </a:extLst>
          </p:cNvPr>
          <p:cNvSpPr>
            <a:spLocks noGrp="1"/>
          </p:cNvSpPr>
          <p:nvPr>
            <p:ph type="ftr" sz="quarter" idx="11"/>
          </p:nvPr>
        </p:nvSpPr>
        <p:spPr/>
        <p:txBody>
          <a:bodyPr/>
          <a:lstStyle/>
          <a:p>
            <a:r>
              <a:rPr lang="es-MX"/>
              <a:t>Soporte técnico, mantenimiento y servicio</a:t>
            </a:r>
            <a:endParaRPr lang="es-CO"/>
          </a:p>
        </p:txBody>
      </p:sp>
      <p:sp>
        <p:nvSpPr>
          <p:cNvPr id="9" name="Marcador de número de diapositiva 8">
            <a:extLst>
              <a:ext uri="{FF2B5EF4-FFF2-40B4-BE49-F238E27FC236}">
                <a16:creationId xmlns:a16="http://schemas.microsoft.com/office/drawing/2014/main" id="{3CD855D8-5E29-4334-A804-C18F61F57150}"/>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190678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E05BB1-FE7E-4C3C-95D2-45D7F22B97F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0158153-5A30-4039-97F9-054BE99D5D6E}"/>
              </a:ext>
            </a:extLst>
          </p:cNvPr>
          <p:cNvSpPr>
            <a:spLocks noGrp="1"/>
          </p:cNvSpPr>
          <p:nvPr>
            <p:ph type="dt" sz="half" idx="10"/>
          </p:nvPr>
        </p:nvSpPr>
        <p:spPr/>
        <p:txBody>
          <a:bodyPr/>
          <a:lstStyle/>
          <a:p>
            <a:fld id="{484D5F69-443E-4618-95DE-B6914D5285CB}" type="datetime1">
              <a:rPr lang="es-CO" smtClean="0"/>
              <a:t>2/02/2021</a:t>
            </a:fld>
            <a:endParaRPr lang="es-CO"/>
          </a:p>
        </p:txBody>
      </p:sp>
      <p:sp>
        <p:nvSpPr>
          <p:cNvPr id="4" name="Marcador de pie de página 3">
            <a:extLst>
              <a:ext uri="{FF2B5EF4-FFF2-40B4-BE49-F238E27FC236}">
                <a16:creationId xmlns:a16="http://schemas.microsoft.com/office/drawing/2014/main" id="{E65994E8-D401-43B0-A85F-CCE7B60D5104}"/>
              </a:ext>
            </a:extLst>
          </p:cNvPr>
          <p:cNvSpPr>
            <a:spLocks noGrp="1"/>
          </p:cNvSpPr>
          <p:nvPr>
            <p:ph type="ftr" sz="quarter" idx="11"/>
          </p:nvPr>
        </p:nvSpPr>
        <p:spPr/>
        <p:txBody>
          <a:bodyPr/>
          <a:lstStyle/>
          <a:p>
            <a:r>
              <a:rPr lang="es-MX"/>
              <a:t>Soporte técnico, mantenimiento y servicio</a:t>
            </a:r>
            <a:endParaRPr lang="es-CO"/>
          </a:p>
        </p:txBody>
      </p:sp>
      <p:sp>
        <p:nvSpPr>
          <p:cNvPr id="5" name="Marcador de número de diapositiva 4">
            <a:extLst>
              <a:ext uri="{FF2B5EF4-FFF2-40B4-BE49-F238E27FC236}">
                <a16:creationId xmlns:a16="http://schemas.microsoft.com/office/drawing/2014/main" id="{D279FE03-6616-4F79-9DF0-B4DBA024B939}"/>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326923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FC0B187-1EDF-450B-B9C3-65780DCA8E4A}"/>
              </a:ext>
            </a:extLst>
          </p:cNvPr>
          <p:cNvSpPr>
            <a:spLocks noGrp="1"/>
          </p:cNvSpPr>
          <p:nvPr>
            <p:ph type="dt" sz="half" idx="10"/>
          </p:nvPr>
        </p:nvSpPr>
        <p:spPr/>
        <p:txBody>
          <a:bodyPr/>
          <a:lstStyle/>
          <a:p>
            <a:fld id="{045A6116-5867-4156-97EB-ADC3E659AB8F}" type="datetime1">
              <a:rPr lang="es-CO" smtClean="0"/>
              <a:t>2/02/2021</a:t>
            </a:fld>
            <a:endParaRPr lang="es-CO"/>
          </a:p>
        </p:txBody>
      </p:sp>
      <p:sp>
        <p:nvSpPr>
          <p:cNvPr id="3" name="Marcador de pie de página 2">
            <a:extLst>
              <a:ext uri="{FF2B5EF4-FFF2-40B4-BE49-F238E27FC236}">
                <a16:creationId xmlns:a16="http://schemas.microsoft.com/office/drawing/2014/main" id="{8F2C24A9-509E-44E9-A39D-E2BA62144976}"/>
              </a:ext>
            </a:extLst>
          </p:cNvPr>
          <p:cNvSpPr>
            <a:spLocks noGrp="1"/>
          </p:cNvSpPr>
          <p:nvPr>
            <p:ph type="ftr" sz="quarter" idx="11"/>
          </p:nvPr>
        </p:nvSpPr>
        <p:spPr/>
        <p:txBody>
          <a:bodyPr/>
          <a:lstStyle/>
          <a:p>
            <a:r>
              <a:rPr lang="es-MX"/>
              <a:t>Soporte técnico, mantenimiento y servicio</a:t>
            </a:r>
            <a:endParaRPr lang="es-CO"/>
          </a:p>
        </p:txBody>
      </p:sp>
      <p:sp>
        <p:nvSpPr>
          <p:cNvPr id="4" name="Marcador de número de diapositiva 3">
            <a:extLst>
              <a:ext uri="{FF2B5EF4-FFF2-40B4-BE49-F238E27FC236}">
                <a16:creationId xmlns:a16="http://schemas.microsoft.com/office/drawing/2014/main" id="{76027177-0CA7-416F-9ED6-2AA1AF5E94BB}"/>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28724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8362-80DF-4E98-859C-DB4E24C1D0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1AE4C72-292C-4E87-B649-CD4582020A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CC4BB2A-5930-49C9-BD3E-D6279BB9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855F6D-7393-43F7-BB01-AC9A9154688E}"/>
              </a:ext>
            </a:extLst>
          </p:cNvPr>
          <p:cNvSpPr>
            <a:spLocks noGrp="1"/>
          </p:cNvSpPr>
          <p:nvPr>
            <p:ph type="dt" sz="half" idx="10"/>
          </p:nvPr>
        </p:nvSpPr>
        <p:spPr/>
        <p:txBody>
          <a:bodyPr/>
          <a:lstStyle/>
          <a:p>
            <a:fld id="{51AF98DC-18E7-4651-AD00-B9EDF6702756}" type="datetime1">
              <a:rPr lang="es-CO" smtClean="0"/>
              <a:t>2/02/2021</a:t>
            </a:fld>
            <a:endParaRPr lang="es-CO"/>
          </a:p>
        </p:txBody>
      </p:sp>
      <p:sp>
        <p:nvSpPr>
          <p:cNvPr id="6" name="Marcador de pie de página 5">
            <a:extLst>
              <a:ext uri="{FF2B5EF4-FFF2-40B4-BE49-F238E27FC236}">
                <a16:creationId xmlns:a16="http://schemas.microsoft.com/office/drawing/2014/main" id="{06AC407A-7B96-4E79-8EBC-8537953886D1}"/>
              </a:ext>
            </a:extLst>
          </p:cNvPr>
          <p:cNvSpPr>
            <a:spLocks noGrp="1"/>
          </p:cNvSpPr>
          <p:nvPr>
            <p:ph type="ftr" sz="quarter" idx="11"/>
          </p:nvPr>
        </p:nvSpPr>
        <p:spPr/>
        <p:txBody>
          <a:bodyPr/>
          <a:lstStyle/>
          <a:p>
            <a:r>
              <a:rPr lang="es-MX"/>
              <a:t>Soporte técnico, mantenimiento y servicio</a:t>
            </a:r>
            <a:endParaRPr lang="es-CO"/>
          </a:p>
        </p:txBody>
      </p:sp>
      <p:sp>
        <p:nvSpPr>
          <p:cNvPr id="7" name="Marcador de número de diapositiva 6">
            <a:extLst>
              <a:ext uri="{FF2B5EF4-FFF2-40B4-BE49-F238E27FC236}">
                <a16:creationId xmlns:a16="http://schemas.microsoft.com/office/drawing/2014/main" id="{81A35091-A095-43FE-AFE2-144D24ACC213}"/>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54428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FEDE8-BF1D-48CB-9E5F-2764295B57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54A284F-EBF9-44C9-9870-A73B6CF36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C1B523B-0A73-4BA6-8F24-115BBC0A6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E72814F-8162-40E0-89BF-538C9096E684}"/>
              </a:ext>
            </a:extLst>
          </p:cNvPr>
          <p:cNvSpPr>
            <a:spLocks noGrp="1"/>
          </p:cNvSpPr>
          <p:nvPr>
            <p:ph type="dt" sz="half" idx="10"/>
          </p:nvPr>
        </p:nvSpPr>
        <p:spPr/>
        <p:txBody>
          <a:bodyPr/>
          <a:lstStyle/>
          <a:p>
            <a:fld id="{AF9B7186-6D52-4569-9C2C-E47A5425FE97}" type="datetime1">
              <a:rPr lang="es-CO" smtClean="0"/>
              <a:t>2/02/2021</a:t>
            </a:fld>
            <a:endParaRPr lang="es-CO"/>
          </a:p>
        </p:txBody>
      </p:sp>
      <p:sp>
        <p:nvSpPr>
          <p:cNvPr id="6" name="Marcador de pie de página 5">
            <a:extLst>
              <a:ext uri="{FF2B5EF4-FFF2-40B4-BE49-F238E27FC236}">
                <a16:creationId xmlns:a16="http://schemas.microsoft.com/office/drawing/2014/main" id="{4D9AC8CC-3C4A-4DB8-82FE-85232B41C641}"/>
              </a:ext>
            </a:extLst>
          </p:cNvPr>
          <p:cNvSpPr>
            <a:spLocks noGrp="1"/>
          </p:cNvSpPr>
          <p:nvPr>
            <p:ph type="ftr" sz="quarter" idx="11"/>
          </p:nvPr>
        </p:nvSpPr>
        <p:spPr/>
        <p:txBody>
          <a:bodyPr/>
          <a:lstStyle/>
          <a:p>
            <a:r>
              <a:rPr lang="es-MX"/>
              <a:t>Soporte técnico, mantenimiento y servicio</a:t>
            </a:r>
            <a:endParaRPr lang="es-CO"/>
          </a:p>
        </p:txBody>
      </p:sp>
      <p:sp>
        <p:nvSpPr>
          <p:cNvPr id="7" name="Marcador de número de diapositiva 6">
            <a:extLst>
              <a:ext uri="{FF2B5EF4-FFF2-40B4-BE49-F238E27FC236}">
                <a16:creationId xmlns:a16="http://schemas.microsoft.com/office/drawing/2014/main" id="{0CEDC03F-93A1-4E61-B0F5-638C2412B135}"/>
              </a:ext>
            </a:extLst>
          </p:cNvPr>
          <p:cNvSpPr>
            <a:spLocks noGrp="1"/>
          </p:cNvSpPr>
          <p:nvPr>
            <p:ph type="sldNum" sz="quarter" idx="12"/>
          </p:nvPr>
        </p:nvSpPr>
        <p:spPr/>
        <p:txBody>
          <a:bodyPr/>
          <a:lstStyle/>
          <a:p>
            <a:fld id="{BFC5F280-ADF3-4EBA-A389-C769A7433622}" type="slidenum">
              <a:rPr lang="es-CO" smtClean="0"/>
              <a:t>‹Nº›</a:t>
            </a:fld>
            <a:endParaRPr lang="es-CO"/>
          </a:p>
        </p:txBody>
      </p:sp>
    </p:spTree>
    <p:extLst>
      <p:ext uri="{BB962C8B-B14F-4D97-AF65-F5344CB8AC3E}">
        <p14:creationId xmlns:p14="http://schemas.microsoft.com/office/powerpoint/2010/main" val="196419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A2401D9-290F-4FB5-9821-C54075CDE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9A425C2-A8F8-44FB-B2A0-3DE50B322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C142450-E7A9-4C66-B14A-CE3A792FB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B9BC8-969E-47F6-A2AA-0552A206D326}" type="datetime1">
              <a:rPr lang="es-CO" smtClean="0"/>
              <a:t>2/02/2021</a:t>
            </a:fld>
            <a:endParaRPr lang="es-CO"/>
          </a:p>
        </p:txBody>
      </p:sp>
      <p:sp>
        <p:nvSpPr>
          <p:cNvPr id="5" name="Marcador de pie de página 4">
            <a:extLst>
              <a:ext uri="{FF2B5EF4-FFF2-40B4-BE49-F238E27FC236}">
                <a16:creationId xmlns:a16="http://schemas.microsoft.com/office/drawing/2014/main" id="{4E3EA883-CD8E-4B53-A713-DD723E35D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8C31B2E0-CA30-422D-B8F7-BEE37BFA64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5F280-ADF3-4EBA-A389-C769A7433622}" type="slidenum">
              <a:rPr lang="es-CO" smtClean="0"/>
              <a:t>‹Nº›</a:t>
            </a:fld>
            <a:endParaRPr lang="es-CO"/>
          </a:p>
        </p:txBody>
      </p:sp>
    </p:spTree>
    <p:extLst>
      <p:ext uri="{BB962C8B-B14F-4D97-AF65-F5344CB8AC3E}">
        <p14:creationId xmlns:p14="http://schemas.microsoft.com/office/powerpoint/2010/main" val="1157540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s.wikipedia.org/wiki/Acuerdo_de_nivel_de_servicio"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es.wikipedia.org/wiki/Servicio_de_mensajes_corto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5" Type="http://schemas.openxmlformats.org/officeDocument/2006/relationships/image" Target="../media/image84.png"/><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xml"/><Relationship Id="rId4" Type="http://schemas.openxmlformats.org/officeDocument/2006/relationships/image" Target="../media/image88.jpe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1CC36F-9DE3-48F5-BAAB-F1479DA2E1CB}"/>
              </a:ext>
            </a:extLst>
          </p:cNvPr>
          <p:cNvSpPr>
            <a:spLocks noGrp="1"/>
          </p:cNvSpPr>
          <p:nvPr>
            <p:ph type="title"/>
          </p:nvPr>
        </p:nvSpPr>
        <p:spPr>
          <a:xfrm>
            <a:off x="1043631" y="809898"/>
            <a:ext cx="9942716" cy="1554480"/>
          </a:xfrm>
        </p:spPr>
        <p:txBody>
          <a:bodyPr anchor="ctr">
            <a:normAutofit/>
          </a:bodyPr>
          <a:lstStyle/>
          <a:p>
            <a:r>
              <a:rPr lang="es-CO" sz="4800" b="1" dirty="0">
                <a:solidFill>
                  <a:srgbClr val="0070C0"/>
                </a:solidFill>
              </a:rPr>
              <a:t>Soporte técnico, servicios y mantenimiento</a:t>
            </a:r>
          </a:p>
        </p:txBody>
      </p:sp>
      <p:sp>
        <p:nvSpPr>
          <p:cNvPr id="3" name="Subtítulo 2">
            <a:extLst>
              <a:ext uri="{FF2B5EF4-FFF2-40B4-BE49-F238E27FC236}">
                <a16:creationId xmlns:a16="http://schemas.microsoft.com/office/drawing/2014/main" id="{FCACF652-D062-4C8D-9928-D1C1D8EC95E1}"/>
              </a:ext>
            </a:extLst>
          </p:cNvPr>
          <p:cNvSpPr>
            <a:spLocks noGrp="1"/>
          </p:cNvSpPr>
          <p:nvPr>
            <p:ph idx="1"/>
          </p:nvPr>
        </p:nvSpPr>
        <p:spPr>
          <a:xfrm>
            <a:off x="1045028" y="3017522"/>
            <a:ext cx="9941319" cy="3124658"/>
          </a:xfrm>
        </p:spPr>
        <p:txBody>
          <a:bodyPr anchor="ctr">
            <a:normAutofit/>
          </a:bodyPr>
          <a:lstStyle/>
          <a:p>
            <a:r>
              <a:rPr lang="es-CO" sz="2400" dirty="0"/>
              <a:t>Gestión de redes telemáticas</a:t>
            </a:r>
          </a:p>
          <a:p>
            <a:r>
              <a:rPr lang="es-CO" sz="1800" dirty="0"/>
              <a:t>Por Ing. Jairo Hernández G.</a:t>
            </a:r>
          </a:p>
        </p:txBody>
      </p:sp>
      <p:cxnSp>
        <p:nvCxnSpPr>
          <p:cNvPr id="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40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err="1">
                <a:solidFill>
                  <a:srgbClr val="FF0000"/>
                </a:solidFill>
              </a:rPr>
              <a:t>Niveles</a:t>
            </a:r>
            <a:r>
              <a:rPr lang="en-US" sz="3300" dirty="0">
                <a:solidFill>
                  <a:srgbClr val="FF0000"/>
                </a:solidFill>
              </a:rPr>
              <a:t> de </a:t>
            </a:r>
            <a:r>
              <a:rPr lang="en-US" sz="3300" dirty="0" err="1">
                <a:solidFill>
                  <a:srgbClr val="FF0000"/>
                </a:solidFill>
              </a:rPr>
              <a:t>asistencia</a:t>
            </a:r>
            <a:r>
              <a:rPr lang="en-US" sz="3300" dirty="0">
                <a:solidFill>
                  <a:srgbClr val="FF0000"/>
                </a:solidFill>
              </a:rPr>
              <a:t> </a:t>
            </a:r>
            <a:r>
              <a:rPr lang="en-US" sz="3300" dirty="0" err="1">
                <a:solidFill>
                  <a:srgbClr val="FF0000"/>
                </a:solidFill>
              </a:rPr>
              <a:t>técnica</a:t>
            </a:r>
            <a:endParaRPr lang="en-US" sz="3300" dirty="0">
              <a:solidFill>
                <a:srgbClr val="FF0000"/>
              </a:solidFill>
            </a:endParaRPr>
          </a:p>
        </p:txBody>
      </p:sp>
      <p:sp>
        <p:nvSpPr>
          <p:cNvPr id="3" name="Marcador de contenido 2">
            <a:extLst>
              <a:ext uri="{FF2B5EF4-FFF2-40B4-BE49-F238E27FC236}">
                <a16:creationId xmlns:a16="http://schemas.microsoft.com/office/drawing/2014/main" id="{6AB9CBFC-9B0E-4841-9F8A-D7E66A47FDE6}"/>
              </a:ext>
            </a:extLst>
          </p:cNvPr>
          <p:cNvSpPr>
            <a:spLocks noGrp="1"/>
          </p:cNvSpPr>
          <p:nvPr>
            <p:ph sz="half" idx="1"/>
          </p:nvPr>
        </p:nvSpPr>
        <p:spPr>
          <a:xfrm>
            <a:off x="640080" y="2195371"/>
            <a:ext cx="6161314" cy="3828453"/>
          </a:xfrm>
        </p:spPr>
        <p:txBody>
          <a:bodyPr vert="horz" lIns="91440" tIns="45720" rIns="91440" bIns="45720" rtlCol="0" anchor="ctr">
            <a:normAutofit/>
          </a:bodyPr>
          <a:lstStyle/>
          <a:p>
            <a:pPr marL="114300" indent="-342900">
              <a:buFont typeface="Wingdings" panose="05000000000000000000" pitchFamily="2" charset="2"/>
              <a:buChar char="Ø"/>
            </a:pPr>
            <a:r>
              <a:rPr lang="en-US" sz="2200" b="1" dirty="0">
                <a:solidFill>
                  <a:srgbClr val="0070C0"/>
                </a:solidFill>
              </a:rPr>
              <a:t>SOPORTE DE NIVEL 4 (N4)</a:t>
            </a:r>
            <a:endParaRPr lang="en-US" sz="1700" b="1" dirty="0">
              <a:solidFill>
                <a:srgbClr val="0070C0"/>
              </a:solidFill>
            </a:endParaRPr>
          </a:p>
          <a:p>
            <a:pPr marL="465138" indent="-285750"/>
            <a:r>
              <a:rPr lang="es-MX" sz="1600" b="0" i="0" dirty="0">
                <a:solidFill>
                  <a:srgbClr val="202122"/>
                </a:solidFill>
                <a:effectLst/>
              </a:rPr>
              <a:t>Cuenta con los conocimientos de nivel 1, 2 y 3. Si bien no se utiliza universalmente, un cuarto nivel representa a menudo un nivel que trasciende a la organización. </a:t>
            </a:r>
          </a:p>
          <a:p>
            <a:pPr marL="465138" indent="-285750"/>
            <a:r>
              <a:rPr lang="es-MX" sz="1600" b="0" i="0" dirty="0">
                <a:solidFill>
                  <a:srgbClr val="202122"/>
                </a:solidFill>
                <a:effectLst/>
              </a:rPr>
              <a:t>El nivel 4 es generalmente un proveedor de </a:t>
            </a:r>
            <a:r>
              <a:rPr lang="es-MX" sz="1600" b="0" i="1" dirty="0">
                <a:solidFill>
                  <a:srgbClr val="202122"/>
                </a:solidFill>
                <a:effectLst/>
              </a:rPr>
              <a:t>hardware</a:t>
            </a:r>
            <a:r>
              <a:rPr lang="es-MX" sz="1600" b="0" i="0" dirty="0">
                <a:solidFill>
                  <a:srgbClr val="202122"/>
                </a:solidFill>
                <a:effectLst/>
              </a:rPr>
              <a:t> o </a:t>
            </a:r>
            <a:r>
              <a:rPr lang="es-MX" sz="1600" b="0" i="1" dirty="0">
                <a:solidFill>
                  <a:srgbClr val="202122"/>
                </a:solidFill>
                <a:effectLst/>
              </a:rPr>
              <a:t>software</a:t>
            </a:r>
            <a:r>
              <a:rPr lang="es-MX" sz="1600" b="0" i="0" dirty="0">
                <a:solidFill>
                  <a:srgbClr val="202122"/>
                </a:solidFill>
                <a:effectLst/>
              </a:rPr>
              <a:t>. </a:t>
            </a:r>
          </a:p>
          <a:p>
            <a:pPr marL="465138" indent="-285750"/>
            <a:r>
              <a:rPr lang="es-MX" sz="1600" b="0" i="0" dirty="0">
                <a:solidFill>
                  <a:srgbClr val="202122"/>
                </a:solidFill>
                <a:effectLst/>
              </a:rPr>
              <a:t>Dentro de un sistema de gestión de incidencias corporativa, es importante continuar el seguimiento de incidentes, y el </a:t>
            </a:r>
            <a:r>
              <a:rPr lang="es-MX" sz="1600" b="0" i="0" u="none" strike="noStrike" dirty="0">
                <a:solidFill>
                  <a:srgbClr val="0645AD"/>
                </a:solidFill>
                <a:effectLst/>
                <a:hlinkClick r:id="rId2" tooltip="Acuerdo de nivel de servicio"/>
              </a:rPr>
              <a:t>acuerdo de nivel de servicio</a:t>
            </a:r>
            <a:r>
              <a:rPr lang="es-MX" sz="1600" b="0" i="0" dirty="0">
                <a:solidFill>
                  <a:srgbClr val="202122"/>
                </a:solidFill>
                <a:effectLst/>
              </a:rPr>
              <a:t> puede tener disposiciones específicas para ello. </a:t>
            </a:r>
          </a:p>
          <a:p>
            <a:pPr marL="465138" indent="-285750"/>
            <a:r>
              <a:rPr lang="es-MX" sz="1600" b="0" i="0" dirty="0">
                <a:solidFill>
                  <a:srgbClr val="202122"/>
                </a:solidFill>
                <a:effectLst/>
              </a:rPr>
              <a:t>Dentro de una organización de la producción, el cuarto nivel también podría representar la investigación y desarrollo. Cuenta con conocimientos a nivel del fabricante del producto.</a:t>
            </a:r>
            <a:endParaRPr lang="en-US" sz="1800" b="1" dirty="0"/>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pic>
        <p:nvPicPr>
          <p:cNvPr id="8" name="Imagen 7">
            <a:extLst>
              <a:ext uri="{FF2B5EF4-FFF2-40B4-BE49-F238E27FC236}">
                <a16:creationId xmlns:a16="http://schemas.microsoft.com/office/drawing/2014/main" id="{C2270028-E3F0-4289-B188-8CE2CC9BDA9A}"/>
              </a:ext>
            </a:extLst>
          </p:cNvPr>
          <p:cNvPicPr>
            <a:picLocks noChangeAspect="1"/>
          </p:cNvPicPr>
          <p:nvPr/>
        </p:nvPicPr>
        <p:blipFill>
          <a:blip r:embed="rId3"/>
          <a:stretch>
            <a:fillRect/>
          </a:stretch>
        </p:blipFill>
        <p:spPr>
          <a:xfrm>
            <a:off x="6882084" y="2195371"/>
            <a:ext cx="5072341" cy="3171282"/>
          </a:xfrm>
          <a:prstGeom prst="rect">
            <a:avLst/>
          </a:prstGeom>
        </p:spPr>
      </p:pic>
    </p:spTree>
    <p:extLst>
      <p:ext uri="{BB962C8B-B14F-4D97-AF65-F5344CB8AC3E}">
        <p14:creationId xmlns:p14="http://schemas.microsoft.com/office/powerpoint/2010/main" val="344194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err="1">
                <a:solidFill>
                  <a:srgbClr val="FF0000"/>
                </a:solidFill>
              </a:rPr>
              <a:t>Niveles</a:t>
            </a:r>
            <a:r>
              <a:rPr lang="en-US" sz="3300" dirty="0">
                <a:solidFill>
                  <a:srgbClr val="FF0000"/>
                </a:solidFill>
              </a:rPr>
              <a:t> de </a:t>
            </a:r>
            <a:r>
              <a:rPr lang="en-US" sz="3300" dirty="0" err="1">
                <a:solidFill>
                  <a:srgbClr val="FF0000"/>
                </a:solidFill>
              </a:rPr>
              <a:t>asistencia</a:t>
            </a:r>
            <a:r>
              <a:rPr lang="en-US" sz="3300" dirty="0">
                <a:solidFill>
                  <a:srgbClr val="FF0000"/>
                </a:solidFill>
              </a:rPr>
              <a:t> </a:t>
            </a:r>
            <a:r>
              <a:rPr lang="en-US" sz="3300" dirty="0" err="1">
                <a:solidFill>
                  <a:srgbClr val="FF0000"/>
                </a:solidFill>
              </a:rPr>
              <a:t>técnica</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pic>
        <p:nvPicPr>
          <p:cNvPr id="21506" name="Picture 2" descr="Niveles de soporte de TI: ¿Quién atiende los problemas de los clientes?">
            <a:extLst>
              <a:ext uri="{FF2B5EF4-FFF2-40B4-BE49-F238E27FC236}">
                <a16:creationId xmlns:a16="http://schemas.microsoft.com/office/drawing/2014/main" id="{39A72496-6586-4631-8ED4-D4DDAF03D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4" y="2248786"/>
            <a:ext cx="6382604" cy="3735274"/>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Matriz de Escalamiento - Aló Global">
            <a:extLst>
              <a:ext uri="{FF2B5EF4-FFF2-40B4-BE49-F238E27FC236}">
                <a16:creationId xmlns:a16="http://schemas.microsoft.com/office/drawing/2014/main" id="{CCEF67AE-2665-47D7-9EE8-23550DC92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403" y="1234230"/>
            <a:ext cx="5144593" cy="333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dirty="0" err="1">
                <a:solidFill>
                  <a:srgbClr val="FF0000"/>
                </a:solidFill>
                <a:latin typeface="+mj-lt"/>
                <a:ea typeface="+mj-ea"/>
                <a:cs typeface="+mj-cs"/>
              </a:rPr>
              <a:t>Cobertura</a:t>
            </a:r>
            <a:r>
              <a:rPr lang="en-US" sz="3600" kern="1200" dirty="0">
                <a:solidFill>
                  <a:srgbClr val="FF0000"/>
                </a:solidFill>
                <a:latin typeface="+mj-lt"/>
                <a:ea typeface="+mj-ea"/>
                <a:cs typeface="+mj-cs"/>
              </a:rPr>
              <a:t> y </a:t>
            </a:r>
            <a:r>
              <a:rPr lang="en-US" sz="3600" kern="1200" dirty="0" err="1">
                <a:solidFill>
                  <a:srgbClr val="FF0000"/>
                </a:solidFill>
                <a:latin typeface="+mj-lt"/>
                <a:ea typeface="+mj-ea"/>
                <a:cs typeface="+mj-cs"/>
              </a:rPr>
              <a:t>costos</a:t>
            </a:r>
            <a:endParaRPr lang="en-US" sz="3600" kern="1200" dirty="0">
              <a:solidFill>
                <a:srgbClr val="FF0000"/>
              </a:solidFill>
              <a:latin typeface="+mj-lt"/>
              <a:ea typeface="+mj-ea"/>
              <a:cs typeface="+mj-cs"/>
            </a:endParaRPr>
          </a:p>
        </p:txBody>
      </p:sp>
      <p:sp>
        <p:nvSpPr>
          <p:cNvPr id="3" name="Marcador de contenido 2">
            <a:extLst>
              <a:ext uri="{FF2B5EF4-FFF2-40B4-BE49-F238E27FC236}">
                <a16:creationId xmlns:a16="http://schemas.microsoft.com/office/drawing/2014/main" id="{6AB9CBFC-9B0E-4841-9F8A-D7E66A47FDE6}"/>
              </a:ext>
            </a:extLst>
          </p:cNvPr>
          <p:cNvSpPr>
            <a:spLocks noGrp="1"/>
          </p:cNvSpPr>
          <p:nvPr>
            <p:ph sz="half" idx="1"/>
          </p:nvPr>
        </p:nvSpPr>
        <p:spPr>
          <a:xfrm>
            <a:off x="522515" y="2506464"/>
            <a:ext cx="5790232" cy="3677123"/>
          </a:xfrm>
        </p:spPr>
        <p:txBody>
          <a:bodyPr vert="horz" lIns="91440" tIns="45720" rIns="91440" bIns="45720" rtlCol="0" anchor="ctr">
            <a:normAutofit/>
          </a:bodyPr>
          <a:lstStyle/>
          <a:p>
            <a:pPr marL="114300"/>
            <a:r>
              <a:rPr lang="en-US" sz="1600" b="0" i="0" dirty="0">
                <a:effectLst/>
              </a:rPr>
              <a:t>La </a:t>
            </a:r>
            <a:r>
              <a:rPr lang="en-US" sz="1600" b="0" i="0" dirty="0" err="1">
                <a:effectLst/>
              </a:rPr>
              <a:t>asistencia</a:t>
            </a:r>
            <a:r>
              <a:rPr lang="en-US" sz="1600" b="0" i="0" dirty="0">
                <a:effectLst/>
              </a:rPr>
              <a:t> </a:t>
            </a:r>
            <a:r>
              <a:rPr lang="en-US" sz="1600" b="0" i="0" dirty="0" err="1">
                <a:effectLst/>
              </a:rPr>
              <a:t>técnica</a:t>
            </a:r>
            <a:r>
              <a:rPr lang="en-US" sz="1600" b="0" i="0" dirty="0">
                <a:effectLst/>
              </a:rPr>
              <a:t> </a:t>
            </a:r>
            <a:r>
              <a:rPr lang="en-US" sz="1600" b="0" i="0" dirty="0" err="1">
                <a:effectLst/>
              </a:rPr>
              <a:t>puede</a:t>
            </a:r>
            <a:r>
              <a:rPr lang="en-US" sz="1600" b="0" i="0" dirty="0">
                <a:effectLst/>
              </a:rPr>
              <a:t> </a:t>
            </a:r>
            <a:r>
              <a:rPr lang="en-US" sz="1600" b="0" i="0" dirty="0" err="1">
                <a:effectLst/>
              </a:rPr>
              <a:t>variar</a:t>
            </a:r>
            <a:r>
              <a:rPr lang="en-US" sz="1600" b="0" i="0" dirty="0">
                <a:effectLst/>
              </a:rPr>
              <a:t> </a:t>
            </a:r>
            <a:r>
              <a:rPr lang="en-US" sz="1600" b="0" i="0" dirty="0" err="1">
                <a:effectLst/>
              </a:rPr>
              <a:t>dependiendo</a:t>
            </a:r>
            <a:r>
              <a:rPr lang="en-US" sz="1600" b="0" i="0" dirty="0">
                <a:effectLst/>
              </a:rPr>
              <a:t> del </a:t>
            </a:r>
            <a:r>
              <a:rPr lang="en-US" sz="1600" b="0" i="0" dirty="0" err="1">
                <a:effectLst/>
              </a:rPr>
              <a:t>rango</a:t>
            </a:r>
            <a:r>
              <a:rPr lang="en-US" sz="1600" b="0" i="0" dirty="0">
                <a:effectLst/>
              </a:rPr>
              <a:t> de </a:t>
            </a:r>
            <a:r>
              <a:rPr lang="en-US" sz="1600" b="0" i="0" dirty="0" err="1">
                <a:effectLst/>
              </a:rPr>
              <a:t>posibilidades</a:t>
            </a:r>
            <a:r>
              <a:rPr lang="en-US" sz="1600" b="0" i="0" dirty="0">
                <a:effectLst/>
              </a:rPr>
              <a:t>. </a:t>
            </a:r>
          </a:p>
          <a:p>
            <a:pPr marL="114300"/>
            <a:r>
              <a:rPr lang="en-US" sz="1600" b="0" i="0" dirty="0" err="1">
                <a:effectLst/>
              </a:rPr>
              <a:t>Algunas</a:t>
            </a:r>
            <a:r>
              <a:rPr lang="en-US" sz="1600" b="0" i="0" dirty="0">
                <a:effectLst/>
              </a:rPr>
              <a:t> </a:t>
            </a:r>
            <a:r>
              <a:rPr lang="en-US" sz="1600" b="0" i="0" dirty="0" err="1">
                <a:effectLst/>
              </a:rPr>
              <a:t>aspectos</a:t>
            </a:r>
            <a:r>
              <a:rPr lang="en-US" sz="1600" b="0" i="0" dirty="0">
                <a:effectLst/>
              </a:rPr>
              <a:t> que no son </a:t>
            </a:r>
            <a:r>
              <a:rPr lang="en-US" sz="1600" b="0" i="0" dirty="0" err="1">
                <a:effectLst/>
              </a:rPr>
              <a:t>soportadas</a:t>
            </a:r>
            <a:r>
              <a:rPr lang="en-US" sz="1600" b="0" i="0" dirty="0">
                <a:effectLst/>
              </a:rPr>
              <a:t> </a:t>
            </a:r>
            <a:r>
              <a:rPr lang="en-US" sz="1600" b="0" i="0" dirty="0" err="1">
                <a:effectLst/>
              </a:rPr>
              <a:t>en</a:t>
            </a:r>
            <a:r>
              <a:rPr lang="en-US" sz="1600" b="0" i="0" dirty="0">
                <a:effectLst/>
              </a:rPr>
              <a:t> los </a:t>
            </a:r>
            <a:r>
              <a:rPr lang="en-US" sz="1600" b="0" i="0" dirty="0" err="1">
                <a:effectLst/>
              </a:rPr>
              <a:t>niveles</a:t>
            </a:r>
            <a:r>
              <a:rPr lang="en-US" sz="1600" b="0" i="0" dirty="0">
                <a:effectLst/>
              </a:rPr>
              <a:t> </a:t>
            </a:r>
            <a:r>
              <a:rPr lang="en-US" sz="1600" b="0" i="0" dirty="0" err="1">
                <a:effectLst/>
              </a:rPr>
              <a:t>bajos</a:t>
            </a:r>
            <a:r>
              <a:rPr lang="en-US" sz="1600" b="0" i="0" dirty="0">
                <a:effectLst/>
              </a:rPr>
              <a:t> de </a:t>
            </a:r>
            <a:r>
              <a:rPr lang="en-US" sz="1600" b="0" i="0" dirty="0" err="1">
                <a:effectLst/>
              </a:rPr>
              <a:t>soporte</a:t>
            </a:r>
            <a:r>
              <a:rPr lang="en-US" sz="1600" b="0" i="0" dirty="0">
                <a:effectLst/>
              </a:rPr>
              <a:t> </a:t>
            </a:r>
            <a:r>
              <a:rPr lang="en-US" sz="1600" b="0" i="0" dirty="0" err="1">
                <a:effectLst/>
              </a:rPr>
              <a:t>pueden</a:t>
            </a:r>
            <a:r>
              <a:rPr lang="en-US" sz="1600" b="0" i="0" dirty="0">
                <a:effectLst/>
              </a:rPr>
              <a:t> ser </a:t>
            </a:r>
            <a:r>
              <a:rPr lang="en-US" sz="1600" b="0" i="0" dirty="0" err="1">
                <a:effectLst/>
              </a:rPr>
              <a:t>hacerse</a:t>
            </a:r>
            <a:r>
              <a:rPr lang="en-US" sz="1600" b="0" i="0" dirty="0">
                <a:effectLst/>
              </a:rPr>
              <a:t> </a:t>
            </a:r>
            <a:r>
              <a:rPr lang="en-US" sz="1600" b="0" i="0" dirty="0" err="1">
                <a:effectLst/>
              </a:rPr>
              <a:t>en</a:t>
            </a:r>
            <a:r>
              <a:rPr lang="en-US" sz="1600" b="0" i="0" dirty="0">
                <a:effectLst/>
              </a:rPr>
              <a:t> los altos </a:t>
            </a:r>
            <a:r>
              <a:rPr lang="en-US" sz="1600" b="0" i="0" dirty="0" err="1">
                <a:effectLst/>
              </a:rPr>
              <a:t>niveles</a:t>
            </a:r>
            <a:r>
              <a:rPr lang="en-US" sz="1600" b="0" i="0" dirty="0">
                <a:effectLst/>
              </a:rPr>
              <a:t>; por </a:t>
            </a:r>
            <a:r>
              <a:rPr lang="en-US" sz="1600" b="0" i="0" dirty="0" err="1">
                <a:effectLst/>
              </a:rPr>
              <a:t>ejemplo</a:t>
            </a:r>
            <a:r>
              <a:rPr lang="en-US" sz="1600" b="0" i="0" dirty="0">
                <a:effectLst/>
              </a:rPr>
              <a:t>, las </a:t>
            </a:r>
            <a:r>
              <a:rPr lang="en-US" sz="1600" b="0" i="0" dirty="0" err="1">
                <a:effectLst/>
              </a:rPr>
              <a:t>preguntas</a:t>
            </a:r>
            <a:r>
              <a:rPr lang="en-US" sz="1600" b="0" i="0" dirty="0">
                <a:effectLst/>
              </a:rPr>
              <a:t> </a:t>
            </a:r>
            <a:r>
              <a:rPr lang="en-US" sz="1600" b="0" i="0" dirty="0" err="1">
                <a:effectLst/>
              </a:rPr>
              <a:t>directas</a:t>
            </a:r>
            <a:r>
              <a:rPr lang="en-US" sz="1600" b="0" i="0" dirty="0">
                <a:effectLst/>
              </a:rPr>
              <a:t> </a:t>
            </a:r>
            <a:r>
              <a:rPr lang="en-US" sz="1600" b="0" i="0" dirty="0" err="1">
                <a:effectLst/>
              </a:rPr>
              <a:t>pueden</a:t>
            </a:r>
            <a:r>
              <a:rPr lang="en-US" sz="1600" b="0" i="0" dirty="0">
                <a:effectLst/>
              </a:rPr>
              <a:t> ser </a:t>
            </a:r>
            <a:r>
              <a:rPr lang="en-US" sz="1600" b="0" i="0" dirty="0" err="1">
                <a:effectLst/>
              </a:rPr>
              <a:t>llevadas</a:t>
            </a:r>
            <a:r>
              <a:rPr lang="en-US" sz="1600" b="0" i="0" dirty="0">
                <a:effectLst/>
              </a:rPr>
              <a:t> a </a:t>
            </a:r>
            <a:r>
              <a:rPr lang="en-US" sz="1600" b="0" i="0" dirty="0" err="1">
                <a:effectLst/>
              </a:rPr>
              <a:t>cabo</a:t>
            </a:r>
            <a:r>
              <a:rPr lang="en-US" sz="1600" b="0" i="0" dirty="0">
                <a:effectLst/>
              </a:rPr>
              <a:t> a </a:t>
            </a:r>
            <a:r>
              <a:rPr lang="en-US" sz="1600" b="0" i="0" dirty="0" err="1">
                <a:effectLst/>
              </a:rPr>
              <a:t>través</a:t>
            </a:r>
            <a:r>
              <a:rPr lang="en-US" sz="1600" b="0" i="0" dirty="0">
                <a:effectLst/>
              </a:rPr>
              <a:t> de </a:t>
            </a:r>
            <a:r>
              <a:rPr lang="en-US" sz="1600" b="0" i="0" dirty="0" err="1">
                <a:effectLst/>
              </a:rPr>
              <a:t>mensajes</a:t>
            </a:r>
            <a:r>
              <a:rPr lang="en-US" sz="1600" b="0" i="0" dirty="0">
                <a:effectLst/>
              </a:rPr>
              <a:t> </a:t>
            </a:r>
            <a:r>
              <a:rPr lang="en-US" sz="1600" b="0" i="0" u="none" strike="noStrike" dirty="0">
                <a:effectLst/>
                <a:hlinkClick r:id="rId2" tooltip="Servicio de mensajes cortos"/>
              </a:rPr>
              <a:t>SMS</a:t>
            </a:r>
            <a:r>
              <a:rPr lang="en-US" sz="1600" b="0" i="0" u="none" strike="noStrike" dirty="0">
                <a:effectLst/>
              </a:rPr>
              <a:t> o WhatsApp</a:t>
            </a:r>
            <a:r>
              <a:rPr lang="en-US" sz="1600" b="0" i="0" dirty="0">
                <a:effectLst/>
              </a:rPr>
              <a:t>; los </a:t>
            </a:r>
            <a:r>
              <a:rPr lang="en-US" sz="1600" b="0" i="0" dirty="0" err="1">
                <a:effectLst/>
              </a:rPr>
              <a:t>problemas</a:t>
            </a:r>
            <a:r>
              <a:rPr lang="en-US" sz="1600" b="0" i="0" dirty="0">
                <a:effectLst/>
              </a:rPr>
              <a:t> de </a:t>
            </a:r>
            <a:r>
              <a:rPr lang="en-US" sz="1600" b="0" i="1" dirty="0">
                <a:effectLst/>
              </a:rPr>
              <a:t>software</a:t>
            </a:r>
            <a:r>
              <a:rPr lang="en-US" sz="1600" b="0" i="0" dirty="0">
                <a:effectLst/>
              </a:rPr>
              <a:t> </a:t>
            </a:r>
            <a:r>
              <a:rPr lang="en-US" sz="1600" b="0" i="0" dirty="0" err="1">
                <a:effectLst/>
              </a:rPr>
              <a:t>básicos</a:t>
            </a:r>
            <a:r>
              <a:rPr lang="en-US" sz="1600" b="0" i="0" dirty="0">
                <a:effectLst/>
              </a:rPr>
              <a:t> </a:t>
            </a:r>
            <a:r>
              <a:rPr lang="en-US" sz="1600" b="0" i="0" dirty="0" err="1">
                <a:effectLst/>
              </a:rPr>
              <a:t>pueden</a:t>
            </a:r>
            <a:r>
              <a:rPr lang="en-US" sz="1600" b="0" i="0" dirty="0">
                <a:effectLst/>
              </a:rPr>
              <a:t> ser </a:t>
            </a:r>
            <a:r>
              <a:rPr lang="en-US" sz="1600" b="0" i="0" dirty="0" err="1">
                <a:effectLst/>
              </a:rPr>
              <a:t>resueltos</a:t>
            </a:r>
            <a:r>
              <a:rPr lang="en-US" sz="1600" b="0" i="0" dirty="0">
                <a:effectLst/>
              </a:rPr>
              <a:t> por </a:t>
            </a:r>
            <a:r>
              <a:rPr lang="en-US" sz="1600" b="0" i="0" dirty="0" err="1">
                <a:effectLst/>
              </a:rPr>
              <a:t>teléfono</a:t>
            </a:r>
            <a:r>
              <a:rPr lang="en-US" sz="1600" b="0" i="0" dirty="0">
                <a:effectLst/>
              </a:rPr>
              <a:t>, </a:t>
            </a:r>
            <a:r>
              <a:rPr lang="en-US" sz="1600" b="0" i="0" dirty="0" err="1">
                <a:effectLst/>
              </a:rPr>
              <a:t>mientras</a:t>
            </a:r>
            <a:r>
              <a:rPr lang="en-US" sz="1600" b="0" i="0" dirty="0">
                <a:effectLst/>
              </a:rPr>
              <a:t> que los </a:t>
            </a:r>
            <a:r>
              <a:rPr lang="en-US" sz="1600" b="0" i="0" dirty="0" err="1">
                <a:effectLst/>
              </a:rPr>
              <a:t>problemas</a:t>
            </a:r>
            <a:r>
              <a:rPr lang="en-US" sz="1600" b="0" i="0" dirty="0">
                <a:effectLst/>
              </a:rPr>
              <a:t> de </a:t>
            </a:r>
            <a:r>
              <a:rPr lang="en-US" sz="1600" b="0" i="1" dirty="0">
                <a:effectLst/>
              </a:rPr>
              <a:t>hardware</a:t>
            </a:r>
            <a:r>
              <a:rPr lang="en-US" sz="1600" b="0" i="0" dirty="0">
                <a:effectLst/>
              </a:rPr>
              <a:t> son por lo general </a:t>
            </a:r>
            <a:r>
              <a:rPr lang="en-US" sz="1600" b="0" i="0" dirty="0" err="1">
                <a:effectLst/>
              </a:rPr>
              <a:t>tratados</a:t>
            </a:r>
            <a:r>
              <a:rPr lang="en-US" sz="1600" b="0" i="0" dirty="0">
                <a:effectLst/>
              </a:rPr>
              <a:t> </a:t>
            </a:r>
            <a:r>
              <a:rPr lang="en-US" sz="1600" b="0" i="0" dirty="0" err="1">
                <a:effectLst/>
              </a:rPr>
              <a:t>en</a:t>
            </a:r>
            <a:r>
              <a:rPr lang="en-US" sz="1600" b="0" i="0" dirty="0">
                <a:effectLst/>
              </a:rPr>
              <a:t> persona.</a:t>
            </a:r>
            <a:endParaRPr lang="en-US" sz="1600" b="1" i="0" dirty="0">
              <a:effectLst/>
            </a:endParaRPr>
          </a:p>
          <a:p>
            <a:pPr marL="114300"/>
            <a:r>
              <a:rPr lang="en-US" sz="1600" b="0" i="0" dirty="0">
                <a:effectLst/>
              </a:rPr>
              <a:t>El </a:t>
            </a:r>
            <a:r>
              <a:rPr lang="en-US" sz="1600" b="0" i="0" dirty="0" err="1">
                <a:effectLst/>
              </a:rPr>
              <a:t>coste</a:t>
            </a:r>
            <a:r>
              <a:rPr lang="en-US" sz="1600" b="0" i="0" dirty="0">
                <a:effectLst/>
              </a:rPr>
              <a:t> de la </a:t>
            </a:r>
            <a:r>
              <a:rPr lang="en-US" sz="1600" b="0" i="0" dirty="0" err="1">
                <a:effectLst/>
              </a:rPr>
              <a:t>asistencia</a:t>
            </a:r>
            <a:r>
              <a:rPr lang="en-US" sz="1600" b="0" i="0" dirty="0">
                <a:effectLst/>
              </a:rPr>
              <a:t> </a:t>
            </a:r>
            <a:r>
              <a:rPr lang="en-US" sz="1600" b="0" i="0" dirty="0" err="1">
                <a:effectLst/>
              </a:rPr>
              <a:t>varía</a:t>
            </a:r>
            <a:r>
              <a:rPr lang="en-US" sz="1600" b="0" i="0" dirty="0">
                <a:effectLst/>
              </a:rPr>
              <a:t> </a:t>
            </a:r>
            <a:r>
              <a:rPr lang="en-US" sz="1600" b="0" i="0" dirty="0" err="1">
                <a:effectLst/>
              </a:rPr>
              <a:t>mucho</a:t>
            </a:r>
            <a:r>
              <a:rPr lang="en-US" sz="1600" b="0" i="0" dirty="0">
                <a:effectLst/>
              </a:rPr>
              <a:t> entre </a:t>
            </a:r>
            <a:r>
              <a:rPr lang="en-US" sz="1600" b="0" i="0" dirty="0" err="1">
                <a:effectLst/>
              </a:rPr>
              <a:t>empresas</a:t>
            </a:r>
            <a:r>
              <a:rPr lang="en-US" sz="1600" b="0" i="0" dirty="0">
                <a:effectLst/>
              </a:rPr>
              <a:t> y </a:t>
            </a:r>
            <a:r>
              <a:rPr lang="en-US" sz="1600" b="0" i="0" dirty="0" err="1">
                <a:effectLst/>
              </a:rPr>
              <a:t>servicios</a:t>
            </a:r>
            <a:r>
              <a:rPr lang="en-US" sz="1600" b="0" i="0" dirty="0">
                <a:effectLst/>
              </a:rPr>
              <a:t>. </a:t>
            </a:r>
          </a:p>
          <a:p>
            <a:pPr marL="114300"/>
            <a:r>
              <a:rPr lang="en-US" sz="1600" b="0" i="0" dirty="0" err="1">
                <a:effectLst/>
              </a:rPr>
              <a:t>Algunas</a:t>
            </a:r>
            <a:r>
              <a:rPr lang="en-US" sz="1600" b="0" i="0" dirty="0">
                <a:effectLst/>
              </a:rPr>
              <a:t> </a:t>
            </a:r>
            <a:r>
              <a:rPr lang="en-US" sz="1600" b="0" i="0" dirty="0" err="1">
                <a:effectLst/>
              </a:rPr>
              <a:t>compañías</a:t>
            </a:r>
            <a:r>
              <a:rPr lang="en-US" sz="1600" b="0" i="0" dirty="0">
                <a:effectLst/>
              </a:rPr>
              <a:t> </a:t>
            </a:r>
            <a:r>
              <a:rPr lang="en-US" sz="1600" b="0" i="0" dirty="0" err="1">
                <a:effectLst/>
              </a:rPr>
              <a:t>ofrecen</a:t>
            </a:r>
            <a:r>
              <a:rPr lang="en-US" sz="1600" b="0" i="0" dirty="0">
                <a:effectLst/>
              </a:rPr>
              <a:t> </a:t>
            </a:r>
            <a:r>
              <a:rPr lang="en-US" sz="1600" b="0" i="0" dirty="0" err="1">
                <a:effectLst/>
              </a:rPr>
              <a:t>asistencia</a:t>
            </a:r>
            <a:r>
              <a:rPr lang="en-US" sz="1600" b="0" i="0" dirty="0">
                <a:effectLst/>
              </a:rPr>
              <a:t> </a:t>
            </a:r>
            <a:r>
              <a:rPr lang="en-US" sz="1600" b="0" i="0" dirty="0" err="1">
                <a:effectLst/>
              </a:rPr>
              <a:t>gratuita</a:t>
            </a:r>
            <a:r>
              <a:rPr lang="en-US" sz="1600" b="0" i="0" dirty="0">
                <a:effectLst/>
              </a:rPr>
              <a:t> </a:t>
            </a:r>
            <a:r>
              <a:rPr lang="en-US" sz="1600" b="0" i="0" dirty="0" err="1">
                <a:effectLst/>
              </a:rPr>
              <a:t>limitada</a:t>
            </a:r>
            <a:r>
              <a:rPr lang="en-US" sz="1600" b="0" i="0" dirty="0">
                <a:effectLst/>
              </a:rPr>
              <a:t> </a:t>
            </a:r>
            <a:r>
              <a:rPr lang="en-US" sz="1600" b="0" i="0" dirty="0" err="1">
                <a:effectLst/>
              </a:rPr>
              <a:t>cuando</a:t>
            </a:r>
            <a:r>
              <a:rPr lang="en-US" sz="1600" b="0" i="0" dirty="0">
                <a:effectLst/>
              </a:rPr>
              <a:t> se </a:t>
            </a:r>
            <a:r>
              <a:rPr lang="en-US" sz="1600" b="0" i="0" dirty="0" err="1">
                <a:effectLst/>
              </a:rPr>
              <a:t>compra</a:t>
            </a:r>
            <a:r>
              <a:rPr lang="en-US" sz="1600" b="0" i="0" dirty="0">
                <a:effectLst/>
              </a:rPr>
              <a:t> </a:t>
            </a:r>
            <a:r>
              <a:rPr lang="en-US" sz="1600" b="0" i="0" dirty="0" err="1">
                <a:effectLst/>
              </a:rPr>
              <a:t>su</a:t>
            </a:r>
            <a:r>
              <a:rPr lang="en-US" sz="1600" b="0" i="0" dirty="0">
                <a:effectLst/>
              </a:rPr>
              <a:t> </a:t>
            </a:r>
            <a:r>
              <a:rPr lang="en-US" sz="1600" b="0" i="1" dirty="0">
                <a:effectLst/>
              </a:rPr>
              <a:t>hardware</a:t>
            </a:r>
            <a:r>
              <a:rPr lang="en-US" sz="1600" b="0" i="0" dirty="0">
                <a:effectLst/>
              </a:rPr>
              <a:t> o </a:t>
            </a:r>
            <a:r>
              <a:rPr lang="en-US" sz="1600" b="0" i="1" dirty="0">
                <a:effectLst/>
              </a:rPr>
              <a:t>software</a:t>
            </a:r>
            <a:r>
              <a:rPr lang="en-US" sz="1600" b="0" i="0" dirty="0">
                <a:effectLst/>
              </a:rPr>
              <a:t>; </a:t>
            </a:r>
            <a:r>
              <a:rPr lang="en-US" sz="1600" b="0" i="0" dirty="0" err="1">
                <a:effectLst/>
              </a:rPr>
              <a:t>otros</a:t>
            </a:r>
            <a:r>
              <a:rPr lang="en-US" sz="1600" b="0" i="0" dirty="0">
                <a:effectLst/>
              </a:rPr>
              <a:t> </a:t>
            </a:r>
            <a:r>
              <a:rPr lang="en-US" sz="1600" b="0" i="0" dirty="0" err="1">
                <a:effectLst/>
              </a:rPr>
              <a:t>cobran</a:t>
            </a:r>
            <a:r>
              <a:rPr lang="en-US" sz="1600" b="0" i="0" dirty="0">
                <a:effectLst/>
              </a:rPr>
              <a:t> por el servicio de </a:t>
            </a:r>
            <a:r>
              <a:rPr lang="en-US" sz="1600" b="0" i="0" dirty="0" err="1">
                <a:effectLst/>
              </a:rPr>
              <a:t>asistencia</a:t>
            </a:r>
            <a:r>
              <a:rPr lang="en-US" sz="1600" b="0" i="0" dirty="0">
                <a:effectLst/>
              </a:rPr>
              <a:t> </a:t>
            </a:r>
            <a:r>
              <a:rPr lang="en-US" sz="1600" b="0" i="0" dirty="0" err="1">
                <a:effectLst/>
              </a:rPr>
              <a:t>telefónica</a:t>
            </a:r>
            <a:r>
              <a:rPr lang="en-US" sz="1600" b="0" i="0" dirty="0">
                <a:effectLst/>
              </a:rPr>
              <a:t>, </a:t>
            </a:r>
            <a:r>
              <a:rPr lang="en-US" sz="1600" b="0" i="0" dirty="0" err="1">
                <a:effectLst/>
              </a:rPr>
              <a:t>salas</a:t>
            </a:r>
            <a:r>
              <a:rPr lang="en-US" sz="1600" b="0" i="0" dirty="0">
                <a:effectLst/>
              </a:rPr>
              <a:t> de chat, </a:t>
            </a:r>
            <a:r>
              <a:rPr lang="en-US" sz="1600" b="0" i="0" dirty="0" err="1">
                <a:effectLst/>
              </a:rPr>
              <a:t>correo</a:t>
            </a:r>
            <a:r>
              <a:rPr lang="en-US" sz="1600" b="0" i="0" dirty="0">
                <a:effectLst/>
              </a:rPr>
              <a:t> </a:t>
            </a:r>
            <a:r>
              <a:rPr lang="en-US" sz="1600" b="0" i="0" dirty="0" err="1">
                <a:effectLst/>
              </a:rPr>
              <a:t>electrónico</a:t>
            </a:r>
            <a:r>
              <a:rPr lang="en-US" sz="1600" b="0" i="0" dirty="0">
                <a:effectLst/>
              </a:rPr>
              <a:t> y </a:t>
            </a:r>
            <a:r>
              <a:rPr lang="en-US" sz="1600" b="0" i="0" dirty="0" err="1">
                <a:effectLst/>
              </a:rPr>
              <a:t>algunos</a:t>
            </a:r>
            <a:r>
              <a:rPr lang="en-US" sz="1600" b="0" i="0" dirty="0">
                <a:effectLst/>
              </a:rPr>
              <a:t> </a:t>
            </a:r>
            <a:r>
              <a:rPr lang="en-US" sz="1600" b="0" i="0" dirty="0" err="1">
                <a:effectLst/>
              </a:rPr>
              <a:t>ofrecen</a:t>
            </a:r>
            <a:r>
              <a:rPr lang="en-US" sz="1600" b="0" i="0" dirty="0">
                <a:effectLst/>
              </a:rPr>
              <a:t> </a:t>
            </a:r>
            <a:r>
              <a:rPr lang="en-US" sz="1600" b="0" i="0" dirty="0" err="1">
                <a:effectLst/>
              </a:rPr>
              <a:t>contratos</a:t>
            </a:r>
            <a:r>
              <a:rPr lang="en-US" sz="1600" b="0" i="0" dirty="0">
                <a:effectLst/>
              </a:rPr>
              <a:t> de </a:t>
            </a:r>
            <a:r>
              <a:rPr lang="en-US" sz="1600" b="0" i="0" dirty="0" err="1">
                <a:effectLst/>
              </a:rPr>
              <a:t>asistencia</a:t>
            </a:r>
            <a:r>
              <a:rPr lang="en-US" sz="1600" b="0" i="0" dirty="0">
                <a:effectLst/>
              </a:rPr>
              <a:t> </a:t>
            </a:r>
            <a:r>
              <a:rPr lang="en-US" sz="1600" b="0" i="0" dirty="0" err="1">
                <a:effectLst/>
              </a:rPr>
              <a:t>técnica</a:t>
            </a:r>
            <a:r>
              <a:rPr lang="en-US" sz="1600" b="0" i="0" dirty="0">
                <a:effectLst/>
              </a:rPr>
              <a:t>.</a:t>
            </a:r>
            <a:endParaRPr lang="en-US" sz="1600" b="1" dirty="0"/>
          </a:p>
        </p:txBody>
      </p:sp>
      <p:sp>
        <p:nvSpPr>
          <p:cNvPr id="144" name="Rectangle 14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pPr>
                <a:spcAft>
                  <a:spcPts val="600"/>
                </a:spcAft>
                <a:defRPr/>
              </a:pPr>
              <a:t>2/2/2021</a:t>
            </a:fld>
            <a:endParaRPr lang="en-US"/>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pPr>
                <a:spcAft>
                  <a:spcPts val="600"/>
                </a:spcAft>
                <a:defRPr/>
              </a:pPr>
              <a:t>12</a:t>
            </a:fld>
            <a:endParaRPr lang="en-US"/>
          </a:p>
        </p:txBody>
      </p:sp>
      <p:pic>
        <p:nvPicPr>
          <p:cNvPr id="6148" name="Picture 4" descr="Servicio de mantenimiento preventivo edificio mantenimiento planificado,  trabajador, empresa, calidad png | PNGEgg">
            <a:extLst>
              <a:ext uri="{FF2B5EF4-FFF2-40B4-BE49-F238E27FC236}">
                <a16:creationId xmlns:a16="http://schemas.microsoft.com/office/drawing/2014/main" id="{DB396E31-C28D-466C-84AF-71DB212C1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229" y="2296886"/>
            <a:ext cx="3696391" cy="332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3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b="1" dirty="0" err="1">
                <a:solidFill>
                  <a:srgbClr val="FF0000"/>
                </a:solidFill>
              </a:rPr>
              <a:t>Mantenimiento</a:t>
            </a:r>
            <a:r>
              <a:rPr lang="en-US" sz="3300" b="1" dirty="0">
                <a:solidFill>
                  <a:srgbClr val="FF0000"/>
                </a:solidFill>
              </a:rPr>
              <a:t> </a:t>
            </a:r>
            <a:r>
              <a:rPr lang="en-US" sz="3300" b="1" dirty="0" err="1">
                <a:solidFill>
                  <a:srgbClr val="FF0000"/>
                </a:solidFill>
              </a:rPr>
              <a:t>preventivo</a:t>
            </a:r>
            <a:endParaRPr lang="en-US" sz="3300" b="1"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pic>
        <p:nvPicPr>
          <p:cNvPr id="10" name="Imagen 9">
            <a:extLst>
              <a:ext uri="{FF2B5EF4-FFF2-40B4-BE49-F238E27FC236}">
                <a16:creationId xmlns:a16="http://schemas.microsoft.com/office/drawing/2014/main" id="{E6359B69-9BB7-4A35-BFEC-97F5379CDE8E}"/>
              </a:ext>
            </a:extLst>
          </p:cNvPr>
          <p:cNvPicPr>
            <a:picLocks noChangeAspect="1"/>
          </p:cNvPicPr>
          <p:nvPr/>
        </p:nvPicPr>
        <p:blipFill>
          <a:blip r:embed="rId2"/>
          <a:stretch>
            <a:fillRect/>
          </a:stretch>
        </p:blipFill>
        <p:spPr>
          <a:xfrm>
            <a:off x="463692" y="2406959"/>
            <a:ext cx="6862350" cy="709576"/>
          </a:xfrm>
          <a:prstGeom prst="rect">
            <a:avLst/>
          </a:prstGeom>
        </p:spPr>
      </p:pic>
      <p:pic>
        <p:nvPicPr>
          <p:cNvPr id="12" name="Imagen 11">
            <a:extLst>
              <a:ext uri="{FF2B5EF4-FFF2-40B4-BE49-F238E27FC236}">
                <a16:creationId xmlns:a16="http://schemas.microsoft.com/office/drawing/2014/main" id="{5294848A-8ECE-4C6C-B37A-AFE99531A646}"/>
              </a:ext>
            </a:extLst>
          </p:cNvPr>
          <p:cNvPicPr>
            <a:picLocks noChangeAspect="1"/>
          </p:cNvPicPr>
          <p:nvPr/>
        </p:nvPicPr>
        <p:blipFill>
          <a:blip r:embed="rId3"/>
          <a:stretch>
            <a:fillRect/>
          </a:stretch>
        </p:blipFill>
        <p:spPr>
          <a:xfrm>
            <a:off x="731527" y="3373628"/>
            <a:ext cx="7038975" cy="2733675"/>
          </a:xfrm>
          <a:prstGeom prst="rect">
            <a:avLst/>
          </a:prstGeom>
        </p:spPr>
      </p:pic>
      <p:pic>
        <p:nvPicPr>
          <p:cNvPr id="16" name="Picture 4" descr="Servicio Técnico Pc Laptops Domicilio Hogar, Soporte Empresa - en Mercado  Libre">
            <a:extLst>
              <a:ext uri="{FF2B5EF4-FFF2-40B4-BE49-F238E27FC236}">
                <a16:creationId xmlns:a16="http://schemas.microsoft.com/office/drawing/2014/main" id="{6B0A90B6-F8E2-4417-BAD3-7FDDA8D89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502" y="2095965"/>
            <a:ext cx="3937235" cy="3626401"/>
          </a:xfrm>
          <a:prstGeom prst="rect">
            <a:avLst/>
          </a:prstGeom>
          <a:noFill/>
          <a:extLst>
            <a:ext uri="{909E8E84-426E-40DD-AFC4-6F175D3DCCD1}">
              <a14:hiddenFill xmlns:a14="http://schemas.microsoft.com/office/drawing/2010/main">
                <a:solidFill>
                  <a:srgbClr val="FFFFFF"/>
                </a:solidFill>
              </a14:hiddenFill>
            </a:ext>
          </a:extLst>
        </p:spPr>
      </p:pic>
      <p:sp>
        <p:nvSpPr>
          <p:cNvPr id="17" name="Flecha: a la derecha con muesca 16">
            <a:extLst>
              <a:ext uri="{FF2B5EF4-FFF2-40B4-BE49-F238E27FC236}">
                <a16:creationId xmlns:a16="http://schemas.microsoft.com/office/drawing/2014/main" id="{8FAA4E70-EED7-477E-8BF8-8F5E6AB11B49}"/>
              </a:ext>
            </a:extLst>
          </p:cNvPr>
          <p:cNvSpPr/>
          <p:nvPr/>
        </p:nvSpPr>
        <p:spPr>
          <a:xfrm>
            <a:off x="617341" y="3275203"/>
            <a:ext cx="375551" cy="455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Flecha: a la derecha con muesca 36">
            <a:extLst>
              <a:ext uri="{FF2B5EF4-FFF2-40B4-BE49-F238E27FC236}">
                <a16:creationId xmlns:a16="http://schemas.microsoft.com/office/drawing/2014/main" id="{3A4D0CC3-B019-4C56-AB7F-06E749BC2A4C}"/>
              </a:ext>
            </a:extLst>
          </p:cNvPr>
          <p:cNvSpPr/>
          <p:nvPr/>
        </p:nvSpPr>
        <p:spPr>
          <a:xfrm>
            <a:off x="640080" y="4166547"/>
            <a:ext cx="375551" cy="455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Flecha: a la derecha con muesca 37">
            <a:extLst>
              <a:ext uri="{FF2B5EF4-FFF2-40B4-BE49-F238E27FC236}">
                <a16:creationId xmlns:a16="http://schemas.microsoft.com/office/drawing/2014/main" id="{5D52723C-BF4B-4C0B-9766-6EC8820BEF4D}"/>
              </a:ext>
            </a:extLst>
          </p:cNvPr>
          <p:cNvSpPr/>
          <p:nvPr/>
        </p:nvSpPr>
        <p:spPr>
          <a:xfrm>
            <a:off x="633597" y="5136925"/>
            <a:ext cx="375551" cy="455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5837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a:solidFill>
                  <a:srgbClr val="FF0000"/>
                </a:solidFill>
              </a:rPr>
              <a:t>Mantenimiento preventivo</a:t>
            </a:r>
            <a:endParaRPr lang="en-US" sz="3300" dirty="0">
              <a:solidFill>
                <a:srgbClr val="FF0000"/>
              </a:solidFill>
            </a:endParaRPr>
          </a:p>
        </p:txBody>
      </p:sp>
      <p:pic>
        <p:nvPicPr>
          <p:cNvPr id="8" name="Marcador de contenido 7">
            <a:extLst>
              <a:ext uri="{FF2B5EF4-FFF2-40B4-BE49-F238E27FC236}">
                <a16:creationId xmlns:a16="http://schemas.microsoft.com/office/drawing/2014/main" id="{97751905-B0B5-40AD-A322-145556AA96EE}"/>
              </a:ext>
            </a:extLst>
          </p:cNvPr>
          <p:cNvPicPr>
            <a:picLocks noGrp="1" noChangeAspect="1"/>
          </p:cNvPicPr>
          <p:nvPr>
            <p:ph sz="half" idx="1"/>
          </p:nvPr>
        </p:nvPicPr>
        <p:blipFill>
          <a:blip r:embed="rId2"/>
          <a:stretch>
            <a:fillRect/>
          </a:stretch>
        </p:blipFill>
        <p:spPr>
          <a:xfrm>
            <a:off x="535670" y="2819536"/>
            <a:ext cx="6474721" cy="3485557"/>
          </a:xfrm>
        </p:spPr>
      </p:pic>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14</a:t>
            </a:fld>
            <a:endParaRPr lang="en-US">
              <a:solidFill>
                <a:prstClr val="black">
                  <a:tint val="75000"/>
                </a:prstClr>
              </a:solidFill>
              <a:latin typeface="Calibri" panose="020F0502020204030204"/>
            </a:endParaRPr>
          </a:p>
        </p:txBody>
      </p:sp>
      <p:sp>
        <p:nvSpPr>
          <p:cNvPr id="9" name="CuadroTexto 8">
            <a:extLst>
              <a:ext uri="{FF2B5EF4-FFF2-40B4-BE49-F238E27FC236}">
                <a16:creationId xmlns:a16="http://schemas.microsoft.com/office/drawing/2014/main" id="{586A14DE-36E5-46D2-A338-4460229D5610}"/>
              </a:ext>
            </a:extLst>
          </p:cNvPr>
          <p:cNvSpPr txBox="1"/>
          <p:nvPr/>
        </p:nvSpPr>
        <p:spPr>
          <a:xfrm>
            <a:off x="608813" y="2316420"/>
            <a:ext cx="6474721" cy="400110"/>
          </a:xfrm>
          <a:prstGeom prst="rect">
            <a:avLst/>
          </a:prstGeom>
          <a:noFill/>
        </p:spPr>
        <p:txBody>
          <a:bodyPr wrap="none" rtlCol="0">
            <a:spAutoFit/>
          </a:bodyPr>
          <a:lstStyle/>
          <a:p>
            <a:r>
              <a:rPr lang="es-CO" sz="2000" b="1" dirty="0">
                <a:solidFill>
                  <a:srgbClr val="0070C0"/>
                </a:solidFill>
              </a:rPr>
              <a:t>Ventajas del mantenimiento preventivo frente al correctivo</a:t>
            </a:r>
          </a:p>
        </p:txBody>
      </p:sp>
      <p:pic>
        <p:nvPicPr>
          <p:cNvPr id="8194" name="Picture 2" descr="CyberSpace | Servicio Técnico">
            <a:extLst>
              <a:ext uri="{FF2B5EF4-FFF2-40B4-BE49-F238E27FC236}">
                <a16:creationId xmlns:a16="http://schemas.microsoft.com/office/drawing/2014/main" id="{5B216171-49C4-4C43-8175-68C2AE46E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391" y="1971703"/>
            <a:ext cx="4839380" cy="3406571"/>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a la derecha con muesca 10">
            <a:extLst>
              <a:ext uri="{FF2B5EF4-FFF2-40B4-BE49-F238E27FC236}">
                <a16:creationId xmlns:a16="http://schemas.microsoft.com/office/drawing/2014/main" id="{E623E781-601A-4EFF-AC72-2D98A17E8BBA}"/>
              </a:ext>
            </a:extLst>
          </p:cNvPr>
          <p:cNvSpPr/>
          <p:nvPr/>
        </p:nvSpPr>
        <p:spPr>
          <a:xfrm>
            <a:off x="304408" y="2314526"/>
            <a:ext cx="267833"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2083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Tipos</a:t>
            </a:r>
            <a:r>
              <a:rPr lang="en-US" sz="3300" dirty="0">
                <a:solidFill>
                  <a:srgbClr val="FF0000"/>
                </a:solidFill>
              </a:rPr>
              <a:t> de </a:t>
            </a:r>
            <a:r>
              <a:rPr lang="en-US" sz="3300" dirty="0" err="1">
                <a:solidFill>
                  <a:srgbClr val="FF0000"/>
                </a:solidFill>
              </a:rPr>
              <a:t>mantenimiento</a:t>
            </a:r>
            <a:r>
              <a:rPr lang="en-US" sz="3300" dirty="0">
                <a:solidFill>
                  <a:srgbClr val="FF0000"/>
                </a:solidFill>
              </a:rPr>
              <a:t> </a:t>
            </a:r>
            <a:r>
              <a:rPr lang="en-US" sz="3300" dirty="0" err="1">
                <a:solidFill>
                  <a:srgbClr val="FF0000"/>
                </a:solidFill>
              </a:rPr>
              <a:t>preventivo</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15</a:t>
            </a:fld>
            <a:endParaRPr lang="en-US">
              <a:solidFill>
                <a:prstClr val="black">
                  <a:tint val="75000"/>
                </a:prstClr>
              </a:solidFill>
              <a:latin typeface="Calibri" panose="020F0502020204030204"/>
            </a:endParaRPr>
          </a:p>
        </p:txBody>
      </p:sp>
      <p:pic>
        <p:nvPicPr>
          <p:cNvPr id="11" name="Marcador de contenido 10">
            <a:extLst>
              <a:ext uri="{FF2B5EF4-FFF2-40B4-BE49-F238E27FC236}">
                <a16:creationId xmlns:a16="http://schemas.microsoft.com/office/drawing/2014/main" id="{FBB9FFDC-64CA-4722-93BA-DFD59F7DDE2B}"/>
              </a:ext>
            </a:extLst>
          </p:cNvPr>
          <p:cNvPicPr>
            <a:picLocks noGrp="1" noChangeAspect="1"/>
          </p:cNvPicPr>
          <p:nvPr>
            <p:ph sz="half" idx="1"/>
          </p:nvPr>
        </p:nvPicPr>
        <p:blipFill>
          <a:blip r:embed="rId2"/>
          <a:stretch>
            <a:fillRect/>
          </a:stretch>
        </p:blipFill>
        <p:spPr>
          <a:xfrm>
            <a:off x="777806" y="2203596"/>
            <a:ext cx="6197689" cy="4315353"/>
          </a:xfrm>
        </p:spPr>
      </p:pic>
      <p:pic>
        <p:nvPicPr>
          <p:cNvPr id="9218" name="Picture 2" descr="Llave De Engranajes De La Computadora Burbuja Icono De Servicio Técnico De  Centro De Llamadas. Diseño Colorido Ilustración Vectorial Ilustraciones  Vectoriales, Clip Art Vectorizado Libre De Derechos. Image 62294587.">
            <a:extLst>
              <a:ext uri="{FF2B5EF4-FFF2-40B4-BE49-F238E27FC236}">
                <a16:creationId xmlns:a16="http://schemas.microsoft.com/office/drawing/2014/main" id="{4358A14E-2BFA-4A65-9246-519B58E53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495" y="1736309"/>
            <a:ext cx="5156110" cy="4537461"/>
          </a:xfrm>
          <a:prstGeom prst="rect">
            <a:avLst/>
          </a:prstGeom>
          <a:noFill/>
          <a:extLst>
            <a:ext uri="{909E8E84-426E-40DD-AFC4-6F175D3DCCD1}">
              <a14:hiddenFill xmlns:a14="http://schemas.microsoft.com/office/drawing/2010/main">
                <a:solidFill>
                  <a:srgbClr val="FFFFFF"/>
                </a:solidFill>
              </a14:hiddenFill>
            </a:ext>
          </a:extLst>
        </p:spPr>
      </p:pic>
      <p:sp>
        <p:nvSpPr>
          <p:cNvPr id="13" name="Globo: flecha derecha 12">
            <a:extLst>
              <a:ext uri="{FF2B5EF4-FFF2-40B4-BE49-F238E27FC236}">
                <a16:creationId xmlns:a16="http://schemas.microsoft.com/office/drawing/2014/main" id="{F37B9EE8-4B37-48CE-834A-38C78B0FF2D3}"/>
              </a:ext>
            </a:extLst>
          </p:cNvPr>
          <p:cNvSpPr/>
          <p:nvPr/>
        </p:nvSpPr>
        <p:spPr>
          <a:xfrm>
            <a:off x="414721" y="2306210"/>
            <a:ext cx="423479" cy="4044889"/>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Clasificación</a:t>
            </a:r>
          </a:p>
        </p:txBody>
      </p:sp>
    </p:spTree>
    <p:extLst>
      <p:ext uri="{BB962C8B-B14F-4D97-AF65-F5344CB8AC3E}">
        <p14:creationId xmlns:p14="http://schemas.microsoft.com/office/powerpoint/2010/main" val="1663417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fontScale="90000"/>
          </a:bodyPr>
          <a:lstStyle/>
          <a:p>
            <a:r>
              <a:rPr lang="en-US" sz="3300" dirty="0" err="1">
                <a:solidFill>
                  <a:srgbClr val="FF0000"/>
                </a:solidFill>
              </a:rPr>
              <a:t>Tipos</a:t>
            </a:r>
            <a:r>
              <a:rPr lang="en-US" sz="3300" dirty="0">
                <a:solidFill>
                  <a:srgbClr val="FF0000"/>
                </a:solidFill>
              </a:rPr>
              <a:t> de </a:t>
            </a:r>
            <a:r>
              <a:rPr lang="en-US" sz="3300" dirty="0" err="1">
                <a:solidFill>
                  <a:srgbClr val="FF0000"/>
                </a:solidFill>
              </a:rPr>
              <a:t>mantenimiento</a:t>
            </a:r>
            <a:r>
              <a:rPr lang="en-US" sz="3300" dirty="0">
                <a:solidFill>
                  <a:srgbClr val="FF0000"/>
                </a:solidFill>
              </a:rPr>
              <a:t> </a:t>
            </a:r>
            <a:r>
              <a:rPr lang="en-US" sz="3300" dirty="0" err="1">
                <a:solidFill>
                  <a:srgbClr val="FF0000"/>
                </a:solidFill>
              </a:rPr>
              <a:t>preventivo</a:t>
            </a:r>
            <a:r>
              <a:rPr lang="en-US" sz="3300" dirty="0">
                <a:solidFill>
                  <a:srgbClr val="FF0000"/>
                </a:solidFill>
              </a:rPr>
              <a:t> </a:t>
            </a:r>
            <a:r>
              <a:rPr lang="en-US" sz="3300" dirty="0" err="1">
                <a:solidFill>
                  <a:srgbClr val="FF0000"/>
                </a:solidFill>
              </a:rPr>
              <a:t>en</a:t>
            </a:r>
            <a:r>
              <a:rPr lang="en-US" sz="3300" dirty="0">
                <a:solidFill>
                  <a:srgbClr val="FF0000"/>
                </a:solidFill>
              </a:rPr>
              <a:t> redes </a:t>
            </a:r>
            <a:r>
              <a:rPr lang="en-US" sz="3300" dirty="0" err="1">
                <a:solidFill>
                  <a:srgbClr val="FF0000"/>
                </a:solidFill>
              </a:rPr>
              <a:t>informáticas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16</a:t>
            </a:fld>
            <a:endParaRPr lang="en-US">
              <a:solidFill>
                <a:prstClr val="black">
                  <a:tint val="75000"/>
                </a:prstClr>
              </a:solidFill>
              <a:latin typeface="Calibri" panose="020F0502020204030204"/>
            </a:endParaRPr>
          </a:p>
        </p:txBody>
      </p:sp>
      <p:pic>
        <p:nvPicPr>
          <p:cNvPr id="9" name="Imagen 8">
            <a:extLst>
              <a:ext uri="{FF2B5EF4-FFF2-40B4-BE49-F238E27FC236}">
                <a16:creationId xmlns:a16="http://schemas.microsoft.com/office/drawing/2014/main" id="{517B6914-28F1-4706-A0C3-8CE3DC8F0589}"/>
              </a:ext>
            </a:extLst>
          </p:cNvPr>
          <p:cNvPicPr>
            <a:picLocks noChangeAspect="1"/>
          </p:cNvPicPr>
          <p:nvPr/>
        </p:nvPicPr>
        <p:blipFill>
          <a:blip r:embed="rId2"/>
          <a:stretch>
            <a:fillRect/>
          </a:stretch>
        </p:blipFill>
        <p:spPr>
          <a:xfrm>
            <a:off x="2819399" y="2290808"/>
            <a:ext cx="6444344" cy="3932322"/>
          </a:xfrm>
          <a:prstGeom prst="rect">
            <a:avLst/>
          </a:prstGeom>
        </p:spPr>
      </p:pic>
    </p:spTree>
    <p:extLst>
      <p:ext uri="{BB962C8B-B14F-4D97-AF65-F5344CB8AC3E}">
        <p14:creationId xmlns:p14="http://schemas.microsoft.com/office/powerpoint/2010/main" val="357848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fontScale="90000"/>
          </a:bodyPr>
          <a:lstStyle/>
          <a:p>
            <a:r>
              <a:rPr lang="en-US" sz="3300" dirty="0" err="1">
                <a:solidFill>
                  <a:srgbClr val="FF0000"/>
                </a:solidFill>
              </a:rPr>
              <a:t>Tipos</a:t>
            </a:r>
            <a:r>
              <a:rPr lang="en-US" sz="3300" dirty="0">
                <a:solidFill>
                  <a:srgbClr val="FF0000"/>
                </a:solidFill>
              </a:rPr>
              <a:t> de </a:t>
            </a:r>
            <a:r>
              <a:rPr lang="en-US" sz="3300" dirty="0" err="1">
                <a:solidFill>
                  <a:srgbClr val="FF0000"/>
                </a:solidFill>
              </a:rPr>
              <a:t>mantenimiento</a:t>
            </a:r>
            <a:r>
              <a:rPr lang="en-US" sz="3300" dirty="0">
                <a:solidFill>
                  <a:srgbClr val="FF0000"/>
                </a:solidFill>
              </a:rPr>
              <a:t> </a:t>
            </a:r>
            <a:r>
              <a:rPr lang="en-US" sz="3300" dirty="0" err="1">
                <a:solidFill>
                  <a:srgbClr val="FF0000"/>
                </a:solidFill>
              </a:rPr>
              <a:t>preventivo</a:t>
            </a:r>
            <a:r>
              <a:rPr lang="en-US" sz="3300" dirty="0">
                <a:solidFill>
                  <a:srgbClr val="FF0000"/>
                </a:solidFill>
              </a:rPr>
              <a:t> </a:t>
            </a:r>
            <a:r>
              <a:rPr lang="en-US" sz="3300" dirty="0" err="1">
                <a:solidFill>
                  <a:srgbClr val="FF0000"/>
                </a:solidFill>
              </a:rPr>
              <a:t>en</a:t>
            </a:r>
            <a:r>
              <a:rPr lang="en-US" sz="3300" dirty="0">
                <a:solidFill>
                  <a:srgbClr val="FF0000"/>
                </a:solidFill>
              </a:rPr>
              <a:t> redes </a:t>
            </a:r>
            <a:r>
              <a:rPr lang="en-US" sz="3300" dirty="0" err="1">
                <a:solidFill>
                  <a:srgbClr val="FF0000"/>
                </a:solidFill>
              </a:rPr>
              <a:t>informáticas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17</a:t>
            </a:fld>
            <a:endParaRPr lang="en-US">
              <a:solidFill>
                <a:prstClr val="black">
                  <a:tint val="75000"/>
                </a:prstClr>
              </a:solidFill>
              <a:latin typeface="Calibri" panose="020F0502020204030204"/>
            </a:endParaRPr>
          </a:p>
        </p:txBody>
      </p:sp>
      <p:pic>
        <p:nvPicPr>
          <p:cNvPr id="16386" name="Picture 2" descr="Mantenimiento de Sistemas de Seguridad Electrónica - Revista Innovación  Seguridad">
            <a:extLst>
              <a:ext uri="{FF2B5EF4-FFF2-40B4-BE49-F238E27FC236}">
                <a16:creationId xmlns:a16="http://schemas.microsoft.com/office/drawing/2014/main" id="{FE4BDE40-510B-48AB-A61D-3293E56E3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31" y="2143008"/>
            <a:ext cx="6265565" cy="417229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3AD7236-27C1-4EF7-8890-8FE31E64FD88}"/>
              </a:ext>
            </a:extLst>
          </p:cNvPr>
          <p:cNvPicPr>
            <a:picLocks noChangeAspect="1"/>
          </p:cNvPicPr>
          <p:nvPr/>
        </p:nvPicPr>
        <p:blipFill>
          <a:blip r:embed="rId3"/>
          <a:stretch>
            <a:fillRect/>
          </a:stretch>
        </p:blipFill>
        <p:spPr>
          <a:xfrm>
            <a:off x="6407255" y="1675709"/>
            <a:ext cx="5516908" cy="4289655"/>
          </a:xfrm>
          <a:prstGeom prst="rect">
            <a:avLst/>
          </a:prstGeom>
        </p:spPr>
      </p:pic>
    </p:spTree>
    <p:extLst>
      <p:ext uri="{BB962C8B-B14F-4D97-AF65-F5344CB8AC3E}">
        <p14:creationId xmlns:p14="http://schemas.microsoft.com/office/powerpoint/2010/main" val="116492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Planificación</a:t>
            </a:r>
            <a:r>
              <a:rPr lang="en-US" sz="3300" dirty="0">
                <a:solidFill>
                  <a:srgbClr val="FF0000"/>
                </a:solidFill>
              </a:rPr>
              <a:t> y </a:t>
            </a:r>
            <a:r>
              <a:rPr lang="en-US" sz="3300" dirty="0" err="1">
                <a:solidFill>
                  <a:srgbClr val="FF0000"/>
                </a:solidFill>
              </a:rPr>
              <a:t>programación</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18</a:t>
            </a:fld>
            <a:endParaRPr lang="en-US">
              <a:solidFill>
                <a:prstClr val="black">
                  <a:tint val="75000"/>
                </a:prstClr>
              </a:solidFill>
              <a:latin typeface="Calibri" panose="020F0502020204030204"/>
            </a:endParaRPr>
          </a:p>
        </p:txBody>
      </p:sp>
      <p:pic>
        <p:nvPicPr>
          <p:cNvPr id="19458" name="Picture 2" descr="Modelo de gestión de mantenimiento enfocado en la eficiencia y optimización  de la energía eléctrica">
            <a:extLst>
              <a:ext uri="{FF2B5EF4-FFF2-40B4-BE49-F238E27FC236}">
                <a16:creationId xmlns:a16="http://schemas.microsoft.com/office/drawing/2014/main" id="{87BA4473-C57F-430A-988D-6890CC0F0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657" y="258649"/>
            <a:ext cx="7390210" cy="59612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antenimiento Informatico Mantenimiento Informático Preventivo -  Mantenimiento Informatico">
            <a:extLst>
              <a:ext uri="{FF2B5EF4-FFF2-40B4-BE49-F238E27FC236}">
                <a16:creationId xmlns:a16="http://schemas.microsoft.com/office/drawing/2014/main" id="{47ED59D5-8982-4B58-BD49-D008DF80E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050" y="3427978"/>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s-MX" sz="2400" i="0" dirty="0">
                <a:solidFill>
                  <a:srgbClr val="FF0000"/>
                </a:solidFill>
                <a:effectLst/>
                <a:latin typeface="verdana" panose="020B0604030504040204" pitchFamily="34" charset="0"/>
              </a:rPr>
              <a:t>Modelo de gestión </a:t>
            </a:r>
            <a:br>
              <a:rPr lang="es-MX" sz="2400" i="0" dirty="0">
                <a:solidFill>
                  <a:srgbClr val="FF0000"/>
                </a:solidFill>
                <a:effectLst/>
                <a:latin typeface="verdana" panose="020B0604030504040204" pitchFamily="34" charset="0"/>
              </a:rPr>
            </a:br>
            <a:r>
              <a:rPr lang="es-MX" sz="2400" i="0" dirty="0">
                <a:solidFill>
                  <a:srgbClr val="FF0000"/>
                </a:solidFill>
                <a:effectLst/>
                <a:latin typeface="verdana" panose="020B0604030504040204" pitchFamily="34" charset="0"/>
              </a:rPr>
              <a:t>de mantenimiento</a:t>
            </a:r>
            <a:r>
              <a:rPr lang="es-MX" sz="2800" b="0" i="0" dirty="0">
                <a:solidFill>
                  <a:srgbClr val="FF0000"/>
                </a:solidFill>
                <a:effectLst/>
                <a:latin typeface="verdana" panose="020B0604030504040204" pitchFamily="34" charset="0"/>
              </a:rPr>
              <a:t>.</a:t>
            </a:r>
            <a:endParaRPr lang="en-US" sz="28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19</a:t>
            </a:fld>
            <a:endParaRPr lang="en-US">
              <a:solidFill>
                <a:prstClr val="black">
                  <a:tint val="75000"/>
                </a:prstClr>
              </a:solidFill>
              <a:latin typeface="Calibri" panose="020F0502020204030204"/>
            </a:endParaRPr>
          </a:p>
        </p:txBody>
      </p:sp>
      <p:pic>
        <p:nvPicPr>
          <p:cNvPr id="8" name="Imagen 7">
            <a:extLst>
              <a:ext uri="{FF2B5EF4-FFF2-40B4-BE49-F238E27FC236}">
                <a16:creationId xmlns:a16="http://schemas.microsoft.com/office/drawing/2014/main" id="{99C24D2B-9F40-4B18-A8AF-AE9591728E02}"/>
              </a:ext>
            </a:extLst>
          </p:cNvPr>
          <p:cNvPicPr>
            <a:picLocks noChangeAspect="1"/>
          </p:cNvPicPr>
          <p:nvPr/>
        </p:nvPicPr>
        <p:blipFill>
          <a:blip r:embed="rId2"/>
          <a:stretch>
            <a:fillRect/>
          </a:stretch>
        </p:blipFill>
        <p:spPr>
          <a:xfrm>
            <a:off x="4329994" y="584764"/>
            <a:ext cx="7594169" cy="5617067"/>
          </a:xfrm>
          <a:prstGeom prst="rect">
            <a:avLst/>
          </a:prstGeom>
        </p:spPr>
      </p:pic>
      <p:pic>
        <p:nvPicPr>
          <p:cNvPr id="17" name="Picture 2" descr="Mantenimiento Informatico Mantenimiento Informático Preventivo -  Mantenimiento Informatico">
            <a:extLst>
              <a:ext uri="{FF2B5EF4-FFF2-40B4-BE49-F238E27FC236}">
                <a16:creationId xmlns:a16="http://schemas.microsoft.com/office/drawing/2014/main" id="{6D3E8E0D-3147-42B0-9BC5-8AD75E3AB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73" y="3610540"/>
            <a:ext cx="26479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4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D9F46A6-7628-40BA-A291-33AD95FBE794}"/>
              </a:ext>
            </a:extLst>
          </p:cNvPr>
          <p:cNvSpPr>
            <a:spLocks noGrp="1"/>
          </p:cNvSpPr>
          <p:nvPr>
            <p:ph type="title"/>
          </p:nvPr>
        </p:nvSpPr>
        <p:spPr>
          <a:xfrm>
            <a:off x="8016084" y="547712"/>
            <a:ext cx="3337715" cy="5577367"/>
          </a:xfrm>
        </p:spPr>
        <p:txBody>
          <a:bodyPr>
            <a:normAutofit/>
          </a:bodyPr>
          <a:lstStyle/>
          <a:p>
            <a:r>
              <a:rPr lang="es-CO" sz="5200"/>
              <a:t>Agenda</a:t>
            </a:r>
          </a:p>
        </p:txBody>
      </p:sp>
      <p:sp>
        <p:nvSpPr>
          <p:cNvPr id="4" name="Marcador de fecha 3">
            <a:extLst>
              <a:ext uri="{FF2B5EF4-FFF2-40B4-BE49-F238E27FC236}">
                <a16:creationId xmlns:a16="http://schemas.microsoft.com/office/drawing/2014/main" id="{7ED21C23-7022-4CBB-9C66-855DDCCCBDD5}"/>
              </a:ext>
            </a:extLst>
          </p:cNvPr>
          <p:cNvSpPr>
            <a:spLocks noGrp="1"/>
          </p:cNvSpPr>
          <p:nvPr>
            <p:ph type="dt" sz="half" idx="10"/>
          </p:nvPr>
        </p:nvSpPr>
        <p:spPr>
          <a:xfrm>
            <a:off x="838200" y="6356350"/>
            <a:ext cx="2743200" cy="365125"/>
          </a:xfrm>
        </p:spPr>
        <p:txBody>
          <a:bodyPr>
            <a:normAutofit/>
          </a:bodyPr>
          <a:lstStyle/>
          <a:p>
            <a:pPr>
              <a:spcAft>
                <a:spcPts val="600"/>
              </a:spcAft>
            </a:pPr>
            <a:fld id="{D459037C-8738-49E4-90BA-D5231A279DE4}" type="datetime1">
              <a:rPr lang="es-CO" smtClean="0"/>
              <a:pPr>
                <a:spcAft>
                  <a:spcPts val="600"/>
                </a:spcAft>
              </a:pPr>
              <a:t>2/02/2021</a:t>
            </a:fld>
            <a:endParaRPr lang="es-CO"/>
          </a:p>
        </p:txBody>
      </p:sp>
      <p:sp>
        <p:nvSpPr>
          <p:cNvPr id="6" name="Marcador de pie de página 5">
            <a:extLst>
              <a:ext uri="{FF2B5EF4-FFF2-40B4-BE49-F238E27FC236}">
                <a16:creationId xmlns:a16="http://schemas.microsoft.com/office/drawing/2014/main" id="{5FA9629F-731D-45D3-9C59-7F4B3F818E20}"/>
              </a:ext>
            </a:extLst>
          </p:cNvPr>
          <p:cNvSpPr>
            <a:spLocks noGrp="1"/>
          </p:cNvSpPr>
          <p:nvPr>
            <p:ph type="ftr" sz="quarter" idx="11"/>
          </p:nvPr>
        </p:nvSpPr>
        <p:spPr>
          <a:xfrm>
            <a:off x="4038600" y="6356350"/>
            <a:ext cx="4114800" cy="365125"/>
          </a:xfrm>
        </p:spPr>
        <p:txBody>
          <a:bodyPr>
            <a:normAutofit/>
          </a:bodyPr>
          <a:lstStyle/>
          <a:p>
            <a:pPr>
              <a:spcAft>
                <a:spcPts val="600"/>
              </a:spcAft>
            </a:pPr>
            <a:r>
              <a:rPr lang="es-MX"/>
              <a:t>Soporte técnico, mantenimiento y servicio</a:t>
            </a:r>
            <a:endParaRPr lang="es-CO"/>
          </a:p>
        </p:txBody>
      </p:sp>
      <p:sp>
        <p:nvSpPr>
          <p:cNvPr id="7" name="Marcador de número de diapositiva 6">
            <a:extLst>
              <a:ext uri="{FF2B5EF4-FFF2-40B4-BE49-F238E27FC236}">
                <a16:creationId xmlns:a16="http://schemas.microsoft.com/office/drawing/2014/main" id="{CD435606-2BBE-48A8-88CC-AC8E65CE0F37}"/>
              </a:ext>
            </a:extLst>
          </p:cNvPr>
          <p:cNvSpPr>
            <a:spLocks noGrp="1"/>
          </p:cNvSpPr>
          <p:nvPr>
            <p:ph type="sldNum" sz="quarter" idx="12"/>
          </p:nvPr>
        </p:nvSpPr>
        <p:spPr>
          <a:xfrm>
            <a:off x="8610600" y="6356350"/>
            <a:ext cx="2743200" cy="365125"/>
          </a:xfrm>
        </p:spPr>
        <p:txBody>
          <a:bodyPr>
            <a:normAutofit/>
          </a:bodyPr>
          <a:lstStyle/>
          <a:p>
            <a:pPr>
              <a:spcAft>
                <a:spcPts val="600"/>
              </a:spcAft>
            </a:pPr>
            <a:fld id="{BFC5F280-ADF3-4EBA-A389-C769A7433622}" type="slidenum">
              <a:rPr lang="es-CO" smtClean="0"/>
              <a:pPr>
                <a:spcAft>
                  <a:spcPts val="600"/>
                </a:spcAft>
              </a:pPr>
              <a:t>2</a:t>
            </a:fld>
            <a:endParaRPr lang="es-CO"/>
          </a:p>
        </p:txBody>
      </p:sp>
      <p:graphicFrame>
        <p:nvGraphicFramePr>
          <p:cNvPr id="5" name="Marcador de contenido 2">
            <a:extLst>
              <a:ext uri="{FF2B5EF4-FFF2-40B4-BE49-F238E27FC236}">
                <a16:creationId xmlns:a16="http://schemas.microsoft.com/office/drawing/2014/main" id="{046CAAEA-7480-45EC-BEF8-594C9703712F}"/>
              </a:ext>
            </a:extLst>
          </p:cNvPr>
          <p:cNvGraphicFramePr>
            <a:graphicFrameLocks noGrp="1"/>
          </p:cNvGraphicFramePr>
          <p:nvPr>
            <p:ph idx="1"/>
            <p:extLst>
              <p:ext uri="{D42A27DB-BD31-4B8C-83A1-F6EECF244321}">
                <p14:modId xmlns:p14="http://schemas.microsoft.com/office/powerpoint/2010/main" val="4183154835"/>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24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paradas</a:t>
            </a:r>
            <a:r>
              <a:rPr lang="en-US" sz="3300" dirty="0">
                <a:solidFill>
                  <a:srgbClr val="FF0000"/>
                </a:solidFill>
              </a:rPr>
              <a:t> o </a:t>
            </a:r>
            <a:r>
              <a:rPr lang="en-US" sz="3300" dirty="0" err="1">
                <a:solidFill>
                  <a:srgbClr val="FF0000"/>
                </a:solidFill>
              </a:rPr>
              <a:t>ventanas</a:t>
            </a:r>
            <a:r>
              <a:rPr lang="en-US" sz="3300" dirty="0">
                <a:solidFill>
                  <a:srgbClr val="FF0000"/>
                </a:solidFill>
              </a:rPr>
              <a:t> de </a:t>
            </a:r>
            <a:r>
              <a:rPr lang="en-US" sz="3300" dirty="0" err="1">
                <a:solidFill>
                  <a:srgbClr val="FF0000"/>
                </a:solidFill>
              </a:rPr>
              <a:t>mantenimiento</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pic>
        <p:nvPicPr>
          <p:cNvPr id="9" name="Marcador de contenido 8">
            <a:extLst>
              <a:ext uri="{FF2B5EF4-FFF2-40B4-BE49-F238E27FC236}">
                <a16:creationId xmlns:a16="http://schemas.microsoft.com/office/drawing/2014/main" id="{592CB033-966C-4EB1-952E-213C4D9CE158}"/>
              </a:ext>
            </a:extLst>
          </p:cNvPr>
          <p:cNvPicPr>
            <a:picLocks noGrp="1" noChangeAspect="1"/>
          </p:cNvPicPr>
          <p:nvPr>
            <p:ph sz="half" idx="1"/>
          </p:nvPr>
        </p:nvPicPr>
        <p:blipFill>
          <a:blip r:embed="rId2"/>
          <a:stretch>
            <a:fillRect/>
          </a:stretch>
        </p:blipFill>
        <p:spPr>
          <a:xfrm>
            <a:off x="365764" y="2935978"/>
            <a:ext cx="7154444" cy="2557332"/>
          </a:xfrm>
        </p:spPr>
      </p:pic>
      <p:pic>
        <p:nvPicPr>
          <p:cNvPr id="10242" name="Picture 2" descr="Monografias.com">
            <a:extLst>
              <a:ext uri="{FF2B5EF4-FFF2-40B4-BE49-F238E27FC236}">
                <a16:creationId xmlns:a16="http://schemas.microsoft.com/office/drawing/2014/main" id="{931FB998-12C1-48D8-9FA3-9E8806FE4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132" y="3119920"/>
            <a:ext cx="4383884" cy="236219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B68CA5A-1C09-4588-A854-D1DFC805EC1F}"/>
              </a:ext>
            </a:extLst>
          </p:cNvPr>
          <p:cNvSpPr txBox="1"/>
          <p:nvPr/>
        </p:nvSpPr>
        <p:spPr>
          <a:xfrm>
            <a:off x="479348" y="2425605"/>
            <a:ext cx="2448106" cy="461665"/>
          </a:xfrm>
          <a:prstGeom prst="rect">
            <a:avLst/>
          </a:prstGeom>
          <a:noFill/>
        </p:spPr>
        <p:txBody>
          <a:bodyPr wrap="none" rtlCol="0">
            <a:spAutoFit/>
          </a:bodyPr>
          <a:lstStyle/>
          <a:p>
            <a:r>
              <a:rPr lang="es-CO" sz="2400" b="1" dirty="0">
                <a:solidFill>
                  <a:srgbClr val="0070C0"/>
                </a:solidFill>
              </a:rPr>
              <a:t>¿Por qué y cómo?</a:t>
            </a:r>
          </a:p>
        </p:txBody>
      </p:sp>
      <p:sp>
        <p:nvSpPr>
          <p:cNvPr id="13" name="Flecha: a la derecha con muesca 12">
            <a:extLst>
              <a:ext uri="{FF2B5EF4-FFF2-40B4-BE49-F238E27FC236}">
                <a16:creationId xmlns:a16="http://schemas.microsoft.com/office/drawing/2014/main" id="{252B7021-71F3-49BB-9188-3A13BA4F6782}"/>
              </a:ext>
            </a:extLst>
          </p:cNvPr>
          <p:cNvSpPr/>
          <p:nvPr/>
        </p:nvSpPr>
        <p:spPr>
          <a:xfrm>
            <a:off x="267837" y="2887270"/>
            <a:ext cx="293782" cy="4468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a la derecha con muesca 22">
            <a:extLst>
              <a:ext uri="{FF2B5EF4-FFF2-40B4-BE49-F238E27FC236}">
                <a16:creationId xmlns:a16="http://schemas.microsoft.com/office/drawing/2014/main" id="{B75932BC-03B3-4AA0-95C1-83B1773188C5}"/>
              </a:ext>
            </a:extLst>
          </p:cNvPr>
          <p:cNvSpPr/>
          <p:nvPr/>
        </p:nvSpPr>
        <p:spPr>
          <a:xfrm>
            <a:off x="267837" y="4508012"/>
            <a:ext cx="293782"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1635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paradas</a:t>
            </a:r>
            <a:r>
              <a:rPr lang="en-US" sz="3300" dirty="0">
                <a:solidFill>
                  <a:srgbClr val="FF0000"/>
                </a:solidFill>
              </a:rPr>
              <a:t> o </a:t>
            </a:r>
            <a:r>
              <a:rPr lang="en-US" sz="3300" dirty="0" err="1">
                <a:solidFill>
                  <a:srgbClr val="FF0000"/>
                </a:solidFill>
              </a:rPr>
              <a:t>ventanas</a:t>
            </a:r>
            <a:r>
              <a:rPr lang="en-US" sz="3300" dirty="0">
                <a:solidFill>
                  <a:srgbClr val="FF0000"/>
                </a:solidFill>
              </a:rPr>
              <a:t> de </a:t>
            </a:r>
            <a:r>
              <a:rPr lang="en-US" sz="3300" dirty="0" err="1">
                <a:solidFill>
                  <a:srgbClr val="FF0000"/>
                </a:solidFill>
              </a:rPr>
              <a:t>mantenimiento</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21</a:t>
            </a:fld>
            <a:endParaRPr lang="en-US">
              <a:solidFill>
                <a:prstClr val="black">
                  <a:tint val="75000"/>
                </a:prstClr>
              </a:solidFill>
              <a:latin typeface="Calibri" panose="020F0502020204030204"/>
            </a:endParaRPr>
          </a:p>
        </p:txBody>
      </p:sp>
      <p:sp>
        <p:nvSpPr>
          <p:cNvPr id="4" name="Marcador de contenido 3">
            <a:extLst>
              <a:ext uri="{FF2B5EF4-FFF2-40B4-BE49-F238E27FC236}">
                <a16:creationId xmlns:a16="http://schemas.microsoft.com/office/drawing/2014/main" id="{3FC04BEC-8F3A-4A90-9BDB-2404FE9B39FC}"/>
              </a:ext>
            </a:extLst>
          </p:cNvPr>
          <p:cNvSpPr>
            <a:spLocks noGrp="1"/>
          </p:cNvSpPr>
          <p:nvPr>
            <p:ph sz="half" idx="1"/>
          </p:nvPr>
        </p:nvSpPr>
        <p:spPr>
          <a:xfrm>
            <a:off x="800100" y="2140901"/>
            <a:ext cx="5181600" cy="4351338"/>
          </a:xfrm>
        </p:spPr>
        <p:txBody>
          <a:bodyPr/>
          <a:lstStyle/>
          <a:p>
            <a:pPr>
              <a:buFont typeface="Wingdings" panose="05000000000000000000" pitchFamily="2" charset="2"/>
              <a:buChar char="Ø"/>
            </a:pPr>
            <a:r>
              <a:rPr lang="es-CO" dirty="0">
                <a:solidFill>
                  <a:srgbClr val="0070C0"/>
                </a:solidFill>
              </a:rPr>
              <a:t>Periodicidad</a:t>
            </a:r>
          </a:p>
        </p:txBody>
      </p:sp>
      <p:pic>
        <p:nvPicPr>
          <p:cNvPr id="11" name="Imagen 10">
            <a:extLst>
              <a:ext uri="{FF2B5EF4-FFF2-40B4-BE49-F238E27FC236}">
                <a16:creationId xmlns:a16="http://schemas.microsoft.com/office/drawing/2014/main" id="{7DBE2E7E-3185-462B-A6F4-B0E950C965F0}"/>
              </a:ext>
            </a:extLst>
          </p:cNvPr>
          <p:cNvPicPr>
            <a:picLocks noChangeAspect="1"/>
          </p:cNvPicPr>
          <p:nvPr/>
        </p:nvPicPr>
        <p:blipFill>
          <a:blip r:embed="rId2"/>
          <a:stretch>
            <a:fillRect/>
          </a:stretch>
        </p:blipFill>
        <p:spPr>
          <a:xfrm>
            <a:off x="1050991" y="3038681"/>
            <a:ext cx="6381750" cy="2238996"/>
          </a:xfrm>
          <a:prstGeom prst="rect">
            <a:avLst/>
          </a:prstGeom>
        </p:spPr>
      </p:pic>
      <p:sp>
        <p:nvSpPr>
          <p:cNvPr id="12" name="Flecha: a la derecha con muesca 11">
            <a:extLst>
              <a:ext uri="{FF2B5EF4-FFF2-40B4-BE49-F238E27FC236}">
                <a16:creationId xmlns:a16="http://schemas.microsoft.com/office/drawing/2014/main" id="{7A85AAE4-9C2B-452B-9AD7-623D84716E7B}"/>
              </a:ext>
            </a:extLst>
          </p:cNvPr>
          <p:cNvSpPr/>
          <p:nvPr/>
        </p:nvSpPr>
        <p:spPr>
          <a:xfrm>
            <a:off x="838199" y="2934683"/>
            <a:ext cx="400567" cy="42474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68D821F3-24FC-483E-9E77-53DC3C5597EE}"/>
              </a:ext>
            </a:extLst>
          </p:cNvPr>
          <p:cNvPicPr>
            <a:picLocks noChangeAspect="1"/>
          </p:cNvPicPr>
          <p:nvPr/>
        </p:nvPicPr>
        <p:blipFill>
          <a:blip r:embed="rId3"/>
          <a:stretch>
            <a:fillRect/>
          </a:stretch>
        </p:blipFill>
        <p:spPr>
          <a:xfrm>
            <a:off x="7432741" y="2165228"/>
            <a:ext cx="4303139" cy="3223201"/>
          </a:xfrm>
          <a:prstGeom prst="rect">
            <a:avLst/>
          </a:prstGeom>
        </p:spPr>
      </p:pic>
      <p:sp>
        <p:nvSpPr>
          <p:cNvPr id="22" name="Flecha: a la derecha con muesca 21">
            <a:extLst>
              <a:ext uri="{FF2B5EF4-FFF2-40B4-BE49-F238E27FC236}">
                <a16:creationId xmlns:a16="http://schemas.microsoft.com/office/drawing/2014/main" id="{93CC78DD-663E-4929-B552-8F5BE3DB3101}"/>
              </a:ext>
            </a:extLst>
          </p:cNvPr>
          <p:cNvSpPr/>
          <p:nvPr/>
        </p:nvSpPr>
        <p:spPr>
          <a:xfrm>
            <a:off x="863215" y="3885623"/>
            <a:ext cx="375551" cy="455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a la derecha con muesca 22">
            <a:extLst>
              <a:ext uri="{FF2B5EF4-FFF2-40B4-BE49-F238E27FC236}">
                <a16:creationId xmlns:a16="http://schemas.microsoft.com/office/drawing/2014/main" id="{EB8B6C7E-313D-41D7-88B3-13BDD04CD032}"/>
              </a:ext>
            </a:extLst>
          </p:cNvPr>
          <p:cNvSpPr/>
          <p:nvPr/>
        </p:nvSpPr>
        <p:spPr>
          <a:xfrm>
            <a:off x="863215" y="4616705"/>
            <a:ext cx="375551" cy="45530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0241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907913" y="576371"/>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paradas</a:t>
            </a:r>
            <a:r>
              <a:rPr lang="en-US" sz="3300" dirty="0">
                <a:solidFill>
                  <a:srgbClr val="FF0000"/>
                </a:solidFill>
              </a:rPr>
              <a:t>- </a:t>
            </a:r>
            <a:r>
              <a:rPr lang="en-US" sz="3300" dirty="0" err="1">
                <a:solidFill>
                  <a:srgbClr val="FF0000"/>
                </a:solidFill>
              </a:rPr>
              <a:t>Criterios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22</a:t>
            </a:fld>
            <a:endParaRPr lang="en-US">
              <a:solidFill>
                <a:prstClr val="black">
                  <a:tint val="75000"/>
                </a:prstClr>
              </a:solidFill>
              <a:latin typeface="Calibri" panose="020F0502020204030204"/>
            </a:endParaRPr>
          </a:p>
        </p:txBody>
      </p:sp>
      <p:pic>
        <p:nvPicPr>
          <p:cNvPr id="8" name="Marcador de contenido 7">
            <a:extLst>
              <a:ext uri="{FF2B5EF4-FFF2-40B4-BE49-F238E27FC236}">
                <a16:creationId xmlns:a16="http://schemas.microsoft.com/office/drawing/2014/main" id="{F71CACA1-FF5A-48E5-806B-71C3A74BDED4}"/>
              </a:ext>
            </a:extLst>
          </p:cNvPr>
          <p:cNvPicPr>
            <a:picLocks noGrp="1" noChangeAspect="1"/>
          </p:cNvPicPr>
          <p:nvPr>
            <p:ph sz="half" idx="1"/>
          </p:nvPr>
        </p:nvPicPr>
        <p:blipFill>
          <a:blip r:embed="rId2"/>
          <a:stretch>
            <a:fillRect/>
          </a:stretch>
        </p:blipFill>
        <p:spPr>
          <a:xfrm>
            <a:off x="838200" y="1691931"/>
            <a:ext cx="6977743" cy="4729738"/>
          </a:xfrm>
        </p:spPr>
      </p:pic>
      <p:pic>
        <p:nvPicPr>
          <p:cNvPr id="13" name="Imagen 12">
            <a:extLst>
              <a:ext uri="{FF2B5EF4-FFF2-40B4-BE49-F238E27FC236}">
                <a16:creationId xmlns:a16="http://schemas.microsoft.com/office/drawing/2014/main" id="{68D821F3-24FC-483E-9E77-53DC3C5597EE}"/>
              </a:ext>
            </a:extLst>
          </p:cNvPr>
          <p:cNvPicPr>
            <a:picLocks noChangeAspect="1"/>
          </p:cNvPicPr>
          <p:nvPr/>
        </p:nvPicPr>
        <p:blipFill>
          <a:blip r:embed="rId3"/>
          <a:stretch>
            <a:fillRect/>
          </a:stretch>
        </p:blipFill>
        <p:spPr>
          <a:xfrm>
            <a:off x="7735648" y="2087741"/>
            <a:ext cx="4303139" cy="3223201"/>
          </a:xfrm>
          <a:prstGeom prst="rect">
            <a:avLst/>
          </a:prstGeom>
        </p:spPr>
      </p:pic>
      <p:sp>
        <p:nvSpPr>
          <p:cNvPr id="15" name="Globo: flecha derecha 14">
            <a:extLst>
              <a:ext uri="{FF2B5EF4-FFF2-40B4-BE49-F238E27FC236}">
                <a16:creationId xmlns:a16="http://schemas.microsoft.com/office/drawing/2014/main" id="{BE4FC81F-A9A4-48E2-870F-731230E9B84F}"/>
              </a:ext>
            </a:extLst>
          </p:cNvPr>
          <p:cNvSpPr/>
          <p:nvPr/>
        </p:nvSpPr>
        <p:spPr>
          <a:xfrm>
            <a:off x="438461" y="2143008"/>
            <a:ext cx="564395" cy="420809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Tener </a:t>
            </a:r>
          </a:p>
          <a:p>
            <a:pPr algn="ctr"/>
            <a:r>
              <a:rPr lang="es-CO" dirty="0"/>
              <a:t> en </a:t>
            </a:r>
          </a:p>
          <a:p>
            <a:pPr algn="ctr"/>
            <a:r>
              <a:rPr lang="es-CO" dirty="0"/>
              <a:t> </a:t>
            </a:r>
          </a:p>
          <a:p>
            <a:pPr algn="ctr"/>
            <a:r>
              <a:rPr lang="es-CO" dirty="0"/>
              <a:t>cuenta</a:t>
            </a:r>
          </a:p>
          <a:p>
            <a:pPr algn="ctr"/>
            <a:endParaRPr lang="es-CO" dirty="0"/>
          </a:p>
        </p:txBody>
      </p:sp>
    </p:spTree>
    <p:extLst>
      <p:ext uri="{BB962C8B-B14F-4D97-AF65-F5344CB8AC3E}">
        <p14:creationId xmlns:p14="http://schemas.microsoft.com/office/powerpoint/2010/main" val="469382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paradas</a:t>
            </a:r>
            <a:r>
              <a:rPr lang="en-US" sz="3300" dirty="0">
                <a:solidFill>
                  <a:srgbClr val="FF0000"/>
                </a:solidFill>
              </a:rPr>
              <a:t>- </a:t>
            </a:r>
            <a:r>
              <a:rPr lang="en-US" sz="3300" dirty="0" err="1">
                <a:solidFill>
                  <a:srgbClr val="FF0000"/>
                </a:solidFill>
              </a:rPr>
              <a:t>Análisis</a:t>
            </a:r>
            <a:r>
              <a:rPr lang="en-US" sz="3300" dirty="0">
                <a:solidFill>
                  <a:srgbClr val="FF0000"/>
                </a:solidFill>
              </a:rPr>
              <a:t> de </a:t>
            </a:r>
            <a:r>
              <a:rPr lang="en-US" sz="3300" dirty="0" err="1">
                <a:solidFill>
                  <a:srgbClr val="FF0000"/>
                </a:solidFill>
              </a:rPr>
              <a:t>necesidades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23</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574876" y="2328587"/>
            <a:ext cx="498162" cy="399779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Tener </a:t>
            </a:r>
          </a:p>
          <a:p>
            <a:pPr algn="ctr"/>
            <a:r>
              <a:rPr lang="es-CO" dirty="0"/>
              <a:t> en  </a:t>
            </a:r>
          </a:p>
          <a:p>
            <a:pPr algn="ctr"/>
            <a:r>
              <a:rPr lang="es-CO" dirty="0"/>
              <a:t> cuenta</a:t>
            </a:r>
          </a:p>
        </p:txBody>
      </p:sp>
      <p:pic>
        <p:nvPicPr>
          <p:cNvPr id="10" name="Marcador de contenido 9">
            <a:extLst>
              <a:ext uri="{FF2B5EF4-FFF2-40B4-BE49-F238E27FC236}">
                <a16:creationId xmlns:a16="http://schemas.microsoft.com/office/drawing/2014/main" id="{41A2E41A-A1DF-4DC0-8B99-06F941DE3180}"/>
              </a:ext>
            </a:extLst>
          </p:cNvPr>
          <p:cNvPicPr>
            <a:picLocks noGrp="1" noChangeAspect="1"/>
          </p:cNvPicPr>
          <p:nvPr>
            <p:ph sz="half" idx="1"/>
          </p:nvPr>
        </p:nvPicPr>
        <p:blipFill>
          <a:blip r:embed="rId2"/>
          <a:stretch>
            <a:fillRect/>
          </a:stretch>
        </p:blipFill>
        <p:spPr>
          <a:xfrm>
            <a:off x="1017050" y="2586654"/>
            <a:ext cx="6761844" cy="1508255"/>
          </a:xfrm>
        </p:spPr>
      </p:pic>
      <p:pic>
        <p:nvPicPr>
          <p:cNvPr id="12" name="Imagen 11">
            <a:extLst>
              <a:ext uri="{FF2B5EF4-FFF2-40B4-BE49-F238E27FC236}">
                <a16:creationId xmlns:a16="http://schemas.microsoft.com/office/drawing/2014/main" id="{1AF9BAE9-27CE-40A7-B5E4-32CF17D3B6AD}"/>
              </a:ext>
            </a:extLst>
          </p:cNvPr>
          <p:cNvPicPr>
            <a:picLocks noChangeAspect="1"/>
          </p:cNvPicPr>
          <p:nvPr/>
        </p:nvPicPr>
        <p:blipFill>
          <a:blip r:embed="rId3"/>
          <a:stretch>
            <a:fillRect/>
          </a:stretch>
        </p:blipFill>
        <p:spPr>
          <a:xfrm>
            <a:off x="1159484" y="4307413"/>
            <a:ext cx="6487097" cy="1180345"/>
          </a:xfrm>
          <a:prstGeom prst="rect">
            <a:avLst/>
          </a:prstGeom>
        </p:spPr>
      </p:pic>
      <p:pic>
        <p:nvPicPr>
          <p:cNvPr id="11266" name="Picture 2" descr="Soporte tecnico y mantenimiento de Computadoras - GEEKS">
            <a:extLst>
              <a:ext uri="{FF2B5EF4-FFF2-40B4-BE49-F238E27FC236}">
                <a16:creationId xmlns:a16="http://schemas.microsoft.com/office/drawing/2014/main" id="{ADDF4186-9D10-4315-A5DC-815C4C775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256" y="1897450"/>
            <a:ext cx="3922939" cy="383653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0770C30D-9DD4-440B-9B0D-E76AB2B44869}"/>
              </a:ext>
            </a:extLst>
          </p:cNvPr>
          <p:cNvSpPr txBox="1"/>
          <p:nvPr/>
        </p:nvSpPr>
        <p:spPr>
          <a:xfrm>
            <a:off x="1430300" y="5729265"/>
            <a:ext cx="6097656" cy="369332"/>
          </a:xfrm>
          <a:prstGeom prst="rect">
            <a:avLst/>
          </a:prstGeom>
          <a:noFill/>
        </p:spPr>
        <p:txBody>
          <a:bodyPr wrap="square">
            <a:spAutoFit/>
          </a:bodyPr>
          <a:lstStyle/>
          <a:p>
            <a:r>
              <a:rPr lang="es-CO" dirty="0">
                <a:solidFill>
                  <a:srgbClr val="0070C0"/>
                </a:solidFill>
              </a:rPr>
              <a:t>¿SLA?</a:t>
            </a:r>
          </a:p>
        </p:txBody>
      </p:sp>
    </p:spTree>
    <p:extLst>
      <p:ext uri="{BB962C8B-B14F-4D97-AF65-F5344CB8AC3E}">
        <p14:creationId xmlns:p14="http://schemas.microsoft.com/office/powerpoint/2010/main" val="281860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paradas</a:t>
            </a:r>
            <a:r>
              <a:rPr lang="en-US" sz="3300" dirty="0">
                <a:solidFill>
                  <a:srgbClr val="FF0000"/>
                </a:solidFill>
              </a:rPr>
              <a:t>- </a:t>
            </a:r>
            <a:r>
              <a:rPr lang="en-US" sz="3300" dirty="0" err="1">
                <a:solidFill>
                  <a:srgbClr val="FF0000"/>
                </a:solidFill>
              </a:rPr>
              <a:t>Patrón</a:t>
            </a:r>
            <a:r>
              <a:rPr lang="en-US" sz="3300" dirty="0">
                <a:solidFill>
                  <a:srgbClr val="FF0000"/>
                </a:solidFill>
              </a:rPr>
              <a:t> de </a:t>
            </a:r>
            <a:r>
              <a:rPr lang="en-US" sz="3300" dirty="0" err="1">
                <a:solidFill>
                  <a:srgbClr val="FF0000"/>
                </a:solidFill>
              </a:rPr>
              <a:t>bañera</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24</a:t>
            </a:fld>
            <a:endParaRPr lang="en-US">
              <a:solidFill>
                <a:prstClr val="black">
                  <a:tint val="75000"/>
                </a:prstClr>
              </a:solidFill>
              <a:latin typeface="Calibri" panose="020F0502020204030204"/>
            </a:endParaRPr>
          </a:p>
        </p:txBody>
      </p:sp>
      <p:pic>
        <p:nvPicPr>
          <p:cNvPr id="9" name="Marcador de contenido 8">
            <a:extLst>
              <a:ext uri="{FF2B5EF4-FFF2-40B4-BE49-F238E27FC236}">
                <a16:creationId xmlns:a16="http://schemas.microsoft.com/office/drawing/2014/main" id="{F682528D-DB9C-45A8-A70D-05571EAE0D8D}"/>
              </a:ext>
            </a:extLst>
          </p:cNvPr>
          <p:cNvPicPr>
            <a:picLocks noGrp="1" noChangeAspect="1"/>
          </p:cNvPicPr>
          <p:nvPr>
            <p:ph sz="half" idx="1"/>
          </p:nvPr>
        </p:nvPicPr>
        <p:blipFill>
          <a:blip r:embed="rId2"/>
          <a:stretch>
            <a:fillRect/>
          </a:stretch>
        </p:blipFill>
        <p:spPr>
          <a:xfrm>
            <a:off x="7194070" y="2600071"/>
            <a:ext cx="4997929" cy="2870009"/>
          </a:xfrm>
        </p:spPr>
      </p:pic>
      <p:pic>
        <p:nvPicPr>
          <p:cNvPr id="13" name="Imagen 12">
            <a:extLst>
              <a:ext uri="{FF2B5EF4-FFF2-40B4-BE49-F238E27FC236}">
                <a16:creationId xmlns:a16="http://schemas.microsoft.com/office/drawing/2014/main" id="{73A58E46-AD32-4FAA-BB37-784D01A90CD1}"/>
              </a:ext>
            </a:extLst>
          </p:cNvPr>
          <p:cNvPicPr>
            <a:picLocks noChangeAspect="1"/>
          </p:cNvPicPr>
          <p:nvPr/>
        </p:nvPicPr>
        <p:blipFill>
          <a:blip r:embed="rId3"/>
          <a:stretch>
            <a:fillRect/>
          </a:stretch>
        </p:blipFill>
        <p:spPr>
          <a:xfrm>
            <a:off x="1017050" y="2328588"/>
            <a:ext cx="6308089" cy="3324500"/>
          </a:xfrm>
          <a:prstGeom prst="rect">
            <a:avLst/>
          </a:prstGeom>
        </p:spPr>
      </p:pic>
      <p:sp>
        <p:nvSpPr>
          <p:cNvPr id="15" name="Globo: flecha derecha 14">
            <a:extLst>
              <a:ext uri="{FF2B5EF4-FFF2-40B4-BE49-F238E27FC236}">
                <a16:creationId xmlns:a16="http://schemas.microsoft.com/office/drawing/2014/main" id="{BE4FC81F-A9A4-48E2-870F-731230E9B84F}"/>
              </a:ext>
            </a:extLst>
          </p:cNvPr>
          <p:cNvSpPr/>
          <p:nvPr/>
        </p:nvSpPr>
        <p:spPr>
          <a:xfrm>
            <a:off x="570366" y="2237100"/>
            <a:ext cx="535667" cy="4119474"/>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¿Cómo </a:t>
            </a:r>
          </a:p>
          <a:p>
            <a:pPr algn="ctr"/>
            <a:r>
              <a:rPr lang="es-CO" dirty="0"/>
              <a:t> enfocarlo</a:t>
            </a:r>
          </a:p>
        </p:txBody>
      </p:sp>
      <p:sp>
        <p:nvSpPr>
          <p:cNvPr id="17" name="CuadroTexto 16">
            <a:extLst>
              <a:ext uri="{FF2B5EF4-FFF2-40B4-BE49-F238E27FC236}">
                <a16:creationId xmlns:a16="http://schemas.microsoft.com/office/drawing/2014/main" id="{BDAAE440-2991-4E7F-8A9D-7E1C7F9BDF09}"/>
              </a:ext>
            </a:extLst>
          </p:cNvPr>
          <p:cNvSpPr txBox="1"/>
          <p:nvPr/>
        </p:nvSpPr>
        <p:spPr>
          <a:xfrm>
            <a:off x="1456646" y="5801731"/>
            <a:ext cx="3434402" cy="646331"/>
          </a:xfrm>
          <a:prstGeom prst="rect">
            <a:avLst/>
          </a:prstGeom>
          <a:noFill/>
        </p:spPr>
        <p:txBody>
          <a:bodyPr wrap="none" rtlCol="0">
            <a:spAutoFit/>
          </a:bodyPr>
          <a:lstStyle/>
          <a:p>
            <a:r>
              <a:rPr lang="es-CO" dirty="0">
                <a:solidFill>
                  <a:srgbClr val="0070C0"/>
                </a:solidFill>
              </a:rPr>
              <a:t>MTBF- </a:t>
            </a:r>
            <a:r>
              <a:rPr lang="es-CO" dirty="0" err="1">
                <a:solidFill>
                  <a:srgbClr val="0070C0"/>
                </a:solidFill>
              </a:rPr>
              <a:t>Main</a:t>
            </a:r>
            <a:r>
              <a:rPr lang="es-CO" dirty="0">
                <a:solidFill>
                  <a:srgbClr val="0070C0"/>
                </a:solidFill>
              </a:rPr>
              <a:t> time </a:t>
            </a:r>
            <a:r>
              <a:rPr lang="es-CO" dirty="0" err="1">
                <a:solidFill>
                  <a:srgbClr val="0070C0"/>
                </a:solidFill>
              </a:rPr>
              <a:t>between</a:t>
            </a:r>
            <a:r>
              <a:rPr lang="es-CO" dirty="0">
                <a:solidFill>
                  <a:srgbClr val="0070C0"/>
                </a:solidFill>
              </a:rPr>
              <a:t> </a:t>
            </a:r>
            <a:r>
              <a:rPr lang="es-CO" dirty="0" err="1">
                <a:solidFill>
                  <a:srgbClr val="0070C0"/>
                </a:solidFill>
              </a:rPr>
              <a:t>failures</a:t>
            </a:r>
            <a:endParaRPr lang="es-CO" dirty="0">
              <a:solidFill>
                <a:srgbClr val="0070C0"/>
              </a:solidFill>
            </a:endParaRPr>
          </a:p>
          <a:p>
            <a:r>
              <a:rPr lang="es-CO" dirty="0">
                <a:solidFill>
                  <a:srgbClr val="0070C0"/>
                </a:solidFill>
              </a:rPr>
              <a:t>MTTR- </a:t>
            </a:r>
            <a:r>
              <a:rPr lang="es-CO" dirty="0" err="1">
                <a:solidFill>
                  <a:srgbClr val="0070C0"/>
                </a:solidFill>
              </a:rPr>
              <a:t>Main</a:t>
            </a:r>
            <a:r>
              <a:rPr lang="es-CO" dirty="0">
                <a:solidFill>
                  <a:srgbClr val="0070C0"/>
                </a:solidFill>
              </a:rPr>
              <a:t> time </a:t>
            </a:r>
            <a:r>
              <a:rPr lang="es-CO" dirty="0" err="1">
                <a:solidFill>
                  <a:srgbClr val="0070C0"/>
                </a:solidFill>
              </a:rPr>
              <a:t>to</a:t>
            </a:r>
            <a:r>
              <a:rPr lang="es-CO" dirty="0">
                <a:solidFill>
                  <a:srgbClr val="0070C0"/>
                </a:solidFill>
              </a:rPr>
              <a:t> </a:t>
            </a:r>
            <a:r>
              <a:rPr lang="es-CO" dirty="0" err="1">
                <a:solidFill>
                  <a:srgbClr val="0070C0"/>
                </a:solidFill>
              </a:rPr>
              <a:t>repair</a:t>
            </a:r>
            <a:endParaRPr lang="es-CO" dirty="0">
              <a:solidFill>
                <a:srgbClr val="0070C0"/>
              </a:solidFill>
            </a:endParaRPr>
          </a:p>
        </p:txBody>
      </p:sp>
    </p:spTree>
    <p:extLst>
      <p:ext uri="{BB962C8B-B14F-4D97-AF65-F5344CB8AC3E}">
        <p14:creationId xmlns:p14="http://schemas.microsoft.com/office/powerpoint/2010/main" val="351031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Planificación</a:t>
            </a:r>
            <a:r>
              <a:rPr lang="en-US" sz="3300" dirty="0">
                <a:solidFill>
                  <a:srgbClr val="FF0000"/>
                </a:solidFill>
              </a:rPr>
              <a:t> de </a:t>
            </a:r>
            <a:r>
              <a:rPr lang="en-US" sz="3300" dirty="0" err="1">
                <a:solidFill>
                  <a:srgbClr val="FF0000"/>
                </a:solidFill>
              </a:rPr>
              <a:t>ventanas</a:t>
            </a:r>
            <a:r>
              <a:rPr lang="en-US" sz="3300" dirty="0">
                <a:solidFill>
                  <a:srgbClr val="FF0000"/>
                </a:solidFill>
              </a:rPr>
              <a:t> de </a:t>
            </a:r>
            <a:r>
              <a:rPr lang="en-US" sz="3300" dirty="0" err="1">
                <a:solidFill>
                  <a:srgbClr val="FF0000"/>
                </a:solidFill>
              </a:rPr>
              <a:t>mantenimiento</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25</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600841" y="2087741"/>
            <a:ext cx="570363" cy="4271748"/>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Puede </a:t>
            </a:r>
          </a:p>
          <a:p>
            <a:pPr algn="ctr"/>
            <a:r>
              <a:rPr lang="es-CO" dirty="0"/>
              <a:t> ser</a:t>
            </a:r>
          </a:p>
        </p:txBody>
      </p:sp>
      <p:pic>
        <p:nvPicPr>
          <p:cNvPr id="10" name="Imagen 9">
            <a:extLst>
              <a:ext uri="{FF2B5EF4-FFF2-40B4-BE49-F238E27FC236}">
                <a16:creationId xmlns:a16="http://schemas.microsoft.com/office/drawing/2014/main" id="{44DE8BCC-B3A9-4213-B876-CEAAED114A4E}"/>
              </a:ext>
            </a:extLst>
          </p:cNvPr>
          <p:cNvPicPr>
            <a:picLocks noChangeAspect="1"/>
          </p:cNvPicPr>
          <p:nvPr/>
        </p:nvPicPr>
        <p:blipFill>
          <a:blip r:embed="rId2"/>
          <a:stretch>
            <a:fillRect/>
          </a:stretch>
        </p:blipFill>
        <p:spPr>
          <a:xfrm>
            <a:off x="1229843" y="2058641"/>
            <a:ext cx="5802328" cy="1885950"/>
          </a:xfrm>
          <a:prstGeom prst="rect">
            <a:avLst/>
          </a:prstGeom>
        </p:spPr>
      </p:pic>
      <p:pic>
        <p:nvPicPr>
          <p:cNvPr id="12" name="Imagen 11">
            <a:extLst>
              <a:ext uri="{FF2B5EF4-FFF2-40B4-BE49-F238E27FC236}">
                <a16:creationId xmlns:a16="http://schemas.microsoft.com/office/drawing/2014/main" id="{C8CF54BA-06FA-445A-9A7A-2F29D3E16900}"/>
              </a:ext>
            </a:extLst>
          </p:cNvPr>
          <p:cNvPicPr>
            <a:picLocks noChangeAspect="1"/>
          </p:cNvPicPr>
          <p:nvPr/>
        </p:nvPicPr>
        <p:blipFill>
          <a:blip r:embed="rId3"/>
          <a:stretch>
            <a:fillRect/>
          </a:stretch>
        </p:blipFill>
        <p:spPr>
          <a:xfrm>
            <a:off x="1229843" y="3815714"/>
            <a:ext cx="5667375" cy="2676525"/>
          </a:xfrm>
          <a:prstGeom prst="rect">
            <a:avLst/>
          </a:prstGeom>
        </p:spPr>
      </p:pic>
      <p:pic>
        <p:nvPicPr>
          <p:cNvPr id="14" name="Imagen 13">
            <a:extLst>
              <a:ext uri="{FF2B5EF4-FFF2-40B4-BE49-F238E27FC236}">
                <a16:creationId xmlns:a16="http://schemas.microsoft.com/office/drawing/2014/main" id="{6D34BFFB-170B-48CD-9246-AD9430BA285D}"/>
              </a:ext>
            </a:extLst>
          </p:cNvPr>
          <p:cNvPicPr>
            <a:picLocks noChangeAspect="1"/>
          </p:cNvPicPr>
          <p:nvPr/>
        </p:nvPicPr>
        <p:blipFill>
          <a:blip r:embed="rId4"/>
          <a:stretch>
            <a:fillRect/>
          </a:stretch>
        </p:blipFill>
        <p:spPr>
          <a:xfrm>
            <a:off x="7444125" y="1603574"/>
            <a:ext cx="4105716" cy="4468547"/>
          </a:xfrm>
          <a:prstGeom prst="rect">
            <a:avLst/>
          </a:prstGeom>
        </p:spPr>
      </p:pic>
    </p:spTree>
    <p:extLst>
      <p:ext uri="{BB962C8B-B14F-4D97-AF65-F5344CB8AC3E}">
        <p14:creationId xmlns:p14="http://schemas.microsoft.com/office/powerpoint/2010/main" val="3192177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a:solidFill>
                  <a:srgbClr val="FF0000"/>
                </a:solidFill>
              </a:rPr>
              <a:t>Plan de </a:t>
            </a:r>
            <a:r>
              <a:rPr lang="en-US" sz="3300" dirty="0" err="1">
                <a:solidFill>
                  <a:srgbClr val="FF0000"/>
                </a:solidFill>
              </a:rPr>
              <a:t>mantenimiento</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26</a:t>
            </a:fld>
            <a:endParaRPr lang="en-US">
              <a:solidFill>
                <a:prstClr val="black">
                  <a:tint val="75000"/>
                </a:prstClr>
              </a:solidFill>
              <a:latin typeface="Calibri" panose="020F0502020204030204"/>
            </a:endParaRPr>
          </a:p>
        </p:txBody>
      </p:sp>
      <p:pic>
        <p:nvPicPr>
          <p:cNvPr id="14" name="Imagen 13">
            <a:extLst>
              <a:ext uri="{FF2B5EF4-FFF2-40B4-BE49-F238E27FC236}">
                <a16:creationId xmlns:a16="http://schemas.microsoft.com/office/drawing/2014/main" id="{6D34BFFB-170B-48CD-9246-AD9430BA285D}"/>
              </a:ext>
            </a:extLst>
          </p:cNvPr>
          <p:cNvPicPr>
            <a:picLocks noChangeAspect="1"/>
          </p:cNvPicPr>
          <p:nvPr/>
        </p:nvPicPr>
        <p:blipFill>
          <a:blip r:embed="rId2"/>
          <a:stretch>
            <a:fillRect/>
          </a:stretch>
        </p:blipFill>
        <p:spPr>
          <a:xfrm>
            <a:off x="7444125" y="1603574"/>
            <a:ext cx="4105716" cy="4468547"/>
          </a:xfrm>
          <a:prstGeom prst="rect">
            <a:avLst/>
          </a:prstGeom>
        </p:spPr>
      </p:pic>
      <p:pic>
        <p:nvPicPr>
          <p:cNvPr id="13" name="Imagen 12">
            <a:extLst>
              <a:ext uri="{FF2B5EF4-FFF2-40B4-BE49-F238E27FC236}">
                <a16:creationId xmlns:a16="http://schemas.microsoft.com/office/drawing/2014/main" id="{6BE69541-CAD0-4EA0-8CFC-946426EB1C99}"/>
              </a:ext>
            </a:extLst>
          </p:cNvPr>
          <p:cNvPicPr>
            <a:picLocks noChangeAspect="1"/>
          </p:cNvPicPr>
          <p:nvPr/>
        </p:nvPicPr>
        <p:blipFill>
          <a:blip r:embed="rId3"/>
          <a:stretch>
            <a:fillRect/>
          </a:stretch>
        </p:blipFill>
        <p:spPr>
          <a:xfrm>
            <a:off x="1017050" y="2198278"/>
            <a:ext cx="6102207" cy="4271745"/>
          </a:xfrm>
          <a:prstGeom prst="rect">
            <a:avLst/>
          </a:prstGeom>
        </p:spPr>
      </p:pic>
      <p:sp>
        <p:nvSpPr>
          <p:cNvPr id="15" name="Globo: flecha derecha 14">
            <a:extLst>
              <a:ext uri="{FF2B5EF4-FFF2-40B4-BE49-F238E27FC236}">
                <a16:creationId xmlns:a16="http://schemas.microsoft.com/office/drawing/2014/main" id="{BE4FC81F-A9A4-48E2-870F-731230E9B84F}"/>
              </a:ext>
            </a:extLst>
          </p:cNvPr>
          <p:cNvSpPr/>
          <p:nvPr/>
        </p:nvSpPr>
        <p:spPr>
          <a:xfrm>
            <a:off x="432564" y="2143008"/>
            <a:ext cx="694173" cy="4271748"/>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Debe </a:t>
            </a:r>
          </a:p>
          <a:p>
            <a:pPr algn="ctr"/>
            <a:endParaRPr lang="es-CO" dirty="0"/>
          </a:p>
          <a:p>
            <a:pPr algn="ctr"/>
            <a:r>
              <a:rPr lang="es-CO" dirty="0"/>
              <a:t>tener</a:t>
            </a:r>
          </a:p>
        </p:txBody>
      </p:sp>
    </p:spTree>
    <p:extLst>
      <p:ext uri="{BB962C8B-B14F-4D97-AF65-F5344CB8AC3E}">
        <p14:creationId xmlns:p14="http://schemas.microsoft.com/office/powerpoint/2010/main" val="484444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fontScale="90000"/>
          </a:bodyPr>
          <a:lstStyle/>
          <a:p>
            <a:r>
              <a:rPr lang="en-US" sz="3300" dirty="0" err="1">
                <a:solidFill>
                  <a:srgbClr val="FF0000"/>
                </a:solidFill>
              </a:rPr>
              <a:t>Planificación</a:t>
            </a:r>
            <a:r>
              <a:rPr lang="en-US" sz="3300" dirty="0">
                <a:solidFill>
                  <a:srgbClr val="FF0000"/>
                </a:solidFill>
              </a:rPr>
              <a:t> de </a:t>
            </a:r>
            <a:r>
              <a:rPr lang="en-US" sz="3300" dirty="0" err="1">
                <a:solidFill>
                  <a:srgbClr val="FF0000"/>
                </a:solidFill>
              </a:rPr>
              <a:t>ventanas</a:t>
            </a:r>
            <a:r>
              <a:rPr lang="en-US" sz="3300" dirty="0">
                <a:solidFill>
                  <a:srgbClr val="FF0000"/>
                </a:solidFill>
              </a:rPr>
              <a:t> de </a:t>
            </a:r>
            <a:r>
              <a:rPr lang="en-US" sz="3300" dirty="0" err="1">
                <a:solidFill>
                  <a:srgbClr val="FF0000"/>
                </a:solidFill>
              </a:rPr>
              <a:t>mantenimiento</a:t>
            </a:r>
            <a:r>
              <a:rPr lang="en-US" sz="3300" dirty="0">
                <a:solidFill>
                  <a:srgbClr val="FF0000"/>
                </a:solidFill>
              </a:rPr>
              <a:t>- </a:t>
            </a:r>
            <a:r>
              <a:rPr lang="en-US" sz="3300" dirty="0" err="1">
                <a:solidFill>
                  <a:srgbClr val="FF0000"/>
                </a:solidFill>
              </a:rPr>
              <a:t>Cronograma</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27</a:t>
            </a:fld>
            <a:endParaRPr lang="en-US">
              <a:solidFill>
                <a:prstClr val="black">
                  <a:tint val="75000"/>
                </a:prstClr>
              </a:solidFill>
              <a:latin typeface="Calibri" panose="020F0502020204030204"/>
            </a:endParaRPr>
          </a:p>
        </p:txBody>
      </p:sp>
      <p:pic>
        <p:nvPicPr>
          <p:cNvPr id="4" name="Imagen 3">
            <a:extLst>
              <a:ext uri="{FF2B5EF4-FFF2-40B4-BE49-F238E27FC236}">
                <a16:creationId xmlns:a16="http://schemas.microsoft.com/office/drawing/2014/main" id="{47E4A0E3-4100-4CA2-AD79-F32A96FA5FE1}"/>
              </a:ext>
            </a:extLst>
          </p:cNvPr>
          <p:cNvPicPr>
            <a:picLocks noChangeAspect="1"/>
          </p:cNvPicPr>
          <p:nvPr/>
        </p:nvPicPr>
        <p:blipFill>
          <a:blip r:embed="rId2"/>
          <a:stretch>
            <a:fillRect/>
          </a:stretch>
        </p:blipFill>
        <p:spPr>
          <a:xfrm>
            <a:off x="900507" y="2256393"/>
            <a:ext cx="5529351" cy="1256604"/>
          </a:xfrm>
          <a:prstGeom prst="rect">
            <a:avLst/>
          </a:prstGeom>
        </p:spPr>
      </p:pic>
      <p:pic>
        <p:nvPicPr>
          <p:cNvPr id="9" name="Imagen 8">
            <a:extLst>
              <a:ext uri="{FF2B5EF4-FFF2-40B4-BE49-F238E27FC236}">
                <a16:creationId xmlns:a16="http://schemas.microsoft.com/office/drawing/2014/main" id="{B5E0C71A-7224-485C-B0A0-E979C2FF4426}"/>
              </a:ext>
            </a:extLst>
          </p:cNvPr>
          <p:cNvPicPr>
            <a:picLocks noChangeAspect="1"/>
          </p:cNvPicPr>
          <p:nvPr/>
        </p:nvPicPr>
        <p:blipFill>
          <a:blip r:embed="rId3"/>
          <a:stretch>
            <a:fillRect/>
          </a:stretch>
        </p:blipFill>
        <p:spPr>
          <a:xfrm>
            <a:off x="6881833" y="2087741"/>
            <a:ext cx="5165062" cy="3003302"/>
          </a:xfrm>
          <a:prstGeom prst="rect">
            <a:avLst/>
          </a:prstGeom>
        </p:spPr>
      </p:pic>
      <p:sp>
        <p:nvSpPr>
          <p:cNvPr id="10" name="CuadroTexto 9">
            <a:extLst>
              <a:ext uri="{FF2B5EF4-FFF2-40B4-BE49-F238E27FC236}">
                <a16:creationId xmlns:a16="http://schemas.microsoft.com/office/drawing/2014/main" id="{D128E1C4-2570-41E5-B784-88467C3E1D24}"/>
              </a:ext>
            </a:extLst>
          </p:cNvPr>
          <p:cNvSpPr txBox="1"/>
          <p:nvPr/>
        </p:nvSpPr>
        <p:spPr>
          <a:xfrm>
            <a:off x="919909" y="3716346"/>
            <a:ext cx="3625801" cy="369332"/>
          </a:xfrm>
          <a:prstGeom prst="rect">
            <a:avLst/>
          </a:prstGeom>
          <a:noFill/>
        </p:spPr>
        <p:txBody>
          <a:bodyPr wrap="none" rtlCol="0">
            <a:spAutoFit/>
          </a:bodyPr>
          <a:lstStyle/>
          <a:p>
            <a:r>
              <a:rPr lang="es-CO" dirty="0"/>
              <a:t>Se puede usar un Diagrama de Gantt</a:t>
            </a:r>
          </a:p>
        </p:txBody>
      </p:sp>
      <p:pic>
        <p:nvPicPr>
          <p:cNvPr id="12" name="Imagen 11">
            <a:extLst>
              <a:ext uri="{FF2B5EF4-FFF2-40B4-BE49-F238E27FC236}">
                <a16:creationId xmlns:a16="http://schemas.microsoft.com/office/drawing/2014/main" id="{07EDE20E-4CC3-4E40-BBA7-2CE3E2CCB16C}"/>
              </a:ext>
            </a:extLst>
          </p:cNvPr>
          <p:cNvPicPr>
            <a:picLocks noChangeAspect="1"/>
          </p:cNvPicPr>
          <p:nvPr/>
        </p:nvPicPr>
        <p:blipFill>
          <a:blip r:embed="rId4"/>
          <a:stretch>
            <a:fillRect/>
          </a:stretch>
        </p:blipFill>
        <p:spPr>
          <a:xfrm>
            <a:off x="5705816" y="5289693"/>
            <a:ext cx="6353856" cy="462263"/>
          </a:xfrm>
          <a:prstGeom prst="rect">
            <a:avLst/>
          </a:prstGeom>
        </p:spPr>
      </p:pic>
      <p:sp>
        <p:nvSpPr>
          <p:cNvPr id="15" name="Globo: flecha derecha 14">
            <a:extLst>
              <a:ext uri="{FF2B5EF4-FFF2-40B4-BE49-F238E27FC236}">
                <a16:creationId xmlns:a16="http://schemas.microsoft.com/office/drawing/2014/main" id="{BE4FC81F-A9A4-48E2-870F-731230E9B84F}"/>
              </a:ext>
            </a:extLst>
          </p:cNvPr>
          <p:cNvSpPr/>
          <p:nvPr/>
        </p:nvSpPr>
        <p:spPr>
          <a:xfrm>
            <a:off x="463691" y="2143008"/>
            <a:ext cx="456217" cy="3652140"/>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A</a:t>
            </a:r>
          </a:p>
          <a:p>
            <a:pPr algn="ctr"/>
            <a:endParaRPr lang="es-CO" dirty="0"/>
          </a:p>
          <a:p>
            <a:pPr algn="ctr"/>
            <a:r>
              <a:rPr lang="es-CO" dirty="0"/>
              <a:t>considerar</a:t>
            </a:r>
          </a:p>
        </p:txBody>
      </p:sp>
    </p:spTree>
    <p:extLst>
      <p:ext uri="{BB962C8B-B14F-4D97-AF65-F5344CB8AC3E}">
        <p14:creationId xmlns:p14="http://schemas.microsoft.com/office/powerpoint/2010/main" val="184731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Ejercicio</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28</a:t>
            </a:fld>
            <a:endParaRPr lang="en-US">
              <a:solidFill>
                <a:prstClr val="black">
                  <a:tint val="75000"/>
                </a:prstClr>
              </a:solidFill>
              <a:latin typeface="Calibri" panose="020F0502020204030204"/>
            </a:endParaRPr>
          </a:p>
        </p:txBody>
      </p:sp>
      <p:pic>
        <p:nvPicPr>
          <p:cNvPr id="8" name="Imagen 7">
            <a:extLst>
              <a:ext uri="{FF2B5EF4-FFF2-40B4-BE49-F238E27FC236}">
                <a16:creationId xmlns:a16="http://schemas.microsoft.com/office/drawing/2014/main" id="{07CD5B19-5E58-4BAC-A736-CC1594173DEF}"/>
              </a:ext>
            </a:extLst>
          </p:cNvPr>
          <p:cNvPicPr>
            <a:picLocks noChangeAspect="1"/>
          </p:cNvPicPr>
          <p:nvPr/>
        </p:nvPicPr>
        <p:blipFill>
          <a:blip r:embed="rId2"/>
          <a:stretch>
            <a:fillRect/>
          </a:stretch>
        </p:blipFill>
        <p:spPr>
          <a:xfrm>
            <a:off x="731525" y="2586717"/>
            <a:ext cx="7421875" cy="2288499"/>
          </a:xfrm>
          <a:prstGeom prst="rect">
            <a:avLst/>
          </a:prstGeom>
        </p:spPr>
      </p:pic>
      <p:pic>
        <p:nvPicPr>
          <p:cNvPr id="13314" name="Picture 2" descr="Serv. Técnico Cómputo">
            <a:extLst>
              <a:ext uri="{FF2B5EF4-FFF2-40B4-BE49-F238E27FC236}">
                <a16:creationId xmlns:a16="http://schemas.microsoft.com/office/drawing/2014/main" id="{A856E05A-A517-4290-9485-DB31E6CEC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336139"/>
            <a:ext cx="2849875" cy="2849875"/>
          </a:xfrm>
          <a:prstGeom prst="rect">
            <a:avLst/>
          </a:prstGeom>
          <a:noFill/>
          <a:extLst>
            <a:ext uri="{909E8E84-426E-40DD-AFC4-6F175D3DCCD1}">
              <a14:hiddenFill xmlns:a14="http://schemas.microsoft.com/office/drawing/2010/main">
                <a:solidFill>
                  <a:srgbClr val="FFFFFF"/>
                </a:solidFill>
              </a14:hiddenFill>
            </a:ext>
          </a:extLst>
        </p:spPr>
      </p:pic>
      <p:sp>
        <p:nvSpPr>
          <p:cNvPr id="15" name="Globo: flecha derecha 14">
            <a:extLst>
              <a:ext uri="{FF2B5EF4-FFF2-40B4-BE49-F238E27FC236}">
                <a16:creationId xmlns:a16="http://schemas.microsoft.com/office/drawing/2014/main" id="{BE4FC81F-A9A4-48E2-870F-731230E9B84F}"/>
              </a:ext>
            </a:extLst>
          </p:cNvPr>
          <p:cNvSpPr/>
          <p:nvPr/>
        </p:nvSpPr>
        <p:spPr>
          <a:xfrm>
            <a:off x="463691" y="2143008"/>
            <a:ext cx="553359" cy="3652140"/>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Resolver</a:t>
            </a:r>
          </a:p>
        </p:txBody>
      </p:sp>
    </p:spTree>
    <p:extLst>
      <p:ext uri="{BB962C8B-B14F-4D97-AF65-F5344CB8AC3E}">
        <p14:creationId xmlns:p14="http://schemas.microsoft.com/office/powerpoint/2010/main" val="145974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a:t>
            </a:r>
            <a:r>
              <a:rPr lang="en-US" sz="3300" dirty="0" err="1">
                <a:solidFill>
                  <a:srgbClr val="FF0000"/>
                </a:solidFill>
              </a:rPr>
              <a:t>Informes</a:t>
            </a:r>
            <a:r>
              <a:rPr lang="en-US" sz="3300" dirty="0">
                <a:solidFill>
                  <a:srgbClr val="FF0000"/>
                </a:solidFill>
              </a:rPr>
              <a:t> de </a:t>
            </a:r>
            <a:r>
              <a:rPr lang="en-US" sz="3300" dirty="0" err="1">
                <a:solidFill>
                  <a:srgbClr val="FF0000"/>
                </a:solidFill>
              </a:rPr>
              <a:t>cumplido</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29</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463691" y="2143008"/>
            <a:ext cx="553359" cy="3652140"/>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endParaRPr lang="es-CO" dirty="0"/>
          </a:p>
          <a:p>
            <a:pPr algn="ctr"/>
            <a:r>
              <a:rPr lang="es-CO" dirty="0"/>
              <a:t>Incluir</a:t>
            </a:r>
          </a:p>
        </p:txBody>
      </p:sp>
      <p:pic>
        <p:nvPicPr>
          <p:cNvPr id="4" name="Imagen 3">
            <a:extLst>
              <a:ext uri="{FF2B5EF4-FFF2-40B4-BE49-F238E27FC236}">
                <a16:creationId xmlns:a16="http://schemas.microsoft.com/office/drawing/2014/main" id="{E1BC9B9E-DFF4-4D7A-B23D-7688A58D13F9}"/>
              </a:ext>
            </a:extLst>
          </p:cNvPr>
          <p:cNvPicPr>
            <a:picLocks noChangeAspect="1"/>
          </p:cNvPicPr>
          <p:nvPr/>
        </p:nvPicPr>
        <p:blipFill>
          <a:blip r:embed="rId2"/>
          <a:stretch>
            <a:fillRect/>
          </a:stretch>
        </p:blipFill>
        <p:spPr>
          <a:xfrm>
            <a:off x="1017050" y="2526402"/>
            <a:ext cx="6655959" cy="3137390"/>
          </a:xfrm>
          <a:prstGeom prst="rect">
            <a:avLst/>
          </a:prstGeom>
        </p:spPr>
      </p:pic>
      <p:pic>
        <p:nvPicPr>
          <p:cNvPr id="10" name="Imagen 9">
            <a:extLst>
              <a:ext uri="{FF2B5EF4-FFF2-40B4-BE49-F238E27FC236}">
                <a16:creationId xmlns:a16="http://schemas.microsoft.com/office/drawing/2014/main" id="{D8564C10-3A51-42CE-B8EB-5DA168069721}"/>
              </a:ext>
            </a:extLst>
          </p:cNvPr>
          <p:cNvPicPr>
            <a:picLocks noChangeAspect="1"/>
          </p:cNvPicPr>
          <p:nvPr/>
        </p:nvPicPr>
        <p:blipFill>
          <a:blip r:embed="rId3"/>
          <a:stretch>
            <a:fillRect/>
          </a:stretch>
        </p:blipFill>
        <p:spPr>
          <a:xfrm>
            <a:off x="7881257" y="593188"/>
            <a:ext cx="4212772" cy="5834262"/>
          </a:xfrm>
          <a:prstGeom prst="rect">
            <a:avLst/>
          </a:prstGeom>
        </p:spPr>
      </p:pic>
      <p:sp>
        <p:nvSpPr>
          <p:cNvPr id="11" name="CuadroTexto 10">
            <a:extLst>
              <a:ext uri="{FF2B5EF4-FFF2-40B4-BE49-F238E27FC236}">
                <a16:creationId xmlns:a16="http://schemas.microsoft.com/office/drawing/2014/main" id="{BF3ED165-05EA-4334-8EEE-A214EA38DB62}"/>
              </a:ext>
            </a:extLst>
          </p:cNvPr>
          <p:cNvSpPr txBox="1"/>
          <p:nvPr/>
        </p:nvSpPr>
        <p:spPr>
          <a:xfrm>
            <a:off x="3328795" y="6017184"/>
            <a:ext cx="4731936" cy="369332"/>
          </a:xfrm>
          <a:prstGeom prst="rect">
            <a:avLst/>
          </a:prstGeom>
          <a:noFill/>
        </p:spPr>
        <p:txBody>
          <a:bodyPr wrap="none" rtlCol="0">
            <a:spAutoFit/>
          </a:bodyPr>
          <a:lstStyle/>
          <a:p>
            <a:pPr marL="285750" indent="-285750">
              <a:buFont typeface="Wingdings" panose="05000000000000000000" pitchFamily="2" charset="2"/>
              <a:buChar char="Ø"/>
            </a:pPr>
            <a:r>
              <a:rPr lang="es-CO" dirty="0"/>
              <a:t>Formato propuesto (realizado por un tercero)</a:t>
            </a:r>
          </a:p>
        </p:txBody>
      </p:sp>
    </p:spTree>
    <p:extLst>
      <p:ext uri="{BB962C8B-B14F-4D97-AF65-F5344CB8AC3E}">
        <p14:creationId xmlns:p14="http://schemas.microsoft.com/office/powerpoint/2010/main" val="416748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b="1">
                <a:solidFill>
                  <a:srgbClr val="FF0000"/>
                </a:solidFill>
              </a:rPr>
              <a:t>Soporte técnico</a:t>
            </a:r>
            <a:endParaRPr lang="en-US" sz="3600" b="1" dirty="0">
              <a:solidFill>
                <a:srgbClr val="FF0000"/>
              </a:solidFill>
            </a:endParaRPr>
          </a:p>
        </p:txBody>
      </p:sp>
      <p:sp>
        <p:nvSpPr>
          <p:cNvPr id="3" name="Marcador de contenido 2">
            <a:extLst>
              <a:ext uri="{FF2B5EF4-FFF2-40B4-BE49-F238E27FC236}">
                <a16:creationId xmlns:a16="http://schemas.microsoft.com/office/drawing/2014/main" id="{6AB9CBFC-9B0E-4841-9F8A-D7E66A47FDE6}"/>
              </a:ext>
            </a:extLst>
          </p:cNvPr>
          <p:cNvSpPr>
            <a:spLocks noGrp="1"/>
          </p:cNvSpPr>
          <p:nvPr>
            <p:ph sz="half" idx="1"/>
          </p:nvPr>
        </p:nvSpPr>
        <p:spPr>
          <a:xfrm>
            <a:off x="267837" y="2350441"/>
            <a:ext cx="7212614" cy="4114102"/>
          </a:xfrm>
        </p:spPr>
        <p:txBody>
          <a:bodyPr vert="horz" lIns="91440" tIns="45720" rIns="91440" bIns="45720" rtlCol="0" anchor="ctr">
            <a:normAutofit fontScale="92500" lnSpcReduction="20000"/>
          </a:bodyPr>
          <a:lstStyle/>
          <a:p>
            <a:pPr>
              <a:buFont typeface="Wingdings" panose="05000000000000000000" pitchFamily="2" charset="2"/>
              <a:buChar char="§"/>
            </a:pPr>
            <a:r>
              <a:rPr lang="es-MX" sz="1800" dirty="0"/>
              <a:t>El soporte técnico es un rango de servicios que proporcionan asistencia con el hardware o software de la infraestructura tecnológica.</a:t>
            </a:r>
          </a:p>
          <a:p>
            <a:pPr>
              <a:buFont typeface="Wingdings" panose="05000000000000000000" pitchFamily="2" charset="2"/>
              <a:buChar char="§"/>
            </a:pPr>
            <a:r>
              <a:rPr lang="es-MX" sz="1800" dirty="0"/>
              <a:t>En general los servicios de soporte técnico tratan de ayudar al usuario a resolver determinados problemas con algún producto en vez de entrenar o personalizar.</a:t>
            </a:r>
          </a:p>
          <a:p>
            <a:pPr>
              <a:buFont typeface="Wingdings" panose="05000000000000000000" pitchFamily="2" charset="2"/>
              <a:buChar char="§"/>
            </a:pPr>
            <a:r>
              <a:rPr lang="es-MX" sz="1800" dirty="0"/>
              <a:t>La mayoría de las compañías que venden hardware o software ofrecen soporte técnico de manera telefónica o en línea. </a:t>
            </a:r>
          </a:p>
          <a:p>
            <a:pPr>
              <a:buFont typeface="Wingdings" panose="05000000000000000000" pitchFamily="2" charset="2"/>
              <a:buChar char="§"/>
            </a:pPr>
            <a:r>
              <a:rPr lang="es-MX" sz="1800" dirty="0"/>
              <a:t>Las organizaciones y compañías por lo general tienen sus propios empleados de soporte técnico. </a:t>
            </a:r>
          </a:p>
          <a:p>
            <a:pPr>
              <a:buFont typeface="Wingdings" panose="05000000000000000000" pitchFamily="2" charset="2"/>
              <a:buChar char="§"/>
            </a:pPr>
            <a:r>
              <a:rPr lang="es-MX" sz="1800" dirty="0"/>
              <a:t>Existen a su vez múltiples lugares libres en la web respecto a soporte técnico, en los cuales los usuarios más experimentados ayudan a los novatos.</a:t>
            </a:r>
          </a:p>
          <a:p>
            <a:pPr>
              <a:buFont typeface="Wingdings" panose="05000000000000000000" pitchFamily="2" charset="2"/>
              <a:buChar char="§"/>
            </a:pPr>
            <a:r>
              <a:rPr lang="es-MX" sz="1800" dirty="0"/>
              <a:t>El soporte técnico se puede dar por distintos medios, incluyendo e-mail, chat, software de aplicación y técnicos, aunque los más comunes son el telefónico y el presencial (en sitio).</a:t>
            </a:r>
          </a:p>
          <a:p>
            <a:pPr>
              <a:buFont typeface="Wingdings" panose="05000000000000000000" pitchFamily="2" charset="2"/>
              <a:buChar char="§"/>
            </a:pPr>
            <a:r>
              <a:rPr lang="es-MX" sz="1800" dirty="0"/>
              <a:t>Últimamente hay una tendencia a la prestación de soporte técnico remoto, donde un técnico se conecta al ordenador mediante una aplicación de conexión remota que cuenta con la capacidad de almacenar muchos trabajos.</a:t>
            </a:r>
          </a:p>
          <a:p>
            <a:pPr marL="0" indent="0">
              <a:buNone/>
            </a:pPr>
            <a:endParaRPr lang="en-US" sz="1600" dirty="0"/>
          </a:p>
        </p:txBody>
      </p:sp>
      <p:cxnSp>
        <p:nvCxnSpPr>
          <p:cNvPr id="14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pic>
        <p:nvPicPr>
          <p:cNvPr id="15" name="Picture 2" descr="Soporte técnico informático con herramientas de líneas azules. | Vector  Premium">
            <a:extLst>
              <a:ext uri="{FF2B5EF4-FFF2-40B4-BE49-F238E27FC236}">
                <a16:creationId xmlns:a16="http://schemas.microsoft.com/office/drawing/2014/main" id="{C5BE62B6-3499-4816-B861-EFFCBC24A0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3400" y="2087741"/>
            <a:ext cx="3398520" cy="339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0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a:t>
            </a:r>
            <a:r>
              <a:rPr lang="en-US" sz="3300" dirty="0" err="1">
                <a:solidFill>
                  <a:srgbClr val="FF0000"/>
                </a:solidFill>
              </a:rPr>
              <a:t>Informes</a:t>
            </a:r>
            <a:r>
              <a:rPr lang="en-US" sz="3300" dirty="0">
                <a:solidFill>
                  <a:srgbClr val="FF0000"/>
                </a:solidFill>
              </a:rPr>
              <a:t> de </a:t>
            </a:r>
            <a:r>
              <a:rPr lang="en-US" sz="3300" dirty="0" err="1">
                <a:solidFill>
                  <a:srgbClr val="FF0000"/>
                </a:solidFill>
              </a:rPr>
              <a:t>cumplido</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30</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463691" y="2143008"/>
            <a:ext cx="553359" cy="3652140"/>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endParaRPr lang="es-CO" dirty="0"/>
          </a:p>
          <a:p>
            <a:pPr algn="ctr"/>
            <a:r>
              <a:rPr lang="es-CO" dirty="0"/>
              <a:t>Incluir</a:t>
            </a:r>
          </a:p>
        </p:txBody>
      </p:sp>
      <p:pic>
        <p:nvPicPr>
          <p:cNvPr id="4" name="Imagen 3">
            <a:extLst>
              <a:ext uri="{FF2B5EF4-FFF2-40B4-BE49-F238E27FC236}">
                <a16:creationId xmlns:a16="http://schemas.microsoft.com/office/drawing/2014/main" id="{E1BC9B9E-DFF4-4D7A-B23D-7688A58D13F9}"/>
              </a:ext>
            </a:extLst>
          </p:cNvPr>
          <p:cNvPicPr>
            <a:picLocks noChangeAspect="1"/>
          </p:cNvPicPr>
          <p:nvPr/>
        </p:nvPicPr>
        <p:blipFill>
          <a:blip r:embed="rId2"/>
          <a:stretch>
            <a:fillRect/>
          </a:stretch>
        </p:blipFill>
        <p:spPr>
          <a:xfrm>
            <a:off x="1017050" y="2526402"/>
            <a:ext cx="6655959" cy="3137390"/>
          </a:xfrm>
          <a:prstGeom prst="rect">
            <a:avLst/>
          </a:prstGeom>
        </p:spPr>
      </p:pic>
      <p:pic>
        <p:nvPicPr>
          <p:cNvPr id="10" name="Imagen 9">
            <a:extLst>
              <a:ext uri="{FF2B5EF4-FFF2-40B4-BE49-F238E27FC236}">
                <a16:creationId xmlns:a16="http://schemas.microsoft.com/office/drawing/2014/main" id="{D8564C10-3A51-42CE-B8EB-5DA168069721}"/>
              </a:ext>
            </a:extLst>
          </p:cNvPr>
          <p:cNvPicPr>
            <a:picLocks noChangeAspect="1"/>
          </p:cNvPicPr>
          <p:nvPr/>
        </p:nvPicPr>
        <p:blipFill>
          <a:blip r:embed="rId3"/>
          <a:stretch>
            <a:fillRect/>
          </a:stretch>
        </p:blipFill>
        <p:spPr>
          <a:xfrm>
            <a:off x="7881257" y="593188"/>
            <a:ext cx="4212772" cy="5834262"/>
          </a:xfrm>
          <a:prstGeom prst="rect">
            <a:avLst/>
          </a:prstGeom>
        </p:spPr>
      </p:pic>
      <p:sp>
        <p:nvSpPr>
          <p:cNvPr id="11" name="CuadroTexto 10">
            <a:extLst>
              <a:ext uri="{FF2B5EF4-FFF2-40B4-BE49-F238E27FC236}">
                <a16:creationId xmlns:a16="http://schemas.microsoft.com/office/drawing/2014/main" id="{BF3ED165-05EA-4334-8EEE-A214EA38DB62}"/>
              </a:ext>
            </a:extLst>
          </p:cNvPr>
          <p:cNvSpPr txBox="1"/>
          <p:nvPr/>
        </p:nvSpPr>
        <p:spPr>
          <a:xfrm>
            <a:off x="3328795" y="6017184"/>
            <a:ext cx="4731936" cy="369332"/>
          </a:xfrm>
          <a:prstGeom prst="rect">
            <a:avLst/>
          </a:prstGeom>
          <a:noFill/>
        </p:spPr>
        <p:txBody>
          <a:bodyPr wrap="none" rtlCol="0">
            <a:spAutoFit/>
          </a:bodyPr>
          <a:lstStyle/>
          <a:p>
            <a:pPr marL="285750" indent="-285750">
              <a:buFont typeface="Wingdings" panose="05000000000000000000" pitchFamily="2" charset="2"/>
              <a:buChar char="Ø"/>
            </a:pPr>
            <a:r>
              <a:rPr lang="es-CO" dirty="0"/>
              <a:t>Formato propuesto (realizado por un tercero)</a:t>
            </a:r>
          </a:p>
        </p:txBody>
      </p:sp>
    </p:spTree>
    <p:extLst>
      <p:ext uri="{BB962C8B-B14F-4D97-AF65-F5344CB8AC3E}">
        <p14:creationId xmlns:p14="http://schemas.microsoft.com/office/powerpoint/2010/main" val="358504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a:t>
            </a:r>
            <a:r>
              <a:rPr lang="en-US" sz="3300" dirty="0" err="1">
                <a:solidFill>
                  <a:srgbClr val="FF0000"/>
                </a:solidFill>
              </a:rPr>
              <a:t>Informes</a:t>
            </a:r>
            <a:r>
              <a:rPr lang="en-US" sz="3300" dirty="0">
                <a:solidFill>
                  <a:srgbClr val="FF0000"/>
                </a:solidFill>
              </a:rPr>
              <a:t> </a:t>
            </a:r>
            <a:r>
              <a:rPr lang="en-US" sz="3300" dirty="0" err="1">
                <a:solidFill>
                  <a:srgbClr val="FF0000"/>
                </a:solidFill>
              </a:rPr>
              <a:t>anuales</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31</a:t>
            </a:fld>
            <a:endParaRPr lang="en-US">
              <a:solidFill>
                <a:prstClr val="black">
                  <a:tint val="75000"/>
                </a:prstClr>
              </a:solidFill>
              <a:latin typeface="Calibri" panose="020F0502020204030204"/>
            </a:endParaRPr>
          </a:p>
        </p:txBody>
      </p:sp>
      <p:pic>
        <p:nvPicPr>
          <p:cNvPr id="8" name="Imagen 7">
            <a:extLst>
              <a:ext uri="{FF2B5EF4-FFF2-40B4-BE49-F238E27FC236}">
                <a16:creationId xmlns:a16="http://schemas.microsoft.com/office/drawing/2014/main" id="{021A96F0-1AB2-4D3F-82B8-29CD28A845AA}"/>
              </a:ext>
            </a:extLst>
          </p:cNvPr>
          <p:cNvPicPr>
            <a:picLocks noChangeAspect="1"/>
          </p:cNvPicPr>
          <p:nvPr/>
        </p:nvPicPr>
        <p:blipFill>
          <a:blip r:embed="rId2"/>
          <a:stretch>
            <a:fillRect/>
          </a:stretch>
        </p:blipFill>
        <p:spPr>
          <a:xfrm>
            <a:off x="877939" y="2683202"/>
            <a:ext cx="6321322" cy="2868499"/>
          </a:xfrm>
          <a:prstGeom prst="rect">
            <a:avLst/>
          </a:prstGeom>
        </p:spPr>
      </p:pic>
      <p:pic>
        <p:nvPicPr>
          <p:cNvPr id="14338" name="Picture 2" descr="Servicio técnico y soporte informático">
            <a:extLst>
              <a:ext uri="{FF2B5EF4-FFF2-40B4-BE49-F238E27FC236}">
                <a16:creationId xmlns:a16="http://schemas.microsoft.com/office/drawing/2014/main" id="{78679626-CB42-46E7-897A-9254775B7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362" y="1056924"/>
            <a:ext cx="4114801" cy="4476439"/>
          </a:xfrm>
          <a:prstGeom prst="rect">
            <a:avLst/>
          </a:prstGeom>
          <a:noFill/>
          <a:extLst>
            <a:ext uri="{909E8E84-426E-40DD-AFC4-6F175D3DCCD1}">
              <a14:hiddenFill xmlns:a14="http://schemas.microsoft.com/office/drawing/2010/main">
                <a:solidFill>
                  <a:srgbClr val="FFFFFF"/>
                </a:solidFill>
              </a14:hiddenFill>
            </a:ext>
          </a:extLst>
        </p:spPr>
      </p:pic>
      <p:sp>
        <p:nvSpPr>
          <p:cNvPr id="15" name="Globo: flecha derecha 14">
            <a:extLst>
              <a:ext uri="{FF2B5EF4-FFF2-40B4-BE49-F238E27FC236}">
                <a16:creationId xmlns:a16="http://schemas.microsoft.com/office/drawing/2014/main" id="{BE4FC81F-A9A4-48E2-870F-731230E9B84F}"/>
              </a:ext>
            </a:extLst>
          </p:cNvPr>
          <p:cNvSpPr/>
          <p:nvPr/>
        </p:nvSpPr>
        <p:spPr>
          <a:xfrm>
            <a:off x="542250" y="2743891"/>
            <a:ext cx="474800" cy="2995990"/>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endParaRPr lang="es-CO" dirty="0"/>
          </a:p>
          <a:p>
            <a:pPr algn="ctr"/>
            <a:r>
              <a:rPr lang="es-CO" dirty="0"/>
              <a:t>Incluir</a:t>
            </a:r>
          </a:p>
        </p:txBody>
      </p:sp>
    </p:spTree>
    <p:extLst>
      <p:ext uri="{BB962C8B-B14F-4D97-AF65-F5344CB8AC3E}">
        <p14:creationId xmlns:p14="http://schemas.microsoft.com/office/powerpoint/2010/main" val="3323532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y el plan de </a:t>
            </a:r>
            <a:r>
              <a:rPr lang="en-US" sz="3300" dirty="0" err="1">
                <a:solidFill>
                  <a:srgbClr val="FF0000"/>
                </a:solidFill>
              </a:rPr>
              <a:t>calidad</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32</a:t>
            </a:fld>
            <a:endParaRPr lang="en-US">
              <a:solidFill>
                <a:prstClr val="black">
                  <a:tint val="75000"/>
                </a:prstClr>
              </a:solidFill>
              <a:latin typeface="Calibri" panose="020F0502020204030204"/>
            </a:endParaRPr>
          </a:p>
        </p:txBody>
      </p:sp>
      <p:pic>
        <p:nvPicPr>
          <p:cNvPr id="4" name="Imagen 3">
            <a:extLst>
              <a:ext uri="{FF2B5EF4-FFF2-40B4-BE49-F238E27FC236}">
                <a16:creationId xmlns:a16="http://schemas.microsoft.com/office/drawing/2014/main" id="{F2B3FF53-486D-4714-974F-16456F19312C}"/>
              </a:ext>
            </a:extLst>
          </p:cNvPr>
          <p:cNvPicPr>
            <a:picLocks noChangeAspect="1"/>
          </p:cNvPicPr>
          <p:nvPr/>
        </p:nvPicPr>
        <p:blipFill>
          <a:blip r:embed="rId2"/>
          <a:stretch>
            <a:fillRect/>
          </a:stretch>
        </p:blipFill>
        <p:spPr>
          <a:xfrm>
            <a:off x="1132114" y="3095322"/>
            <a:ext cx="6992501" cy="2140707"/>
          </a:xfrm>
          <a:prstGeom prst="rect">
            <a:avLst/>
          </a:prstGeom>
        </p:spPr>
      </p:pic>
      <p:sp>
        <p:nvSpPr>
          <p:cNvPr id="15" name="Globo: flecha derecha 14">
            <a:extLst>
              <a:ext uri="{FF2B5EF4-FFF2-40B4-BE49-F238E27FC236}">
                <a16:creationId xmlns:a16="http://schemas.microsoft.com/office/drawing/2014/main" id="{BE4FC81F-A9A4-48E2-870F-731230E9B84F}"/>
              </a:ext>
            </a:extLst>
          </p:cNvPr>
          <p:cNvSpPr/>
          <p:nvPr/>
        </p:nvSpPr>
        <p:spPr>
          <a:xfrm>
            <a:off x="542250" y="274389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Relaciones</a:t>
            </a:r>
          </a:p>
        </p:txBody>
      </p:sp>
      <p:pic>
        <p:nvPicPr>
          <p:cNvPr id="15364" name="Picture 4" descr="Conoce cuál es el Modelo de Madurez de su organización? | UCI">
            <a:extLst>
              <a:ext uri="{FF2B5EF4-FFF2-40B4-BE49-F238E27FC236}">
                <a16:creationId xmlns:a16="http://schemas.microsoft.com/office/drawing/2014/main" id="{18108623-2F6B-4581-B598-E02B20EFC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096" y="2644984"/>
            <a:ext cx="4244947" cy="243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81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y el plan de </a:t>
            </a:r>
            <a:r>
              <a:rPr lang="en-US" sz="3300" dirty="0" err="1">
                <a:solidFill>
                  <a:srgbClr val="FF0000"/>
                </a:solidFill>
              </a:rPr>
              <a:t>calidad</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33</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542250" y="274389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Ciclo</a:t>
            </a:r>
          </a:p>
          <a:p>
            <a:pPr algn="ctr"/>
            <a:r>
              <a:rPr lang="es-CO" dirty="0"/>
              <a:t>  </a:t>
            </a:r>
            <a:r>
              <a:rPr lang="es-CO" dirty="0" err="1"/>
              <a:t>Demming</a:t>
            </a:r>
            <a:endParaRPr lang="es-CO" dirty="0"/>
          </a:p>
        </p:txBody>
      </p:sp>
      <p:pic>
        <p:nvPicPr>
          <p:cNvPr id="8" name="Imagen 7">
            <a:extLst>
              <a:ext uri="{FF2B5EF4-FFF2-40B4-BE49-F238E27FC236}">
                <a16:creationId xmlns:a16="http://schemas.microsoft.com/office/drawing/2014/main" id="{D4EDAC53-F94E-4F53-86AA-9D4C62654FAD}"/>
              </a:ext>
            </a:extLst>
          </p:cNvPr>
          <p:cNvPicPr>
            <a:picLocks noChangeAspect="1"/>
          </p:cNvPicPr>
          <p:nvPr/>
        </p:nvPicPr>
        <p:blipFill>
          <a:blip r:embed="rId2"/>
          <a:stretch>
            <a:fillRect/>
          </a:stretch>
        </p:blipFill>
        <p:spPr>
          <a:xfrm>
            <a:off x="7646449" y="2010259"/>
            <a:ext cx="4545549" cy="3997292"/>
          </a:xfrm>
          <a:prstGeom prst="rect">
            <a:avLst/>
          </a:prstGeom>
        </p:spPr>
      </p:pic>
      <p:pic>
        <p:nvPicPr>
          <p:cNvPr id="19" name="Imagen 18">
            <a:extLst>
              <a:ext uri="{FF2B5EF4-FFF2-40B4-BE49-F238E27FC236}">
                <a16:creationId xmlns:a16="http://schemas.microsoft.com/office/drawing/2014/main" id="{1B9FB079-9F97-416B-97DC-0C64C1935306}"/>
              </a:ext>
            </a:extLst>
          </p:cNvPr>
          <p:cNvPicPr>
            <a:picLocks noChangeAspect="1"/>
          </p:cNvPicPr>
          <p:nvPr/>
        </p:nvPicPr>
        <p:blipFill>
          <a:blip r:embed="rId3"/>
          <a:stretch>
            <a:fillRect/>
          </a:stretch>
        </p:blipFill>
        <p:spPr>
          <a:xfrm>
            <a:off x="985157" y="3083166"/>
            <a:ext cx="6808250" cy="2029667"/>
          </a:xfrm>
          <a:prstGeom prst="rect">
            <a:avLst/>
          </a:prstGeom>
        </p:spPr>
      </p:pic>
    </p:spTree>
    <p:extLst>
      <p:ext uri="{BB962C8B-B14F-4D97-AF65-F5344CB8AC3E}">
        <p14:creationId xmlns:p14="http://schemas.microsoft.com/office/powerpoint/2010/main" val="330664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y </a:t>
            </a:r>
            <a:r>
              <a:rPr lang="en-US" sz="3300" dirty="0" err="1">
                <a:solidFill>
                  <a:srgbClr val="FF0000"/>
                </a:solidFill>
              </a:rPr>
              <a:t>calidad</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34</a:t>
            </a:fld>
            <a:endParaRPr lang="en-US">
              <a:solidFill>
                <a:prstClr val="black">
                  <a:tint val="75000"/>
                </a:prstClr>
              </a:solidFill>
              <a:latin typeface="Calibri" panose="020F0502020204030204"/>
            </a:endParaRPr>
          </a:p>
        </p:txBody>
      </p:sp>
      <p:pic>
        <p:nvPicPr>
          <p:cNvPr id="4" name="Imagen 3">
            <a:extLst>
              <a:ext uri="{FF2B5EF4-FFF2-40B4-BE49-F238E27FC236}">
                <a16:creationId xmlns:a16="http://schemas.microsoft.com/office/drawing/2014/main" id="{EE8208FE-367D-4488-8E27-D64F001BDADE}"/>
              </a:ext>
            </a:extLst>
          </p:cNvPr>
          <p:cNvPicPr>
            <a:picLocks noChangeAspect="1"/>
          </p:cNvPicPr>
          <p:nvPr/>
        </p:nvPicPr>
        <p:blipFill>
          <a:blip r:embed="rId2"/>
          <a:stretch>
            <a:fillRect/>
          </a:stretch>
        </p:blipFill>
        <p:spPr>
          <a:xfrm>
            <a:off x="1026243" y="2845324"/>
            <a:ext cx="6149208" cy="1828143"/>
          </a:xfrm>
          <a:prstGeom prst="rect">
            <a:avLst/>
          </a:prstGeom>
        </p:spPr>
      </p:pic>
      <p:sp>
        <p:nvSpPr>
          <p:cNvPr id="9" name="CuadroTexto 8">
            <a:extLst>
              <a:ext uri="{FF2B5EF4-FFF2-40B4-BE49-F238E27FC236}">
                <a16:creationId xmlns:a16="http://schemas.microsoft.com/office/drawing/2014/main" id="{12FCC5CB-66A5-4248-BD77-3A6A81DFAA94}"/>
              </a:ext>
            </a:extLst>
          </p:cNvPr>
          <p:cNvSpPr txBox="1"/>
          <p:nvPr/>
        </p:nvSpPr>
        <p:spPr>
          <a:xfrm>
            <a:off x="1080672" y="2483616"/>
            <a:ext cx="3315844" cy="369332"/>
          </a:xfrm>
          <a:prstGeom prst="rect">
            <a:avLst/>
          </a:prstGeom>
          <a:noFill/>
        </p:spPr>
        <p:txBody>
          <a:bodyPr wrap="none" rtlCol="0">
            <a:spAutoFit/>
          </a:bodyPr>
          <a:lstStyle/>
          <a:p>
            <a:pPr marL="285750" indent="-285750">
              <a:buFont typeface="Wingdings" panose="05000000000000000000" pitchFamily="2" charset="2"/>
              <a:buChar char="Ø"/>
            </a:pPr>
            <a:r>
              <a:rPr lang="es-CO" dirty="0"/>
              <a:t>Se busca mejora continua por:</a:t>
            </a:r>
          </a:p>
        </p:txBody>
      </p:sp>
      <p:pic>
        <p:nvPicPr>
          <p:cNvPr id="11" name="Imagen 10">
            <a:extLst>
              <a:ext uri="{FF2B5EF4-FFF2-40B4-BE49-F238E27FC236}">
                <a16:creationId xmlns:a16="http://schemas.microsoft.com/office/drawing/2014/main" id="{E49AB336-135A-4883-8FC7-50D930DD8E03}"/>
              </a:ext>
            </a:extLst>
          </p:cNvPr>
          <p:cNvPicPr>
            <a:picLocks noChangeAspect="1"/>
          </p:cNvPicPr>
          <p:nvPr/>
        </p:nvPicPr>
        <p:blipFill>
          <a:blip r:embed="rId3"/>
          <a:stretch>
            <a:fillRect/>
          </a:stretch>
        </p:blipFill>
        <p:spPr>
          <a:xfrm>
            <a:off x="7069580" y="2413223"/>
            <a:ext cx="5122419" cy="1594560"/>
          </a:xfrm>
          <a:prstGeom prst="rect">
            <a:avLst/>
          </a:prstGeom>
        </p:spPr>
      </p:pic>
      <p:sp>
        <p:nvSpPr>
          <p:cNvPr id="12" name="CuadroTexto 11">
            <a:extLst>
              <a:ext uri="{FF2B5EF4-FFF2-40B4-BE49-F238E27FC236}">
                <a16:creationId xmlns:a16="http://schemas.microsoft.com/office/drawing/2014/main" id="{CA3D4894-68FB-45BD-8CFD-85DC75904E07}"/>
              </a:ext>
            </a:extLst>
          </p:cNvPr>
          <p:cNvSpPr txBox="1"/>
          <p:nvPr/>
        </p:nvSpPr>
        <p:spPr>
          <a:xfrm>
            <a:off x="1141965" y="4923819"/>
            <a:ext cx="4199611" cy="1138773"/>
          </a:xfrm>
          <a:prstGeom prst="rect">
            <a:avLst/>
          </a:prstGeom>
          <a:noFill/>
        </p:spPr>
        <p:txBody>
          <a:bodyPr wrap="none" rtlCol="0">
            <a:spAutoFit/>
          </a:bodyPr>
          <a:lstStyle/>
          <a:p>
            <a:pPr marL="285750" indent="-285750">
              <a:buFont typeface="Wingdings" panose="05000000000000000000" pitchFamily="2" charset="2"/>
              <a:buChar char="Ø"/>
            </a:pPr>
            <a:r>
              <a:rPr lang="es-CO" dirty="0"/>
              <a:t>Se pueden usar métodos como:</a:t>
            </a:r>
          </a:p>
          <a:p>
            <a:pPr marL="285750" indent="-285750">
              <a:buFontTx/>
              <a:buChar char="-"/>
            </a:pPr>
            <a:r>
              <a:rPr lang="es-CO" sz="1600" dirty="0"/>
              <a:t>Tormenta de ideas</a:t>
            </a:r>
          </a:p>
          <a:p>
            <a:pPr marL="285750" indent="-285750">
              <a:buFontTx/>
              <a:buChar char="-"/>
            </a:pPr>
            <a:r>
              <a:rPr lang="es-CO" sz="1600" dirty="0"/>
              <a:t>Diagramas causa-efecto ( espina de pescado)</a:t>
            </a:r>
          </a:p>
          <a:p>
            <a:pPr marL="285750" indent="-285750">
              <a:buFontTx/>
              <a:buChar char="-"/>
            </a:pPr>
            <a:endParaRPr lang="es-CO" dirty="0"/>
          </a:p>
        </p:txBody>
      </p:sp>
      <p:sp>
        <p:nvSpPr>
          <p:cNvPr id="13" name="CuadroTexto 12">
            <a:extLst>
              <a:ext uri="{FF2B5EF4-FFF2-40B4-BE49-F238E27FC236}">
                <a16:creationId xmlns:a16="http://schemas.microsoft.com/office/drawing/2014/main" id="{D6B31AF1-FC2F-462F-B719-97155D04DF55}"/>
              </a:ext>
            </a:extLst>
          </p:cNvPr>
          <p:cNvSpPr txBox="1"/>
          <p:nvPr/>
        </p:nvSpPr>
        <p:spPr>
          <a:xfrm>
            <a:off x="7597216" y="4165078"/>
            <a:ext cx="3568541" cy="307777"/>
          </a:xfrm>
          <a:prstGeom prst="rect">
            <a:avLst/>
          </a:prstGeom>
          <a:noFill/>
        </p:spPr>
        <p:txBody>
          <a:bodyPr wrap="none" rtlCol="0">
            <a:spAutoFit/>
          </a:bodyPr>
          <a:lstStyle/>
          <a:p>
            <a:r>
              <a:rPr lang="es-CO" sz="1400" dirty="0">
                <a:effectLst>
                  <a:outerShdw blurRad="38100" dist="38100" dir="2700000" algn="tl">
                    <a:srgbClr val="000000">
                      <a:alpha val="43137"/>
                    </a:srgbClr>
                  </a:outerShdw>
                </a:effectLst>
              </a:rPr>
              <a:t>Ejemplo de análisis usando técnicas de calidad</a:t>
            </a: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269298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Mejora</a:t>
            </a:r>
          </a:p>
        </p:txBody>
      </p:sp>
    </p:spTree>
    <p:extLst>
      <p:ext uri="{BB962C8B-B14F-4D97-AF65-F5344CB8AC3E}">
        <p14:creationId xmlns:p14="http://schemas.microsoft.com/office/powerpoint/2010/main" val="2500177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Mantenimiento</a:t>
            </a:r>
            <a:r>
              <a:rPr lang="en-US" sz="3300" dirty="0">
                <a:solidFill>
                  <a:srgbClr val="FF0000"/>
                </a:solidFill>
              </a:rPr>
              <a:t> y </a:t>
            </a:r>
            <a:r>
              <a:rPr lang="en-US" sz="3300" dirty="0" err="1">
                <a:solidFill>
                  <a:srgbClr val="FF0000"/>
                </a:solidFill>
              </a:rPr>
              <a:t>calidad</a:t>
            </a:r>
            <a:r>
              <a:rPr lang="en-US" sz="3300" dirty="0">
                <a:solidFill>
                  <a:srgbClr val="FF0000"/>
                </a:solidFill>
              </a:rPr>
              <a:t> </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35</a:t>
            </a:fld>
            <a:endParaRPr lang="en-US">
              <a:solidFill>
                <a:prstClr val="black">
                  <a:tint val="75000"/>
                </a:prstClr>
              </a:solidFill>
              <a:latin typeface="Calibri" panose="020F0502020204030204"/>
            </a:endParaRPr>
          </a:p>
        </p:txBody>
      </p:sp>
      <p:pic>
        <p:nvPicPr>
          <p:cNvPr id="4" name="Imagen 3">
            <a:extLst>
              <a:ext uri="{FF2B5EF4-FFF2-40B4-BE49-F238E27FC236}">
                <a16:creationId xmlns:a16="http://schemas.microsoft.com/office/drawing/2014/main" id="{EE8208FE-367D-4488-8E27-D64F001BDADE}"/>
              </a:ext>
            </a:extLst>
          </p:cNvPr>
          <p:cNvPicPr>
            <a:picLocks noChangeAspect="1"/>
          </p:cNvPicPr>
          <p:nvPr/>
        </p:nvPicPr>
        <p:blipFill>
          <a:blip r:embed="rId2"/>
          <a:stretch>
            <a:fillRect/>
          </a:stretch>
        </p:blipFill>
        <p:spPr>
          <a:xfrm>
            <a:off x="1026243" y="2845324"/>
            <a:ext cx="6149208" cy="1828143"/>
          </a:xfrm>
          <a:prstGeom prst="rect">
            <a:avLst/>
          </a:prstGeom>
        </p:spPr>
      </p:pic>
      <p:sp>
        <p:nvSpPr>
          <p:cNvPr id="9" name="CuadroTexto 8">
            <a:extLst>
              <a:ext uri="{FF2B5EF4-FFF2-40B4-BE49-F238E27FC236}">
                <a16:creationId xmlns:a16="http://schemas.microsoft.com/office/drawing/2014/main" id="{12FCC5CB-66A5-4248-BD77-3A6A81DFAA94}"/>
              </a:ext>
            </a:extLst>
          </p:cNvPr>
          <p:cNvSpPr txBox="1"/>
          <p:nvPr/>
        </p:nvSpPr>
        <p:spPr>
          <a:xfrm>
            <a:off x="1080672" y="2483616"/>
            <a:ext cx="3315844" cy="369332"/>
          </a:xfrm>
          <a:prstGeom prst="rect">
            <a:avLst/>
          </a:prstGeom>
          <a:noFill/>
        </p:spPr>
        <p:txBody>
          <a:bodyPr wrap="none" rtlCol="0">
            <a:spAutoFit/>
          </a:bodyPr>
          <a:lstStyle/>
          <a:p>
            <a:pPr marL="285750" indent="-285750">
              <a:buFont typeface="Wingdings" panose="05000000000000000000" pitchFamily="2" charset="2"/>
              <a:buChar char="Ø"/>
            </a:pPr>
            <a:r>
              <a:rPr lang="es-CO" dirty="0"/>
              <a:t>Se busca mejora continua por:</a:t>
            </a:r>
          </a:p>
        </p:txBody>
      </p:sp>
      <p:pic>
        <p:nvPicPr>
          <p:cNvPr id="11" name="Imagen 10">
            <a:extLst>
              <a:ext uri="{FF2B5EF4-FFF2-40B4-BE49-F238E27FC236}">
                <a16:creationId xmlns:a16="http://schemas.microsoft.com/office/drawing/2014/main" id="{E49AB336-135A-4883-8FC7-50D930DD8E03}"/>
              </a:ext>
            </a:extLst>
          </p:cNvPr>
          <p:cNvPicPr>
            <a:picLocks noChangeAspect="1"/>
          </p:cNvPicPr>
          <p:nvPr/>
        </p:nvPicPr>
        <p:blipFill>
          <a:blip r:embed="rId3"/>
          <a:stretch>
            <a:fillRect/>
          </a:stretch>
        </p:blipFill>
        <p:spPr>
          <a:xfrm>
            <a:off x="7069580" y="2413223"/>
            <a:ext cx="5122419" cy="1594560"/>
          </a:xfrm>
          <a:prstGeom prst="rect">
            <a:avLst/>
          </a:prstGeom>
        </p:spPr>
      </p:pic>
      <p:sp>
        <p:nvSpPr>
          <p:cNvPr id="12" name="CuadroTexto 11">
            <a:extLst>
              <a:ext uri="{FF2B5EF4-FFF2-40B4-BE49-F238E27FC236}">
                <a16:creationId xmlns:a16="http://schemas.microsoft.com/office/drawing/2014/main" id="{CA3D4894-68FB-45BD-8CFD-85DC75904E07}"/>
              </a:ext>
            </a:extLst>
          </p:cNvPr>
          <p:cNvSpPr txBox="1"/>
          <p:nvPr/>
        </p:nvSpPr>
        <p:spPr>
          <a:xfrm>
            <a:off x="1141965" y="4923819"/>
            <a:ext cx="4199611" cy="1384995"/>
          </a:xfrm>
          <a:prstGeom prst="rect">
            <a:avLst/>
          </a:prstGeom>
          <a:noFill/>
        </p:spPr>
        <p:txBody>
          <a:bodyPr wrap="none" rtlCol="0">
            <a:spAutoFit/>
          </a:bodyPr>
          <a:lstStyle/>
          <a:p>
            <a:pPr marL="285750" indent="-285750">
              <a:buFont typeface="Wingdings" panose="05000000000000000000" pitchFamily="2" charset="2"/>
              <a:buChar char="Ø"/>
            </a:pPr>
            <a:r>
              <a:rPr lang="es-CO" dirty="0"/>
              <a:t>Se pueden usar métodos como:</a:t>
            </a:r>
          </a:p>
          <a:p>
            <a:pPr marL="285750" indent="-285750">
              <a:buFontTx/>
              <a:buChar char="-"/>
            </a:pPr>
            <a:r>
              <a:rPr lang="es-CO" sz="1600" dirty="0"/>
              <a:t>Tormenta de ideas</a:t>
            </a:r>
          </a:p>
          <a:p>
            <a:pPr marL="285750" indent="-285750">
              <a:buFontTx/>
              <a:buChar char="-"/>
            </a:pPr>
            <a:r>
              <a:rPr lang="es-CO" sz="1600" dirty="0"/>
              <a:t>Diagramas causa-efecto ( espina de pescado)</a:t>
            </a:r>
          </a:p>
          <a:p>
            <a:pPr marL="285750" indent="-285750">
              <a:buFontTx/>
              <a:buChar char="-"/>
            </a:pPr>
            <a:r>
              <a:rPr lang="es-CO" sz="1600" dirty="0" err="1"/>
              <a:t>Checklist</a:t>
            </a:r>
            <a:endParaRPr lang="es-CO" sz="1600" dirty="0"/>
          </a:p>
          <a:p>
            <a:pPr marL="285750" indent="-285750">
              <a:buFontTx/>
              <a:buChar char="-"/>
            </a:pPr>
            <a:endParaRPr lang="es-CO" dirty="0"/>
          </a:p>
        </p:txBody>
      </p:sp>
      <p:sp>
        <p:nvSpPr>
          <p:cNvPr id="13" name="CuadroTexto 12">
            <a:extLst>
              <a:ext uri="{FF2B5EF4-FFF2-40B4-BE49-F238E27FC236}">
                <a16:creationId xmlns:a16="http://schemas.microsoft.com/office/drawing/2014/main" id="{D6B31AF1-FC2F-462F-B719-97155D04DF55}"/>
              </a:ext>
            </a:extLst>
          </p:cNvPr>
          <p:cNvSpPr txBox="1"/>
          <p:nvPr/>
        </p:nvSpPr>
        <p:spPr>
          <a:xfrm>
            <a:off x="7597216" y="4165078"/>
            <a:ext cx="3568541" cy="307777"/>
          </a:xfrm>
          <a:prstGeom prst="rect">
            <a:avLst/>
          </a:prstGeom>
          <a:noFill/>
        </p:spPr>
        <p:txBody>
          <a:bodyPr wrap="none" rtlCol="0">
            <a:spAutoFit/>
          </a:bodyPr>
          <a:lstStyle/>
          <a:p>
            <a:r>
              <a:rPr lang="es-CO" sz="1400" dirty="0">
                <a:effectLst>
                  <a:outerShdw blurRad="38100" dist="38100" dir="2700000" algn="tl">
                    <a:srgbClr val="000000">
                      <a:alpha val="43137"/>
                    </a:srgbClr>
                  </a:outerShdw>
                </a:effectLst>
              </a:rPr>
              <a:t>Ejemplo de análisis usando técnicas de calidad</a:t>
            </a: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269298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Mejora</a:t>
            </a:r>
          </a:p>
        </p:txBody>
      </p:sp>
    </p:spTree>
    <p:extLst>
      <p:ext uri="{BB962C8B-B14F-4D97-AF65-F5344CB8AC3E}">
        <p14:creationId xmlns:p14="http://schemas.microsoft.com/office/powerpoint/2010/main" val="1950192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err="1">
                <a:solidFill>
                  <a:srgbClr val="FF0000"/>
                </a:solidFill>
              </a:rPr>
              <a:t>Ejercicio</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36</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269298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Resolver</a:t>
            </a:r>
          </a:p>
        </p:txBody>
      </p:sp>
      <p:pic>
        <p:nvPicPr>
          <p:cNvPr id="8" name="Imagen 7">
            <a:extLst>
              <a:ext uri="{FF2B5EF4-FFF2-40B4-BE49-F238E27FC236}">
                <a16:creationId xmlns:a16="http://schemas.microsoft.com/office/drawing/2014/main" id="{9B1DE9A6-E6DE-4AA6-B972-763A5C657854}"/>
              </a:ext>
            </a:extLst>
          </p:cNvPr>
          <p:cNvPicPr>
            <a:picLocks noChangeAspect="1"/>
          </p:cNvPicPr>
          <p:nvPr/>
        </p:nvPicPr>
        <p:blipFill>
          <a:blip r:embed="rId2"/>
          <a:stretch>
            <a:fillRect/>
          </a:stretch>
        </p:blipFill>
        <p:spPr>
          <a:xfrm>
            <a:off x="955628" y="2533206"/>
            <a:ext cx="5749127" cy="1912984"/>
          </a:xfrm>
          <a:prstGeom prst="rect">
            <a:avLst/>
          </a:prstGeom>
        </p:spPr>
      </p:pic>
    </p:spTree>
    <p:extLst>
      <p:ext uri="{BB962C8B-B14F-4D97-AF65-F5344CB8AC3E}">
        <p14:creationId xmlns:p14="http://schemas.microsoft.com/office/powerpoint/2010/main" val="365643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a:solidFill>
                  <a:srgbClr val="FF0000"/>
                </a:solidFill>
              </a:rPr>
              <a:t>Firmware </a:t>
            </a:r>
            <a:r>
              <a:rPr lang="en-US" sz="3300" dirty="0" err="1">
                <a:solidFill>
                  <a:srgbClr val="FF0000"/>
                </a:solidFill>
              </a:rPr>
              <a:t>en</a:t>
            </a:r>
            <a:r>
              <a:rPr lang="en-US" sz="3300" dirty="0">
                <a:solidFill>
                  <a:srgbClr val="FF0000"/>
                </a:solidFill>
              </a:rPr>
              <a:t> </a:t>
            </a:r>
            <a:r>
              <a:rPr lang="en-US" sz="3300" dirty="0" err="1">
                <a:solidFill>
                  <a:srgbClr val="FF0000"/>
                </a:solidFill>
              </a:rPr>
              <a:t>dispositivos</a:t>
            </a:r>
            <a:r>
              <a:rPr lang="en-US" sz="3300" dirty="0">
                <a:solidFill>
                  <a:srgbClr val="FF0000"/>
                </a:solidFill>
              </a:rPr>
              <a:t> de redes y </a:t>
            </a:r>
            <a:r>
              <a:rPr lang="en-US" sz="3300" dirty="0" err="1">
                <a:solidFill>
                  <a:srgbClr val="FF0000"/>
                </a:solidFill>
              </a:rPr>
              <a:t>comunicaciones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37</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269298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Firmware</a:t>
            </a:r>
          </a:p>
        </p:txBody>
      </p:sp>
      <p:pic>
        <p:nvPicPr>
          <p:cNvPr id="4" name="Imagen 3">
            <a:extLst>
              <a:ext uri="{FF2B5EF4-FFF2-40B4-BE49-F238E27FC236}">
                <a16:creationId xmlns:a16="http://schemas.microsoft.com/office/drawing/2014/main" id="{09296260-158F-4195-A96C-21AABBE735FB}"/>
              </a:ext>
            </a:extLst>
          </p:cNvPr>
          <p:cNvPicPr>
            <a:picLocks noChangeAspect="1"/>
          </p:cNvPicPr>
          <p:nvPr/>
        </p:nvPicPr>
        <p:blipFill>
          <a:blip r:embed="rId2"/>
          <a:stretch>
            <a:fillRect/>
          </a:stretch>
        </p:blipFill>
        <p:spPr>
          <a:xfrm>
            <a:off x="866985" y="2615498"/>
            <a:ext cx="7286415" cy="1034757"/>
          </a:xfrm>
          <a:prstGeom prst="rect">
            <a:avLst/>
          </a:prstGeom>
        </p:spPr>
      </p:pic>
      <p:pic>
        <p:nvPicPr>
          <p:cNvPr id="10" name="Imagen 9">
            <a:extLst>
              <a:ext uri="{FF2B5EF4-FFF2-40B4-BE49-F238E27FC236}">
                <a16:creationId xmlns:a16="http://schemas.microsoft.com/office/drawing/2014/main" id="{0F5E7901-792D-456D-8F22-C67AD4BE30E2}"/>
              </a:ext>
            </a:extLst>
          </p:cNvPr>
          <p:cNvPicPr>
            <a:picLocks noChangeAspect="1"/>
          </p:cNvPicPr>
          <p:nvPr/>
        </p:nvPicPr>
        <p:blipFill>
          <a:blip r:embed="rId3"/>
          <a:stretch>
            <a:fillRect/>
          </a:stretch>
        </p:blipFill>
        <p:spPr>
          <a:xfrm>
            <a:off x="1017050" y="3948020"/>
            <a:ext cx="6228576" cy="1218634"/>
          </a:xfrm>
          <a:prstGeom prst="rect">
            <a:avLst/>
          </a:prstGeom>
        </p:spPr>
      </p:pic>
      <p:pic>
        <p:nvPicPr>
          <p:cNvPr id="16" name="Imagen 15">
            <a:extLst>
              <a:ext uri="{FF2B5EF4-FFF2-40B4-BE49-F238E27FC236}">
                <a16:creationId xmlns:a16="http://schemas.microsoft.com/office/drawing/2014/main" id="{76E015BF-2F6A-4BF5-A450-59BB7FE7E38A}"/>
              </a:ext>
            </a:extLst>
          </p:cNvPr>
          <p:cNvPicPr>
            <a:picLocks noChangeAspect="1"/>
          </p:cNvPicPr>
          <p:nvPr/>
        </p:nvPicPr>
        <p:blipFill>
          <a:blip r:embed="rId4"/>
          <a:stretch>
            <a:fillRect/>
          </a:stretch>
        </p:blipFill>
        <p:spPr>
          <a:xfrm>
            <a:off x="7573618" y="3401670"/>
            <a:ext cx="4153133" cy="3019008"/>
          </a:xfrm>
          <a:prstGeom prst="rect">
            <a:avLst/>
          </a:prstGeom>
        </p:spPr>
      </p:pic>
    </p:spTree>
    <p:extLst>
      <p:ext uri="{BB962C8B-B14F-4D97-AF65-F5344CB8AC3E}">
        <p14:creationId xmlns:p14="http://schemas.microsoft.com/office/powerpoint/2010/main" val="985105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a:solidFill>
                  <a:srgbClr val="FF0000"/>
                </a:solidFill>
              </a:rPr>
              <a:t>Firmware </a:t>
            </a:r>
            <a:r>
              <a:rPr lang="en-US" sz="3300" dirty="0" err="1">
                <a:solidFill>
                  <a:srgbClr val="FF0000"/>
                </a:solidFill>
              </a:rPr>
              <a:t>en</a:t>
            </a:r>
            <a:r>
              <a:rPr lang="en-US" sz="3300" dirty="0">
                <a:solidFill>
                  <a:srgbClr val="FF0000"/>
                </a:solidFill>
              </a:rPr>
              <a:t> </a:t>
            </a:r>
            <a:r>
              <a:rPr lang="en-US" sz="3300" dirty="0" err="1">
                <a:solidFill>
                  <a:srgbClr val="FF0000"/>
                </a:solidFill>
              </a:rPr>
              <a:t>dispositivos</a:t>
            </a:r>
            <a:r>
              <a:rPr lang="en-US" sz="3300" dirty="0">
                <a:solidFill>
                  <a:srgbClr val="FF0000"/>
                </a:solidFill>
              </a:rPr>
              <a:t> de redes y </a:t>
            </a:r>
            <a:r>
              <a:rPr lang="en-US" sz="3300" dirty="0" err="1">
                <a:solidFill>
                  <a:srgbClr val="FF0000"/>
                </a:solidFill>
              </a:rPr>
              <a:t>comunicaciones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38</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269298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Firmware</a:t>
            </a:r>
          </a:p>
        </p:txBody>
      </p:sp>
      <p:pic>
        <p:nvPicPr>
          <p:cNvPr id="14" name="Imagen 13">
            <a:extLst>
              <a:ext uri="{FF2B5EF4-FFF2-40B4-BE49-F238E27FC236}">
                <a16:creationId xmlns:a16="http://schemas.microsoft.com/office/drawing/2014/main" id="{ACBCDA37-A1C1-49C0-B71E-74D370DEFCFB}"/>
              </a:ext>
            </a:extLst>
          </p:cNvPr>
          <p:cNvPicPr>
            <a:picLocks noChangeAspect="1"/>
          </p:cNvPicPr>
          <p:nvPr/>
        </p:nvPicPr>
        <p:blipFill>
          <a:blip r:embed="rId2"/>
          <a:stretch>
            <a:fillRect/>
          </a:stretch>
        </p:blipFill>
        <p:spPr>
          <a:xfrm>
            <a:off x="6717782" y="1962998"/>
            <a:ext cx="5513470" cy="2814631"/>
          </a:xfrm>
          <a:prstGeom prst="rect">
            <a:avLst/>
          </a:prstGeom>
        </p:spPr>
      </p:pic>
      <p:pic>
        <p:nvPicPr>
          <p:cNvPr id="8" name="Imagen 7">
            <a:extLst>
              <a:ext uri="{FF2B5EF4-FFF2-40B4-BE49-F238E27FC236}">
                <a16:creationId xmlns:a16="http://schemas.microsoft.com/office/drawing/2014/main" id="{1CE70026-9ABF-4291-92FE-F432355C2D20}"/>
              </a:ext>
            </a:extLst>
          </p:cNvPr>
          <p:cNvPicPr>
            <a:picLocks noChangeAspect="1"/>
          </p:cNvPicPr>
          <p:nvPr/>
        </p:nvPicPr>
        <p:blipFill>
          <a:blip r:embed="rId3"/>
          <a:stretch>
            <a:fillRect/>
          </a:stretch>
        </p:blipFill>
        <p:spPr>
          <a:xfrm>
            <a:off x="1019714" y="4126835"/>
            <a:ext cx="5829300" cy="2076450"/>
          </a:xfrm>
          <a:prstGeom prst="rect">
            <a:avLst/>
          </a:prstGeom>
        </p:spPr>
      </p:pic>
      <p:pic>
        <p:nvPicPr>
          <p:cNvPr id="12" name="Imagen 11">
            <a:extLst>
              <a:ext uri="{FF2B5EF4-FFF2-40B4-BE49-F238E27FC236}">
                <a16:creationId xmlns:a16="http://schemas.microsoft.com/office/drawing/2014/main" id="{9178BA72-0767-4EB3-BFA1-A9EB53D19C35}"/>
              </a:ext>
            </a:extLst>
          </p:cNvPr>
          <p:cNvPicPr>
            <a:picLocks noChangeAspect="1"/>
          </p:cNvPicPr>
          <p:nvPr/>
        </p:nvPicPr>
        <p:blipFill>
          <a:blip r:embed="rId4"/>
          <a:stretch>
            <a:fillRect/>
          </a:stretch>
        </p:blipFill>
        <p:spPr>
          <a:xfrm>
            <a:off x="731525" y="2467161"/>
            <a:ext cx="6117489" cy="1478393"/>
          </a:xfrm>
          <a:prstGeom prst="rect">
            <a:avLst/>
          </a:prstGeom>
        </p:spPr>
      </p:pic>
    </p:spTree>
    <p:extLst>
      <p:ext uri="{BB962C8B-B14F-4D97-AF65-F5344CB8AC3E}">
        <p14:creationId xmlns:p14="http://schemas.microsoft.com/office/powerpoint/2010/main" val="3898291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974478"/>
            <a:ext cx="4928291" cy="1035781"/>
          </a:xfrm>
        </p:spPr>
        <p:txBody>
          <a:bodyPr vert="horz" lIns="91440" tIns="45720" rIns="91440" bIns="45720" rtlCol="0" anchor="ctr">
            <a:normAutofit/>
          </a:bodyPr>
          <a:lstStyle/>
          <a:p>
            <a:r>
              <a:rPr lang="en-US" sz="3300" dirty="0">
                <a:solidFill>
                  <a:srgbClr val="FF0000"/>
                </a:solidFill>
              </a:rPr>
              <a:t>Firmware </a:t>
            </a:r>
            <a:r>
              <a:rPr lang="en-US" sz="3300" dirty="0" err="1">
                <a:solidFill>
                  <a:srgbClr val="FF0000"/>
                </a:solidFill>
              </a:rPr>
              <a:t>en</a:t>
            </a:r>
            <a:r>
              <a:rPr lang="en-US" sz="3300" dirty="0">
                <a:solidFill>
                  <a:srgbClr val="FF0000"/>
                </a:solidFill>
              </a:rPr>
              <a:t> </a:t>
            </a:r>
            <a:r>
              <a:rPr lang="en-US" sz="3300" dirty="0" err="1">
                <a:solidFill>
                  <a:srgbClr val="FF0000"/>
                </a:solidFill>
              </a:rPr>
              <a:t>dispositivos</a:t>
            </a:r>
            <a:r>
              <a:rPr lang="en-US" sz="3300" dirty="0">
                <a:solidFill>
                  <a:srgbClr val="FF0000"/>
                </a:solidFill>
              </a:rPr>
              <a:t> de redes y </a:t>
            </a:r>
            <a:r>
              <a:rPr lang="en-US" sz="3300" dirty="0" err="1">
                <a:solidFill>
                  <a:srgbClr val="FF0000"/>
                </a:solidFill>
              </a:rPr>
              <a:t>comunicaciones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39</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2692980"/>
            <a:ext cx="589864" cy="3457931"/>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Firmware</a:t>
            </a:r>
          </a:p>
        </p:txBody>
      </p:sp>
      <p:pic>
        <p:nvPicPr>
          <p:cNvPr id="4" name="Imagen 3">
            <a:extLst>
              <a:ext uri="{FF2B5EF4-FFF2-40B4-BE49-F238E27FC236}">
                <a16:creationId xmlns:a16="http://schemas.microsoft.com/office/drawing/2014/main" id="{44675DC9-02F5-45FC-88F6-8904D6909431}"/>
              </a:ext>
            </a:extLst>
          </p:cNvPr>
          <p:cNvPicPr>
            <a:picLocks noChangeAspect="1"/>
          </p:cNvPicPr>
          <p:nvPr/>
        </p:nvPicPr>
        <p:blipFill>
          <a:blip r:embed="rId2"/>
          <a:stretch>
            <a:fillRect/>
          </a:stretch>
        </p:blipFill>
        <p:spPr>
          <a:xfrm>
            <a:off x="843455" y="2615499"/>
            <a:ext cx="7480339" cy="1355054"/>
          </a:xfrm>
          <a:prstGeom prst="rect">
            <a:avLst/>
          </a:prstGeom>
        </p:spPr>
      </p:pic>
      <p:pic>
        <p:nvPicPr>
          <p:cNvPr id="10" name="Imagen 9">
            <a:extLst>
              <a:ext uri="{FF2B5EF4-FFF2-40B4-BE49-F238E27FC236}">
                <a16:creationId xmlns:a16="http://schemas.microsoft.com/office/drawing/2014/main" id="{5A68F7E5-AF69-4E05-92C5-1D01134571EB}"/>
              </a:ext>
            </a:extLst>
          </p:cNvPr>
          <p:cNvPicPr>
            <a:picLocks noChangeAspect="1"/>
          </p:cNvPicPr>
          <p:nvPr/>
        </p:nvPicPr>
        <p:blipFill>
          <a:blip r:embed="rId3"/>
          <a:stretch>
            <a:fillRect/>
          </a:stretch>
        </p:blipFill>
        <p:spPr>
          <a:xfrm>
            <a:off x="1017050" y="4488030"/>
            <a:ext cx="5972175" cy="1000125"/>
          </a:xfrm>
          <a:prstGeom prst="rect">
            <a:avLst/>
          </a:prstGeom>
        </p:spPr>
      </p:pic>
      <p:pic>
        <p:nvPicPr>
          <p:cNvPr id="11" name="Imagen 10">
            <a:extLst>
              <a:ext uri="{FF2B5EF4-FFF2-40B4-BE49-F238E27FC236}">
                <a16:creationId xmlns:a16="http://schemas.microsoft.com/office/drawing/2014/main" id="{C2AD0781-6092-4189-9BB6-AC405FE1535C}"/>
              </a:ext>
            </a:extLst>
          </p:cNvPr>
          <p:cNvPicPr>
            <a:picLocks noChangeAspect="1"/>
          </p:cNvPicPr>
          <p:nvPr/>
        </p:nvPicPr>
        <p:blipFill>
          <a:blip r:embed="rId4"/>
          <a:stretch>
            <a:fillRect/>
          </a:stretch>
        </p:blipFill>
        <p:spPr>
          <a:xfrm>
            <a:off x="8153399" y="3647222"/>
            <a:ext cx="3915113" cy="2327541"/>
          </a:xfrm>
          <a:prstGeom prst="rect">
            <a:avLst/>
          </a:prstGeom>
        </p:spPr>
      </p:pic>
    </p:spTree>
    <p:extLst>
      <p:ext uri="{BB962C8B-B14F-4D97-AF65-F5344CB8AC3E}">
        <p14:creationId xmlns:p14="http://schemas.microsoft.com/office/powerpoint/2010/main" val="392038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DAD5F635-2C2A-4FB7-9CAF-71C6E9B5C3AD}"/>
              </a:ext>
            </a:extLst>
          </p:cNvPr>
          <p:cNvSpPr>
            <a:spLocks noGrp="1"/>
          </p:cNvSpPr>
          <p:nvPr>
            <p:ph type="title"/>
          </p:nvPr>
        </p:nvSpPr>
        <p:spPr>
          <a:xfrm>
            <a:off x="7835104" y="1213968"/>
            <a:ext cx="3220127" cy="1715106"/>
          </a:xfrm>
        </p:spPr>
        <p:txBody>
          <a:bodyPr anchor="b">
            <a:normAutofit/>
          </a:bodyPr>
          <a:lstStyle/>
          <a:p>
            <a:r>
              <a:rPr lang="es-CO" sz="3600">
                <a:solidFill>
                  <a:srgbClr val="FFFFFF"/>
                </a:solidFill>
              </a:rPr>
              <a:t>Soporte técnico</a:t>
            </a:r>
          </a:p>
        </p:txBody>
      </p:sp>
      <p:pic>
        <p:nvPicPr>
          <p:cNvPr id="1026" name="Picture 2" descr="Monografias.com">
            <a:extLst>
              <a:ext uri="{FF2B5EF4-FFF2-40B4-BE49-F238E27FC236}">
                <a16:creationId xmlns:a16="http://schemas.microsoft.com/office/drawing/2014/main" id="{9A1A6A41-F2BD-41FB-8096-05D0474B9F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992"/>
          <a:stretch/>
        </p:blipFill>
        <p:spPr bwMode="auto">
          <a:xfrm>
            <a:off x="1331843" y="1219757"/>
            <a:ext cx="5669917" cy="442250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D328621E-82C5-480D-8818-E76603B0F81B}"/>
              </a:ext>
            </a:extLst>
          </p:cNvPr>
          <p:cNvSpPr>
            <a:spLocks noGrp="1"/>
          </p:cNvSpPr>
          <p:nvPr>
            <p:ph idx="1"/>
          </p:nvPr>
        </p:nvSpPr>
        <p:spPr>
          <a:xfrm>
            <a:off x="7835105" y="3072208"/>
            <a:ext cx="3264916" cy="2660684"/>
          </a:xfrm>
        </p:spPr>
        <p:txBody>
          <a:bodyPr anchor="t">
            <a:normAutofit/>
          </a:bodyPr>
          <a:lstStyle/>
          <a:p>
            <a:endParaRPr lang="es-MX" sz="2000" b="0" i="0" dirty="0">
              <a:solidFill>
                <a:srgbClr val="FFFFFF"/>
              </a:solidFill>
              <a:effectLst/>
              <a:latin typeface="Georgia" panose="02040502050405020303" pitchFamily="18" charset="0"/>
            </a:endParaRPr>
          </a:p>
          <a:p>
            <a:endParaRPr lang="es-CO" sz="2000" dirty="0">
              <a:solidFill>
                <a:srgbClr val="FFFFFF"/>
              </a:solidFill>
            </a:endParaRPr>
          </a:p>
        </p:txBody>
      </p:sp>
      <p:sp>
        <p:nvSpPr>
          <p:cNvPr id="4" name="Marcador de fecha 3">
            <a:extLst>
              <a:ext uri="{FF2B5EF4-FFF2-40B4-BE49-F238E27FC236}">
                <a16:creationId xmlns:a16="http://schemas.microsoft.com/office/drawing/2014/main" id="{495A6CB3-A9C1-43A6-BC27-F36BDAE966A2}"/>
              </a:ext>
            </a:extLst>
          </p:cNvPr>
          <p:cNvSpPr>
            <a:spLocks noGrp="1"/>
          </p:cNvSpPr>
          <p:nvPr>
            <p:ph type="dt" sz="half" idx="10"/>
          </p:nvPr>
        </p:nvSpPr>
        <p:spPr>
          <a:xfrm>
            <a:off x="7717864" y="6383066"/>
            <a:ext cx="2665204" cy="315931"/>
          </a:xfrm>
        </p:spPr>
        <p:txBody>
          <a:bodyPr>
            <a:normAutofit/>
          </a:bodyPr>
          <a:lstStyle/>
          <a:p>
            <a:pPr algn="r">
              <a:spcAft>
                <a:spcPts val="600"/>
              </a:spcAft>
            </a:pPr>
            <a:fld id="{F414FBB7-BADB-4C79-9CE2-3821DDCEB579}" type="datetime1">
              <a:rPr lang="es-CO" smtClean="0"/>
              <a:pPr algn="r">
                <a:spcAft>
                  <a:spcPts val="600"/>
                </a:spcAft>
              </a:pPr>
              <a:t>2/02/2021</a:t>
            </a:fld>
            <a:endParaRPr lang="es-CO"/>
          </a:p>
        </p:txBody>
      </p:sp>
      <p:sp>
        <p:nvSpPr>
          <p:cNvPr id="5" name="Marcador de pie de página 4">
            <a:extLst>
              <a:ext uri="{FF2B5EF4-FFF2-40B4-BE49-F238E27FC236}">
                <a16:creationId xmlns:a16="http://schemas.microsoft.com/office/drawing/2014/main" id="{F062837F-F3DE-4DDE-B8F6-4EC192BB06DD}"/>
              </a:ext>
            </a:extLst>
          </p:cNvPr>
          <p:cNvSpPr>
            <a:spLocks noGrp="1"/>
          </p:cNvSpPr>
          <p:nvPr>
            <p:ph type="ftr" sz="quarter" idx="11"/>
          </p:nvPr>
        </p:nvSpPr>
        <p:spPr>
          <a:xfrm>
            <a:off x="795528" y="6383066"/>
            <a:ext cx="6912866" cy="315931"/>
          </a:xfrm>
        </p:spPr>
        <p:txBody>
          <a:bodyPr>
            <a:normAutofit/>
          </a:bodyPr>
          <a:lstStyle/>
          <a:p>
            <a:pPr algn="l">
              <a:spcAft>
                <a:spcPts val="600"/>
              </a:spcAft>
            </a:pPr>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F8EF6B0D-3556-402B-9848-39588D24D809}"/>
              </a:ext>
            </a:extLst>
          </p:cNvPr>
          <p:cNvSpPr>
            <a:spLocks noGrp="1"/>
          </p:cNvSpPr>
          <p:nvPr>
            <p:ph type="sldNum" sz="quarter" idx="12"/>
          </p:nvPr>
        </p:nvSpPr>
        <p:spPr>
          <a:xfrm>
            <a:off x="10546795" y="6383066"/>
            <a:ext cx="682311" cy="315931"/>
          </a:xfrm>
        </p:spPr>
        <p:txBody>
          <a:bodyPr>
            <a:normAutofit/>
          </a:bodyPr>
          <a:lstStyle/>
          <a:p>
            <a:pPr>
              <a:spcAft>
                <a:spcPts val="600"/>
              </a:spcAft>
            </a:pPr>
            <a:fld id="{BFC5F280-ADF3-4EBA-A389-C769A7433622}" type="slidenum">
              <a:rPr lang="es-CO" smtClean="0"/>
              <a:pPr>
                <a:spcAft>
                  <a:spcPts val="600"/>
                </a:spcAft>
              </a:pPr>
              <a:t>4</a:t>
            </a:fld>
            <a:endParaRPr lang="es-CO"/>
          </a:p>
        </p:txBody>
      </p:sp>
      <p:sp>
        <p:nvSpPr>
          <p:cNvPr id="14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02408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05841" y="691245"/>
            <a:ext cx="4928291" cy="1035781"/>
          </a:xfrm>
        </p:spPr>
        <p:txBody>
          <a:bodyPr vert="horz" lIns="91440" tIns="45720" rIns="91440" bIns="45720" rtlCol="0" anchor="ctr">
            <a:normAutofit/>
          </a:bodyPr>
          <a:lstStyle/>
          <a:p>
            <a:r>
              <a:rPr lang="en-US" sz="3300" dirty="0" err="1">
                <a:solidFill>
                  <a:srgbClr val="FF0000"/>
                </a:solidFill>
              </a:rPr>
              <a:t>Actualización</a:t>
            </a:r>
            <a:r>
              <a:rPr lang="en-US" sz="3300" dirty="0">
                <a:solidFill>
                  <a:srgbClr val="FF0000"/>
                </a:solidFill>
              </a:rPr>
              <a:t> de Firmware</a:t>
            </a: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40</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Fases</a:t>
            </a:r>
          </a:p>
        </p:txBody>
      </p:sp>
      <p:pic>
        <p:nvPicPr>
          <p:cNvPr id="8" name="Imagen 7">
            <a:extLst>
              <a:ext uri="{FF2B5EF4-FFF2-40B4-BE49-F238E27FC236}">
                <a16:creationId xmlns:a16="http://schemas.microsoft.com/office/drawing/2014/main" id="{905A2978-4E57-4771-8897-0E1ECC7BBD46}"/>
              </a:ext>
            </a:extLst>
          </p:cNvPr>
          <p:cNvPicPr>
            <a:picLocks noChangeAspect="1"/>
          </p:cNvPicPr>
          <p:nvPr/>
        </p:nvPicPr>
        <p:blipFill>
          <a:blip r:embed="rId2"/>
          <a:stretch>
            <a:fillRect/>
          </a:stretch>
        </p:blipFill>
        <p:spPr>
          <a:xfrm>
            <a:off x="955628" y="1535419"/>
            <a:ext cx="6179760" cy="3984341"/>
          </a:xfrm>
          <a:prstGeom prst="rect">
            <a:avLst/>
          </a:prstGeom>
        </p:spPr>
      </p:pic>
      <p:pic>
        <p:nvPicPr>
          <p:cNvPr id="12" name="Imagen 11">
            <a:extLst>
              <a:ext uri="{FF2B5EF4-FFF2-40B4-BE49-F238E27FC236}">
                <a16:creationId xmlns:a16="http://schemas.microsoft.com/office/drawing/2014/main" id="{1D5F3FF1-7068-40CE-99DD-0710020B9C3E}"/>
              </a:ext>
            </a:extLst>
          </p:cNvPr>
          <p:cNvPicPr>
            <a:picLocks noChangeAspect="1"/>
          </p:cNvPicPr>
          <p:nvPr/>
        </p:nvPicPr>
        <p:blipFill>
          <a:blip r:embed="rId3"/>
          <a:stretch>
            <a:fillRect/>
          </a:stretch>
        </p:blipFill>
        <p:spPr>
          <a:xfrm>
            <a:off x="1012260" y="5494167"/>
            <a:ext cx="5893385" cy="772414"/>
          </a:xfrm>
          <a:prstGeom prst="rect">
            <a:avLst/>
          </a:prstGeom>
        </p:spPr>
      </p:pic>
      <p:pic>
        <p:nvPicPr>
          <p:cNvPr id="13" name="Imagen 12">
            <a:extLst>
              <a:ext uri="{FF2B5EF4-FFF2-40B4-BE49-F238E27FC236}">
                <a16:creationId xmlns:a16="http://schemas.microsoft.com/office/drawing/2014/main" id="{1483356B-6586-4EE7-B6A1-7850E0EA2724}"/>
              </a:ext>
            </a:extLst>
          </p:cNvPr>
          <p:cNvPicPr>
            <a:picLocks noChangeAspect="1"/>
          </p:cNvPicPr>
          <p:nvPr/>
        </p:nvPicPr>
        <p:blipFill>
          <a:blip r:embed="rId4"/>
          <a:stretch>
            <a:fillRect/>
          </a:stretch>
        </p:blipFill>
        <p:spPr>
          <a:xfrm>
            <a:off x="7817086" y="1739165"/>
            <a:ext cx="3452428" cy="3452428"/>
          </a:xfrm>
          <a:prstGeom prst="rect">
            <a:avLst/>
          </a:prstGeom>
        </p:spPr>
      </p:pic>
      <p:sp>
        <p:nvSpPr>
          <p:cNvPr id="16" name="Hexágono 15">
            <a:extLst>
              <a:ext uri="{FF2B5EF4-FFF2-40B4-BE49-F238E27FC236}">
                <a16:creationId xmlns:a16="http://schemas.microsoft.com/office/drawing/2014/main" id="{74DA7654-C55B-4BFE-A026-1D7AE04492E1}"/>
              </a:ext>
            </a:extLst>
          </p:cNvPr>
          <p:cNvSpPr/>
          <p:nvPr/>
        </p:nvSpPr>
        <p:spPr>
          <a:xfrm>
            <a:off x="5909137" y="5294676"/>
            <a:ext cx="257286" cy="19948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a:extLst>
              <a:ext uri="{FF2B5EF4-FFF2-40B4-BE49-F238E27FC236}">
                <a16:creationId xmlns:a16="http://schemas.microsoft.com/office/drawing/2014/main" id="{4C70DD60-3F36-46C6-BD81-5BC7A78D1310}"/>
              </a:ext>
            </a:extLst>
          </p:cNvPr>
          <p:cNvPicPr>
            <a:picLocks noChangeAspect="1"/>
          </p:cNvPicPr>
          <p:nvPr/>
        </p:nvPicPr>
        <p:blipFill>
          <a:blip r:embed="rId5"/>
          <a:stretch>
            <a:fillRect/>
          </a:stretch>
        </p:blipFill>
        <p:spPr>
          <a:xfrm>
            <a:off x="6851395" y="5171184"/>
            <a:ext cx="3733147" cy="599829"/>
          </a:xfrm>
          <a:prstGeom prst="rect">
            <a:avLst/>
          </a:prstGeom>
          <a:ln w="12700">
            <a:solidFill>
              <a:srgbClr val="00B050"/>
            </a:solidFill>
          </a:ln>
        </p:spPr>
      </p:pic>
      <p:sp>
        <p:nvSpPr>
          <p:cNvPr id="19" name="Flecha: a la derecha 18">
            <a:extLst>
              <a:ext uri="{FF2B5EF4-FFF2-40B4-BE49-F238E27FC236}">
                <a16:creationId xmlns:a16="http://schemas.microsoft.com/office/drawing/2014/main" id="{B448FA13-12AA-4962-992C-23D50BA54529}"/>
              </a:ext>
            </a:extLst>
          </p:cNvPr>
          <p:cNvSpPr/>
          <p:nvPr/>
        </p:nvSpPr>
        <p:spPr>
          <a:xfrm flipV="1">
            <a:off x="6118967" y="5333892"/>
            <a:ext cx="712086" cy="72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7808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49" y="766227"/>
            <a:ext cx="5213817" cy="1035781"/>
          </a:xfrm>
        </p:spPr>
        <p:txBody>
          <a:bodyPr vert="horz" lIns="91440" tIns="45720" rIns="91440" bIns="45720" rtlCol="0" anchor="ctr">
            <a:normAutofit fontScale="90000"/>
          </a:bodyPr>
          <a:lstStyle/>
          <a:p>
            <a:r>
              <a:rPr lang="en-US" sz="3300" dirty="0" err="1">
                <a:solidFill>
                  <a:srgbClr val="FF0000"/>
                </a:solidFill>
              </a:rPr>
              <a:t>Actualizaciones</a:t>
            </a:r>
            <a:r>
              <a:rPr lang="en-US" sz="3300" dirty="0">
                <a:solidFill>
                  <a:srgbClr val="FF0000"/>
                </a:solidFill>
              </a:rPr>
              <a:t>. </a:t>
            </a:r>
            <a:r>
              <a:rPr lang="en-US" sz="3300" dirty="0" err="1">
                <a:solidFill>
                  <a:srgbClr val="FF0000"/>
                </a:solidFill>
              </a:rPr>
              <a:t>Recomendación</a:t>
            </a:r>
            <a:r>
              <a:rPr lang="en-US" sz="3300" dirty="0">
                <a:solidFill>
                  <a:srgbClr val="FF0000"/>
                </a:solidFill>
              </a:rPr>
              <a:t> de </a:t>
            </a:r>
            <a:r>
              <a:rPr lang="en-US" sz="3300" dirty="0" err="1">
                <a:solidFill>
                  <a:srgbClr val="FF0000"/>
                </a:solidFill>
              </a:rPr>
              <a:t>buenas</a:t>
            </a:r>
            <a:r>
              <a:rPr lang="en-US" sz="3300" dirty="0">
                <a:solidFill>
                  <a:srgbClr val="FF0000"/>
                </a:solidFill>
              </a:rPr>
              <a:t> </a:t>
            </a:r>
            <a:r>
              <a:rPr lang="en-US" sz="3300" dirty="0" err="1">
                <a:solidFill>
                  <a:srgbClr val="FF0000"/>
                </a:solidFill>
              </a:rPr>
              <a:t>prácticas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41</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Pasos</a:t>
            </a:r>
          </a:p>
        </p:txBody>
      </p:sp>
      <p:pic>
        <p:nvPicPr>
          <p:cNvPr id="13" name="Imagen 12">
            <a:extLst>
              <a:ext uri="{FF2B5EF4-FFF2-40B4-BE49-F238E27FC236}">
                <a16:creationId xmlns:a16="http://schemas.microsoft.com/office/drawing/2014/main" id="{1483356B-6586-4EE7-B6A1-7850E0EA2724}"/>
              </a:ext>
            </a:extLst>
          </p:cNvPr>
          <p:cNvPicPr>
            <a:picLocks noChangeAspect="1"/>
          </p:cNvPicPr>
          <p:nvPr/>
        </p:nvPicPr>
        <p:blipFill>
          <a:blip r:embed="rId2"/>
          <a:stretch>
            <a:fillRect/>
          </a:stretch>
        </p:blipFill>
        <p:spPr>
          <a:xfrm>
            <a:off x="7817086" y="1739165"/>
            <a:ext cx="3452428" cy="3452428"/>
          </a:xfrm>
          <a:prstGeom prst="rect">
            <a:avLst/>
          </a:prstGeom>
        </p:spPr>
      </p:pic>
      <p:pic>
        <p:nvPicPr>
          <p:cNvPr id="4" name="Imagen 3">
            <a:extLst>
              <a:ext uri="{FF2B5EF4-FFF2-40B4-BE49-F238E27FC236}">
                <a16:creationId xmlns:a16="http://schemas.microsoft.com/office/drawing/2014/main" id="{31D5FAF6-9167-4D6F-B2EA-7E53ED6B1C51}"/>
              </a:ext>
            </a:extLst>
          </p:cNvPr>
          <p:cNvPicPr>
            <a:picLocks noChangeAspect="1"/>
          </p:cNvPicPr>
          <p:nvPr/>
        </p:nvPicPr>
        <p:blipFill>
          <a:blip r:embed="rId3"/>
          <a:stretch>
            <a:fillRect/>
          </a:stretch>
        </p:blipFill>
        <p:spPr>
          <a:xfrm>
            <a:off x="943557" y="2628653"/>
            <a:ext cx="6133103" cy="2930956"/>
          </a:xfrm>
          <a:prstGeom prst="rect">
            <a:avLst/>
          </a:prstGeom>
        </p:spPr>
      </p:pic>
      <p:pic>
        <p:nvPicPr>
          <p:cNvPr id="10" name="Imagen 9">
            <a:extLst>
              <a:ext uri="{FF2B5EF4-FFF2-40B4-BE49-F238E27FC236}">
                <a16:creationId xmlns:a16="http://schemas.microsoft.com/office/drawing/2014/main" id="{14376B74-46E0-4117-A7D7-DE977F43B905}"/>
              </a:ext>
            </a:extLst>
          </p:cNvPr>
          <p:cNvPicPr>
            <a:picLocks noChangeAspect="1"/>
          </p:cNvPicPr>
          <p:nvPr/>
        </p:nvPicPr>
        <p:blipFill>
          <a:blip r:embed="rId4"/>
          <a:stretch>
            <a:fillRect/>
          </a:stretch>
        </p:blipFill>
        <p:spPr>
          <a:xfrm>
            <a:off x="7149132" y="4460322"/>
            <a:ext cx="5042867" cy="1240763"/>
          </a:xfrm>
          <a:prstGeom prst="rect">
            <a:avLst/>
          </a:prstGeom>
        </p:spPr>
      </p:pic>
    </p:spTree>
    <p:extLst>
      <p:ext uri="{BB962C8B-B14F-4D97-AF65-F5344CB8AC3E}">
        <p14:creationId xmlns:p14="http://schemas.microsoft.com/office/powerpoint/2010/main" val="4150965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Recomendaciones</a:t>
            </a:r>
            <a:r>
              <a:rPr lang="en-US" sz="3300" dirty="0">
                <a:solidFill>
                  <a:srgbClr val="FF0000"/>
                </a:solidFill>
              </a:rPr>
              <a:t> de </a:t>
            </a:r>
            <a:r>
              <a:rPr lang="en-US" sz="3300" dirty="0" err="1">
                <a:solidFill>
                  <a:srgbClr val="FF0000"/>
                </a:solidFill>
              </a:rPr>
              <a:t>buenas</a:t>
            </a:r>
            <a:r>
              <a:rPr lang="en-US" sz="3300" dirty="0">
                <a:solidFill>
                  <a:srgbClr val="FF0000"/>
                </a:solidFill>
              </a:rPr>
              <a:t> </a:t>
            </a:r>
            <a:r>
              <a:rPr lang="en-US" sz="3300" dirty="0" err="1">
                <a:solidFill>
                  <a:srgbClr val="FF0000"/>
                </a:solidFill>
              </a:rPr>
              <a:t>prácticas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42</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Pasos</a:t>
            </a:r>
          </a:p>
        </p:txBody>
      </p:sp>
      <p:pic>
        <p:nvPicPr>
          <p:cNvPr id="10" name="Imagen 9">
            <a:extLst>
              <a:ext uri="{FF2B5EF4-FFF2-40B4-BE49-F238E27FC236}">
                <a16:creationId xmlns:a16="http://schemas.microsoft.com/office/drawing/2014/main" id="{14376B74-46E0-4117-A7D7-DE977F43B905}"/>
              </a:ext>
            </a:extLst>
          </p:cNvPr>
          <p:cNvPicPr>
            <a:picLocks noChangeAspect="1"/>
          </p:cNvPicPr>
          <p:nvPr/>
        </p:nvPicPr>
        <p:blipFill>
          <a:blip r:embed="rId2"/>
          <a:stretch>
            <a:fillRect/>
          </a:stretch>
        </p:blipFill>
        <p:spPr>
          <a:xfrm>
            <a:off x="7149132" y="4460322"/>
            <a:ext cx="5042867" cy="1240763"/>
          </a:xfrm>
          <a:prstGeom prst="rect">
            <a:avLst/>
          </a:prstGeom>
        </p:spPr>
      </p:pic>
      <p:pic>
        <p:nvPicPr>
          <p:cNvPr id="14" name="Imagen 13">
            <a:extLst>
              <a:ext uri="{FF2B5EF4-FFF2-40B4-BE49-F238E27FC236}">
                <a16:creationId xmlns:a16="http://schemas.microsoft.com/office/drawing/2014/main" id="{7D4D488A-19C7-4F8F-AF05-E1742E1BFB33}"/>
              </a:ext>
            </a:extLst>
          </p:cNvPr>
          <p:cNvPicPr>
            <a:picLocks noChangeAspect="1"/>
          </p:cNvPicPr>
          <p:nvPr/>
        </p:nvPicPr>
        <p:blipFill>
          <a:blip r:embed="rId3"/>
          <a:stretch>
            <a:fillRect/>
          </a:stretch>
        </p:blipFill>
        <p:spPr>
          <a:xfrm>
            <a:off x="1033977" y="2805484"/>
            <a:ext cx="5860623" cy="3040323"/>
          </a:xfrm>
          <a:prstGeom prst="rect">
            <a:avLst/>
          </a:prstGeom>
        </p:spPr>
      </p:pic>
      <p:sp>
        <p:nvSpPr>
          <p:cNvPr id="3" name="CuadroTexto 2">
            <a:extLst>
              <a:ext uri="{FF2B5EF4-FFF2-40B4-BE49-F238E27FC236}">
                <a16:creationId xmlns:a16="http://schemas.microsoft.com/office/drawing/2014/main" id="{14600E2D-9CC4-4E89-A758-BDB3AE016AD0}"/>
              </a:ext>
            </a:extLst>
          </p:cNvPr>
          <p:cNvSpPr txBox="1"/>
          <p:nvPr/>
        </p:nvSpPr>
        <p:spPr>
          <a:xfrm>
            <a:off x="1039952" y="2287499"/>
            <a:ext cx="1732654" cy="369332"/>
          </a:xfrm>
          <a:prstGeom prst="rect">
            <a:avLst/>
          </a:prstGeom>
          <a:noFill/>
        </p:spPr>
        <p:txBody>
          <a:bodyPr wrap="none" rtlCol="0">
            <a:spAutoFit/>
          </a:bodyPr>
          <a:lstStyle/>
          <a:p>
            <a:r>
              <a:rPr lang="es-CO" b="1" dirty="0">
                <a:solidFill>
                  <a:srgbClr val="0070C0"/>
                </a:solidFill>
              </a:rPr>
              <a:t>Continuación…..</a:t>
            </a:r>
          </a:p>
        </p:txBody>
      </p:sp>
      <p:pic>
        <p:nvPicPr>
          <p:cNvPr id="22530" name="Picture 2" descr="Firmware update instructions - Olympus">
            <a:extLst>
              <a:ext uri="{FF2B5EF4-FFF2-40B4-BE49-F238E27FC236}">
                <a16:creationId xmlns:a16="http://schemas.microsoft.com/office/drawing/2014/main" id="{92632303-9274-4493-BC76-9479BD0AB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602" y="1550504"/>
            <a:ext cx="3912580" cy="270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85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Solución</a:t>
            </a:r>
            <a:r>
              <a:rPr lang="en-US" sz="3300" dirty="0">
                <a:solidFill>
                  <a:srgbClr val="FF0000"/>
                </a:solidFill>
              </a:rPr>
              <a:t> de </a:t>
            </a:r>
            <a:r>
              <a:rPr lang="en-US" sz="3300" dirty="0" err="1">
                <a:solidFill>
                  <a:srgbClr val="FF0000"/>
                </a:solidFill>
              </a:rPr>
              <a:t>incidencias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43</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a:t>Tips</a:t>
            </a:r>
            <a:endParaRPr lang="es-CO" dirty="0"/>
          </a:p>
        </p:txBody>
      </p:sp>
      <p:pic>
        <p:nvPicPr>
          <p:cNvPr id="8" name="Imagen 7">
            <a:extLst>
              <a:ext uri="{FF2B5EF4-FFF2-40B4-BE49-F238E27FC236}">
                <a16:creationId xmlns:a16="http://schemas.microsoft.com/office/drawing/2014/main" id="{4B830B33-84F1-42E0-920E-CE9B7A8E14A5}"/>
              </a:ext>
            </a:extLst>
          </p:cNvPr>
          <p:cNvPicPr>
            <a:picLocks noChangeAspect="1"/>
          </p:cNvPicPr>
          <p:nvPr/>
        </p:nvPicPr>
        <p:blipFill>
          <a:blip r:embed="rId2"/>
          <a:stretch>
            <a:fillRect/>
          </a:stretch>
        </p:blipFill>
        <p:spPr>
          <a:xfrm>
            <a:off x="1017050" y="2333388"/>
            <a:ext cx="6553200" cy="3571875"/>
          </a:xfrm>
          <a:prstGeom prst="rect">
            <a:avLst/>
          </a:prstGeom>
        </p:spPr>
      </p:pic>
      <p:pic>
        <p:nvPicPr>
          <p:cNvPr id="12" name="Imagen 11">
            <a:extLst>
              <a:ext uri="{FF2B5EF4-FFF2-40B4-BE49-F238E27FC236}">
                <a16:creationId xmlns:a16="http://schemas.microsoft.com/office/drawing/2014/main" id="{FCC504D0-08AC-495C-BCD9-D2ECA5E1C8F9}"/>
              </a:ext>
            </a:extLst>
          </p:cNvPr>
          <p:cNvPicPr>
            <a:picLocks noChangeAspect="1"/>
          </p:cNvPicPr>
          <p:nvPr/>
        </p:nvPicPr>
        <p:blipFill>
          <a:blip r:embed="rId3"/>
          <a:stretch>
            <a:fillRect/>
          </a:stretch>
        </p:blipFill>
        <p:spPr>
          <a:xfrm>
            <a:off x="7835970" y="2107619"/>
            <a:ext cx="3888838" cy="3474642"/>
          </a:xfrm>
          <a:prstGeom prst="rect">
            <a:avLst/>
          </a:prstGeom>
        </p:spPr>
      </p:pic>
    </p:spTree>
    <p:extLst>
      <p:ext uri="{BB962C8B-B14F-4D97-AF65-F5344CB8AC3E}">
        <p14:creationId xmlns:p14="http://schemas.microsoft.com/office/powerpoint/2010/main" val="713040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Ejercicio</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44</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Resolver</a:t>
            </a:r>
          </a:p>
        </p:txBody>
      </p:sp>
      <p:pic>
        <p:nvPicPr>
          <p:cNvPr id="4" name="Imagen 3">
            <a:extLst>
              <a:ext uri="{FF2B5EF4-FFF2-40B4-BE49-F238E27FC236}">
                <a16:creationId xmlns:a16="http://schemas.microsoft.com/office/drawing/2014/main" id="{D30B48C4-3008-4220-97B6-F59B0583A0DA}"/>
              </a:ext>
            </a:extLst>
          </p:cNvPr>
          <p:cNvPicPr>
            <a:picLocks noChangeAspect="1"/>
          </p:cNvPicPr>
          <p:nvPr/>
        </p:nvPicPr>
        <p:blipFill>
          <a:blip r:embed="rId2"/>
          <a:stretch>
            <a:fillRect/>
          </a:stretch>
        </p:blipFill>
        <p:spPr>
          <a:xfrm>
            <a:off x="1198908" y="2306125"/>
            <a:ext cx="6534150" cy="3895725"/>
          </a:xfrm>
          <a:prstGeom prst="rect">
            <a:avLst/>
          </a:prstGeom>
        </p:spPr>
      </p:pic>
    </p:spTree>
    <p:extLst>
      <p:ext uri="{BB962C8B-B14F-4D97-AF65-F5344CB8AC3E}">
        <p14:creationId xmlns:p14="http://schemas.microsoft.com/office/powerpoint/2010/main" val="2755733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incidencias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45</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8" name="Picture 4">
            <a:extLst>
              <a:ext uri="{FF2B5EF4-FFF2-40B4-BE49-F238E27FC236}">
                <a16:creationId xmlns:a16="http://schemas.microsoft.com/office/drawing/2014/main" id="{C4A5B8A0-EE27-45E6-A1FA-FC9D7A038947}"/>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9735" y="2237503"/>
            <a:ext cx="5612130" cy="3763645"/>
          </a:xfrm>
          <a:prstGeom prst="rect">
            <a:avLst/>
          </a:prstGeom>
          <a:noFill/>
          <a:ln>
            <a:noFill/>
          </a:ln>
        </p:spPr>
      </p:pic>
      <p:sp>
        <p:nvSpPr>
          <p:cNvPr id="3" name="CuadroTexto 2">
            <a:extLst>
              <a:ext uri="{FF2B5EF4-FFF2-40B4-BE49-F238E27FC236}">
                <a16:creationId xmlns:a16="http://schemas.microsoft.com/office/drawing/2014/main" id="{270A4485-E236-4990-9CA5-282800DB44ED}"/>
              </a:ext>
            </a:extLst>
          </p:cNvPr>
          <p:cNvSpPr txBox="1"/>
          <p:nvPr/>
        </p:nvSpPr>
        <p:spPr>
          <a:xfrm>
            <a:off x="990176" y="3889880"/>
            <a:ext cx="825460" cy="400110"/>
          </a:xfrm>
          <a:prstGeom prst="rect">
            <a:avLst/>
          </a:prstGeom>
          <a:noFill/>
        </p:spPr>
        <p:txBody>
          <a:bodyPr wrap="square" rtlCol="0">
            <a:spAutoFit/>
          </a:bodyPr>
          <a:lstStyle/>
          <a:p>
            <a:r>
              <a:rPr lang="es-CO" sz="2000" b="1" dirty="0">
                <a:solidFill>
                  <a:srgbClr val="0070C0"/>
                </a:solidFill>
              </a:rPr>
              <a:t>ITIL</a:t>
            </a:r>
          </a:p>
        </p:txBody>
      </p:sp>
      <p:sp>
        <p:nvSpPr>
          <p:cNvPr id="19" name="CuadroTexto 18">
            <a:extLst>
              <a:ext uri="{FF2B5EF4-FFF2-40B4-BE49-F238E27FC236}">
                <a16:creationId xmlns:a16="http://schemas.microsoft.com/office/drawing/2014/main" id="{6C69C1BD-17AC-40E2-B932-75CB3DDE0E5B}"/>
              </a:ext>
            </a:extLst>
          </p:cNvPr>
          <p:cNvSpPr txBox="1"/>
          <p:nvPr/>
        </p:nvSpPr>
        <p:spPr>
          <a:xfrm>
            <a:off x="7712925" y="2812662"/>
            <a:ext cx="4068014" cy="2585323"/>
          </a:xfrm>
          <a:prstGeom prst="rect">
            <a:avLst/>
          </a:prstGeom>
          <a:noFill/>
        </p:spPr>
        <p:txBody>
          <a:bodyPr wrap="square">
            <a:spAutoFit/>
          </a:bodyPr>
          <a:lstStyle/>
          <a:p>
            <a:r>
              <a:rPr lang="es-CO" sz="2000" dirty="0">
                <a:solidFill>
                  <a:srgbClr val="0070C0"/>
                </a:solidFill>
              </a:rPr>
              <a:t>Metodologías: ¿qué aportan?</a:t>
            </a:r>
          </a:p>
          <a:p>
            <a:r>
              <a:rPr lang="es-CO" sz="1600" dirty="0"/>
              <a:t>Camino guiado hacia la mejora</a:t>
            </a:r>
            <a:endParaRPr lang="es-CO" dirty="0"/>
          </a:p>
          <a:p>
            <a:endParaRPr lang="es-CO" dirty="0"/>
          </a:p>
          <a:p>
            <a:r>
              <a:rPr lang="es-CO" dirty="0"/>
              <a:t>¿Cuáles?</a:t>
            </a:r>
          </a:p>
          <a:p>
            <a:pPr marL="285750" indent="-285750">
              <a:buFont typeface="Wingdings" panose="05000000000000000000" pitchFamily="2" charset="2"/>
              <a:buChar char="§"/>
            </a:pPr>
            <a:r>
              <a:rPr lang="es-CO" dirty="0" err="1"/>
              <a:t>Capability</a:t>
            </a:r>
            <a:r>
              <a:rPr lang="es-CO" dirty="0"/>
              <a:t> </a:t>
            </a:r>
            <a:r>
              <a:rPr lang="es-CO" dirty="0" err="1"/>
              <a:t>Maturity</a:t>
            </a:r>
            <a:r>
              <a:rPr lang="es-CO" dirty="0"/>
              <a:t> </a:t>
            </a:r>
            <a:r>
              <a:rPr lang="es-CO" dirty="0" err="1"/>
              <a:t>Model</a:t>
            </a:r>
            <a:r>
              <a:rPr lang="es-CO" dirty="0"/>
              <a:t> (CMM)</a:t>
            </a:r>
          </a:p>
          <a:p>
            <a:pPr marL="285750" indent="-285750">
              <a:buFont typeface="Wingdings" panose="05000000000000000000" pitchFamily="2" charset="2"/>
              <a:buChar char="§"/>
            </a:pPr>
            <a:r>
              <a:rPr lang="es-CO" dirty="0"/>
              <a:t>Microsoft </a:t>
            </a:r>
            <a:r>
              <a:rPr lang="es-CO" dirty="0" err="1"/>
              <a:t>Operations</a:t>
            </a:r>
            <a:r>
              <a:rPr lang="es-CO" dirty="0"/>
              <a:t> Framework (MOF)</a:t>
            </a:r>
          </a:p>
          <a:p>
            <a:pPr marL="285750" indent="-285750">
              <a:buFont typeface="Wingdings" panose="05000000000000000000" pitchFamily="2" charset="2"/>
              <a:buChar char="§"/>
            </a:pPr>
            <a:r>
              <a:rPr lang="es-CO" dirty="0"/>
              <a:t>HP IT </a:t>
            </a:r>
            <a:r>
              <a:rPr lang="es-CO" dirty="0" err="1"/>
              <a:t>Service</a:t>
            </a:r>
            <a:r>
              <a:rPr lang="es-CO" dirty="0"/>
              <a:t> Management (ITSM)</a:t>
            </a:r>
          </a:p>
          <a:p>
            <a:pPr marL="285750" indent="-285750">
              <a:buFont typeface="Wingdings" panose="05000000000000000000" pitchFamily="2" charset="2"/>
              <a:buChar char="§"/>
            </a:pPr>
            <a:r>
              <a:rPr lang="es-CO" dirty="0"/>
              <a:t>IT </a:t>
            </a:r>
            <a:r>
              <a:rPr lang="es-CO" dirty="0" err="1"/>
              <a:t>Infraestructure</a:t>
            </a:r>
            <a:r>
              <a:rPr lang="es-CO" dirty="0"/>
              <a:t> Library (ITIL)</a:t>
            </a:r>
          </a:p>
        </p:txBody>
      </p:sp>
    </p:spTree>
    <p:extLst>
      <p:ext uri="{BB962C8B-B14F-4D97-AF65-F5344CB8AC3E}">
        <p14:creationId xmlns:p14="http://schemas.microsoft.com/office/powerpoint/2010/main" val="2719306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incidencias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46</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6" name="Imagen 15">
            <a:extLst>
              <a:ext uri="{FF2B5EF4-FFF2-40B4-BE49-F238E27FC236}">
                <a16:creationId xmlns:a16="http://schemas.microsoft.com/office/drawing/2014/main" id="{B2D7A294-846A-4EF8-89D2-354E0597A070}"/>
              </a:ext>
            </a:extLst>
          </p:cNvPr>
          <p:cNvPicPr/>
          <p:nvPr/>
        </p:nvPicPr>
        <p:blipFill>
          <a:blip r:embed="rId2"/>
          <a:stretch>
            <a:fillRect/>
          </a:stretch>
        </p:blipFill>
        <p:spPr>
          <a:xfrm>
            <a:off x="838199" y="2266122"/>
            <a:ext cx="5392667" cy="3783875"/>
          </a:xfrm>
          <a:prstGeom prst="rect">
            <a:avLst/>
          </a:prstGeom>
        </p:spPr>
      </p:pic>
      <p:pic>
        <p:nvPicPr>
          <p:cNvPr id="18" name="Imagen 17">
            <a:extLst>
              <a:ext uri="{FF2B5EF4-FFF2-40B4-BE49-F238E27FC236}">
                <a16:creationId xmlns:a16="http://schemas.microsoft.com/office/drawing/2014/main" id="{563C14DB-73C3-441C-8202-65A78CC0E32C}"/>
              </a:ext>
            </a:extLst>
          </p:cNvPr>
          <p:cNvPicPr/>
          <p:nvPr/>
        </p:nvPicPr>
        <p:blipFill>
          <a:blip r:embed="rId3"/>
          <a:stretch>
            <a:fillRect/>
          </a:stretch>
        </p:blipFill>
        <p:spPr>
          <a:xfrm>
            <a:off x="6579869" y="2266122"/>
            <a:ext cx="5246367" cy="3833721"/>
          </a:xfrm>
          <a:prstGeom prst="rect">
            <a:avLst/>
          </a:prstGeom>
        </p:spPr>
      </p:pic>
    </p:spTree>
    <p:extLst>
      <p:ext uri="{BB962C8B-B14F-4D97-AF65-F5344CB8AC3E}">
        <p14:creationId xmlns:p14="http://schemas.microsoft.com/office/powerpoint/2010/main" val="3430786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incidencias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47</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6" name="Imagen 15">
            <a:extLst>
              <a:ext uri="{FF2B5EF4-FFF2-40B4-BE49-F238E27FC236}">
                <a16:creationId xmlns:a16="http://schemas.microsoft.com/office/drawing/2014/main" id="{64C2EC99-CE87-4463-9098-4FD51258E607}"/>
              </a:ext>
            </a:extLst>
          </p:cNvPr>
          <p:cNvPicPr/>
          <p:nvPr/>
        </p:nvPicPr>
        <p:blipFill>
          <a:blip r:embed="rId2"/>
          <a:stretch>
            <a:fillRect/>
          </a:stretch>
        </p:blipFill>
        <p:spPr>
          <a:xfrm>
            <a:off x="3699118" y="1482240"/>
            <a:ext cx="5612130" cy="4839335"/>
          </a:xfrm>
          <a:prstGeom prst="rect">
            <a:avLst/>
          </a:prstGeom>
        </p:spPr>
      </p:pic>
    </p:spTree>
    <p:extLst>
      <p:ext uri="{BB962C8B-B14F-4D97-AF65-F5344CB8AC3E}">
        <p14:creationId xmlns:p14="http://schemas.microsoft.com/office/powerpoint/2010/main" val="1731048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incidencias</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48</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a:extLst>
              <a:ext uri="{FF2B5EF4-FFF2-40B4-BE49-F238E27FC236}">
                <a16:creationId xmlns:a16="http://schemas.microsoft.com/office/drawing/2014/main" id="{20547C81-94A8-4E49-8EC9-9E6C64E102BA}"/>
              </a:ext>
            </a:extLst>
          </p:cNvPr>
          <p:cNvPicPr>
            <a:picLocks noChangeAspect="1"/>
          </p:cNvPicPr>
          <p:nvPr/>
        </p:nvPicPr>
        <p:blipFill>
          <a:blip r:embed="rId2"/>
          <a:stretch>
            <a:fillRect/>
          </a:stretch>
        </p:blipFill>
        <p:spPr>
          <a:xfrm>
            <a:off x="2995697" y="2090623"/>
            <a:ext cx="5614903" cy="4060288"/>
          </a:xfrm>
          <a:prstGeom prst="rect">
            <a:avLst/>
          </a:prstGeom>
        </p:spPr>
      </p:pic>
    </p:spTree>
    <p:extLst>
      <p:ext uri="{BB962C8B-B14F-4D97-AF65-F5344CB8AC3E}">
        <p14:creationId xmlns:p14="http://schemas.microsoft.com/office/powerpoint/2010/main" val="2499803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garantías</a:t>
            </a:r>
            <a:r>
              <a:rPr lang="en-US" sz="3300" dirty="0">
                <a:solidFill>
                  <a:srgbClr val="FF0000"/>
                </a:solidFill>
              </a:rPr>
              <a:t> y </a:t>
            </a:r>
            <a:r>
              <a:rPr lang="en-US" sz="3300" dirty="0" err="1">
                <a:solidFill>
                  <a:srgbClr val="FF0000"/>
                </a:solidFill>
              </a:rPr>
              <a:t>contratos</a:t>
            </a:r>
            <a:r>
              <a:rPr lang="en-US" sz="3300" dirty="0">
                <a:solidFill>
                  <a:srgbClr val="FF0000"/>
                </a:solidFill>
              </a:rPr>
              <a:t> de </a:t>
            </a:r>
            <a:r>
              <a:rPr lang="en-US" sz="3300" dirty="0" err="1">
                <a:solidFill>
                  <a:srgbClr val="FF0000"/>
                </a:solidFill>
              </a:rPr>
              <a:t>soporte</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49</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err="1"/>
              <a:t>Tips</a:t>
            </a:r>
            <a:endParaRPr lang="es-CO" dirty="0"/>
          </a:p>
        </p:txBody>
      </p:sp>
      <p:sp>
        <p:nvSpPr>
          <p:cNvPr id="3" name="CuadroTexto 2">
            <a:extLst>
              <a:ext uri="{FF2B5EF4-FFF2-40B4-BE49-F238E27FC236}">
                <a16:creationId xmlns:a16="http://schemas.microsoft.com/office/drawing/2014/main" id="{D4D3053C-4B39-4825-B10D-BFDEC0FA3678}"/>
              </a:ext>
            </a:extLst>
          </p:cNvPr>
          <p:cNvSpPr txBox="1"/>
          <p:nvPr/>
        </p:nvSpPr>
        <p:spPr>
          <a:xfrm>
            <a:off x="824804" y="2322902"/>
            <a:ext cx="7328596" cy="4247317"/>
          </a:xfrm>
          <a:prstGeom prst="rect">
            <a:avLst/>
          </a:prstGeom>
          <a:noFill/>
        </p:spPr>
        <p:txBody>
          <a:bodyPr wrap="square" rtlCol="0">
            <a:spAutoFit/>
          </a:bodyPr>
          <a:lstStyle/>
          <a:p>
            <a:pPr marL="285750" indent="-285750">
              <a:buFont typeface="Arial" panose="020B0604020202020204" pitchFamily="34" charset="0"/>
              <a:buChar char="•"/>
            </a:pPr>
            <a:r>
              <a:rPr lang="es-CO" dirty="0"/>
              <a:t>Es importante que el administrador de red entienda el alcance e interactúe con los fabricantes  para gestionar las garantías y  los contratos de soporte técnico.</a:t>
            </a:r>
          </a:p>
          <a:p>
            <a:pPr marL="285750" indent="-285750">
              <a:buFont typeface="Arial" panose="020B0604020202020204" pitchFamily="34" charset="0"/>
              <a:buChar char="•"/>
            </a:pPr>
            <a:r>
              <a:rPr lang="es-MX" dirty="0"/>
              <a:t>Cuando un problema de red está afectando a sistemas críticos para el negocio, usted quiere acceso rápido a expertos en tecnología con experiencia en diagnosticar los problemas más importantes.</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Es posible que se deba integrar el soporte de la casa, el soporte del integrador y el soporte del fabricante.</a:t>
            </a:r>
          </a:p>
          <a:p>
            <a:pPr marL="285750" indent="-285750">
              <a:buFont typeface="Arial" panose="020B0604020202020204" pitchFamily="34" charset="0"/>
              <a:buChar char="•"/>
            </a:pPr>
            <a:r>
              <a:rPr lang="es-MX" dirty="0"/>
              <a:t>Se deben conocer la duración y el alcance de las garantías adquiridas con los equipos.</a:t>
            </a:r>
          </a:p>
          <a:p>
            <a:pPr marL="285750" indent="-285750">
              <a:buFont typeface="Arial" panose="020B0604020202020204" pitchFamily="34" charset="0"/>
              <a:buChar char="•"/>
            </a:pPr>
            <a:r>
              <a:rPr lang="es-MX" dirty="0"/>
              <a:t>En la mayoría de los casos se debe adquirir un paquete de servicio  adicional, sobre todos para los </a:t>
            </a:r>
            <a:r>
              <a:rPr lang="es-MX" dirty="0" err="1"/>
              <a:t>equipamentos</a:t>
            </a:r>
            <a:r>
              <a:rPr lang="es-MX" dirty="0"/>
              <a:t> más sensibles (</a:t>
            </a:r>
            <a:r>
              <a:rPr lang="es-MX" dirty="0" err="1"/>
              <a:t>core</a:t>
            </a:r>
            <a:r>
              <a:rPr lang="es-MX" dirty="0"/>
              <a:t>, misión critica, </a:t>
            </a:r>
            <a:r>
              <a:rPr lang="es-MX" dirty="0" err="1"/>
              <a:t>backbone</a:t>
            </a:r>
            <a:r>
              <a:rPr lang="es-MX" dirty="0"/>
              <a:t>)</a:t>
            </a:r>
            <a:endParaRPr lang="es-CO" dirty="0"/>
          </a:p>
          <a:p>
            <a:endParaRPr lang="es-CO" dirty="0"/>
          </a:p>
        </p:txBody>
      </p:sp>
      <p:pic>
        <p:nvPicPr>
          <p:cNvPr id="9" name="Imagen 8">
            <a:extLst>
              <a:ext uri="{FF2B5EF4-FFF2-40B4-BE49-F238E27FC236}">
                <a16:creationId xmlns:a16="http://schemas.microsoft.com/office/drawing/2014/main" id="{3A6F0692-74FE-4D22-8EE5-B0290937A036}"/>
              </a:ext>
            </a:extLst>
          </p:cNvPr>
          <p:cNvPicPr>
            <a:picLocks noChangeAspect="1"/>
          </p:cNvPicPr>
          <p:nvPr/>
        </p:nvPicPr>
        <p:blipFill>
          <a:blip r:embed="rId2"/>
          <a:stretch>
            <a:fillRect/>
          </a:stretch>
        </p:blipFill>
        <p:spPr>
          <a:xfrm>
            <a:off x="8978204" y="2623936"/>
            <a:ext cx="2837815" cy="2386081"/>
          </a:xfrm>
          <a:prstGeom prst="rect">
            <a:avLst/>
          </a:prstGeom>
        </p:spPr>
      </p:pic>
    </p:spTree>
    <p:extLst>
      <p:ext uri="{BB962C8B-B14F-4D97-AF65-F5344CB8AC3E}">
        <p14:creationId xmlns:p14="http://schemas.microsoft.com/office/powerpoint/2010/main" val="190869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52" name="Rectangle 137">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38">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D5F635-2C2A-4FB7-9CAF-71C6E9B5C3AD}"/>
              </a:ext>
            </a:extLst>
          </p:cNvPr>
          <p:cNvSpPr>
            <a:spLocks noGrp="1"/>
          </p:cNvSpPr>
          <p:nvPr>
            <p:ph type="title"/>
          </p:nvPr>
        </p:nvSpPr>
        <p:spPr>
          <a:xfrm>
            <a:off x="875373" y="298063"/>
            <a:ext cx="5040285" cy="1169585"/>
          </a:xfrm>
        </p:spPr>
        <p:txBody>
          <a:bodyPr anchor="b">
            <a:normAutofit/>
          </a:bodyPr>
          <a:lstStyle/>
          <a:p>
            <a:r>
              <a:rPr lang="es-CO" sz="3700" dirty="0">
                <a:solidFill>
                  <a:srgbClr val="FF0000"/>
                </a:solidFill>
              </a:rPr>
              <a:t>Tipos de Soporte técnico</a:t>
            </a:r>
          </a:p>
        </p:txBody>
      </p:sp>
      <p:sp>
        <p:nvSpPr>
          <p:cNvPr id="143" name="Rectangle 142">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328621E-82C5-480D-8818-E76603B0F81B}"/>
              </a:ext>
            </a:extLst>
          </p:cNvPr>
          <p:cNvSpPr>
            <a:spLocks noGrp="1"/>
          </p:cNvSpPr>
          <p:nvPr>
            <p:ph idx="1"/>
          </p:nvPr>
        </p:nvSpPr>
        <p:spPr>
          <a:xfrm>
            <a:off x="953189" y="2588668"/>
            <a:ext cx="5040285" cy="3632493"/>
          </a:xfrm>
        </p:spPr>
        <p:txBody>
          <a:bodyPr anchor="ctr">
            <a:normAutofit/>
          </a:bodyPr>
          <a:lstStyle/>
          <a:p>
            <a:pPr>
              <a:buFont typeface="Wingdings" panose="05000000000000000000" pitchFamily="2" charset="2"/>
              <a:buChar char="Ø"/>
            </a:pPr>
            <a:r>
              <a:rPr lang="es-MX" sz="1900" b="1" dirty="0">
                <a:solidFill>
                  <a:srgbClr val="0070C0"/>
                </a:solidFill>
              </a:rPr>
              <a:t>Soporte técnico presencial (</a:t>
            </a:r>
            <a:r>
              <a:rPr lang="es-MX" sz="1900" b="1" dirty="0" err="1">
                <a:solidFill>
                  <a:srgbClr val="0070C0"/>
                </a:solidFill>
              </a:rPr>
              <a:t>On</a:t>
            </a:r>
            <a:r>
              <a:rPr lang="es-MX" sz="1900" b="1" dirty="0">
                <a:solidFill>
                  <a:srgbClr val="0070C0"/>
                </a:solidFill>
              </a:rPr>
              <a:t> </a:t>
            </a:r>
            <a:r>
              <a:rPr lang="es-MX" sz="1900" b="1" dirty="0" err="1">
                <a:solidFill>
                  <a:srgbClr val="0070C0"/>
                </a:solidFill>
              </a:rPr>
              <a:t>site</a:t>
            </a:r>
            <a:r>
              <a:rPr lang="es-MX" sz="1900" b="1" dirty="0">
                <a:solidFill>
                  <a:srgbClr val="0070C0"/>
                </a:solidFill>
              </a:rPr>
              <a:t>)</a:t>
            </a:r>
          </a:p>
          <a:p>
            <a:r>
              <a:rPr lang="es-MX" sz="1900" dirty="0"/>
              <a:t>Es aquella asistencia que se proporciona a cualquier usuario que presente un desperfecto, anomalía, daño o problema en sus equipos. Se proporciona al hardware y software en el lugar donde se encuentre el equipo.</a:t>
            </a:r>
          </a:p>
          <a:p>
            <a:pPr>
              <a:buFont typeface="Wingdings" panose="05000000000000000000" pitchFamily="2" charset="2"/>
              <a:buChar char="Ø"/>
            </a:pPr>
            <a:r>
              <a:rPr lang="es-MX" sz="1900" b="1" dirty="0">
                <a:solidFill>
                  <a:srgbClr val="0070C0"/>
                </a:solidFill>
              </a:rPr>
              <a:t>Soporte técnico s distancia: </a:t>
            </a:r>
          </a:p>
          <a:p>
            <a:r>
              <a:rPr lang="es-MX" sz="1900" dirty="0"/>
              <a:t>Asistencia que se proporciona a cualquier usuario para su equipos a largas distancias a través de línea telefónica, internet o cualquier otro tipo de contacto.</a:t>
            </a:r>
          </a:p>
          <a:p>
            <a:endParaRPr lang="es-MX" sz="1900" dirty="0"/>
          </a:p>
          <a:p>
            <a:endParaRPr lang="es-MX" sz="1900" dirty="0"/>
          </a:p>
          <a:p>
            <a:endParaRPr lang="es-MX" sz="1900" dirty="0"/>
          </a:p>
          <a:p>
            <a:endParaRPr lang="es-CO" sz="1900" dirty="0"/>
          </a:p>
        </p:txBody>
      </p:sp>
      <p:pic>
        <p:nvPicPr>
          <p:cNvPr id="2050" name="Picture 2" descr="Monografias.com">
            <a:extLst>
              <a:ext uri="{FF2B5EF4-FFF2-40B4-BE49-F238E27FC236}">
                <a16:creationId xmlns:a16="http://schemas.microsoft.com/office/drawing/2014/main" id="{43AE463A-BC76-4B7C-8D79-4BBAC146F5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087" r="-2" b="626"/>
          <a:stretch/>
        </p:blipFill>
        <p:spPr bwMode="auto">
          <a:xfrm>
            <a:off x="6965826" y="774285"/>
            <a:ext cx="4350801" cy="25811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onografias.com">
            <a:extLst>
              <a:ext uri="{FF2B5EF4-FFF2-40B4-BE49-F238E27FC236}">
                <a16:creationId xmlns:a16="http://schemas.microsoft.com/office/drawing/2014/main" id="{5C7A5521-2B42-4967-962A-9FFFD8617D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73" r="1" b="1"/>
          <a:stretch/>
        </p:blipFill>
        <p:spPr bwMode="auto">
          <a:xfrm>
            <a:off x="6965833" y="3575074"/>
            <a:ext cx="4350788" cy="2581173"/>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fecha 3">
            <a:extLst>
              <a:ext uri="{FF2B5EF4-FFF2-40B4-BE49-F238E27FC236}">
                <a16:creationId xmlns:a16="http://schemas.microsoft.com/office/drawing/2014/main" id="{495A6CB3-A9C1-43A6-BC27-F36BDAE966A2}"/>
              </a:ext>
            </a:extLst>
          </p:cNvPr>
          <p:cNvSpPr>
            <a:spLocks noGrp="1"/>
          </p:cNvSpPr>
          <p:nvPr>
            <p:ph type="dt" sz="half" idx="10"/>
          </p:nvPr>
        </p:nvSpPr>
        <p:spPr>
          <a:xfrm>
            <a:off x="841248" y="6492240"/>
            <a:ext cx="2743200" cy="365125"/>
          </a:xfrm>
        </p:spPr>
        <p:txBody>
          <a:bodyPr>
            <a:normAutofit/>
          </a:bodyPr>
          <a:lstStyle/>
          <a:p>
            <a:pPr>
              <a:spcAft>
                <a:spcPts val="600"/>
              </a:spcAft>
            </a:pPr>
            <a:fld id="{F414FBB7-BADB-4C79-9CE2-3821DDCEB579}" type="datetime1">
              <a:rPr lang="es-CO"/>
              <a:pPr>
                <a:spcAft>
                  <a:spcPts val="600"/>
                </a:spcAft>
              </a:pPr>
              <a:t>2/02/2021</a:t>
            </a:fld>
            <a:endParaRPr lang="es-CO"/>
          </a:p>
        </p:txBody>
      </p:sp>
      <p:sp>
        <p:nvSpPr>
          <p:cNvPr id="5" name="Marcador de pie de página 4">
            <a:extLst>
              <a:ext uri="{FF2B5EF4-FFF2-40B4-BE49-F238E27FC236}">
                <a16:creationId xmlns:a16="http://schemas.microsoft.com/office/drawing/2014/main" id="{F062837F-F3DE-4DDE-B8F6-4EC192BB06DD}"/>
              </a:ext>
            </a:extLst>
          </p:cNvPr>
          <p:cNvSpPr>
            <a:spLocks noGrp="1"/>
          </p:cNvSpPr>
          <p:nvPr>
            <p:ph type="ftr" sz="quarter" idx="11"/>
          </p:nvPr>
        </p:nvSpPr>
        <p:spPr>
          <a:xfrm>
            <a:off x="4038600" y="6492240"/>
            <a:ext cx="4114800" cy="365125"/>
          </a:xfrm>
        </p:spPr>
        <p:txBody>
          <a:bodyPr>
            <a:normAutofit/>
          </a:bodyPr>
          <a:lstStyle/>
          <a:p>
            <a:pPr>
              <a:spcAft>
                <a:spcPts val="600"/>
              </a:spcAft>
            </a:pPr>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F8EF6B0D-3556-402B-9848-39588D24D809}"/>
              </a:ext>
            </a:extLst>
          </p:cNvPr>
          <p:cNvSpPr>
            <a:spLocks noGrp="1"/>
          </p:cNvSpPr>
          <p:nvPr>
            <p:ph type="sldNum" sz="quarter" idx="12"/>
          </p:nvPr>
        </p:nvSpPr>
        <p:spPr>
          <a:xfrm>
            <a:off x="8610600" y="6492240"/>
            <a:ext cx="2743200" cy="365125"/>
          </a:xfrm>
        </p:spPr>
        <p:txBody>
          <a:bodyPr>
            <a:normAutofit/>
          </a:bodyPr>
          <a:lstStyle/>
          <a:p>
            <a:pPr>
              <a:spcAft>
                <a:spcPts val="600"/>
              </a:spcAft>
            </a:pPr>
            <a:fld id="{BFC5F280-ADF3-4EBA-A389-C769A7433622}" type="slidenum">
              <a:rPr lang="es-CO"/>
              <a:pPr>
                <a:spcAft>
                  <a:spcPts val="600"/>
                </a:spcAft>
              </a:pPr>
              <a:t>5</a:t>
            </a:fld>
            <a:endParaRPr lang="es-CO"/>
          </a:p>
        </p:txBody>
      </p:sp>
    </p:spTree>
    <p:extLst>
      <p:ext uri="{BB962C8B-B14F-4D97-AF65-F5344CB8AC3E}">
        <p14:creationId xmlns:p14="http://schemas.microsoft.com/office/powerpoint/2010/main" val="14854258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garantías</a:t>
            </a:r>
            <a:r>
              <a:rPr lang="en-US" sz="3300" dirty="0">
                <a:solidFill>
                  <a:srgbClr val="FF0000"/>
                </a:solidFill>
              </a:rPr>
              <a:t> y </a:t>
            </a:r>
            <a:r>
              <a:rPr lang="en-US" sz="3300" dirty="0" err="1">
                <a:solidFill>
                  <a:srgbClr val="FF0000"/>
                </a:solidFill>
              </a:rPr>
              <a:t>contratos</a:t>
            </a:r>
            <a:r>
              <a:rPr lang="en-US" sz="3300" dirty="0">
                <a:solidFill>
                  <a:srgbClr val="FF0000"/>
                </a:solidFill>
              </a:rPr>
              <a:t> de </a:t>
            </a:r>
            <a:r>
              <a:rPr lang="en-US" sz="3300" dirty="0" err="1">
                <a:solidFill>
                  <a:srgbClr val="FF0000"/>
                </a:solidFill>
              </a:rPr>
              <a:t>soporte</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50</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58575"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Modalidades</a:t>
            </a:r>
          </a:p>
        </p:txBody>
      </p:sp>
      <p:sp>
        <p:nvSpPr>
          <p:cNvPr id="4" name="CuadroTexto 3">
            <a:extLst>
              <a:ext uri="{FF2B5EF4-FFF2-40B4-BE49-F238E27FC236}">
                <a16:creationId xmlns:a16="http://schemas.microsoft.com/office/drawing/2014/main" id="{312E3141-66A6-49D6-B8B8-4966DFDBE619}"/>
              </a:ext>
            </a:extLst>
          </p:cNvPr>
          <p:cNvSpPr txBox="1"/>
          <p:nvPr/>
        </p:nvSpPr>
        <p:spPr>
          <a:xfrm>
            <a:off x="1113183" y="2169406"/>
            <a:ext cx="6887817" cy="4555093"/>
          </a:xfrm>
          <a:prstGeom prst="rect">
            <a:avLst/>
          </a:prstGeom>
          <a:noFill/>
        </p:spPr>
        <p:txBody>
          <a:bodyPr wrap="square" rtlCol="0">
            <a:spAutoFit/>
          </a:bodyPr>
          <a:lstStyle/>
          <a:p>
            <a:pPr marL="285750" indent="-285750">
              <a:buFont typeface="Wingdings" panose="05000000000000000000" pitchFamily="2" charset="2"/>
              <a:buChar char="Ø"/>
            </a:pPr>
            <a:r>
              <a:rPr lang="es-CO" b="1" dirty="0">
                <a:solidFill>
                  <a:srgbClr val="0070C0"/>
                </a:solidFill>
              </a:rPr>
              <a:t>Paquetes de servicio de fabricantes</a:t>
            </a:r>
            <a:r>
              <a:rPr lang="es-CO" dirty="0"/>
              <a:t>:</a:t>
            </a:r>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s-CO" dirty="0"/>
              <a:t>8x5xNBD       (Next Business Day)</a:t>
            </a:r>
          </a:p>
          <a:p>
            <a:pPr marL="285750" indent="-285750">
              <a:buFont typeface="Arial" panose="020B0604020202020204" pitchFamily="34" charset="0"/>
              <a:buChar char="•"/>
            </a:pPr>
            <a:r>
              <a:rPr lang="es-CO" dirty="0"/>
              <a:t>8x5x4             (4h hábiles)</a:t>
            </a:r>
          </a:p>
          <a:p>
            <a:pPr marL="285750" indent="-285750">
              <a:buFont typeface="Arial" panose="020B0604020202020204" pitchFamily="34" charset="0"/>
              <a:buChar char="•"/>
            </a:pPr>
            <a:r>
              <a:rPr lang="es-CO" dirty="0"/>
              <a:t>24x7xNBD</a:t>
            </a:r>
          </a:p>
          <a:p>
            <a:pPr marL="285750" indent="-285750">
              <a:buFont typeface="Arial" panose="020B0604020202020204" pitchFamily="34" charset="0"/>
              <a:buChar char="•"/>
            </a:pPr>
            <a:r>
              <a:rPr lang="es-CO" dirty="0"/>
              <a:t>24x7x4</a:t>
            </a:r>
          </a:p>
          <a:p>
            <a:pPr marL="285750" indent="-285750">
              <a:buFont typeface="Arial" panose="020B0604020202020204" pitchFamily="34" charset="0"/>
              <a:buChar char="•"/>
            </a:pPr>
            <a:r>
              <a:rPr lang="es-CO" dirty="0"/>
              <a:t>24x7x2</a:t>
            </a:r>
          </a:p>
          <a:p>
            <a:pPr marL="285750" indent="-285750">
              <a:buFont typeface="Arial" panose="020B0604020202020204" pitchFamily="34" charset="0"/>
              <a:buChar char="•"/>
            </a:pPr>
            <a:r>
              <a:rPr lang="es-CO" dirty="0" err="1"/>
              <a:t>Onsite</a:t>
            </a:r>
            <a:r>
              <a:rPr lang="es-CO" dirty="0"/>
              <a:t> 24x7x2</a:t>
            </a:r>
          </a:p>
          <a:p>
            <a:pPr marL="285750" indent="-285750">
              <a:buFont typeface="Arial" panose="020B0604020202020204" pitchFamily="34" charset="0"/>
              <a:buChar char="•"/>
            </a:pPr>
            <a:r>
              <a:rPr lang="es-CO" dirty="0" err="1"/>
              <a:t>Onsite</a:t>
            </a:r>
            <a:r>
              <a:rPr lang="es-CO" dirty="0"/>
              <a:t> 24x7x4</a:t>
            </a:r>
          </a:p>
          <a:p>
            <a:pPr marL="285750" indent="-285750">
              <a:buFont typeface="Arial" panose="020B0604020202020204" pitchFamily="34" charset="0"/>
              <a:buChar char="•"/>
            </a:pPr>
            <a:r>
              <a:rPr lang="es-CO" dirty="0" err="1"/>
              <a:t>Spares</a:t>
            </a:r>
            <a:r>
              <a:rPr lang="es-CO" dirty="0"/>
              <a:t> </a:t>
            </a:r>
            <a:r>
              <a:rPr lang="es-CO" dirty="0" err="1"/>
              <a:t>Onsite</a:t>
            </a:r>
            <a:endParaRPr lang="es-CO" dirty="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r>
              <a:rPr lang="en-US" sz="1400" dirty="0"/>
              <a:t>Where Next Business Day delivery is available, an Advance Replacement will ship to arrive the next Business Day provided that  determination of Hardware failure.</a:t>
            </a:r>
          </a:p>
          <a:p>
            <a:pPr marL="285750" indent="-285750">
              <a:buFont typeface="Arial" panose="020B0604020202020204" pitchFamily="34" charset="0"/>
              <a:buChar char="•"/>
            </a:pPr>
            <a:r>
              <a:rPr lang="en-US" sz="1400" dirty="0"/>
              <a:t>Advance Replacement services are subject to geographic and weight restrictions depending upon Customer’s location. Customer may check availability</a:t>
            </a:r>
            <a:endParaRPr lang="es-CO" sz="1400" dirty="0"/>
          </a:p>
          <a:p>
            <a:endParaRPr lang="es-CO" sz="1600" dirty="0"/>
          </a:p>
          <a:p>
            <a:endParaRPr lang="es-CO" dirty="0"/>
          </a:p>
        </p:txBody>
      </p:sp>
      <p:pic>
        <p:nvPicPr>
          <p:cNvPr id="9" name="Imagen 8">
            <a:extLst>
              <a:ext uri="{FF2B5EF4-FFF2-40B4-BE49-F238E27FC236}">
                <a16:creationId xmlns:a16="http://schemas.microsoft.com/office/drawing/2014/main" id="{C7ED2465-A7A8-452B-9BFD-93FF3E2F30D0}"/>
              </a:ext>
            </a:extLst>
          </p:cNvPr>
          <p:cNvPicPr>
            <a:picLocks noChangeAspect="1"/>
          </p:cNvPicPr>
          <p:nvPr/>
        </p:nvPicPr>
        <p:blipFill>
          <a:blip r:embed="rId2"/>
          <a:stretch>
            <a:fillRect/>
          </a:stretch>
        </p:blipFill>
        <p:spPr>
          <a:xfrm>
            <a:off x="7718770" y="2534481"/>
            <a:ext cx="3941209" cy="2313611"/>
          </a:xfrm>
          <a:prstGeom prst="rect">
            <a:avLst/>
          </a:prstGeom>
        </p:spPr>
      </p:pic>
    </p:spTree>
    <p:extLst>
      <p:ext uri="{BB962C8B-B14F-4D97-AF65-F5344CB8AC3E}">
        <p14:creationId xmlns:p14="http://schemas.microsoft.com/office/powerpoint/2010/main" val="1322537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garantías</a:t>
            </a:r>
            <a:r>
              <a:rPr lang="en-US" sz="3300" dirty="0">
                <a:solidFill>
                  <a:srgbClr val="FF0000"/>
                </a:solidFill>
              </a:rPr>
              <a:t> y </a:t>
            </a:r>
            <a:r>
              <a:rPr lang="en-US" sz="3300" dirty="0" err="1">
                <a:solidFill>
                  <a:srgbClr val="FF0000"/>
                </a:solidFill>
              </a:rPr>
              <a:t>contratos</a:t>
            </a:r>
            <a:r>
              <a:rPr lang="en-US" sz="3300" dirty="0">
                <a:solidFill>
                  <a:srgbClr val="FF0000"/>
                </a:solidFill>
              </a:rPr>
              <a:t> de </a:t>
            </a:r>
            <a:r>
              <a:rPr lang="en-US" sz="3300" dirty="0" err="1">
                <a:solidFill>
                  <a:srgbClr val="FF0000"/>
                </a:solidFill>
              </a:rPr>
              <a:t>soporte</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51</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err="1"/>
              <a:t>Tips</a:t>
            </a:r>
            <a:endParaRPr lang="es-CO" dirty="0"/>
          </a:p>
        </p:txBody>
      </p:sp>
      <p:sp>
        <p:nvSpPr>
          <p:cNvPr id="3" name="CuadroTexto 2">
            <a:extLst>
              <a:ext uri="{FF2B5EF4-FFF2-40B4-BE49-F238E27FC236}">
                <a16:creationId xmlns:a16="http://schemas.microsoft.com/office/drawing/2014/main" id="{D4D3053C-4B39-4825-B10D-BFDEC0FA3678}"/>
              </a:ext>
            </a:extLst>
          </p:cNvPr>
          <p:cNvSpPr txBox="1"/>
          <p:nvPr/>
        </p:nvSpPr>
        <p:spPr>
          <a:xfrm>
            <a:off x="731525" y="2243269"/>
            <a:ext cx="7736614" cy="4247317"/>
          </a:xfrm>
          <a:prstGeom prst="rect">
            <a:avLst/>
          </a:prstGeom>
          <a:noFill/>
        </p:spPr>
        <p:txBody>
          <a:bodyPr wrap="square" rtlCol="0">
            <a:spAutoFit/>
          </a:bodyPr>
          <a:lstStyle/>
          <a:p>
            <a:pPr marL="285750" indent="-285750">
              <a:buFont typeface="Arial" panose="020B0604020202020204" pitchFamily="34" charset="0"/>
              <a:buChar char="•"/>
            </a:pPr>
            <a:r>
              <a:rPr lang="es-MX" dirty="0"/>
              <a:t>El servicio Cisco® </a:t>
            </a:r>
            <a:r>
              <a:rPr lang="es-MX" dirty="0" err="1"/>
              <a:t>SMARTnet</a:t>
            </a:r>
            <a:r>
              <a:rPr lang="es-MX" dirty="0"/>
              <a:t>® es un servicio de soporte técnico galardonado que le ofrece a su personal de TI acceso directo y en cualquier momento a los expertos de Cisco y a los completos recursos de Cisco.com. </a:t>
            </a:r>
          </a:p>
          <a:p>
            <a:pPr marL="285750" indent="-285750">
              <a:buFont typeface="Arial" panose="020B0604020202020204" pitchFamily="34" charset="0"/>
              <a:buChar char="•"/>
            </a:pPr>
            <a:r>
              <a:rPr lang="es-MX" dirty="0"/>
              <a:t>Cisco </a:t>
            </a:r>
            <a:r>
              <a:rPr lang="es-MX" dirty="0" err="1"/>
              <a:t>SMARTnet</a:t>
            </a:r>
            <a:r>
              <a:rPr lang="es-MX" dirty="0"/>
              <a:t> es fundamental para mantener las funciones empresariales disponibles, seguras y en funcionamiento con el mejor rendimiento. </a:t>
            </a:r>
          </a:p>
          <a:p>
            <a:pPr marL="285750" indent="-285750">
              <a:buFont typeface="Wingdings" panose="05000000000000000000" pitchFamily="2" charset="2"/>
              <a:buChar char="Ø"/>
            </a:pPr>
            <a:r>
              <a:rPr lang="es-MX" b="1" dirty="0">
                <a:solidFill>
                  <a:srgbClr val="0070C0"/>
                </a:solidFill>
              </a:rPr>
              <a:t>Características:</a:t>
            </a:r>
          </a:p>
          <a:p>
            <a:pPr marL="285750" indent="-285750">
              <a:buFont typeface="Arial" panose="020B0604020202020204" pitchFamily="34" charset="0"/>
              <a:buChar char="•"/>
            </a:pPr>
            <a:r>
              <a:rPr lang="es-MX" dirty="0"/>
              <a:t>Resolución rápida de problemas: identificar y resolver los problemas rápidamente antes de que afecten significativamente la continuidad de la empresa. </a:t>
            </a:r>
          </a:p>
          <a:p>
            <a:pPr marL="285750" indent="-285750">
              <a:buFont typeface="Arial" panose="020B0604020202020204" pitchFamily="34" charset="0"/>
              <a:buChar char="•"/>
            </a:pPr>
            <a:r>
              <a:rPr lang="es-MX" dirty="0"/>
              <a:t>Capacitación del personal de TI: mejore la eficacia operativa al mantener al personal de TI actualizado sobre los últimos avances en tecnología y amenazas de seguridad.</a:t>
            </a:r>
          </a:p>
          <a:p>
            <a:pPr marL="285750" indent="-285750">
              <a:buFont typeface="Arial" panose="020B0604020202020204" pitchFamily="34" charset="0"/>
              <a:buChar char="•"/>
            </a:pPr>
            <a:r>
              <a:rPr lang="es-MX" dirty="0"/>
              <a:t>Mitigación de riesgos: detectar los problemas de seguridad que podrían afectar negativamente la disponibilidad, el rendimiento y la confianza de su red. </a:t>
            </a:r>
          </a:p>
        </p:txBody>
      </p:sp>
      <p:pic>
        <p:nvPicPr>
          <p:cNvPr id="23554" name="Picture 2" descr="SMARTnet para Switch Cisco SF302-08PP-K9-NA | CON-SNT-F3209NA2 | Extensión  de Garantía + Servicio de Soporte Técnico 8x5xNBD. Suscripción x 12 Meses.">
            <a:extLst>
              <a:ext uri="{FF2B5EF4-FFF2-40B4-BE49-F238E27FC236}">
                <a16:creationId xmlns:a16="http://schemas.microsoft.com/office/drawing/2014/main" id="{B723A967-07B9-4312-B410-9A6E0943D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664" y="2703857"/>
            <a:ext cx="2626572" cy="196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94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garantías</a:t>
            </a:r>
            <a:r>
              <a:rPr lang="en-US" sz="3300" dirty="0">
                <a:solidFill>
                  <a:srgbClr val="FF0000"/>
                </a:solidFill>
              </a:rPr>
              <a:t> y </a:t>
            </a:r>
            <a:r>
              <a:rPr lang="en-US" sz="3300" dirty="0" err="1">
                <a:solidFill>
                  <a:srgbClr val="FF0000"/>
                </a:solidFill>
              </a:rPr>
              <a:t>contratos</a:t>
            </a:r>
            <a:r>
              <a:rPr lang="en-US" sz="3300" dirty="0">
                <a:solidFill>
                  <a:srgbClr val="FF0000"/>
                </a:solidFill>
              </a:rPr>
              <a:t> de </a:t>
            </a:r>
            <a:r>
              <a:rPr lang="en-US" sz="3300" dirty="0" err="1">
                <a:solidFill>
                  <a:srgbClr val="FF0000"/>
                </a:solidFill>
              </a:rPr>
              <a:t>soporte</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52</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err="1"/>
              <a:t>Tips</a:t>
            </a:r>
            <a:endParaRPr lang="es-CO" dirty="0"/>
          </a:p>
        </p:txBody>
      </p:sp>
      <p:sp>
        <p:nvSpPr>
          <p:cNvPr id="3" name="CuadroTexto 2">
            <a:extLst>
              <a:ext uri="{FF2B5EF4-FFF2-40B4-BE49-F238E27FC236}">
                <a16:creationId xmlns:a16="http://schemas.microsoft.com/office/drawing/2014/main" id="{D4D3053C-4B39-4825-B10D-BFDEC0FA3678}"/>
              </a:ext>
            </a:extLst>
          </p:cNvPr>
          <p:cNvSpPr txBox="1"/>
          <p:nvPr/>
        </p:nvSpPr>
        <p:spPr>
          <a:xfrm>
            <a:off x="731525" y="2243269"/>
            <a:ext cx="7736614" cy="3847207"/>
          </a:xfrm>
          <a:prstGeom prst="rect">
            <a:avLst/>
          </a:prstGeom>
          <a:noFill/>
        </p:spPr>
        <p:txBody>
          <a:bodyPr wrap="square" rtlCol="0">
            <a:spAutoFit/>
          </a:bodyPr>
          <a:lstStyle/>
          <a:p>
            <a:pPr marL="285750" indent="-285750">
              <a:buFont typeface="Arial" panose="020B0604020202020204" pitchFamily="34" charset="0"/>
              <a:buChar char="•"/>
            </a:pPr>
            <a:r>
              <a:rPr lang="es-MX" dirty="0"/>
              <a:t>El servicio Cisco® </a:t>
            </a:r>
            <a:r>
              <a:rPr lang="es-MX" dirty="0" err="1"/>
              <a:t>SMARTnet</a:t>
            </a:r>
            <a:r>
              <a:rPr lang="es-MX" dirty="0"/>
              <a:t>® es un servicio de soporte técnico galardonado que le ofrece a su personal de TI acceso directo y en cualquier momento a los expertos de Cisco y a los completos recursos de Cisco.com. </a:t>
            </a:r>
          </a:p>
          <a:p>
            <a:pPr marL="285750" indent="-285750">
              <a:buFont typeface="Arial" panose="020B0604020202020204" pitchFamily="34" charset="0"/>
              <a:buChar char="•"/>
            </a:pPr>
            <a:r>
              <a:rPr lang="es-MX" dirty="0"/>
              <a:t>Cisco </a:t>
            </a:r>
            <a:r>
              <a:rPr lang="es-MX" dirty="0" err="1"/>
              <a:t>SMARTnet</a:t>
            </a:r>
            <a:r>
              <a:rPr lang="es-MX" dirty="0"/>
              <a:t> es fundamental para mantener las funciones empresariales disponibles, seguras y en funcionamiento con el mejor rendimiento. </a:t>
            </a:r>
          </a:p>
          <a:p>
            <a:endParaRPr lang="es-MX" dirty="0"/>
          </a:p>
          <a:p>
            <a:pPr marL="285750" indent="-285750">
              <a:buFont typeface="Wingdings" panose="05000000000000000000" pitchFamily="2" charset="2"/>
              <a:buChar char="Ø"/>
            </a:pPr>
            <a:r>
              <a:rPr lang="es-MX" b="1" dirty="0">
                <a:solidFill>
                  <a:srgbClr val="0070C0"/>
                </a:solidFill>
              </a:rPr>
              <a:t>Incluye:</a:t>
            </a:r>
          </a:p>
          <a:p>
            <a:pPr marL="285750" indent="-285750">
              <a:buFont typeface="Arial" panose="020B0604020202020204" pitchFamily="34" charset="0"/>
              <a:buChar char="•"/>
            </a:pPr>
            <a:r>
              <a:rPr lang="es-MX" dirty="0"/>
              <a:t>Resolución rápida de problemas: </a:t>
            </a:r>
            <a:r>
              <a:rPr lang="es-MX" sz="1600" dirty="0"/>
              <a:t>identificar y resolver los problemas rápidamente antes de que afecten significativamente la continuidad de la empresa. </a:t>
            </a:r>
          </a:p>
          <a:p>
            <a:pPr marL="285750" indent="-285750">
              <a:buFont typeface="Arial" panose="020B0604020202020204" pitchFamily="34" charset="0"/>
              <a:buChar char="•"/>
            </a:pPr>
            <a:r>
              <a:rPr lang="es-MX" dirty="0"/>
              <a:t>Capacitación del personal de TI: </a:t>
            </a:r>
            <a:r>
              <a:rPr lang="es-MX" sz="1600" dirty="0"/>
              <a:t>mejorar la eficacia operativa al mantener al personal de TI actualizado sobre los últimos avances en tecnología y amenazas de seguridad.</a:t>
            </a:r>
          </a:p>
          <a:p>
            <a:pPr marL="285750" indent="-285750">
              <a:buFont typeface="Arial" panose="020B0604020202020204" pitchFamily="34" charset="0"/>
              <a:buChar char="•"/>
            </a:pPr>
            <a:r>
              <a:rPr lang="es-MX" dirty="0"/>
              <a:t>Mitigación de riesgos: </a:t>
            </a:r>
            <a:r>
              <a:rPr lang="es-MX" sz="1600" dirty="0"/>
              <a:t>detectar los problemas de seguridad que podrían afectar negativamente la disponibilidad, el rendimiento y la confianza de la red.</a:t>
            </a:r>
            <a:endParaRPr lang="es-MX" dirty="0"/>
          </a:p>
        </p:txBody>
      </p:sp>
      <p:pic>
        <p:nvPicPr>
          <p:cNvPr id="28674" name="Picture 2" descr="Smartnet Para Switch Cisco Con-snt-3560x4ps | Mercado Libre">
            <a:extLst>
              <a:ext uri="{FF2B5EF4-FFF2-40B4-BE49-F238E27FC236}">
                <a16:creationId xmlns:a16="http://schemas.microsoft.com/office/drawing/2014/main" id="{3BE5A882-68C3-4624-8716-E557BFC47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445" y="2715618"/>
            <a:ext cx="2743199" cy="205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90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17050" y="766227"/>
            <a:ext cx="4928291" cy="1035781"/>
          </a:xfrm>
        </p:spPr>
        <p:txBody>
          <a:bodyPr vert="horz" lIns="91440" tIns="45720" rIns="91440" bIns="45720" rtlCol="0" anchor="ctr">
            <a:normAutofit/>
          </a:bodyPr>
          <a:lstStyle/>
          <a:p>
            <a:r>
              <a:rPr lang="en-US" sz="3300" dirty="0" err="1">
                <a:solidFill>
                  <a:srgbClr val="FF0000"/>
                </a:solidFill>
              </a:rPr>
              <a:t>Gestión</a:t>
            </a:r>
            <a:r>
              <a:rPr lang="en-US" sz="3300" dirty="0">
                <a:solidFill>
                  <a:srgbClr val="FF0000"/>
                </a:solidFill>
              </a:rPr>
              <a:t> de </a:t>
            </a:r>
            <a:r>
              <a:rPr lang="en-US" sz="3300" dirty="0" err="1">
                <a:solidFill>
                  <a:srgbClr val="FF0000"/>
                </a:solidFill>
              </a:rPr>
              <a:t>garantías</a:t>
            </a:r>
            <a:r>
              <a:rPr lang="en-US" sz="3300" dirty="0">
                <a:solidFill>
                  <a:srgbClr val="FF0000"/>
                </a:solidFill>
              </a:rPr>
              <a:t> y </a:t>
            </a:r>
            <a:r>
              <a:rPr lang="en-US" sz="3300" dirty="0" err="1">
                <a:solidFill>
                  <a:srgbClr val="FF0000"/>
                </a:solidFill>
              </a:rPr>
              <a:t>contratos</a:t>
            </a:r>
            <a:r>
              <a:rPr lang="en-US" sz="3300" dirty="0">
                <a:solidFill>
                  <a:srgbClr val="FF0000"/>
                </a:solidFill>
              </a:rPr>
              <a:t> de </a:t>
            </a:r>
            <a:r>
              <a:rPr lang="en-US" sz="3300" dirty="0" err="1">
                <a:solidFill>
                  <a:srgbClr val="FF0000"/>
                </a:solidFill>
              </a:rPr>
              <a:t>soporte</a:t>
            </a:r>
            <a:endParaRPr lang="en-US" sz="33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53</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err="1"/>
              <a:t>Smartnet</a:t>
            </a:r>
            <a:endParaRPr lang="es-CO" dirty="0"/>
          </a:p>
        </p:txBody>
      </p:sp>
      <p:sp>
        <p:nvSpPr>
          <p:cNvPr id="3" name="CuadroTexto 2">
            <a:extLst>
              <a:ext uri="{FF2B5EF4-FFF2-40B4-BE49-F238E27FC236}">
                <a16:creationId xmlns:a16="http://schemas.microsoft.com/office/drawing/2014/main" id="{D4D3053C-4B39-4825-B10D-BFDEC0FA3678}"/>
              </a:ext>
            </a:extLst>
          </p:cNvPr>
          <p:cNvSpPr txBox="1"/>
          <p:nvPr/>
        </p:nvSpPr>
        <p:spPr>
          <a:xfrm>
            <a:off x="731525" y="2243269"/>
            <a:ext cx="8690772" cy="3600986"/>
          </a:xfrm>
          <a:prstGeom prst="rect">
            <a:avLst/>
          </a:prstGeom>
          <a:noFill/>
        </p:spPr>
        <p:txBody>
          <a:bodyPr wrap="square" rtlCol="0">
            <a:spAutoFit/>
          </a:bodyPr>
          <a:lstStyle/>
          <a:p>
            <a:pPr marL="285750" indent="-285750">
              <a:buFont typeface="Wingdings" panose="05000000000000000000" pitchFamily="2" charset="2"/>
              <a:buChar char="Ø"/>
            </a:pPr>
            <a:r>
              <a:rPr lang="es-MX" b="1" dirty="0">
                <a:solidFill>
                  <a:srgbClr val="0070C0"/>
                </a:solidFill>
              </a:rPr>
              <a:t>Características:</a:t>
            </a:r>
          </a:p>
          <a:p>
            <a:pPr marL="285750" indent="-285750">
              <a:buFont typeface="Wingdings" panose="05000000000000000000" pitchFamily="2" charset="2"/>
              <a:buChar char="Ø"/>
            </a:pPr>
            <a:endParaRPr lang="es-MX" b="1" dirty="0">
              <a:solidFill>
                <a:srgbClr val="0070C0"/>
              </a:solidFill>
            </a:endParaRPr>
          </a:p>
          <a:p>
            <a:pPr marL="285750" indent="-285750">
              <a:buFont typeface="Arial" panose="020B0604020202020204" pitchFamily="34" charset="0"/>
              <a:buChar char="•"/>
            </a:pPr>
            <a:r>
              <a:rPr lang="es-MX" sz="1600" dirty="0">
                <a:solidFill>
                  <a:srgbClr val="0070C0"/>
                </a:solidFill>
              </a:rPr>
              <a:t>Soporte inmediato de expertos</a:t>
            </a:r>
            <a:r>
              <a:rPr lang="es-MX" sz="1600" dirty="0"/>
              <a:t>: directamente con Cisco TAC, el centro de asistencia técnica de Cisco, tiene miles de profesionales de Cisco certificados con experiencia en el diagnóstico de los problemas más desafiantes en la red y centro de datos.</a:t>
            </a:r>
          </a:p>
          <a:p>
            <a:pPr marL="285750" indent="-285750">
              <a:buFont typeface="Arial" panose="020B0604020202020204" pitchFamily="34" charset="0"/>
              <a:buChar char="•"/>
            </a:pPr>
            <a:r>
              <a:rPr lang="es-MX" sz="1600" dirty="0">
                <a:solidFill>
                  <a:srgbClr val="0070C0"/>
                </a:solidFill>
              </a:rPr>
              <a:t>Soporte de autoayuda en línea</a:t>
            </a:r>
            <a:r>
              <a:rPr lang="es-MX" sz="1600" dirty="0"/>
              <a:t>:  recursos de soporte las 24 horas al día de los 365 días del año a través de la base de conocimientos, las comunidades, los recursos y las herramientas en línea de Cisco. </a:t>
            </a:r>
          </a:p>
          <a:p>
            <a:pPr marL="285750" indent="-285750">
              <a:buFont typeface="Arial" panose="020B0604020202020204" pitchFamily="34" charset="0"/>
              <a:buChar char="•"/>
            </a:pPr>
            <a:r>
              <a:rPr lang="es-MX" sz="1600" dirty="0">
                <a:solidFill>
                  <a:srgbClr val="0070C0"/>
                </a:solidFill>
              </a:rPr>
              <a:t>Diagnósticos inteligentes y proactivos</a:t>
            </a:r>
            <a:r>
              <a:rPr lang="es-MX" sz="1600" dirty="0"/>
              <a:t>: acceso a análisis crítico con la función integrada Cisco Smart </a:t>
            </a:r>
            <a:r>
              <a:rPr lang="es-MX" sz="1600" dirty="0" err="1"/>
              <a:t>Call</a:t>
            </a:r>
            <a:r>
              <a:rPr lang="es-MX" sz="1600" dirty="0"/>
              <a:t> Home, que le ofrece diagnósticos detallados y alertas inmediatas en los dispositivos habilitados.</a:t>
            </a:r>
          </a:p>
          <a:p>
            <a:pPr marL="285750" indent="-285750">
              <a:buFont typeface="Arial" panose="020B0604020202020204" pitchFamily="34" charset="0"/>
              <a:buChar char="•"/>
            </a:pPr>
            <a:r>
              <a:rPr lang="es-MX" sz="1600" dirty="0">
                <a:solidFill>
                  <a:srgbClr val="0070C0"/>
                </a:solidFill>
              </a:rPr>
              <a:t>Actualizaciones constantes del sistema operativo</a:t>
            </a:r>
            <a:r>
              <a:rPr lang="es-MX" sz="1600" dirty="0"/>
              <a:t>: acceso a funciones del sistema operativo, inclusive a las versiones secundarias y principales de este, con las últimas actualizaciones de software del sistema operativo dentro de su conjunto de funciones con licencia.</a:t>
            </a:r>
          </a:p>
        </p:txBody>
      </p:sp>
      <p:pic>
        <p:nvPicPr>
          <p:cNvPr id="29698" name="Picture 2" descr="Smartnet Para Switch Cisco Con-snt-3560x4ps | Mercado Libre">
            <a:extLst>
              <a:ext uri="{FF2B5EF4-FFF2-40B4-BE49-F238E27FC236}">
                <a16:creationId xmlns:a16="http://schemas.microsoft.com/office/drawing/2014/main" id="{3D69C87C-DE6C-4731-9521-7D1349E4E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5426" y="269391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6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749217" y="842785"/>
            <a:ext cx="4928291" cy="1035781"/>
          </a:xfrm>
        </p:spPr>
        <p:txBody>
          <a:bodyPr vert="horz" lIns="91440" tIns="45720" rIns="91440" bIns="45720" rtlCol="0" anchor="ctr">
            <a:normAutofit/>
          </a:bodyPr>
          <a:lstStyle/>
          <a:p>
            <a:r>
              <a:rPr lang="en-US" sz="2800" dirty="0" err="1">
                <a:solidFill>
                  <a:srgbClr val="FF0000"/>
                </a:solidFill>
              </a:rPr>
              <a:t>Gestión</a:t>
            </a:r>
            <a:r>
              <a:rPr lang="en-US" sz="2800" dirty="0">
                <a:solidFill>
                  <a:srgbClr val="FF0000"/>
                </a:solidFill>
              </a:rPr>
              <a:t> de </a:t>
            </a:r>
            <a:r>
              <a:rPr lang="en-US" sz="2800" dirty="0" err="1">
                <a:solidFill>
                  <a:srgbClr val="FF0000"/>
                </a:solidFill>
              </a:rPr>
              <a:t>garantías</a:t>
            </a:r>
            <a:r>
              <a:rPr lang="en-US" sz="2800" dirty="0">
                <a:solidFill>
                  <a:srgbClr val="FF0000"/>
                </a:solidFill>
              </a:rPr>
              <a:t> y </a:t>
            </a:r>
            <a:r>
              <a:rPr lang="en-US" sz="2800" dirty="0" err="1">
                <a:solidFill>
                  <a:srgbClr val="FF0000"/>
                </a:solidFill>
              </a:rPr>
              <a:t>contratos</a:t>
            </a:r>
            <a:r>
              <a:rPr lang="en-US" sz="2800" dirty="0">
                <a:solidFill>
                  <a:srgbClr val="FF0000"/>
                </a:solidFill>
              </a:rPr>
              <a:t> de </a:t>
            </a:r>
            <a:r>
              <a:rPr lang="en-US" sz="2800" dirty="0" err="1">
                <a:solidFill>
                  <a:srgbClr val="FF0000"/>
                </a:solidFill>
              </a:rPr>
              <a:t>soporte</a:t>
            </a:r>
            <a:endParaRPr lang="en-US" sz="28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54</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err="1"/>
              <a:t>Smartnet</a:t>
            </a:r>
            <a:endParaRPr lang="es-CO" dirty="0"/>
          </a:p>
        </p:txBody>
      </p:sp>
      <p:pic>
        <p:nvPicPr>
          <p:cNvPr id="8" name="Imagen 7">
            <a:extLst>
              <a:ext uri="{FF2B5EF4-FFF2-40B4-BE49-F238E27FC236}">
                <a16:creationId xmlns:a16="http://schemas.microsoft.com/office/drawing/2014/main" id="{5A57E8C9-C258-44B2-A70C-F370966E40E5}"/>
              </a:ext>
            </a:extLst>
          </p:cNvPr>
          <p:cNvPicPr>
            <a:picLocks noChangeAspect="1"/>
          </p:cNvPicPr>
          <p:nvPr/>
        </p:nvPicPr>
        <p:blipFill>
          <a:blip r:embed="rId2"/>
          <a:stretch>
            <a:fillRect/>
          </a:stretch>
        </p:blipFill>
        <p:spPr>
          <a:xfrm>
            <a:off x="2757976" y="1313128"/>
            <a:ext cx="7834224" cy="5008447"/>
          </a:xfrm>
          <a:prstGeom prst="rect">
            <a:avLst/>
          </a:prstGeom>
        </p:spPr>
      </p:pic>
    </p:spTree>
    <p:extLst>
      <p:ext uri="{BB962C8B-B14F-4D97-AF65-F5344CB8AC3E}">
        <p14:creationId xmlns:p14="http://schemas.microsoft.com/office/powerpoint/2010/main" val="1834311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749217" y="842785"/>
            <a:ext cx="4928291" cy="1035781"/>
          </a:xfrm>
        </p:spPr>
        <p:txBody>
          <a:bodyPr vert="horz" lIns="91440" tIns="45720" rIns="91440" bIns="45720" rtlCol="0" anchor="ctr">
            <a:normAutofit/>
          </a:bodyPr>
          <a:lstStyle/>
          <a:p>
            <a:r>
              <a:rPr lang="en-US" sz="2800" dirty="0" err="1">
                <a:solidFill>
                  <a:srgbClr val="FF0000"/>
                </a:solidFill>
              </a:rPr>
              <a:t>Gestión</a:t>
            </a:r>
            <a:r>
              <a:rPr lang="en-US" sz="2800" dirty="0">
                <a:solidFill>
                  <a:srgbClr val="FF0000"/>
                </a:solidFill>
              </a:rPr>
              <a:t> de </a:t>
            </a:r>
            <a:r>
              <a:rPr lang="en-US" sz="2800" dirty="0" err="1">
                <a:solidFill>
                  <a:srgbClr val="FF0000"/>
                </a:solidFill>
              </a:rPr>
              <a:t>garantías</a:t>
            </a:r>
            <a:r>
              <a:rPr lang="en-US" sz="2800" dirty="0">
                <a:solidFill>
                  <a:srgbClr val="FF0000"/>
                </a:solidFill>
              </a:rPr>
              <a:t> y </a:t>
            </a:r>
            <a:r>
              <a:rPr lang="en-US" sz="2800" dirty="0" err="1">
                <a:solidFill>
                  <a:srgbClr val="FF0000"/>
                </a:solidFill>
              </a:rPr>
              <a:t>contratos</a:t>
            </a:r>
            <a:r>
              <a:rPr lang="en-US" sz="2800" dirty="0">
                <a:solidFill>
                  <a:srgbClr val="FF0000"/>
                </a:solidFill>
              </a:rPr>
              <a:t> de </a:t>
            </a:r>
            <a:r>
              <a:rPr lang="en-US" sz="2800" dirty="0" err="1">
                <a:solidFill>
                  <a:srgbClr val="FF0000"/>
                </a:solidFill>
              </a:rPr>
              <a:t>soporte</a:t>
            </a:r>
            <a:endParaRPr lang="en-US" sz="28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55</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err="1"/>
              <a:t>Smartnet</a:t>
            </a:r>
            <a:endParaRPr lang="es-CO" dirty="0"/>
          </a:p>
        </p:txBody>
      </p:sp>
      <p:pic>
        <p:nvPicPr>
          <p:cNvPr id="4" name="Imagen 3">
            <a:extLst>
              <a:ext uri="{FF2B5EF4-FFF2-40B4-BE49-F238E27FC236}">
                <a16:creationId xmlns:a16="http://schemas.microsoft.com/office/drawing/2014/main" id="{E3539D8F-9031-4457-A731-034E9B04F76A}"/>
              </a:ext>
            </a:extLst>
          </p:cNvPr>
          <p:cNvPicPr>
            <a:picLocks noChangeAspect="1"/>
          </p:cNvPicPr>
          <p:nvPr/>
        </p:nvPicPr>
        <p:blipFill>
          <a:blip r:embed="rId2"/>
          <a:stretch>
            <a:fillRect/>
          </a:stretch>
        </p:blipFill>
        <p:spPr>
          <a:xfrm>
            <a:off x="2527021" y="1371601"/>
            <a:ext cx="9035482" cy="4755516"/>
          </a:xfrm>
          <a:prstGeom prst="rect">
            <a:avLst/>
          </a:prstGeom>
        </p:spPr>
      </p:pic>
    </p:spTree>
    <p:extLst>
      <p:ext uri="{BB962C8B-B14F-4D97-AF65-F5344CB8AC3E}">
        <p14:creationId xmlns:p14="http://schemas.microsoft.com/office/powerpoint/2010/main" val="2751084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749217" y="842785"/>
            <a:ext cx="4928291" cy="1035781"/>
          </a:xfrm>
        </p:spPr>
        <p:txBody>
          <a:bodyPr vert="horz" lIns="91440" tIns="45720" rIns="91440" bIns="45720" rtlCol="0" anchor="ctr">
            <a:normAutofit/>
          </a:bodyPr>
          <a:lstStyle/>
          <a:p>
            <a:r>
              <a:rPr lang="en-US" sz="2800" dirty="0" err="1">
                <a:solidFill>
                  <a:srgbClr val="FF0000"/>
                </a:solidFill>
              </a:rPr>
              <a:t>Gestión</a:t>
            </a:r>
            <a:r>
              <a:rPr lang="en-US" sz="2800" dirty="0">
                <a:solidFill>
                  <a:srgbClr val="FF0000"/>
                </a:solidFill>
              </a:rPr>
              <a:t> de </a:t>
            </a:r>
            <a:r>
              <a:rPr lang="en-US" sz="2800" dirty="0" err="1">
                <a:solidFill>
                  <a:srgbClr val="FF0000"/>
                </a:solidFill>
              </a:rPr>
              <a:t>garantías</a:t>
            </a:r>
            <a:r>
              <a:rPr lang="en-US" sz="2800" dirty="0">
                <a:solidFill>
                  <a:srgbClr val="FF0000"/>
                </a:solidFill>
              </a:rPr>
              <a:t> y </a:t>
            </a:r>
            <a:r>
              <a:rPr lang="en-US" sz="2800" dirty="0" err="1">
                <a:solidFill>
                  <a:srgbClr val="FF0000"/>
                </a:solidFill>
              </a:rPr>
              <a:t>contratos</a:t>
            </a:r>
            <a:r>
              <a:rPr lang="en-US" sz="2800" dirty="0">
                <a:solidFill>
                  <a:srgbClr val="FF0000"/>
                </a:solidFill>
              </a:rPr>
              <a:t> de </a:t>
            </a:r>
            <a:r>
              <a:rPr lang="en-US" sz="2800" dirty="0" err="1">
                <a:solidFill>
                  <a:srgbClr val="FF0000"/>
                </a:solidFill>
              </a:rPr>
              <a:t>soporte</a:t>
            </a:r>
            <a:endParaRPr lang="en-US" sz="28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56</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89864"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hp</a:t>
            </a:r>
          </a:p>
        </p:txBody>
      </p:sp>
      <p:pic>
        <p:nvPicPr>
          <p:cNvPr id="3" name="Imagen 2">
            <a:extLst>
              <a:ext uri="{FF2B5EF4-FFF2-40B4-BE49-F238E27FC236}">
                <a16:creationId xmlns:a16="http://schemas.microsoft.com/office/drawing/2014/main" id="{F35CF31D-0A25-4CDE-952C-9941DAAF7EF0}"/>
              </a:ext>
            </a:extLst>
          </p:cNvPr>
          <p:cNvPicPr>
            <a:picLocks noChangeAspect="1"/>
          </p:cNvPicPr>
          <p:nvPr/>
        </p:nvPicPr>
        <p:blipFill>
          <a:blip r:embed="rId2"/>
          <a:stretch>
            <a:fillRect/>
          </a:stretch>
        </p:blipFill>
        <p:spPr>
          <a:xfrm>
            <a:off x="1040549" y="2730769"/>
            <a:ext cx="2143125" cy="2143125"/>
          </a:xfrm>
          <a:prstGeom prst="rect">
            <a:avLst/>
          </a:prstGeom>
        </p:spPr>
      </p:pic>
      <p:pic>
        <p:nvPicPr>
          <p:cNvPr id="9" name="Imagen 8">
            <a:extLst>
              <a:ext uri="{FF2B5EF4-FFF2-40B4-BE49-F238E27FC236}">
                <a16:creationId xmlns:a16="http://schemas.microsoft.com/office/drawing/2014/main" id="{F332A4F6-8AC7-44A0-B743-98F42D65FFBC}"/>
              </a:ext>
            </a:extLst>
          </p:cNvPr>
          <p:cNvPicPr>
            <a:picLocks noChangeAspect="1"/>
          </p:cNvPicPr>
          <p:nvPr/>
        </p:nvPicPr>
        <p:blipFill>
          <a:blip r:embed="rId3"/>
          <a:stretch>
            <a:fillRect/>
          </a:stretch>
        </p:blipFill>
        <p:spPr>
          <a:xfrm>
            <a:off x="3109223" y="1736309"/>
            <a:ext cx="8042228" cy="4331075"/>
          </a:xfrm>
          <a:prstGeom prst="rect">
            <a:avLst/>
          </a:prstGeom>
        </p:spPr>
      </p:pic>
    </p:spTree>
    <p:extLst>
      <p:ext uri="{BB962C8B-B14F-4D97-AF65-F5344CB8AC3E}">
        <p14:creationId xmlns:p14="http://schemas.microsoft.com/office/powerpoint/2010/main" val="2089978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749217" y="842785"/>
            <a:ext cx="4928291" cy="1035781"/>
          </a:xfrm>
        </p:spPr>
        <p:txBody>
          <a:bodyPr vert="horz" lIns="91440" tIns="45720" rIns="91440" bIns="45720" rtlCol="0" anchor="ctr">
            <a:normAutofit/>
          </a:bodyPr>
          <a:lstStyle/>
          <a:p>
            <a:r>
              <a:rPr lang="en-US" sz="2800" dirty="0" err="1">
                <a:solidFill>
                  <a:srgbClr val="FF0000"/>
                </a:solidFill>
              </a:rPr>
              <a:t>Gestión</a:t>
            </a:r>
            <a:r>
              <a:rPr lang="en-US" sz="2800" dirty="0">
                <a:solidFill>
                  <a:srgbClr val="FF0000"/>
                </a:solidFill>
              </a:rPr>
              <a:t> de </a:t>
            </a:r>
            <a:r>
              <a:rPr lang="en-US" sz="2800" dirty="0" err="1">
                <a:solidFill>
                  <a:srgbClr val="FF0000"/>
                </a:solidFill>
              </a:rPr>
              <a:t>garantías</a:t>
            </a:r>
            <a:r>
              <a:rPr lang="en-US" sz="2800" dirty="0">
                <a:solidFill>
                  <a:srgbClr val="FF0000"/>
                </a:solidFill>
              </a:rPr>
              <a:t> y </a:t>
            </a:r>
            <a:r>
              <a:rPr lang="en-US" sz="2800" dirty="0" err="1">
                <a:solidFill>
                  <a:srgbClr val="FF0000"/>
                </a:solidFill>
              </a:rPr>
              <a:t>contratos</a:t>
            </a:r>
            <a:r>
              <a:rPr lang="en-US" sz="2800" dirty="0">
                <a:solidFill>
                  <a:srgbClr val="FF0000"/>
                </a:solidFill>
              </a:rPr>
              <a:t> de </a:t>
            </a:r>
            <a:r>
              <a:rPr lang="en-US" sz="2800" dirty="0" err="1">
                <a:solidFill>
                  <a:srgbClr val="FF0000"/>
                </a:solidFill>
              </a:rPr>
              <a:t>soporte</a:t>
            </a:r>
            <a:endParaRPr lang="en-US" sz="28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57</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46312"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Dell</a:t>
            </a:r>
          </a:p>
        </p:txBody>
      </p:sp>
      <p:pic>
        <p:nvPicPr>
          <p:cNvPr id="26626" name="Picture 2" descr="戴尔易安信ProSupport企业套件测评| StorageReview.com">
            <a:extLst>
              <a:ext uri="{FF2B5EF4-FFF2-40B4-BE49-F238E27FC236}">
                <a16:creationId xmlns:a16="http://schemas.microsoft.com/office/drawing/2014/main" id="{13D51B6F-8698-4ED4-AFB9-5AE74501B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65" y="2429070"/>
            <a:ext cx="809625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SERVICIO TECNICO PORTÁTILES DELL BOGOTA - SERVICIO TECNICO DELL - Soporte  Bludet">
            <a:extLst>
              <a:ext uri="{FF2B5EF4-FFF2-40B4-BE49-F238E27FC236}">
                <a16:creationId xmlns:a16="http://schemas.microsoft.com/office/drawing/2014/main" id="{9834ACEE-8673-4C61-B1EC-63317547A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76" y="309105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316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749217" y="842785"/>
            <a:ext cx="4928291" cy="1035781"/>
          </a:xfrm>
        </p:spPr>
        <p:txBody>
          <a:bodyPr vert="horz" lIns="91440" tIns="45720" rIns="91440" bIns="45720" rtlCol="0" anchor="ctr">
            <a:normAutofit/>
          </a:bodyPr>
          <a:lstStyle/>
          <a:p>
            <a:r>
              <a:rPr lang="en-US" sz="2800" dirty="0" err="1">
                <a:solidFill>
                  <a:srgbClr val="FF0000"/>
                </a:solidFill>
              </a:rPr>
              <a:t>Gestión</a:t>
            </a:r>
            <a:r>
              <a:rPr lang="en-US" sz="2800" dirty="0">
                <a:solidFill>
                  <a:srgbClr val="FF0000"/>
                </a:solidFill>
              </a:rPr>
              <a:t> de </a:t>
            </a:r>
            <a:r>
              <a:rPr lang="en-US" sz="2800" dirty="0" err="1">
                <a:solidFill>
                  <a:srgbClr val="FF0000"/>
                </a:solidFill>
              </a:rPr>
              <a:t>garantías</a:t>
            </a:r>
            <a:r>
              <a:rPr lang="en-US" sz="2800" dirty="0">
                <a:solidFill>
                  <a:srgbClr val="FF0000"/>
                </a:solidFill>
              </a:rPr>
              <a:t> y </a:t>
            </a:r>
            <a:r>
              <a:rPr lang="en-US" sz="2800" dirty="0" err="1">
                <a:solidFill>
                  <a:srgbClr val="FF0000"/>
                </a:solidFill>
              </a:rPr>
              <a:t>contratos</a:t>
            </a:r>
            <a:r>
              <a:rPr lang="en-US" sz="2800" dirty="0">
                <a:solidFill>
                  <a:srgbClr val="FF0000"/>
                </a:solidFill>
              </a:rPr>
              <a:t> de </a:t>
            </a:r>
            <a:r>
              <a:rPr lang="en-US" sz="2800" dirty="0" err="1">
                <a:solidFill>
                  <a:srgbClr val="FF0000"/>
                </a:solidFill>
              </a:rPr>
              <a:t>soporte</a:t>
            </a:r>
            <a:endParaRPr lang="en-US" sz="2800" dirty="0">
              <a:solidFill>
                <a:srgbClr val="FF0000"/>
              </a:solidFill>
            </a:endParaRPr>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58</a:t>
            </a:fld>
            <a:endParaRPr lang="en-US">
              <a:solidFill>
                <a:prstClr val="black">
                  <a:tint val="75000"/>
                </a:prstClr>
              </a:solidFill>
              <a:latin typeface="Calibri" panose="020F0502020204030204"/>
            </a:endParaRPr>
          </a:p>
        </p:txBody>
      </p:sp>
      <p:sp>
        <p:nvSpPr>
          <p:cNvPr id="15" name="Globo: flecha derecha 14">
            <a:extLst>
              <a:ext uri="{FF2B5EF4-FFF2-40B4-BE49-F238E27FC236}">
                <a16:creationId xmlns:a16="http://schemas.microsoft.com/office/drawing/2014/main" id="{BE4FC81F-A9A4-48E2-870F-731230E9B84F}"/>
              </a:ext>
            </a:extLst>
          </p:cNvPr>
          <p:cNvSpPr/>
          <p:nvPr/>
        </p:nvSpPr>
        <p:spPr>
          <a:xfrm>
            <a:off x="365764" y="1906974"/>
            <a:ext cx="546312" cy="4243937"/>
          </a:xfrm>
          <a:prstGeom prst="rightArrowCallout">
            <a:avLst>
              <a:gd name="adj1" fmla="val 25000"/>
              <a:gd name="adj2" fmla="val 25000"/>
              <a:gd name="adj3" fmla="val 25000"/>
              <a:gd name="adj4" fmla="val 50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a:p>
            <a:pPr algn="ctr"/>
            <a:r>
              <a:rPr lang="es-CO" dirty="0"/>
              <a:t>Juniper</a:t>
            </a:r>
          </a:p>
        </p:txBody>
      </p:sp>
      <p:pic>
        <p:nvPicPr>
          <p:cNvPr id="27650" name="Picture 2" descr="Juniper Networks J-Care Essential Services Next-Day - SVC-ND-WLC800R :  Almacen Informatico">
            <a:extLst>
              <a:ext uri="{FF2B5EF4-FFF2-40B4-BE49-F238E27FC236}">
                <a16:creationId xmlns:a16="http://schemas.microsoft.com/office/drawing/2014/main" id="{8F9B07FA-67FE-411D-A734-1116118CB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76" y="334151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Juniper Care Services Datasheet - Juniper Networks">
            <a:extLst>
              <a:ext uri="{FF2B5EF4-FFF2-40B4-BE49-F238E27FC236}">
                <a16:creationId xmlns:a16="http://schemas.microsoft.com/office/drawing/2014/main" id="{F53C2DE1-378C-44D0-9C0A-7B727FE1B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301" y="2160722"/>
            <a:ext cx="8276792" cy="401200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E0DBF5A-3B5D-4ECA-B041-1C8FA8FAC50D}"/>
              </a:ext>
            </a:extLst>
          </p:cNvPr>
          <p:cNvSpPr txBox="1"/>
          <p:nvPr/>
        </p:nvSpPr>
        <p:spPr>
          <a:xfrm>
            <a:off x="1298864" y="4770260"/>
            <a:ext cx="1044068" cy="646331"/>
          </a:xfrm>
          <a:prstGeom prst="rect">
            <a:avLst/>
          </a:prstGeom>
          <a:noFill/>
        </p:spPr>
        <p:txBody>
          <a:bodyPr wrap="none" rtlCol="0">
            <a:spAutoFit/>
          </a:bodyPr>
          <a:lstStyle/>
          <a:p>
            <a:pPr marL="285750" indent="-285750">
              <a:buFont typeface="Arial" panose="020B0604020202020204" pitchFamily="34" charset="0"/>
              <a:buChar char="•"/>
            </a:pPr>
            <a:r>
              <a:rPr lang="es-CO" dirty="0">
                <a:solidFill>
                  <a:srgbClr val="0070C0"/>
                </a:solidFill>
              </a:rPr>
              <a:t>J-</a:t>
            </a:r>
            <a:r>
              <a:rPr lang="es-CO" dirty="0" err="1">
                <a:solidFill>
                  <a:srgbClr val="0070C0"/>
                </a:solidFill>
              </a:rPr>
              <a:t>Care</a:t>
            </a:r>
            <a:endParaRPr lang="es-CO" dirty="0">
              <a:solidFill>
                <a:srgbClr val="0070C0"/>
              </a:solidFill>
            </a:endParaRPr>
          </a:p>
          <a:p>
            <a:pPr marL="285750" indent="-285750">
              <a:buFont typeface="Arial" panose="020B0604020202020204" pitchFamily="34" charset="0"/>
              <a:buChar char="•"/>
            </a:pPr>
            <a:r>
              <a:rPr lang="es-CO" dirty="0">
                <a:solidFill>
                  <a:srgbClr val="0070C0"/>
                </a:solidFill>
              </a:rPr>
              <a:t>SVC</a:t>
            </a:r>
          </a:p>
        </p:txBody>
      </p:sp>
    </p:spTree>
    <p:extLst>
      <p:ext uri="{BB962C8B-B14F-4D97-AF65-F5344CB8AC3E}">
        <p14:creationId xmlns:p14="http://schemas.microsoft.com/office/powerpoint/2010/main" val="273113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4DC1EF-5D36-4A34-A375-AEA5F33D3722}"/>
              </a:ext>
            </a:extLst>
          </p:cNvPr>
          <p:cNvSpPr>
            <a:spLocks noGrp="1"/>
          </p:cNvSpPr>
          <p:nvPr>
            <p:ph type="title"/>
          </p:nvPr>
        </p:nvSpPr>
        <p:spPr>
          <a:xfrm>
            <a:off x="1043631" y="873940"/>
            <a:ext cx="5052369" cy="1035781"/>
          </a:xfrm>
        </p:spPr>
        <p:txBody>
          <a:bodyPr anchor="ctr">
            <a:normAutofit/>
          </a:bodyPr>
          <a:lstStyle/>
          <a:p>
            <a:r>
              <a:rPr lang="es-CO" sz="3300" dirty="0">
                <a:solidFill>
                  <a:srgbClr val="FF0000"/>
                </a:solidFill>
              </a:rPr>
              <a:t>Niveles de asistencia </a:t>
            </a:r>
            <a:br>
              <a:rPr lang="es-CO" sz="3300" dirty="0">
                <a:solidFill>
                  <a:srgbClr val="FF0000"/>
                </a:solidFill>
              </a:rPr>
            </a:br>
            <a:r>
              <a:rPr lang="es-CO" sz="3300" dirty="0">
                <a:solidFill>
                  <a:srgbClr val="FF0000"/>
                </a:solidFill>
              </a:rPr>
              <a:t>técnica</a:t>
            </a:r>
          </a:p>
        </p:txBody>
      </p:sp>
      <p:sp>
        <p:nvSpPr>
          <p:cNvPr id="3" name="Marcador de contenido 2">
            <a:extLst>
              <a:ext uri="{FF2B5EF4-FFF2-40B4-BE49-F238E27FC236}">
                <a16:creationId xmlns:a16="http://schemas.microsoft.com/office/drawing/2014/main" id="{3967E39E-4D8D-46C4-86FA-4C548997072B}"/>
              </a:ext>
            </a:extLst>
          </p:cNvPr>
          <p:cNvSpPr>
            <a:spLocks noGrp="1"/>
          </p:cNvSpPr>
          <p:nvPr>
            <p:ph idx="1"/>
          </p:nvPr>
        </p:nvSpPr>
        <p:spPr>
          <a:xfrm>
            <a:off x="233281" y="2344710"/>
            <a:ext cx="6598068" cy="3762671"/>
          </a:xfrm>
        </p:spPr>
        <p:txBody>
          <a:bodyPr anchor="ctr">
            <a:normAutofit fontScale="92500"/>
          </a:bodyPr>
          <a:lstStyle/>
          <a:p>
            <a:r>
              <a:rPr lang="es-MX" sz="1600" dirty="0"/>
              <a:t>La asistencia técnica está subdividida en capas o niveles para que así pueda atender de una forma más eficaz y eficiente a una base de negocio o clientes. </a:t>
            </a:r>
          </a:p>
          <a:p>
            <a:r>
              <a:rPr lang="es-MX" sz="1600" dirty="0"/>
              <a:t>El número de niveles en los que una empresa organiza su grupo de soporte depende fundamentalmente de las necesidades del negocio, de los objetivos o de la voluntad ya que conllevará la habilidad para servir de forma suficiente a sus clientes o usuarios.</a:t>
            </a:r>
          </a:p>
          <a:p>
            <a:r>
              <a:rPr lang="es-MX" sz="1600" dirty="0"/>
              <a:t>El motivo que justifica prestar un servicio de asistencia a través de un sistema multinivel en lugar de un grupo general de soporte es proporcionar el mejor servicio posible de la forma más eficiente. </a:t>
            </a:r>
          </a:p>
          <a:p>
            <a:r>
              <a:rPr lang="es-MX" sz="1600" dirty="0"/>
              <a:t>El éxito de la estructura organizativa depende enormemente de la capacidad del equipo técnico de comprender su nivel de responsabilidad y compromiso, sus compromisos de tiempo de respuesta al cliente y del momento y forma en la que resulta apropiado escalar una incidencia y hacia qué nivel.</a:t>
            </a:r>
          </a:p>
          <a:p>
            <a:r>
              <a:rPr lang="es-MX" sz="1600" dirty="0"/>
              <a:t>La estructura más generalizada de servicio de asistencia multinivel se conforma sobre tres niveles de soporte.</a:t>
            </a:r>
            <a:endParaRPr lang="es-CO" sz="1600" dirty="0"/>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4D4B33A7-1505-4955-B66C-604D473DAA58}"/>
              </a:ext>
            </a:extLst>
          </p:cNvPr>
          <p:cNvSpPr>
            <a:spLocks noGrp="1"/>
          </p:cNvSpPr>
          <p:nvPr>
            <p:ph type="dt" sz="half" idx="10"/>
          </p:nvPr>
        </p:nvSpPr>
        <p:spPr>
          <a:xfrm>
            <a:off x="838200" y="6492240"/>
            <a:ext cx="2743200" cy="365125"/>
          </a:xfrm>
        </p:spPr>
        <p:txBody>
          <a:bodyPr>
            <a:normAutofit/>
          </a:bodyPr>
          <a:lstStyle/>
          <a:p>
            <a:pPr>
              <a:spcAft>
                <a:spcPts val="600"/>
              </a:spcAft>
            </a:pPr>
            <a:fld id="{F414FBB7-BADB-4C79-9CE2-3821DDCEB579}" type="datetime1">
              <a:rPr lang="es-CO"/>
              <a:pPr>
                <a:spcAft>
                  <a:spcPts val="600"/>
                </a:spcAft>
              </a:pPr>
              <a:t>2/02/2021</a:t>
            </a:fld>
            <a:endParaRPr lang="es-CO"/>
          </a:p>
        </p:txBody>
      </p:sp>
      <p:sp>
        <p:nvSpPr>
          <p:cNvPr id="5" name="Marcador de pie de página 4">
            <a:extLst>
              <a:ext uri="{FF2B5EF4-FFF2-40B4-BE49-F238E27FC236}">
                <a16:creationId xmlns:a16="http://schemas.microsoft.com/office/drawing/2014/main" id="{E6F100B6-B55F-4282-9378-3C4CE9E20934}"/>
              </a:ext>
            </a:extLst>
          </p:cNvPr>
          <p:cNvSpPr>
            <a:spLocks noGrp="1"/>
          </p:cNvSpPr>
          <p:nvPr>
            <p:ph type="ftr" sz="quarter" idx="11"/>
          </p:nvPr>
        </p:nvSpPr>
        <p:spPr>
          <a:xfrm>
            <a:off x="4038600" y="6492240"/>
            <a:ext cx="4114800" cy="365125"/>
          </a:xfrm>
        </p:spPr>
        <p:txBody>
          <a:bodyPr>
            <a:normAutofit/>
          </a:bodyPr>
          <a:lstStyle/>
          <a:p>
            <a:pPr>
              <a:spcAft>
                <a:spcPts val="600"/>
              </a:spcAft>
            </a:pPr>
            <a:r>
              <a:rPr lang="es-MX"/>
              <a:t>Soporte técnico, mantenimiento y servicio</a:t>
            </a:r>
            <a:endParaRPr lang="es-CO"/>
          </a:p>
        </p:txBody>
      </p:sp>
      <p:sp>
        <p:nvSpPr>
          <p:cNvPr id="6" name="Marcador de número de diapositiva 5">
            <a:extLst>
              <a:ext uri="{FF2B5EF4-FFF2-40B4-BE49-F238E27FC236}">
                <a16:creationId xmlns:a16="http://schemas.microsoft.com/office/drawing/2014/main" id="{28E11C4B-41A4-4B9C-9317-7852B0A65049}"/>
              </a:ext>
            </a:extLst>
          </p:cNvPr>
          <p:cNvSpPr>
            <a:spLocks noGrp="1"/>
          </p:cNvSpPr>
          <p:nvPr>
            <p:ph type="sldNum" sz="quarter" idx="12"/>
          </p:nvPr>
        </p:nvSpPr>
        <p:spPr>
          <a:xfrm>
            <a:off x="8610600" y="6492240"/>
            <a:ext cx="2743200" cy="365125"/>
          </a:xfrm>
        </p:spPr>
        <p:txBody>
          <a:bodyPr>
            <a:normAutofit/>
          </a:bodyPr>
          <a:lstStyle/>
          <a:p>
            <a:pPr>
              <a:spcAft>
                <a:spcPts val="600"/>
              </a:spcAft>
            </a:pPr>
            <a:fld id="{BFC5F280-ADF3-4EBA-A389-C769A7433622}" type="slidenum">
              <a:rPr lang="es-CO"/>
              <a:pPr>
                <a:spcAft>
                  <a:spcPts val="600"/>
                </a:spcAft>
              </a:pPr>
              <a:t>6</a:t>
            </a:fld>
            <a:endParaRPr lang="es-CO"/>
          </a:p>
        </p:txBody>
      </p:sp>
      <p:pic>
        <p:nvPicPr>
          <p:cNvPr id="18" name="Picture 4" descr="Soporte tecnico y mantenimiento de Computadoras - GEEKS">
            <a:extLst>
              <a:ext uri="{FF2B5EF4-FFF2-40B4-BE49-F238E27FC236}">
                <a16:creationId xmlns:a16="http://schemas.microsoft.com/office/drawing/2014/main" id="{20DD272A-1885-4CD2-81D5-A1E079557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543" y="1736309"/>
            <a:ext cx="4072208" cy="40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4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err="1">
                <a:solidFill>
                  <a:srgbClr val="FF0000"/>
                </a:solidFill>
              </a:rPr>
              <a:t>Niveles</a:t>
            </a:r>
            <a:r>
              <a:rPr lang="en-US" sz="3300" dirty="0">
                <a:solidFill>
                  <a:srgbClr val="FF0000"/>
                </a:solidFill>
              </a:rPr>
              <a:t> de </a:t>
            </a:r>
            <a:r>
              <a:rPr lang="en-US" sz="3300" dirty="0" err="1">
                <a:solidFill>
                  <a:srgbClr val="FF0000"/>
                </a:solidFill>
              </a:rPr>
              <a:t>asistencia</a:t>
            </a:r>
            <a:r>
              <a:rPr lang="en-US" sz="3300" dirty="0">
                <a:solidFill>
                  <a:srgbClr val="FF0000"/>
                </a:solidFill>
              </a:rPr>
              <a:t> </a:t>
            </a:r>
            <a:r>
              <a:rPr lang="en-US" sz="3300" dirty="0" err="1">
                <a:solidFill>
                  <a:srgbClr val="FF0000"/>
                </a:solidFill>
              </a:rPr>
              <a:t>técnica</a:t>
            </a:r>
            <a:endParaRPr lang="en-US" sz="3300" dirty="0">
              <a:solidFill>
                <a:srgbClr val="FF0000"/>
              </a:solidFill>
            </a:endParaRPr>
          </a:p>
        </p:txBody>
      </p:sp>
      <p:sp>
        <p:nvSpPr>
          <p:cNvPr id="3" name="Marcador de contenido 2">
            <a:extLst>
              <a:ext uri="{FF2B5EF4-FFF2-40B4-BE49-F238E27FC236}">
                <a16:creationId xmlns:a16="http://schemas.microsoft.com/office/drawing/2014/main" id="{6AB9CBFC-9B0E-4841-9F8A-D7E66A47FDE6}"/>
              </a:ext>
            </a:extLst>
          </p:cNvPr>
          <p:cNvSpPr>
            <a:spLocks noGrp="1"/>
          </p:cNvSpPr>
          <p:nvPr>
            <p:ph sz="half" idx="1"/>
          </p:nvPr>
        </p:nvSpPr>
        <p:spPr>
          <a:xfrm>
            <a:off x="267837" y="2087742"/>
            <a:ext cx="7212614" cy="4114102"/>
          </a:xfrm>
        </p:spPr>
        <p:txBody>
          <a:bodyPr vert="horz" lIns="91440" tIns="45720" rIns="91440" bIns="45720" rtlCol="0" anchor="ctr">
            <a:normAutofit fontScale="92500" lnSpcReduction="10000"/>
          </a:bodyPr>
          <a:lstStyle/>
          <a:p>
            <a:pPr marL="114300" indent="-342900">
              <a:buFont typeface="Wingdings" panose="05000000000000000000" pitchFamily="2" charset="2"/>
              <a:buChar char="Ø"/>
            </a:pPr>
            <a:r>
              <a:rPr lang="en-US" sz="2000" b="1" dirty="0">
                <a:solidFill>
                  <a:srgbClr val="0070C0"/>
                </a:solidFill>
              </a:rPr>
              <a:t>SOPORTE DE NIVEL 1 (N1)</a:t>
            </a:r>
          </a:p>
          <a:p>
            <a:r>
              <a:rPr lang="en-US" sz="1600" dirty="0"/>
              <a:t>Este es el </a:t>
            </a:r>
            <a:r>
              <a:rPr lang="en-US" sz="1600" dirty="0" err="1"/>
              <a:t>nivel</a:t>
            </a:r>
            <a:r>
              <a:rPr lang="en-US" sz="1600" dirty="0"/>
              <a:t> de </a:t>
            </a:r>
            <a:r>
              <a:rPr lang="en-US" sz="1600" dirty="0" err="1"/>
              <a:t>asistencia</a:t>
            </a:r>
            <a:r>
              <a:rPr lang="en-US" sz="1600" dirty="0"/>
              <a:t> </a:t>
            </a:r>
            <a:r>
              <a:rPr lang="en-US" sz="1600" dirty="0" err="1"/>
              <a:t>inicial</a:t>
            </a:r>
            <a:r>
              <a:rPr lang="en-US" sz="1600" dirty="0"/>
              <a:t>, </a:t>
            </a:r>
            <a:r>
              <a:rPr lang="en-US" sz="1600" dirty="0" err="1"/>
              <a:t>responsable</a:t>
            </a:r>
            <a:r>
              <a:rPr lang="en-US" sz="1600" dirty="0"/>
              <a:t> de las </a:t>
            </a:r>
            <a:r>
              <a:rPr lang="en-US" sz="1600" dirty="0" err="1"/>
              <a:t>incidencias</a:t>
            </a:r>
            <a:r>
              <a:rPr lang="en-US" sz="1600" dirty="0"/>
              <a:t> </a:t>
            </a:r>
            <a:r>
              <a:rPr lang="en-US" sz="1600" dirty="0" err="1"/>
              <a:t>básicas</a:t>
            </a:r>
            <a:r>
              <a:rPr lang="en-US" sz="1600" dirty="0"/>
              <a:t> del cliente. </a:t>
            </a:r>
          </a:p>
          <a:p>
            <a:r>
              <a:rPr lang="en-US" sz="1600" dirty="0"/>
              <a:t>Es </a:t>
            </a:r>
            <a:r>
              <a:rPr lang="en-US" sz="1600" dirty="0" err="1"/>
              <a:t>sinónimo</a:t>
            </a:r>
            <a:r>
              <a:rPr lang="en-US" sz="1600" dirty="0"/>
              <a:t> de </a:t>
            </a:r>
            <a:r>
              <a:rPr lang="en-US" sz="1600" dirty="0" err="1"/>
              <a:t>asistencia</a:t>
            </a:r>
            <a:r>
              <a:rPr lang="en-US" sz="1600" dirty="0"/>
              <a:t> de </a:t>
            </a:r>
            <a:r>
              <a:rPr lang="en-US" sz="1600" dirty="0" err="1"/>
              <a:t>primera</a:t>
            </a:r>
            <a:r>
              <a:rPr lang="en-US" sz="1600" dirty="0"/>
              <a:t> </a:t>
            </a:r>
            <a:r>
              <a:rPr lang="en-US" sz="1600" dirty="0" err="1"/>
              <a:t>línea</a:t>
            </a:r>
            <a:r>
              <a:rPr lang="en-US" sz="1600" dirty="0"/>
              <a:t>, </a:t>
            </a:r>
            <a:r>
              <a:rPr lang="en-US" sz="1600" dirty="0" err="1"/>
              <a:t>soporte</a:t>
            </a:r>
            <a:r>
              <a:rPr lang="en-US" sz="1600" dirty="0"/>
              <a:t> de </a:t>
            </a:r>
            <a:r>
              <a:rPr lang="en-US" sz="1600" dirty="0" err="1"/>
              <a:t>nivel</a:t>
            </a:r>
            <a:r>
              <a:rPr lang="en-US" sz="1600" dirty="0"/>
              <a:t> uno, </a:t>
            </a:r>
            <a:r>
              <a:rPr lang="en-US" sz="1600" dirty="0" err="1"/>
              <a:t>soporte</a:t>
            </a:r>
            <a:r>
              <a:rPr lang="en-US" sz="1600" dirty="0"/>
              <a:t> de front end, </a:t>
            </a:r>
            <a:r>
              <a:rPr lang="en-US" sz="1600" dirty="0" err="1"/>
              <a:t>línea</a:t>
            </a:r>
            <a:r>
              <a:rPr lang="en-US" sz="1600" dirty="0"/>
              <a:t> 1 de </a:t>
            </a:r>
            <a:r>
              <a:rPr lang="en-US" sz="1600" dirty="0" err="1"/>
              <a:t>soporte</a:t>
            </a:r>
            <a:r>
              <a:rPr lang="en-US" sz="1600" dirty="0"/>
              <a:t> y </a:t>
            </a:r>
            <a:r>
              <a:rPr lang="en-US" sz="1600" dirty="0" err="1"/>
              <a:t>otras</a:t>
            </a:r>
            <a:r>
              <a:rPr lang="en-US" sz="1600" dirty="0"/>
              <a:t> </a:t>
            </a:r>
            <a:r>
              <a:rPr lang="en-US" sz="1600" dirty="0" err="1"/>
              <a:t>múltiples</a:t>
            </a:r>
            <a:r>
              <a:rPr lang="en-US" sz="1600" dirty="0"/>
              <a:t> </a:t>
            </a:r>
            <a:r>
              <a:rPr lang="en-US" sz="1600" dirty="0" err="1"/>
              <a:t>denominaciones</a:t>
            </a:r>
            <a:r>
              <a:rPr lang="en-US" sz="1600" dirty="0"/>
              <a:t> </a:t>
            </a:r>
            <a:r>
              <a:rPr lang="en-US" sz="1600" dirty="0" err="1"/>
              <a:t>referentes</a:t>
            </a:r>
            <a:r>
              <a:rPr lang="en-US" sz="1600" dirty="0"/>
              <a:t> a las </a:t>
            </a:r>
            <a:r>
              <a:rPr lang="en-US" sz="1600" dirty="0" err="1"/>
              <a:t>funciones</a:t>
            </a:r>
            <a:r>
              <a:rPr lang="en-US" sz="1600" dirty="0"/>
              <a:t> de la </a:t>
            </a:r>
            <a:r>
              <a:rPr lang="en-US" sz="1600" dirty="0" err="1"/>
              <a:t>asistencia</a:t>
            </a:r>
            <a:r>
              <a:rPr lang="en-US" sz="1600" dirty="0"/>
              <a:t> de </a:t>
            </a:r>
            <a:r>
              <a:rPr lang="en-US" sz="1600" dirty="0" err="1"/>
              <a:t>nivel</a:t>
            </a:r>
            <a:r>
              <a:rPr lang="en-US" sz="1600" dirty="0"/>
              <a:t> </a:t>
            </a:r>
            <a:r>
              <a:rPr lang="en-US" sz="1600" dirty="0" err="1"/>
              <a:t>técnico</a:t>
            </a:r>
            <a:r>
              <a:rPr lang="en-US" sz="1600" dirty="0"/>
              <a:t> </a:t>
            </a:r>
            <a:r>
              <a:rPr lang="en-US" sz="1600" dirty="0" err="1"/>
              <a:t>básico</a:t>
            </a:r>
            <a:r>
              <a:rPr lang="en-US" sz="1600" dirty="0"/>
              <a:t>. </a:t>
            </a:r>
          </a:p>
          <a:p>
            <a:r>
              <a:rPr lang="en-US" sz="1600" dirty="0"/>
              <a:t>El principal </a:t>
            </a:r>
            <a:r>
              <a:rPr lang="en-US" sz="1600" dirty="0" err="1"/>
              <a:t>trabajo</a:t>
            </a:r>
            <a:r>
              <a:rPr lang="en-US" sz="1600" dirty="0"/>
              <a:t> de un </a:t>
            </a:r>
            <a:r>
              <a:rPr lang="en-US" sz="1600" dirty="0" err="1"/>
              <a:t>especialista</a:t>
            </a:r>
            <a:r>
              <a:rPr lang="en-US" sz="1600" dirty="0"/>
              <a:t> de </a:t>
            </a:r>
            <a:r>
              <a:rPr lang="en-US" sz="1600" dirty="0" err="1"/>
              <a:t>nivel</a:t>
            </a:r>
            <a:r>
              <a:rPr lang="en-US" sz="1600" dirty="0"/>
              <a:t> 1 es </a:t>
            </a:r>
            <a:r>
              <a:rPr lang="en-US" sz="1600" dirty="0" err="1"/>
              <a:t>reunir</a:t>
            </a:r>
            <a:r>
              <a:rPr lang="en-US" sz="1600" dirty="0"/>
              <a:t> </a:t>
            </a:r>
            <a:r>
              <a:rPr lang="en-US" sz="1600" dirty="0" err="1"/>
              <a:t>toda</a:t>
            </a:r>
            <a:r>
              <a:rPr lang="en-US" sz="1600" dirty="0"/>
              <a:t> la </a:t>
            </a:r>
            <a:r>
              <a:rPr lang="en-US" sz="1600" dirty="0" err="1"/>
              <a:t>información</a:t>
            </a:r>
            <a:r>
              <a:rPr lang="en-US" sz="1600" dirty="0"/>
              <a:t> del cliente y </a:t>
            </a:r>
            <a:r>
              <a:rPr lang="en-US" sz="1600" dirty="0" err="1"/>
              <a:t>determinar</a:t>
            </a:r>
            <a:r>
              <a:rPr lang="en-US" sz="1600" dirty="0"/>
              <a:t> la </a:t>
            </a:r>
            <a:r>
              <a:rPr lang="en-US" sz="1600" dirty="0" err="1"/>
              <a:t>prioridad</a:t>
            </a:r>
            <a:r>
              <a:rPr lang="en-US" sz="1600" dirty="0"/>
              <a:t> de la </a:t>
            </a:r>
            <a:r>
              <a:rPr lang="en-US" sz="1600" dirty="0" err="1"/>
              <a:t>incidencia</a:t>
            </a:r>
            <a:r>
              <a:rPr lang="en-US" sz="1600" dirty="0"/>
              <a:t> </a:t>
            </a:r>
            <a:r>
              <a:rPr lang="en-US" sz="1600" dirty="0" err="1"/>
              <a:t>mediante</a:t>
            </a:r>
            <a:r>
              <a:rPr lang="en-US" sz="1600" dirty="0"/>
              <a:t> el </a:t>
            </a:r>
            <a:r>
              <a:rPr lang="en-US" sz="1600" dirty="0" err="1"/>
              <a:t>análisis</a:t>
            </a:r>
            <a:r>
              <a:rPr lang="en-US" sz="1600" dirty="0"/>
              <a:t> de los </a:t>
            </a:r>
            <a:r>
              <a:rPr lang="en-US" sz="1600" dirty="0" err="1"/>
              <a:t>síntomas</a:t>
            </a:r>
            <a:r>
              <a:rPr lang="en-US" sz="1600" dirty="0"/>
              <a:t> y la </a:t>
            </a:r>
            <a:r>
              <a:rPr lang="en-US" sz="1600" dirty="0" err="1"/>
              <a:t>determinación</a:t>
            </a:r>
            <a:r>
              <a:rPr lang="en-US" sz="1600" dirty="0"/>
              <a:t> del </a:t>
            </a:r>
            <a:r>
              <a:rPr lang="en-US" sz="1600" dirty="0" err="1"/>
              <a:t>problema</a:t>
            </a:r>
            <a:r>
              <a:rPr lang="en-US" sz="1600" dirty="0"/>
              <a:t> </a:t>
            </a:r>
            <a:r>
              <a:rPr lang="en-US" sz="1600" dirty="0" err="1"/>
              <a:t>subyacente</a:t>
            </a:r>
            <a:r>
              <a:rPr lang="en-US" sz="1600" dirty="0"/>
              <a:t>.</a:t>
            </a:r>
          </a:p>
          <a:p>
            <a:r>
              <a:rPr lang="en-US" sz="1600" dirty="0"/>
              <a:t>Es </a:t>
            </a:r>
            <a:r>
              <a:rPr lang="en-US" sz="1600" dirty="0" err="1"/>
              <a:t>importante</a:t>
            </a:r>
            <a:r>
              <a:rPr lang="en-US" sz="1600" dirty="0"/>
              <a:t> para el </a:t>
            </a:r>
            <a:r>
              <a:rPr lang="en-US" sz="1600" dirty="0" err="1"/>
              <a:t>técnico</a:t>
            </a:r>
            <a:r>
              <a:rPr lang="en-US" sz="1600" dirty="0"/>
              <a:t> </a:t>
            </a:r>
            <a:r>
              <a:rPr lang="en-US" sz="1600" dirty="0" err="1"/>
              <a:t>identificar</a:t>
            </a:r>
            <a:r>
              <a:rPr lang="en-US" sz="1600" dirty="0"/>
              <a:t> </a:t>
            </a:r>
            <a:r>
              <a:rPr lang="en-US" sz="1600" dirty="0" err="1"/>
              <a:t>qué</a:t>
            </a:r>
            <a:r>
              <a:rPr lang="en-US" sz="1600" dirty="0"/>
              <a:t> es lo que el cliente </a:t>
            </a:r>
            <a:r>
              <a:rPr lang="en-US" sz="1600" dirty="0" err="1"/>
              <a:t>está</a:t>
            </a:r>
            <a:r>
              <a:rPr lang="en-US" sz="1600" dirty="0"/>
              <a:t> </a:t>
            </a:r>
            <a:r>
              <a:rPr lang="en-US" sz="1600" dirty="0" err="1"/>
              <a:t>intentando</a:t>
            </a:r>
            <a:r>
              <a:rPr lang="en-US" sz="1600" dirty="0"/>
              <a:t> </a:t>
            </a:r>
            <a:r>
              <a:rPr lang="en-US" sz="1600" dirty="0" err="1"/>
              <a:t>llevar</a:t>
            </a:r>
            <a:r>
              <a:rPr lang="en-US" sz="1600" dirty="0"/>
              <a:t> a </a:t>
            </a:r>
            <a:r>
              <a:rPr lang="en-US" sz="1600" dirty="0" err="1"/>
              <a:t>cabo</a:t>
            </a:r>
            <a:r>
              <a:rPr lang="en-US" sz="1600" dirty="0"/>
              <a:t> de forma que no se </a:t>
            </a:r>
            <a:r>
              <a:rPr lang="en-US" sz="1600" dirty="0" err="1"/>
              <a:t>pierda</a:t>
            </a:r>
            <a:r>
              <a:rPr lang="en-US" sz="1600" dirty="0"/>
              <a:t> </a:t>
            </a:r>
            <a:r>
              <a:rPr lang="en-US" sz="1600" dirty="0" err="1"/>
              <a:t>tiempo</a:t>
            </a:r>
            <a:r>
              <a:rPr lang="en-US" sz="1600" dirty="0"/>
              <a:t> «</a:t>
            </a:r>
            <a:r>
              <a:rPr lang="en-US" sz="1600" dirty="0" err="1"/>
              <a:t>intentando</a:t>
            </a:r>
            <a:r>
              <a:rPr lang="en-US" sz="1600" dirty="0"/>
              <a:t> resolver un </a:t>
            </a:r>
            <a:r>
              <a:rPr lang="en-US" sz="1600" dirty="0" err="1"/>
              <a:t>síntoma</a:t>
            </a:r>
            <a:r>
              <a:rPr lang="en-US" sz="1600" dirty="0"/>
              <a:t> </a:t>
            </a:r>
            <a:r>
              <a:rPr lang="en-US" sz="1600" dirty="0" err="1"/>
              <a:t>en</a:t>
            </a:r>
            <a:r>
              <a:rPr lang="en-US" sz="1600" dirty="0"/>
              <a:t> </a:t>
            </a:r>
            <a:r>
              <a:rPr lang="en-US" sz="1600" dirty="0" err="1"/>
              <a:t>lugar</a:t>
            </a:r>
            <a:r>
              <a:rPr lang="en-US" sz="1600" dirty="0"/>
              <a:t> de un </a:t>
            </a:r>
            <a:r>
              <a:rPr lang="en-US" sz="1600" dirty="0" err="1"/>
              <a:t>problema</a:t>
            </a:r>
            <a:r>
              <a:rPr lang="en-US" sz="1600" dirty="0"/>
              <a:t>».</a:t>
            </a:r>
          </a:p>
          <a:p>
            <a:r>
              <a:rPr lang="en-US" sz="1600" dirty="0"/>
              <a:t> Una </a:t>
            </a:r>
            <a:r>
              <a:rPr lang="en-US" sz="1600" dirty="0" err="1"/>
              <a:t>vez</a:t>
            </a:r>
            <a:r>
              <a:rPr lang="en-US" sz="1600" dirty="0"/>
              <a:t> que se ha </a:t>
            </a:r>
            <a:r>
              <a:rPr lang="en-US" sz="1600" dirty="0" err="1"/>
              <a:t>logrado</a:t>
            </a:r>
            <a:r>
              <a:rPr lang="en-US" sz="1600" dirty="0"/>
              <a:t> </a:t>
            </a:r>
            <a:r>
              <a:rPr lang="en-US" sz="1600" dirty="0" err="1"/>
              <a:t>identificar</a:t>
            </a:r>
            <a:r>
              <a:rPr lang="en-US" sz="1600" dirty="0"/>
              <a:t> el </a:t>
            </a:r>
            <a:r>
              <a:rPr lang="en-US" sz="1600" dirty="0" err="1"/>
              <a:t>problema</a:t>
            </a:r>
            <a:r>
              <a:rPr lang="en-US" sz="1600" dirty="0"/>
              <a:t> </a:t>
            </a:r>
            <a:r>
              <a:rPr lang="en-US" sz="1600" dirty="0" err="1"/>
              <a:t>subyacente</a:t>
            </a:r>
            <a:r>
              <a:rPr lang="en-US" sz="1600" dirty="0"/>
              <a:t>, el </a:t>
            </a:r>
            <a:r>
              <a:rPr lang="en-US" sz="1600" dirty="0" err="1"/>
              <a:t>especialista</a:t>
            </a:r>
            <a:r>
              <a:rPr lang="en-US" sz="1600" dirty="0"/>
              <a:t> </a:t>
            </a:r>
            <a:r>
              <a:rPr lang="en-US" sz="1600" dirty="0" err="1"/>
              <a:t>puede</a:t>
            </a:r>
            <a:r>
              <a:rPr lang="en-US" sz="1600" dirty="0"/>
              <a:t> </a:t>
            </a:r>
            <a:r>
              <a:rPr lang="en-US" sz="1600" dirty="0" err="1"/>
              <a:t>comenzar</a:t>
            </a:r>
            <a:r>
              <a:rPr lang="en-US" sz="1600" dirty="0"/>
              <a:t> a </a:t>
            </a:r>
            <a:r>
              <a:rPr lang="en-US" sz="1600" dirty="0" err="1"/>
              <a:t>prestar</a:t>
            </a:r>
            <a:r>
              <a:rPr lang="en-US" sz="1600" dirty="0"/>
              <a:t> la </a:t>
            </a:r>
            <a:r>
              <a:rPr lang="en-US" sz="1600" dirty="0" err="1"/>
              <a:t>verdadera</a:t>
            </a:r>
            <a:r>
              <a:rPr lang="en-US" sz="1600" dirty="0"/>
              <a:t> </a:t>
            </a:r>
            <a:r>
              <a:rPr lang="en-US" sz="1600" dirty="0" err="1"/>
              <a:t>asistencia</a:t>
            </a:r>
            <a:r>
              <a:rPr lang="en-US" sz="1600" dirty="0"/>
              <a:t> </a:t>
            </a:r>
            <a:r>
              <a:rPr lang="en-US" sz="1600" dirty="0" err="1"/>
              <a:t>iterando</a:t>
            </a:r>
            <a:r>
              <a:rPr lang="en-US" sz="1600" dirty="0"/>
              <a:t> de forma </a:t>
            </a:r>
            <a:r>
              <a:rPr lang="en-US" sz="1600" dirty="0" err="1"/>
              <a:t>ordenada</a:t>
            </a:r>
            <a:r>
              <a:rPr lang="en-US" sz="1600" dirty="0"/>
              <a:t> </a:t>
            </a:r>
            <a:r>
              <a:rPr lang="en-US" sz="1600" dirty="0" err="1"/>
              <a:t>sobre</a:t>
            </a:r>
            <a:r>
              <a:rPr lang="en-US" sz="1600" dirty="0"/>
              <a:t> el </a:t>
            </a:r>
            <a:r>
              <a:rPr lang="en-US" sz="1600" dirty="0" err="1"/>
              <a:t>catálogo</a:t>
            </a:r>
            <a:r>
              <a:rPr lang="en-US" sz="1600" dirty="0"/>
              <a:t> de </a:t>
            </a:r>
            <a:r>
              <a:rPr lang="en-US" sz="1600" dirty="0" err="1"/>
              <a:t>posibles</a:t>
            </a:r>
            <a:r>
              <a:rPr lang="en-US" sz="1600" dirty="0"/>
              <a:t> </a:t>
            </a:r>
            <a:r>
              <a:rPr lang="en-US" sz="1600" dirty="0" err="1"/>
              <a:t>soluciones</a:t>
            </a:r>
            <a:r>
              <a:rPr lang="en-US" sz="1600" dirty="0"/>
              <a:t> </a:t>
            </a:r>
            <a:r>
              <a:rPr lang="en-US" sz="1600" dirty="0" err="1"/>
              <a:t>disponibles</a:t>
            </a:r>
            <a:r>
              <a:rPr lang="en-US" sz="1600" dirty="0"/>
              <a:t>.</a:t>
            </a:r>
          </a:p>
          <a:p>
            <a:r>
              <a:rPr lang="en-US" sz="1600" dirty="0"/>
              <a:t>Los </a:t>
            </a:r>
            <a:r>
              <a:rPr lang="en-US" sz="1600" dirty="0" err="1"/>
              <a:t>especialistas</a:t>
            </a:r>
            <a:r>
              <a:rPr lang="en-US" sz="1600" dirty="0"/>
              <a:t> de </a:t>
            </a:r>
            <a:r>
              <a:rPr lang="en-US" sz="1600" dirty="0" err="1"/>
              <a:t>asistencia</a:t>
            </a:r>
            <a:r>
              <a:rPr lang="en-US" sz="1600" dirty="0"/>
              <a:t> </a:t>
            </a:r>
            <a:r>
              <a:rPr lang="en-US" sz="1600" dirty="0" err="1"/>
              <a:t>técnica</a:t>
            </a:r>
            <a:r>
              <a:rPr lang="en-US" sz="1600" dirty="0"/>
              <a:t> </a:t>
            </a:r>
            <a:r>
              <a:rPr lang="en-US" sz="1600" dirty="0" err="1"/>
              <a:t>en</a:t>
            </a:r>
            <a:r>
              <a:rPr lang="en-US" sz="1600" dirty="0"/>
              <a:t> </a:t>
            </a:r>
            <a:r>
              <a:rPr lang="en-US" sz="1600" dirty="0" err="1"/>
              <a:t>este</a:t>
            </a:r>
            <a:r>
              <a:rPr lang="en-US" sz="1600" dirty="0"/>
              <a:t> </a:t>
            </a:r>
            <a:r>
              <a:rPr lang="en-US" sz="1600" dirty="0" err="1"/>
              <a:t>grupo</a:t>
            </a:r>
            <a:r>
              <a:rPr lang="en-US" sz="1600" dirty="0"/>
              <a:t> </a:t>
            </a:r>
            <a:r>
              <a:rPr lang="en-US" sz="1600" dirty="0" err="1"/>
              <a:t>habitualmente</a:t>
            </a:r>
            <a:r>
              <a:rPr lang="en-US" sz="1600" dirty="0"/>
              <a:t> </a:t>
            </a:r>
            <a:r>
              <a:rPr lang="en-US" sz="1600" dirty="0" err="1"/>
              <a:t>manejan</a:t>
            </a:r>
            <a:r>
              <a:rPr lang="en-US" sz="1600" dirty="0"/>
              <a:t> </a:t>
            </a:r>
            <a:r>
              <a:rPr lang="en-US" sz="1600" dirty="0" err="1"/>
              <a:t>problemas</a:t>
            </a:r>
            <a:r>
              <a:rPr lang="en-US" sz="1600" dirty="0"/>
              <a:t> de </a:t>
            </a:r>
            <a:r>
              <a:rPr lang="en-US" sz="1600" dirty="0" err="1"/>
              <a:t>fácil</a:t>
            </a:r>
            <a:r>
              <a:rPr lang="en-US" sz="1600" dirty="0"/>
              <a:t> </a:t>
            </a:r>
            <a:r>
              <a:rPr lang="en-US" sz="1600" dirty="0" err="1"/>
              <a:t>resolución</a:t>
            </a:r>
            <a:r>
              <a:rPr lang="en-US" sz="1600" dirty="0"/>
              <a:t>, «</a:t>
            </a:r>
            <a:r>
              <a:rPr lang="en-US" sz="1600" dirty="0" err="1"/>
              <a:t>posiblemente</a:t>
            </a:r>
            <a:r>
              <a:rPr lang="en-US" sz="1600" dirty="0"/>
              <a:t> </a:t>
            </a:r>
            <a:r>
              <a:rPr lang="en-US" sz="1600" dirty="0" err="1"/>
              <a:t>haciendo</a:t>
            </a:r>
            <a:r>
              <a:rPr lang="en-US" sz="1600" dirty="0"/>
              <a:t> </a:t>
            </a:r>
            <a:r>
              <a:rPr lang="en-US" sz="1600" dirty="0" err="1"/>
              <a:t>uso</a:t>
            </a:r>
            <a:r>
              <a:rPr lang="en-US" sz="1600" dirty="0"/>
              <a:t> de </a:t>
            </a:r>
            <a:r>
              <a:rPr lang="en-US" sz="1600" dirty="0" err="1"/>
              <a:t>algún</a:t>
            </a:r>
            <a:r>
              <a:rPr lang="en-US" sz="1600" dirty="0"/>
              <a:t> </a:t>
            </a:r>
            <a:r>
              <a:rPr lang="en-US" sz="1600" dirty="0" err="1"/>
              <a:t>tipo</a:t>
            </a:r>
            <a:r>
              <a:rPr lang="en-US" sz="1600" dirty="0"/>
              <a:t> de </a:t>
            </a:r>
            <a:r>
              <a:rPr lang="en-US" sz="1600" dirty="0" err="1"/>
              <a:t>herramienta</a:t>
            </a:r>
            <a:r>
              <a:rPr lang="en-US" sz="1600" dirty="0"/>
              <a:t> de </a:t>
            </a:r>
            <a:r>
              <a:rPr lang="en-US" sz="1600" dirty="0" err="1"/>
              <a:t>gestión</a:t>
            </a:r>
            <a:r>
              <a:rPr lang="en-US" sz="1600" dirty="0"/>
              <a:t> del </a:t>
            </a:r>
            <a:r>
              <a:rPr lang="en-US" sz="1600" dirty="0" err="1"/>
              <a:t>conocimiento</a:t>
            </a:r>
            <a:r>
              <a:rPr lang="en-US" sz="1600" dirty="0"/>
              <a:t>»</a:t>
            </a:r>
          </a:p>
        </p:txBody>
      </p:sp>
      <p:pic>
        <p:nvPicPr>
          <p:cNvPr id="4098" name="Picture 2" descr="Soporte Técnico - Quality Diseño - Soluciones Web">
            <a:extLst>
              <a:ext uri="{FF2B5EF4-FFF2-40B4-BE49-F238E27FC236}">
                <a16:creationId xmlns:a16="http://schemas.microsoft.com/office/drawing/2014/main" id="{30C38AAA-7606-4A43-A433-2B810EB006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68" r="16784"/>
          <a:stretch/>
        </p:blipFill>
        <p:spPr bwMode="auto">
          <a:xfrm>
            <a:off x="7678571" y="1456307"/>
            <a:ext cx="3873349" cy="4745537"/>
          </a:xfrm>
          <a:prstGeom prst="rect">
            <a:avLst/>
          </a:prstGeom>
          <a:noFill/>
          <a:extLst>
            <a:ext uri="{909E8E84-426E-40DD-AFC4-6F175D3DCCD1}">
              <a14:hiddenFill xmlns:a14="http://schemas.microsoft.com/office/drawing/2010/main">
                <a:solidFill>
                  <a:srgbClr val="FFFFFF"/>
                </a:solidFill>
              </a14:hiddenFill>
            </a:ext>
          </a:extLst>
        </p:spPr>
      </p:pic>
      <p:cxnSp>
        <p:nvCxnSpPr>
          <p:cNvPr id="14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7</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410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err="1">
                <a:solidFill>
                  <a:srgbClr val="FF0000"/>
                </a:solidFill>
              </a:rPr>
              <a:t>Niveles</a:t>
            </a:r>
            <a:r>
              <a:rPr lang="en-US" sz="3300" dirty="0">
                <a:solidFill>
                  <a:srgbClr val="FF0000"/>
                </a:solidFill>
              </a:rPr>
              <a:t> de </a:t>
            </a:r>
            <a:r>
              <a:rPr lang="en-US" sz="3300" dirty="0" err="1">
                <a:solidFill>
                  <a:srgbClr val="FF0000"/>
                </a:solidFill>
              </a:rPr>
              <a:t>asistencia</a:t>
            </a:r>
            <a:r>
              <a:rPr lang="en-US" sz="3300" dirty="0">
                <a:solidFill>
                  <a:srgbClr val="FF0000"/>
                </a:solidFill>
              </a:rPr>
              <a:t> </a:t>
            </a:r>
            <a:r>
              <a:rPr lang="en-US" sz="3300" dirty="0" err="1">
                <a:solidFill>
                  <a:srgbClr val="FF0000"/>
                </a:solidFill>
              </a:rPr>
              <a:t>técnica</a:t>
            </a:r>
            <a:endParaRPr lang="en-US" sz="3300" dirty="0">
              <a:solidFill>
                <a:srgbClr val="FF0000"/>
              </a:solidFill>
            </a:endParaRPr>
          </a:p>
        </p:txBody>
      </p:sp>
      <p:sp>
        <p:nvSpPr>
          <p:cNvPr id="3" name="Marcador de contenido 2">
            <a:extLst>
              <a:ext uri="{FF2B5EF4-FFF2-40B4-BE49-F238E27FC236}">
                <a16:creationId xmlns:a16="http://schemas.microsoft.com/office/drawing/2014/main" id="{6AB9CBFC-9B0E-4841-9F8A-D7E66A47FDE6}"/>
              </a:ext>
            </a:extLst>
          </p:cNvPr>
          <p:cNvSpPr>
            <a:spLocks noGrp="1"/>
          </p:cNvSpPr>
          <p:nvPr>
            <p:ph sz="half" idx="1"/>
          </p:nvPr>
        </p:nvSpPr>
        <p:spPr>
          <a:xfrm>
            <a:off x="633597" y="2382610"/>
            <a:ext cx="6161314" cy="3828453"/>
          </a:xfrm>
        </p:spPr>
        <p:txBody>
          <a:bodyPr vert="horz" lIns="91440" tIns="45720" rIns="91440" bIns="45720" rtlCol="0" anchor="ctr">
            <a:normAutofit lnSpcReduction="10000"/>
          </a:bodyPr>
          <a:lstStyle/>
          <a:p>
            <a:pPr marL="57150" indent="-285750">
              <a:buFont typeface="Wingdings" panose="05000000000000000000" pitchFamily="2" charset="2"/>
              <a:buChar char="Ø"/>
            </a:pPr>
            <a:r>
              <a:rPr lang="en-US" sz="2000" b="1" dirty="0">
                <a:solidFill>
                  <a:srgbClr val="0070C0"/>
                </a:solidFill>
              </a:rPr>
              <a:t>SOPORTE DE NIVEL 2 (N2)</a:t>
            </a:r>
          </a:p>
          <a:p>
            <a:pPr marL="0"/>
            <a:r>
              <a:rPr lang="en-US" sz="1600" dirty="0" err="1"/>
              <a:t>Está</a:t>
            </a:r>
            <a:r>
              <a:rPr lang="en-US" sz="1600" dirty="0"/>
              <a:t> </a:t>
            </a:r>
            <a:r>
              <a:rPr lang="en-US" sz="1600" dirty="0" err="1"/>
              <a:t>basado</a:t>
            </a:r>
            <a:r>
              <a:rPr lang="en-US" sz="1600" dirty="0"/>
              <a:t> </a:t>
            </a:r>
            <a:r>
              <a:rPr lang="en-US" sz="1600" dirty="0" err="1"/>
              <a:t>especialmente</a:t>
            </a:r>
            <a:r>
              <a:rPr lang="en-US" sz="1600" dirty="0"/>
              <a:t> </a:t>
            </a:r>
            <a:r>
              <a:rPr lang="en-US" sz="1600" dirty="0" err="1"/>
              <a:t>en</a:t>
            </a:r>
            <a:r>
              <a:rPr lang="en-US" sz="1600" dirty="0"/>
              <a:t> los </a:t>
            </a:r>
            <a:r>
              <a:rPr lang="en-US" sz="1600" dirty="0" err="1"/>
              <a:t>grupos</a:t>
            </a:r>
            <a:r>
              <a:rPr lang="en-US" sz="1600" dirty="0"/>
              <a:t> de </a:t>
            </a:r>
            <a:r>
              <a:rPr lang="en-US" sz="1600" dirty="0" err="1"/>
              <a:t>ayuda</a:t>
            </a:r>
            <a:r>
              <a:rPr lang="en-US" sz="1600" dirty="0"/>
              <a:t> </a:t>
            </a:r>
            <a:r>
              <a:rPr lang="en-US" sz="1600" dirty="0" err="1"/>
              <a:t>telefónica</a:t>
            </a:r>
            <a:r>
              <a:rPr lang="en-US" sz="1600" dirty="0"/>
              <a:t>, </a:t>
            </a:r>
            <a:r>
              <a:rPr lang="en-US" sz="1600" dirty="0" err="1"/>
              <a:t>donde</a:t>
            </a:r>
            <a:r>
              <a:rPr lang="en-US" sz="1600" dirty="0"/>
              <a:t> sus </a:t>
            </a:r>
            <a:r>
              <a:rPr lang="en-US" sz="1600" dirty="0" err="1"/>
              <a:t>integrantes</a:t>
            </a:r>
            <a:r>
              <a:rPr lang="en-US" sz="1600" dirty="0"/>
              <a:t> </a:t>
            </a:r>
            <a:r>
              <a:rPr lang="en-US" sz="1600" dirty="0" err="1"/>
              <a:t>asisten</a:t>
            </a:r>
            <a:r>
              <a:rPr lang="en-US" sz="1600" dirty="0"/>
              <a:t> </a:t>
            </a:r>
            <a:r>
              <a:rPr lang="en-US" sz="1600" dirty="0" err="1"/>
              <a:t>teniendo</a:t>
            </a:r>
            <a:r>
              <a:rPr lang="en-US" sz="1600" dirty="0"/>
              <a:t> </a:t>
            </a:r>
            <a:r>
              <a:rPr lang="en-US" sz="1600" dirty="0" err="1"/>
              <a:t>en</a:t>
            </a:r>
            <a:r>
              <a:rPr lang="en-US" sz="1600" dirty="0"/>
              <a:t> </a:t>
            </a:r>
            <a:r>
              <a:rPr lang="en-US" sz="1600" dirty="0" err="1"/>
              <a:t>cuenta</a:t>
            </a:r>
            <a:r>
              <a:rPr lang="en-US" sz="1600" dirty="0"/>
              <a:t> </a:t>
            </a:r>
            <a:r>
              <a:rPr lang="en-US" sz="1600" dirty="0" err="1"/>
              <a:t>áreas</a:t>
            </a:r>
            <a:r>
              <a:rPr lang="en-US" sz="1600" dirty="0"/>
              <a:t> del </a:t>
            </a:r>
            <a:r>
              <a:rPr lang="en-US" sz="1600" dirty="0" err="1"/>
              <a:t>conocimiento</a:t>
            </a:r>
            <a:r>
              <a:rPr lang="en-US" sz="1600" dirty="0"/>
              <a:t> </a:t>
            </a:r>
            <a:r>
              <a:rPr lang="en-US" sz="1600" dirty="0" err="1"/>
              <a:t>más</a:t>
            </a:r>
            <a:r>
              <a:rPr lang="en-US" sz="1600" dirty="0"/>
              <a:t> </a:t>
            </a:r>
            <a:r>
              <a:rPr lang="en-US" sz="1600" dirty="0" err="1"/>
              <a:t>especializadas</a:t>
            </a:r>
            <a:r>
              <a:rPr lang="en-US" sz="1600" dirty="0"/>
              <a:t> </a:t>
            </a:r>
            <a:r>
              <a:rPr lang="en-US" sz="1600" dirty="0" err="1"/>
              <a:t>en</a:t>
            </a:r>
            <a:r>
              <a:rPr lang="en-US" sz="1600" dirty="0"/>
              <a:t> el </a:t>
            </a:r>
            <a:r>
              <a:rPr lang="en-US" sz="1600" dirty="0" err="1"/>
              <a:t>área</a:t>
            </a:r>
            <a:r>
              <a:rPr lang="en-US" sz="1600" dirty="0"/>
              <a:t> </a:t>
            </a:r>
            <a:r>
              <a:rPr lang="en-US" sz="1600" dirty="0" err="1"/>
              <a:t>computacional</a:t>
            </a:r>
            <a:r>
              <a:rPr lang="en-US" sz="1600" dirty="0"/>
              <a:t> o de </a:t>
            </a:r>
            <a:r>
              <a:rPr lang="en-US" sz="1600" dirty="0" err="1"/>
              <a:t>comunicaciones</a:t>
            </a:r>
            <a:r>
              <a:rPr lang="en-US" sz="1600" dirty="0"/>
              <a:t>. </a:t>
            </a:r>
          </a:p>
          <a:p>
            <a:pPr marL="0"/>
            <a:r>
              <a:rPr lang="en-US" sz="1600" dirty="0"/>
              <a:t>El </a:t>
            </a:r>
            <a:r>
              <a:rPr lang="en-US" sz="1600" dirty="0" err="1"/>
              <a:t>soporte</a:t>
            </a:r>
            <a:r>
              <a:rPr lang="en-US" sz="1600" dirty="0"/>
              <a:t> de </a:t>
            </a:r>
            <a:r>
              <a:rPr lang="en-US" sz="1600" dirty="0" err="1"/>
              <a:t>segundo</a:t>
            </a:r>
            <a:r>
              <a:rPr lang="en-US" sz="1600" dirty="0"/>
              <a:t> </a:t>
            </a:r>
            <a:r>
              <a:rPr lang="en-US" sz="1600" dirty="0" err="1"/>
              <a:t>nivel</a:t>
            </a:r>
            <a:r>
              <a:rPr lang="en-US" sz="1600" dirty="0"/>
              <a:t> lo </a:t>
            </a:r>
            <a:r>
              <a:rPr lang="en-US" sz="1600" dirty="0" err="1"/>
              <a:t>realizan</a:t>
            </a:r>
            <a:r>
              <a:rPr lang="en-US" sz="1600" dirty="0"/>
              <a:t> personas </a:t>
            </a:r>
            <a:r>
              <a:rPr lang="en-US" sz="1600" dirty="0" err="1"/>
              <a:t>especializadas</a:t>
            </a:r>
            <a:r>
              <a:rPr lang="en-US" sz="1600" dirty="0"/>
              <a:t> </a:t>
            </a:r>
            <a:r>
              <a:rPr lang="en-US" sz="1600" dirty="0" err="1"/>
              <a:t>en</a:t>
            </a:r>
            <a:r>
              <a:rPr lang="en-US" sz="1600" dirty="0"/>
              <a:t> redes de </a:t>
            </a:r>
            <a:r>
              <a:rPr lang="en-US" sz="1600" dirty="0" err="1"/>
              <a:t>comunicación</a:t>
            </a:r>
            <a:r>
              <a:rPr lang="en-US" sz="1600" dirty="0"/>
              <a:t>, </a:t>
            </a:r>
            <a:r>
              <a:rPr lang="en-US" sz="1600" dirty="0" err="1"/>
              <a:t>sistemas</a:t>
            </a:r>
            <a:r>
              <a:rPr lang="en-US" sz="1600" dirty="0"/>
              <a:t> de </a:t>
            </a:r>
            <a:r>
              <a:rPr lang="en-US" sz="1600" dirty="0" err="1"/>
              <a:t>información</a:t>
            </a:r>
            <a:r>
              <a:rPr lang="en-US" sz="1600" dirty="0"/>
              <a:t>, </a:t>
            </a:r>
            <a:r>
              <a:rPr lang="en-US" sz="1600" dirty="0" err="1"/>
              <a:t>sistemas</a:t>
            </a:r>
            <a:r>
              <a:rPr lang="en-US" sz="1600" dirty="0"/>
              <a:t> </a:t>
            </a:r>
            <a:r>
              <a:rPr lang="en-US" sz="1600" dirty="0" err="1"/>
              <a:t>operativos</a:t>
            </a:r>
            <a:r>
              <a:rPr lang="en-US" sz="1600" dirty="0"/>
              <a:t>, bases de </a:t>
            </a:r>
            <a:r>
              <a:rPr lang="en-US" sz="1600" dirty="0" err="1"/>
              <a:t>datos</a:t>
            </a:r>
            <a:r>
              <a:rPr lang="en-US" sz="1600" dirty="0"/>
              <a:t>, entre </a:t>
            </a:r>
            <a:r>
              <a:rPr lang="en-US" sz="1600" dirty="0" err="1"/>
              <a:t>otras</a:t>
            </a:r>
            <a:r>
              <a:rPr lang="en-US" sz="1600" dirty="0"/>
              <a:t>.</a:t>
            </a:r>
          </a:p>
          <a:p>
            <a:pPr marL="0"/>
            <a:r>
              <a:rPr lang="en-US" sz="1600" dirty="0"/>
              <a:t>Tienen por lo </a:t>
            </a:r>
            <a:r>
              <a:rPr lang="en-US" sz="1600" dirty="0" err="1"/>
              <a:t>menos</a:t>
            </a:r>
            <a:r>
              <a:rPr lang="en-US" sz="1600" dirty="0"/>
              <a:t> un </a:t>
            </a:r>
            <a:r>
              <a:rPr lang="en-US" sz="1600" dirty="0" err="1"/>
              <a:t>año</a:t>
            </a:r>
            <a:r>
              <a:rPr lang="en-US" sz="1600" dirty="0"/>
              <a:t> de </a:t>
            </a:r>
            <a:r>
              <a:rPr lang="en-US" sz="1600" dirty="0" err="1"/>
              <a:t>experiencia</a:t>
            </a:r>
            <a:r>
              <a:rPr lang="en-US" sz="1600" dirty="0"/>
              <a:t> </a:t>
            </a:r>
            <a:r>
              <a:rPr lang="en-US" sz="1600" dirty="0" err="1"/>
              <a:t>en</a:t>
            </a:r>
            <a:r>
              <a:rPr lang="en-US" sz="1600" dirty="0"/>
              <a:t> el </a:t>
            </a:r>
            <a:r>
              <a:rPr lang="en-US" sz="1600" dirty="0" err="1"/>
              <a:t>área</a:t>
            </a:r>
            <a:r>
              <a:rPr lang="en-US" sz="1600" dirty="0"/>
              <a:t> de </a:t>
            </a:r>
            <a:r>
              <a:rPr lang="en-US" sz="1600" dirty="0" err="1"/>
              <a:t>asistencia</a:t>
            </a:r>
            <a:r>
              <a:rPr lang="en-US" sz="1600" dirty="0"/>
              <a:t> y </a:t>
            </a:r>
            <a:r>
              <a:rPr lang="en-US" sz="1600" dirty="0" err="1"/>
              <a:t>cuenta</a:t>
            </a:r>
            <a:r>
              <a:rPr lang="en-US" sz="1600" dirty="0"/>
              <a:t> con los </a:t>
            </a:r>
            <a:r>
              <a:rPr lang="en-US" sz="1600" dirty="0" err="1"/>
              <a:t>conocimientos</a:t>
            </a:r>
            <a:r>
              <a:rPr lang="en-US" sz="1600" dirty="0"/>
              <a:t> de </a:t>
            </a:r>
            <a:r>
              <a:rPr lang="en-US" sz="1600" dirty="0" err="1"/>
              <a:t>nivel</a:t>
            </a:r>
            <a:r>
              <a:rPr lang="en-US" sz="1600" dirty="0"/>
              <a:t> 1, con </a:t>
            </a:r>
            <a:r>
              <a:rPr lang="en-US" sz="1600" dirty="0" err="1"/>
              <a:t>conocimientos</a:t>
            </a:r>
            <a:r>
              <a:rPr lang="en-US" sz="1600" dirty="0"/>
              <a:t> de </a:t>
            </a:r>
            <a:r>
              <a:rPr lang="en-US" sz="1600" dirty="0" err="1"/>
              <a:t>recuperación</a:t>
            </a:r>
            <a:r>
              <a:rPr lang="en-US" sz="1600" dirty="0"/>
              <a:t> de </a:t>
            </a:r>
            <a:r>
              <a:rPr lang="en-US" sz="1600" dirty="0" err="1"/>
              <a:t>información</a:t>
            </a:r>
            <a:r>
              <a:rPr lang="en-US" sz="1600" dirty="0"/>
              <a:t> a </a:t>
            </a:r>
            <a:r>
              <a:rPr lang="en-US" sz="1600" dirty="0" err="1"/>
              <a:t>nivel</a:t>
            </a:r>
            <a:r>
              <a:rPr lang="en-US" sz="1600" dirty="0"/>
              <a:t> de software, </a:t>
            </a:r>
            <a:r>
              <a:rPr lang="en-US" sz="1600" dirty="0" err="1"/>
              <a:t>manejo</a:t>
            </a:r>
            <a:r>
              <a:rPr lang="en-US" sz="1600" dirty="0"/>
              <a:t> de </a:t>
            </a:r>
            <a:r>
              <a:rPr lang="en-US" sz="1600" dirty="0" err="1"/>
              <a:t>paquetería</a:t>
            </a:r>
            <a:r>
              <a:rPr lang="en-US" sz="1600" dirty="0"/>
              <a:t> de </a:t>
            </a:r>
            <a:r>
              <a:rPr lang="en-US" sz="1600" dirty="0" err="1"/>
              <a:t>oficina</a:t>
            </a:r>
            <a:r>
              <a:rPr lang="en-US" sz="1600" dirty="0"/>
              <a:t> a </a:t>
            </a:r>
            <a:r>
              <a:rPr lang="en-US" sz="1600" dirty="0" err="1"/>
              <a:t>nivel</a:t>
            </a:r>
            <a:r>
              <a:rPr lang="en-US" sz="1600" dirty="0"/>
              <a:t> </a:t>
            </a:r>
            <a:r>
              <a:rPr lang="en-US" sz="1600" dirty="0" err="1"/>
              <a:t>básico</a:t>
            </a:r>
            <a:r>
              <a:rPr lang="en-US" sz="1600" dirty="0"/>
              <a:t> y </a:t>
            </a:r>
            <a:r>
              <a:rPr lang="en-US" sz="1600" dirty="0" err="1"/>
              <a:t>configuración</a:t>
            </a:r>
            <a:r>
              <a:rPr lang="en-US" sz="1600" dirty="0"/>
              <a:t> de redes </a:t>
            </a:r>
            <a:r>
              <a:rPr lang="en-US" sz="1600" dirty="0" err="1"/>
              <a:t>inalámbricas</a:t>
            </a:r>
            <a:r>
              <a:rPr lang="en-US" sz="1600" dirty="0"/>
              <a:t> y </a:t>
            </a:r>
            <a:r>
              <a:rPr lang="en-US" sz="1600" dirty="0" err="1"/>
              <a:t>cableadas</a:t>
            </a:r>
            <a:r>
              <a:rPr lang="en-US" sz="1600" dirty="0"/>
              <a:t> </a:t>
            </a:r>
            <a:r>
              <a:rPr lang="en-US" sz="1600" dirty="0" err="1"/>
              <a:t>en</a:t>
            </a:r>
            <a:r>
              <a:rPr lang="en-US" sz="1600" dirty="0"/>
              <a:t> </a:t>
            </a:r>
            <a:r>
              <a:rPr lang="en-US" sz="1600" dirty="0" err="1"/>
              <a:t>grupos</a:t>
            </a:r>
            <a:r>
              <a:rPr lang="en-US" sz="1600" dirty="0"/>
              <a:t> de </a:t>
            </a:r>
            <a:r>
              <a:rPr lang="en-US" sz="1600" dirty="0" err="1"/>
              <a:t>trabajo</a:t>
            </a:r>
            <a:r>
              <a:rPr lang="en-US" sz="1600" dirty="0"/>
              <a:t>.</a:t>
            </a:r>
          </a:p>
          <a:p>
            <a:pPr marL="0"/>
            <a:r>
              <a:rPr lang="en-US" sz="1600" dirty="0"/>
              <a:t>Se </a:t>
            </a:r>
            <a:r>
              <a:rPr lang="en-US" sz="1600" dirty="0" err="1"/>
              <a:t>usan</a:t>
            </a:r>
            <a:r>
              <a:rPr lang="en-US" sz="1600" dirty="0"/>
              <a:t> </a:t>
            </a:r>
            <a:r>
              <a:rPr lang="en-US" sz="1600" dirty="0" err="1"/>
              <a:t>manuales</a:t>
            </a:r>
            <a:r>
              <a:rPr lang="en-US" sz="1600" dirty="0"/>
              <a:t> o </a:t>
            </a:r>
            <a:r>
              <a:rPr lang="en-US" sz="1600" dirty="0" err="1"/>
              <a:t>guías</a:t>
            </a:r>
            <a:r>
              <a:rPr lang="en-US" sz="1600" dirty="0"/>
              <a:t> </a:t>
            </a:r>
            <a:r>
              <a:rPr lang="en-US" sz="1600" dirty="0" err="1"/>
              <a:t>donde</a:t>
            </a:r>
            <a:r>
              <a:rPr lang="en-US" sz="1600" dirty="0"/>
              <a:t> se </a:t>
            </a:r>
            <a:r>
              <a:rPr lang="en-US" sz="1600" dirty="0" err="1"/>
              <a:t>muestran</a:t>
            </a:r>
            <a:r>
              <a:rPr lang="en-US" sz="1600" dirty="0"/>
              <a:t> los pasos que el </a:t>
            </a:r>
            <a:r>
              <a:rPr lang="en-US" sz="1600" dirty="0" err="1"/>
              <a:t>usuario</a:t>
            </a:r>
            <a:r>
              <a:rPr lang="en-US" sz="1600" dirty="0"/>
              <a:t> debe </a:t>
            </a:r>
            <a:r>
              <a:rPr lang="en-US" sz="1600" dirty="0" err="1"/>
              <a:t>seguir</a:t>
            </a:r>
            <a:r>
              <a:rPr lang="en-US" sz="1600" dirty="0"/>
              <a:t> para resolver </a:t>
            </a:r>
            <a:r>
              <a:rPr lang="en-US" sz="1600" dirty="0" err="1"/>
              <a:t>dicho</a:t>
            </a:r>
            <a:r>
              <a:rPr lang="en-US" sz="1600" dirty="0"/>
              <a:t> </a:t>
            </a:r>
            <a:r>
              <a:rPr lang="en-US" sz="1600" dirty="0" err="1"/>
              <a:t>problema</a:t>
            </a:r>
            <a:r>
              <a:rPr lang="en-US" sz="1600" dirty="0"/>
              <a:t> </a:t>
            </a:r>
            <a:r>
              <a:rPr lang="en-US" sz="1600" dirty="0" err="1"/>
              <a:t>en</a:t>
            </a:r>
            <a:r>
              <a:rPr lang="en-US" sz="1600" dirty="0"/>
              <a:t> </a:t>
            </a:r>
            <a:r>
              <a:rPr lang="en-US" sz="1600" dirty="0" err="1"/>
              <a:t>caso</a:t>
            </a:r>
            <a:r>
              <a:rPr lang="en-US" sz="1600" dirty="0"/>
              <a:t> de no </a:t>
            </a:r>
            <a:r>
              <a:rPr lang="en-US" sz="1600" dirty="0" err="1"/>
              <a:t>llegar</a:t>
            </a:r>
            <a:r>
              <a:rPr lang="en-US" sz="1600" dirty="0"/>
              <a:t> a la </a:t>
            </a:r>
            <a:r>
              <a:rPr lang="en-US" sz="1600" dirty="0" err="1"/>
              <a:t>solución</a:t>
            </a:r>
            <a:r>
              <a:rPr lang="en-US" sz="1600" dirty="0"/>
              <a:t>.</a:t>
            </a:r>
          </a:p>
          <a:p>
            <a:pPr marL="0"/>
            <a:endParaRPr lang="en-US" sz="1300" b="1" dirty="0"/>
          </a:p>
        </p:txBody>
      </p:sp>
      <p:pic>
        <p:nvPicPr>
          <p:cNvPr id="5122" name="Picture 2" descr="Soporte técnico | Integral Innovation Experts">
            <a:extLst>
              <a:ext uri="{FF2B5EF4-FFF2-40B4-BE49-F238E27FC236}">
                <a16:creationId xmlns:a16="http://schemas.microsoft.com/office/drawing/2014/main" id="{A7EACBE4-4836-4C71-A3BF-AF222FF501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04" r="24145" b="-1"/>
          <a:stretch/>
        </p:blipFill>
        <p:spPr bwMode="auto">
          <a:xfrm>
            <a:off x="7705118" y="1736309"/>
            <a:ext cx="3648682" cy="4470281"/>
          </a:xfrm>
          <a:prstGeom prst="rect">
            <a:avLst/>
          </a:prstGeom>
          <a:noFill/>
          <a:extLst>
            <a:ext uri="{909E8E84-426E-40DD-AFC4-6F175D3DCCD1}">
              <a14:hiddenFill xmlns:a14="http://schemas.microsoft.com/office/drawing/2010/main">
                <a:solidFill>
                  <a:srgbClr val="FFFFFF"/>
                </a:solidFill>
              </a14:hiddenFill>
            </a:ext>
          </a:extLst>
        </p:spPr>
      </p:pic>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2342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8" name="Rectangle 134">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5130"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2"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3"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32CBF-61EF-4D8F-AA2E-776A546F9B11}"/>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dirty="0" err="1">
                <a:solidFill>
                  <a:srgbClr val="FF0000"/>
                </a:solidFill>
              </a:rPr>
              <a:t>Niveles</a:t>
            </a:r>
            <a:r>
              <a:rPr lang="en-US" sz="3300" dirty="0">
                <a:solidFill>
                  <a:srgbClr val="FF0000"/>
                </a:solidFill>
              </a:rPr>
              <a:t> de </a:t>
            </a:r>
            <a:r>
              <a:rPr lang="en-US" sz="3300" dirty="0" err="1">
                <a:solidFill>
                  <a:srgbClr val="FF0000"/>
                </a:solidFill>
              </a:rPr>
              <a:t>asistencia</a:t>
            </a:r>
            <a:r>
              <a:rPr lang="en-US" sz="3300" dirty="0">
                <a:solidFill>
                  <a:srgbClr val="FF0000"/>
                </a:solidFill>
              </a:rPr>
              <a:t> </a:t>
            </a:r>
            <a:r>
              <a:rPr lang="en-US" sz="3300" dirty="0" err="1">
                <a:solidFill>
                  <a:srgbClr val="FF0000"/>
                </a:solidFill>
              </a:rPr>
              <a:t>técnica</a:t>
            </a:r>
            <a:endParaRPr lang="en-US" sz="3300" dirty="0">
              <a:solidFill>
                <a:srgbClr val="FF0000"/>
              </a:solidFill>
            </a:endParaRPr>
          </a:p>
        </p:txBody>
      </p:sp>
      <p:sp>
        <p:nvSpPr>
          <p:cNvPr id="3" name="Marcador de contenido 2">
            <a:extLst>
              <a:ext uri="{FF2B5EF4-FFF2-40B4-BE49-F238E27FC236}">
                <a16:creationId xmlns:a16="http://schemas.microsoft.com/office/drawing/2014/main" id="{6AB9CBFC-9B0E-4841-9F8A-D7E66A47FDE6}"/>
              </a:ext>
            </a:extLst>
          </p:cNvPr>
          <p:cNvSpPr>
            <a:spLocks noGrp="1"/>
          </p:cNvSpPr>
          <p:nvPr>
            <p:ph sz="half" idx="1"/>
          </p:nvPr>
        </p:nvSpPr>
        <p:spPr>
          <a:xfrm>
            <a:off x="640080" y="2195371"/>
            <a:ext cx="6161314" cy="3828453"/>
          </a:xfrm>
        </p:spPr>
        <p:txBody>
          <a:bodyPr vert="horz" lIns="91440" tIns="45720" rIns="91440" bIns="45720" rtlCol="0" anchor="ctr">
            <a:normAutofit fontScale="92500" lnSpcReduction="20000"/>
          </a:bodyPr>
          <a:lstStyle/>
          <a:p>
            <a:pPr marL="114300" indent="-342900">
              <a:buFont typeface="Wingdings" panose="05000000000000000000" pitchFamily="2" charset="2"/>
              <a:buChar char="Ø"/>
            </a:pPr>
            <a:r>
              <a:rPr lang="en-US" sz="2200" b="1" dirty="0">
                <a:solidFill>
                  <a:srgbClr val="0070C0"/>
                </a:solidFill>
              </a:rPr>
              <a:t>SOPORTE DE NIVEL 3 (N3)</a:t>
            </a:r>
            <a:endParaRPr lang="en-US" sz="1700" b="1" dirty="0">
              <a:solidFill>
                <a:srgbClr val="0070C0"/>
              </a:solidFill>
            </a:endParaRPr>
          </a:p>
          <a:p>
            <a:pPr marL="0"/>
            <a:r>
              <a:rPr lang="es-MX" sz="1700" dirty="0"/>
              <a:t>Soporte de back </a:t>
            </a:r>
            <a:r>
              <a:rPr lang="es-MX" sz="1700" dirty="0" err="1"/>
              <a:t>end</a:t>
            </a:r>
            <a:r>
              <a:rPr lang="es-MX" sz="1700" dirty="0"/>
              <a:t> denota los métodos de solución a nivel de experto y análisis avanzado. </a:t>
            </a:r>
          </a:p>
          <a:p>
            <a:pPr marL="0"/>
            <a:r>
              <a:rPr lang="es-MX" sz="1700" dirty="0"/>
              <a:t>Los técnicos asignados a este nivel son expertos y son responsables, no solo para ayudar al personal de los otros niveles 1 y 2 sino también para investigación y desarrollo de soluciones a los problemas nuevos o desconocidos. </a:t>
            </a:r>
          </a:p>
          <a:p>
            <a:pPr marL="0"/>
            <a:r>
              <a:rPr lang="es-MX" sz="1700" dirty="0"/>
              <a:t>Los técnicos de nivel 3 tienen la misma responsabilidad que los de nivel 2 en la revisión del trabajo y evaluar el tiempo establecido con el cliente para asignar prioridades.</a:t>
            </a:r>
          </a:p>
          <a:p>
            <a:pPr marL="0"/>
            <a:r>
              <a:rPr lang="es-MX" sz="1700" dirty="0"/>
              <a:t>En este nivel se debe determinar:</a:t>
            </a:r>
          </a:p>
          <a:p>
            <a:pPr marL="465138" indent="-285750">
              <a:buFont typeface="Wingdings" panose="05000000000000000000" pitchFamily="2" charset="2"/>
              <a:buChar char="ü"/>
            </a:pPr>
            <a:r>
              <a:rPr lang="es-MX" sz="1500" dirty="0"/>
              <a:t>Si se puede o no resolver el problema.</a:t>
            </a:r>
          </a:p>
          <a:p>
            <a:pPr marL="465138" indent="-285750">
              <a:buFont typeface="Wingdings" panose="05000000000000000000" pitchFamily="2" charset="2"/>
              <a:buChar char="ü"/>
            </a:pPr>
            <a:r>
              <a:rPr lang="es-MX" sz="1500" dirty="0"/>
              <a:t>Si para resolver el problema requiere información adicional.</a:t>
            </a:r>
          </a:p>
          <a:p>
            <a:pPr marL="465138" indent="-285750">
              <a:buFont typeface="Wingdings" panose="05000000000000000000" pitchFamily="2" charset="2"/>
              <a:buChar char="ü"/>
            </a:pPr>
            <a:r>
              <a:rPr lang="es-MX" sz="1500" dirty="0"/>
              <a:t>Disponer de tiempo suficiente.</a:t>
            </a:r>
          </a:p>
          <a:p>
            <a:pPr marL="465138" indent="-285750">
              <a:buFont typeface="Wingdings" panose="05000000000000000000" pitchFamily="2" charset="2"/>
              <a:buChar char="ü"/>
            </a:pPr>
            <a:r>
              <a:rPr lang="es-MX" sz="1500" dirty="0"/>
              <a:t>Encontrar la mejor solución a los problemas.</a:t>
            </a:r>
            <a:endParaRPr lang="en-US" sz="1500" dirty="0"/>
          </a:p>
          <a:p>
            <a:pPr marL="0"/>
            <a:endParaRPr lang="en-US" sz="1300" b="1" dirty="0"/>
          </a:p>
        </p:txBody>
      </p:sp>
      <p:cxnSp>
        <p:nvCxnSpPr>
          <p:cNvPr id="5134" name="Straight Connector 14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Marcador de fecha 4">
            <a:extLst>
              <a:ext uri="{FF2B5EF4-FFF2-40B4-BE49-F238E27FC236}">
                <a16:creationId xmlns:a16="http://schemas.microsoft.com/office/drawing/2014/main" id="{E973EE3C-F837-4965-9FC3-1954E12EB923}"/>
              </a:ext>
            </a:extLst>
          </p:cNvPr>
          <p:cNvSpPr>
            <a:spLocks noGrp="1"/>
          </p:cNvSpPr>
          <p:nvPr>
            <p:ph type="dt" sz="half" idx="10"/>
          </p:nvPr>
        </p:nvSpPr>
        <p:spPr>
          <a:xfrm>
            <a:off x="838200" y="6492240"/>
            <a:ext cx="2743200" cy="365125"/>
          </a:xfrm>
        </p:spPr>
        <p:txBody>
          <a:bodyPr vert="horz" lIns="91440" tIns="45720" rIns="91440" bIns="45720" rtlCol="0" anchor="ctr">
            <a:normAutofit/>
          </a:bodyPr>
          <a:lstStyle/>
          <a:p>
            <a:pPr>
              <a:spcAft>
                <a:spcPts val="600"/>
              </a:spcAft>
              <a:defRPr/>
            </a:pPr>
            <a:fld id="{94CF8E91-A488-4406-9AE9-9B326F28BE23}" type="datetime1">
              <a:rPr lang="en-US" smtClean="0">
                <a:solidFill>
                  <a:prstClr val="black">
                    <a:tint val="75000"/>
                  </a:prstClr>
                </a:solidFill>
                <a:latin typeface="Calibri" panose="020F0502020204030204"/>
              </a:rPr>
              <a:pPr>
                <a:spcAft>
                  <a:spcPts val="600"/>
                </a:spcAft>
                <a:defRPr/>
              </a:pPr>
              <a:t>2/2/2021</a:t>
            </a:fld>
            <a:endParaRPr lang="en-US">
              <a:solidFill>
                <a:prstClr val="black">
                  <a:tint val="75000"/>
                </a:prstClr>
              </a:solidFill>
              <a:latin typeface="Calibri" panose="020F0502020204030204"/>
            </a:endParaRPr>
          </a:p>
        </p:txBody>
      </p:sp>
      <p:sp>
        <p:nvSpPr>
          <p:cNvPr id="6" name="Marcador de pie de página 5">
            <a:extLst>
              <a:ext uri="{FF2B5EF4-FFF2-40B4-BE49-F238E27FC236}">
                <a16:creationId xmlns:a16="http://schemas.microsoft.com/office/drawing/2014/main" id="{622EBFD6-7ACD-4934-A4F9-27704E1306B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Soporte técnico, mantenimiento y servicio</a:t>
            </a:r>
          </a:p>
        </p:txBody>
      </p:sp>
      <p:sp>
        <p:nvSpPr>
          <p:cNvPr id="7" name="Marcador de número de diapositiva 6">
            <a:extLst>
              <a:ext uri="{FF2B5EF4-FFF2-40B4-BE49-F238E27FC236}">
                <a16:creationId xmlns:a16="http://schemas.microsoft.com/office/drawing/2014/main" id="{DCECE30A-4D02-45F0-940E-C356F9D23C61}"/>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BFC5F280-ADF3-4EBA-A389-C769A7433622}" type="slidenum">
              <a:rPr lang="en-US" smtClean="0">
                <a:solidFill>
                  <a:prstClr val="black">
                    <a:tint val="75000"/>
                  </a:prstClr>
                </a:solidFill>
                <a:latin typeface="Calibri" panose="020F0502020204030204"/>
              </a:rPr>
              <a:pPr>
                <a:spcAft>
                  <a:spcPts val="600"/>
                </a:spcAft>
                <a:defRPr/>
              </a:pPr>
              <a:t>9</a:t>
            </a:fld>
            <a:endParaRPr lang="en-US">
              <a:solidFill>
                <a:prstClr val="black">
                  <a:tint val="75000"/>
                </a:prstClr>
              </a:solidFill>
              <a:latin typeface="Calibri" panose="020F0502020204030204"/>
            </a:endParaRPr>
          </a:p>
        </p:txBody>
      </p:sp>
      <p:pic>
        <p:nvPicPr>
          <p:cNvPr id="4" name="Imagen 3">
            <a:extLst>
              <a:ext uri="{FF2B5EF4-FFF2-40B4-BE49-F238E27FC236}">
                <a16:creationId xmlns:a16="http://schemas.microsoft.com/office/drawing/2014/main" id="{4C3EBB52-7052-40E0-BFB0-10B6AD71A18C}"/>
              </a:ext>
            </a:extLst>
          </p:cNvPr>
          <p:cNvPicPr>
            <a:picLocks noChangeAspect="1"/>
          </p:cNvPicPr>
          <p:nvPr/>
        </p:nvPicPr>
        <p:blipFill>
          <a:blip r:embed="rId2"/>
          <a:stretch>
            <a:fillRect/>
          </a:stretch>
        </p:blipFill>
        <p:spPr>
          <a:xfrm>
            <a:off x="7248561" y="1909721"/>
            <a:ext cx="4348299" cy="3907964"/>
          </a:xfrm>
          <a:prstGeom prst="rect">
            <a:avLst/>
          </a:prstGeom>
        </p:spPr>
      </p:pic>
    </p:spTree>
    <p:extLst>
      <p:ext uri="{BB962C8B-B14F-4D97-AF65-F5344CB8AC3E}">
        <p14:creationId xmlns:p14="http://schemas.microsoft.com/office/powerpoint/2010/main" val="2019877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2754</Words>
  <Application>Microsoft Office PowerPoint</Application>
  <PresentationFormat>Panorámica</PresentationFormat>
  <Paragraphs>425</Paragraphs>
  <Slides>58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58</vt:i4>
      </vt:variant>
    </vt:vector>
  </HeadingPairs>
  <TitlesOfParts>
    <vt:vector size="65" baseType="lpstr">
      <vt:lpstr>Arial</vt:lpstr>
      <vt:lpstr>Calibri</vt:lpstr>
      <vt:lpstr>Calibri Light</vt:lpstr>
      <vt:lpstr>Georgia</vt:lpstr>
      <vt:lpstr>verdana</vt:lpstr>
      <vt:lpstr>Wingdings</vt:lpstr>
      <vt:lpstr>Tema de Office</vt:lpstr>
      <vt:lpstr>Soporte técnico, servicios y mantenimiento</vt:lpstr>
      <vt:lpstr>Agenda</vt:lpstr>
      <vt:lpstr>Soporte técnico</vt:lpstr>
      <vt:lpstr>Soporte técnico</vt:lpstr>
      <vt:lpstr>Tipos de Soporte técnico</vt:lpstr>
      <vt:lpstr>Niveles de asistencia  técnica</vt:lpstr>
      <vt:lpstr>Niveles de asistencia técnica</vt:lpstr>
      <vt:lpstr>Niveles de asistencia técnica</vt:lpstr>
      <vt:lpstr>Niveles de asistencia técnica</vt:lpstr>
      <vt:lpstr>Niveles de asistencia técnica</vt:lpstr>
      <vt:lpstr>Niveles de asistencia técnica</vt:lpstr>
      <vt:lpstr>Cobertura y costos</vt:lpstr>
      <vt:lpstr>Mantenimiento preventivo</vt:lpstr>
      <vt:lpstr>Mantenimiento preventivo</vt:lpstr>
      <vt:lpstr>Tipos de mantenimiento preventivo</vt:lpstr>
      <vt:lpstr>Tipos de mantenimiento preventivo en redes informáticas</vt:lpstr>
      <vt:lpstr>Tipos de mantenimiento preventivo en redes informáticas</vt:lpstr>
      <vt:lpstr>Planificación y programación</vt:lpstr>
      <vt:lpstr>Modelo de gestión  de mantenimiento.</vt:lpstr>
      <vt:lpstr>Gestión de paradas o ventanas de mantenimiento</vt:lpstr>
      <vt:lpstr>Gestión de paradas o ventanas de mantenimiento</vt:lpstr>
      <vt:lpstr>Gestión de paradas- Criterios</vt:lpstr>
      <vt:lpstr>Gestión de paradas- Análisis de necesidades</vt:lpstr>
      <vt:lpstr>Gestión de paradas- Patrón de bañera</vt:lpstr>
      <vt:lpstr>Planificación de ventanas de mantenimiento</vt:lpstr>
      <vt:lpstr>Plan de mantenimiento </vt:lpstr>
      <vt:lpstr>Planificación de ventanas de mantenimiento- Cronograma </vt:lpstr>
      <vt:lpstr>Ejercicio </vt:lpstr>
      <vt:lpstr>Mantenimiento. Informes de cumplido </vt:lpstr>
      <vt:lpstr>Mantenimiento. Informes de cumplido </vt:lpstr>
      <vt:lpstr>Mantenimiento- Informes anuales </vt:lpstr>
      <vt:lpstr>Mantenimiento y el plan de calidad </vt:lpstr>
      <vt:lpstr>Mantenimiento y el plan de calidad</vt:lpstr>
      <vt:lpstr>Mantenimiento y calidad </vt:lpstr>
      <vt:lpstr>Mantenimiento y calidad </vt:lpstr>
      <vt:lpstr>Ejercicio</vt:lpstr>
      <vt:lpstr>Firmware en dispositivos de redes y comunicaciones</vt:lpstr>
      <vt:lpstr>Firmware en dispositivos de redes y comunicaciones</vt:lpstr>
      <vt:lpstr>Firmware en dispositivos de redes y comunicaciones</vt:lpstr>
      <vt:lpstr>Actualización de Firmware</vt:lpstr>
      <vt:lpstr>Actualizaciones. Recomendación de buenas prácticas</vt:lpstr>
      <vt:lpstr>Recomendaciones de buenas prácticas</vt:lpstr>
      <vt:lpstr>Solución de incidencias</vt:lpstr>
      <vt:lpstr>Ejercicio</vt:lpstr>
      <vt:lpstr>Gestión de incidencias</vt:lpstr>
      <vt:lpstr>Gestión de incidencias</vt:lpstr>
      <vt:lpstr>Gestión de incidencias</vt:lpstr>
      <vt:lpstr>Gestión de incidencias</vt:lpstr>
      <vt:lpstr>Gestión de garantías y contratos de soporte</vt:lpstr>
      <vt:lpstr>Gestión de garantías y contratos de soporte</vt:lpstr>
      <vt:lpstr>Gestión de garantías y contratos de soporte</vt:lpstr>
      <vt:lpstr>Gestión de garantías y contratos de soporte</vt:lpstr>
      <vt:lpstr>Gestión de garantías y contratos de soporte</vt:lpstr>
      <vt:lpstr>Gestión de garantías y contratos de soporte</vt:lpstr>
      <vt:lpstr>Gestión de garantías y contratos de soporte</vt:lpstr>
      <vt:lpstr>Gestión de garantías y contratos de soporte</vt:lpstr>
      <vt:lpstr>Gestión de garantías y contratos de soporte</vt:lpstr>
      <vt:lpstr>Gestión de garantías y contratos de soporte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Soporte técnico, servicio y mantenimiento</dc:title>
  <dc:creator>John Arango</dc:creator>
  <cp:lastModifiedBy>John Arango</cp:lastModifiedBy>
  <cp:revision>49</cp:revision>
  <dcterms:created xsi:type="dcterms:W3CDTF">2021-02-02T17:17:24Z</dcterms:created>
  <dcterms:modified xsi:type="dcterms:W3CDTF">2021-02-03T03:41:06Z</dcterms:modified>
</cp:coreProperties>
</file>