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60" r:id="rId4"/>
    <p:sldId id="258" r:id="rId5"/>
    <p:sldId id="265" r:id="rId6"/>
    <p:sldId id="266" r:id="rId7"/>
    <p:sldId id="268" r:id="rId8"/>
    <p:sldId id="269" r:id="rId9"/>
    <p:sldId id="270" r:id="rId10"/>
    <p:sldId id="287" r:id="rId11"/>
    <p:sldId id="289" r:id="rId12"/>
    <p:sldId id="286" r:id="rId13"/>
    <p:sldId id="276" r:id="rId14"/>
    <p:sldId id="273" r:id="rId15"/>
    <p:sldId id="274" r:id="rId16"/>
    <p:sldId id="275" r:id="rId17"/>
    <p:sldId id="277" r:id="rId18"/>
    <p:sldId id="279" r:id="rId19"/>
    <p:sldId id="280" r:id="rId20"/>
    <p:sldId id="282" r:id="rId21"/>
    <p:sldId id="278" r:id="rId22"/>
    <p:sldId id="283" r:id="rId23"/>
    <p:sldId id="284" r:id="rId24"/>
    <p:sldId id="290" r:id="rId25"/>
    <p:sldId id="297" r:id="rId26"/>
    <p:sldId id="291" r:id="rId27"/>
    <p:sldId id="292" r:id="rId28"/>
    <p:sldId id="293" r:id="rId29"/>
    <p:sldId id="294" r:id="rId30"/>
    <p:sldId id="296" r:id="rId31"/>
    <p:sldId id="300" r:id="rId32"/>
    <p:sldId id="301" r:id="rId33"/>
    <p:sldId id="302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22CA4-B22F-489D-8EBB-4C3BF832545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DC0880-3A5A-4583-90E8-EB9EC71352D0}">
      <dgm:prSet phldrT="[Texto]"/>
      <dgm:spPr/>
      <dgm:t>
        <a:bodyPr/>
        <a:lstStyle/>
        <a:p>
          <a:r>
            <a:rPr lang="es-419" dirty="0"/>
            <a:t>¿QUÉ SE QUIERE HACER?</a:t>
          </a:r>
        </a:p>
        <a:p>
          <a:r>
            <a:rPr lang="es-419" dirty="0"/>
            <a:t>¿QUÉ SE VA A HACER?</a:t>
          </a:r>
          <a:endParaRPr lang="es-ES" dirty="0"/>
        </a:p>
      </dgm:t>
    </dgm:pt>
    <dgm:pt modelId="{CBC6875D-860C-4FDB-9B37-DB321A859943}" type="parTrans" cxnId="{3935E04D-5365-43BA-898E-351D02CC5A6F}">
      <dgm:prSet/>
      <dgm:spPr/>
      <dgm:t>
        <a:bodyPr/>
        <a:lstStyle/>
        <a:p>
          <a:endParaRPr lang="es-ES"/>
        </a:p>
      </dgm:t>
    </dgm:pt>
    <dgm:pt modelId="{5CBC6C20-2687-4CC4-ABE1-3835737DA1C2}" type="sibTrans" cxnId="{3935E04D-5365-43BA-898E-351D02CC5A6F}">
      <dgm:prSet/>
      <dgm:spPr/>
      <dgm:t>
        <a:bodyPr/>
        <a:lstStyle/>
        <a:p>
          <a:endParaRPr lang="es-ES"/>
        </a:p>
      </dgm:t>
    </dgm:pt>
    <dgm:pt modelId="{6CE72E02-0E7D-49BD-840C-85C46B337591}">
      <dgm:prSet phldrT="[Texto]"/>
      <dgm:spPr/>
      <dgm:t>
        <a:bodyPr/>
        <a:lstStyle/>
        <a:p>
          <a:r>
            <a:rPr lang="es-419" dirty="0"/>
            <a:t>¿COMO SE VA A SER?</a:t>
          </a:r>
          <a:endParaRPr lang="es-ES" dirty="0"/>
        </a:p>
      </dgm:t>
    </dgm:pt>
    <dgm:pt modelId="{3B999563-3A96-44EE-995B-6D2700940A0A}" type="parTrans" cxnId="{54F066D8-AD77-491C-82D9-04503CB0F02F}">
      <dgm:prSet/>
      <dgm:spPr/>
      <dgm:t>
        <a:bodyPr/>
        <a:lstStyle/>
        <a:p>
          <a:endParaRPr lang="es-ES"/>
        </a:p>
      </dgm:t>
    </dgm:pt>
    <dgm:pt modelId="{C69BA8EF-FF25-4DE1-B8DF-4F5FC613F0AC}" type="sibTrans" cxnId="{54F066D8-AD77-491C-82D9-04503CB0F02F}">
      <dgm:prSet/>
      <dgm:spPr/>
      <dgm:t>
        <a:bodyPr/>
        <a:lstStyle/>
        <a:p>
          <a:endParaRPr lang="es-ES"/>
        </a:p>
      </dgm:t>
    </dgm:pt>
    <dgm:pt modelId="{333AA034-93CC-4BE4-95F2-7E10C7F5942F}">
      <dgm:prSet phldrT="[Texto]"/>
      <dgm:spPr/>
      <dgm:t>
        <a:bodyPr/>
        <a:lstStyle/>
        <a:p>
          <a:r>
            <a:rPr lang="es-419" dirty="0"/>
            <a:t>           II ORGANIZACION</a:t>
          </a:r>
          <a:endParaRPr lang="es-ES" dirty="0"/>
        </a:p>
      </dgm:t>
    </dgm:pt>
    <dgm:pt modelId="{F3BE2752-3F12-4653-AD2B-BC1A59D24105}" type="parTrans" cxnId="{5C1D662F-95E1-4B89-9B48-5E02D7F53A0F}">
      <dgm:prSet/>
      <dgm:spPr/>
      <dgm:t>
        <a:bodyPr/>
        <a:lstStyle/>
        <a:p>
          <a:endParaRPr lang="es-ES"/>
        </a:p>
      </dgm:t>
    </dgm:pt>
    <dgm:pt modelId="{AD7C1CC3-E59B-4E94-823D-4F450D7ECB00}" type="sibTrans" cxnId="{5C1D662F-95E1-4B89-9B48-5E02D7F53A0F}">
      <dgm:prSet/>
      <dgm:spPr/>
      <dgm:t>
        <a:bodyPr/>
        <a:lstStyle/>
        <a:p>
          <a:endParaRPr lang="es-ES"/>
        </a:p>
      </dgm:t>
    </dgm:pt>
    <dgm:pt modelId="{DD347448-1774-4870-94A3-953748C1901D}">
      <dgm:prSet phldrT="[Texto]"/>
      <dgm:spPr/>
      <dgm:t>
        <a:bodyPr/>
        <a:lstStyle/>
        <a:p>
          <a:r>
            <a:rPr lang="es-ES" dirty="0"/>
            <a:t>V</a:t>
          </a:r>
          <a:r>
            <a:rPr lang="es-419" dirty="0"/>
            <a:t>ER QUE SE HAGA</a:t>
          </a:r>
          <a:endParaRPr lang="es-ES" dirty="0"/>
        </a:p>
      </dgm:t>
    </dgm:pt>
    <dgm:pt modelId="{AE756038-B123-40EA-BD80-63A56DCCDA08}" type="parTrans" cxnId="{78D8BDDA-E575-4F71-8B73-524227B52BFA}">
      <dgm:prSet/>
      <dgm:spPr/>
      <dgm:t>
        <a:bodyPr/>
        <a:lstStyle/>
        <a:p>
          <a:endParaRPr lang="es-ES"/>
        </a:p>
      </dgm:t>
    </dgm:pt>
    <dgm:pt modelId="{F9AAA021-332E-482D-8D4F-09F972F4B051}" type="sibTrans" cxnId="{78D8BDDA-E575-4F71-8B73-524227B52BFA}">
      <dgm:prSet/>
      <dgm:spPr/>
      <dgm:t>
        <a:bodyPr/>
        <a:lstStyle/>
        <a:p>
          <a:endParaRPr lang="es-ES"/>
        </a:p>
      </dgm:t>
    </dgm:pt>
    <dgm:pt modelId="{62C7F4E7-C6E3-4D45-A45B-3762ADF41481}">
      <dgm:prSet phldrT="[Texto]"/>
      <dgm:spPr/>
      <dgm:t>
        <a:bodyPr/>
        <a:lstStyle/>
        <a:p>
          <a:r>
            <a:rPr lang="es-419" dirty="0"/>
            <a:t>        III</a:t>
          </a:r>
          <a:endParaRPr lang="es-ES" dirty="0"/>
        </a:p>
      </dgm:t>
    </dgm:pt>
    <dgm:pt modelId="{10BD5B9C-C034-45C2-9ECC-57E7AB221696}" type="parTrans" cxnId="{B0BC0867-7CF2-41B2-AEF6-8731601067E0}">
      <dgm:prSet/>
      <dgm:spPr/>
      <dgm:t>
        <a:bodyPr/>
        <a:lstStyle/>
        <a:p>
          <a:endParaRPr lang="es-ES"/>
        </a:p>
      </dgm:t>
    </dgm:pt>
    <dgm:pt modelId="{C0F0618E-4F2A-4B85-800D-2151C221F343}" type="sibTrans" cxnId="{B0BC0867-7CF2-41B2-AEF6-8731601067E0}">
      <dgm:prSet/>
      <dgm:spPr/>
      <dgm:t>
        <a:bodyPr/>
        <a:lstStyle/>
        <a:p>
          <a:endParaRPr lang="es-ES"/>
        </a:p>
      </dgm:t>
    </dgm:pt>
    <dgm:pt modelId="{AB4DA6CA-5479-460D-8BF5-CE5CCF2D44F1}">
      <dgm:prSet phldrT="[Texto]"/>
      <dgm:spPr/>
      <dgm:t>
        <a:bodyPr/>
        <a:lstStyle/>
        <a:p>
          <a:r>
            <a:rPr lang="es-419" dirty="0"/>
            <a:t>¿CÓMO SE HA REALIZADO?</a:t>
          </a:r>
          <a:endParaRPr lang="es-ES" dirty="0"/>
        </a:p>
      </dgm:t>
    </dgm:pt>
    <dgm:pt modelId="{2B2DD045-D666-4AA7-811C-4EC7CCD173FC}" type="parTrans" cxnId="{823CA819-1AE7-4CDC-A1A2-DBD396235DCD}">
      <dgm:prSet/>
      <dgm:spPr/>
      <dgm:t>
        <a:bodyPr/>
        <a:lstStyle/>
        <a:p>
          <a:endParaRPr lang="es-ES"/>
        </a:p>
      </dgm:t>
    </dgm:pt>
    <dgm:pt modelId="{918D9480-5EEA-4FCA-AD7B-6BFDDD89118D}" type="sibTrans" cxnId="{823CA819-1AE7-4CDC-A1A2-DBD396235DCD}">
      <dgm:prSet/>
      <dgm:spPr/>
      <dgm:t>
        <a:bodyPr/>
        <a:lstStyle/>
        <a:p>
          <a:endParaRPr lang="es-ES"/>
        </a:p>
      </dgm:t>
    </dgm:pt>
    <dgm:pt modelId="{8057072B-3B4A-4EC7-B1FE-B0B8B3F69DE6}">
      <dgm:prSet phldrT="[Texto]"/>
      <dgm:spPr/>
      <dgm:t>
        <a:bodyPr/>
        <a:lstStyle/>
        <a:p>
          <a:r>
            <a:rPr lang="es-419" dirty="0"/>
            <a:t>     IV</a:t>
          </a:r>
          <a:endParaRPr lang="es-ES" dirty="0"/>
        </a:p>
      </dgm:t>
    </dgm:pt>
    <dgm:pt modelId="{DD1416BD-44C1-4647-AA69-F1D10C89E44D}" type="parTrans" cxnId="{701D5165-CF4D-4DE3-AB5E-5790A6A9F5F7}">
      <dgm:prSet/>
      <dgm:spPr/>
      <dgm:t>
        <a:bodyPr/>
        <a:lstStyle/>
        <a:p>
          <a:endParaRPr lang="es-ES"/>
        </a:p>
      </dgm:t>
    </dgm:pt>
    <dgm:pt modelId="{09819E1A-1CC1-44E9-9C02-3B8E788E92F4}" type="sibTrans" cxnId="{701D5165-CF4D-4DE3-AB5E-5790A6A9F5F7}">
      <dgm:prSet/>
      <dgm:spPr/>
      <dgm:t>
        <a:bodyPr/>
        <a:lstStyle/>
        <a:p>
          <a:endParaRPr lang="es-ES"/>
        </a:p>
      </dgm:t>
    </dgm:pt>
    <dgm:pt modelId="{2B5EB10D-B5B4-4055-B78F-A5BF17963B01}">
      <dgm:prSet phldrT="[Texto]"/>
      <dgm:spPr/>
      <dgm:t>
        <a:bodyPr/>
        <a:lstStyle/>
        <a:p>
          <a:r>
            <a:rPr lang="es-419" dirty="0"/>
            <a:t> PLANEACION</a:t>
          </a:r>
          <a:endParaRPr lang="es-ES" dirty="0"/>
        </a:p>
      </dgm:t>
    </dgm:pt>
    <dgm:pt modelId="{28B0B4FA-9733-439F-AA99-33AA803559F5}" type="parTrans" cxnId="{54376B6F-6724-421D-BADA-86138603EB67}">
      <dgm:prSet/>
      <dgm:spPr/>
      <dgm:t>
        <a:bodyPr/>
        <a:lstStyle/>
        <a:p>
          <a:endParaRPr lang="es-ES"/>
        </a:p>
      </dgm:t>
    </dgm:pt>
    <dgm:pt modelId="{D1ACFA1F-1B90-4C3B-BDDD-474AB524553F}" type="sibTrans" cxnId="{54376B6F-6724-421D-BADA-86138603EB67}">
      <dgm:prSet/>
      <dgm:spPr/>
      <dgm:t>
        <a:bodyPr/>
        <a:lstStyle/>
        <a:p>
          <a:endParaRPr lang="es-ES"/>
        </a:p>
      </dgm:t>
    </dgm:pt>
    <dgm:pt modelId="{CAA5E5CC-5D26-4911-ACA1-8FFCB40FAF9C}">
      <dgm:prSet phldrT="[Texto]"/>
      <dgm:spPr/>
      <dgm:t>
        <a:bodyPr/>
        <a:lstStyle/>
        <a:p>
          <a:r>
            <a:rPr lang="es-419" dirty="0"/>
            <a:t>         I</a:t>
          </a:r>
          <a:endParaRPr lang="es-ES" dirty="0"/>
        </a:p>
      </dgm:t>
    </dgm:pt>
    <dgm:pt modelId="{719EF826-228A-423F-A1C1-EA2188A108EB}" type="parTrans" cxnId="{0733C194-4351-43D9-952F-E7F239B140C7}">
      <dgm:prSet/>
      <dgm:spPr/>
      <dgm:t>
        <a:bodyPr/>
        <a:lstStyle/>
        <a:p>
          <a:endParaRPr lang="es-ES"/>
        </a:p>
      </dgm:t>
    </dgm:pt>
    <dgm:pt modelId="{46A3B391-4A94-4FD8-A059-418EF079AF9F}" type="sibTrans" cxnId="{0733C194-4351-43D9-952F-E7F239B140C7}">
      <dgm:prSet/>
      <dgm:spPr/>
      <dgm:t>
        <a:bodyPr/>
        <a:lstStyle/>
        <a:p>
          <a:endParaRPr lang="es-ES"/>
        </a:p>
      </dgm:t>
    </dgm:pt>
    <dgm:pt modelId="{945045A9-253D-4707-8F64-389F6FA8609A}">
      <dgm:prSet phldrT="[Texto]"/>
      <dgm:spPr/>
      <dgm:t>
        <a:bodyPr/>
        <a:lstStyle/>
        <a:p>
          <a:r>
            <a:rPr lang="es-419" dirty="0"/>
            <a:t> CONTROL</a:t>
          </a:r>
          <a:endParaRPr lang="es-ES" dirty="0"/>
        </a:p>
      </dgm:t>
    </dgm:pt>
    <dgm:pt modelId="{36F3F7BF-3CE1-4ACC-BAB5-102A48D919A1}" type="parTrans" cxnId="{414FB360-EA9F-4856-9BE3-1802D8725D73}">
      <dgm:prSet/>
      <dgm:spPr/>
      <dgm:t>
        <a:bodyPr/>
        <a:lstStyle/>
        <a:p>
          <a:endParaRPr lang="es-ES"/>
        </a:p>
      </dgm:t>
    </dgm:pt>
    <dgm:pt modelId="{BC49215A-89D4-4C65-A6C5-D5F007792337}" type="sibTrans" cxnId="{414FB360-EA9F-4856-9BE3-1802D8725D73}">
      <dgm:prSet/>
      <dgm:spPr/>
      <dgm:t>
        <a:bodyPr/>
        <a:lstStyle/>
        <a:p>
          <a:endParaRPr lang="es-ES"/>
        </a:p>
      </dgm:t>
    </dgm:pt>
    <dgm:pt modelId="{1D0ACB3F-56FC-4228-8822-3369909DC838}">
      <dgm:prSet phldrT="[Texto]"/>
      <dgm:spPr/>
      <dgm:t>
        <a:bodyPr/>
        <a:lstStyle/>
        <a:p>
          <a:r>
            <a:rPr lang="es-419" dirty="0"/>
            <a:t>DIRECCION</a:t>
          </a:r>
          <a:endParaRPr lang="es-ES" dirty="0"/>
        </a:p>
      </dgm:t>
    </dgm:pt>
    <dgm:pt modelId="{0F6FDFEC-C75A-4544-84AF-6947C6BB5647}" type="parTrans" cxnId="{0E44DED4-3BE7-465A-B65B-DA4303855910}">
      <dgm:prSet/>
      <dgm:spPr/>
      <dgm:t>
        <a:bodyPr/>
        <a:lstStyle/>
        <a:p>
          <a:endParaRPr lang="es-ES"/>
        </a:p>
      </dgm:t>
    </dgm:pt>
    <dgm:pt modelId="{E341A235-675F-41D4-B30D-94CE8F806B36}" type="sibTrans" cxnId="{0E44DED4-3BE7-465A-B65B-DA4303855910}">
      <dgm:prSet/>
      <dgm:spPr/>
      <dgm:t>
        <a:bodyPr/>
        <a:lstStyle/>
        <a:p>
          <a:endParaRPr lang="es-ES"/>
        </a:p>
      </dgm:t>
    </dgm:pt>
    <dgm:pt modelId="{FD8E8A27-D92A-4F22-AE87-64C4A4418C50}" type="pres">
      <dgm:prSet presAssocID="{CA522CA4-B22F-489D-8EBB-4C3BF832545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55D2E09-A630-433A-B22A-8B7A6CC62D6E}" type="pres">
      <dgm:prSet presAssocID="{CA522CA4-B22F-489D-8EBB-4C3BF8325450}" presName="children" presStyleCnt="0"/>
      <dgm:spPr/>
    </dgm:pt>
    <dgm:pt modelId="{FD4165E1-E406-4E1A-945D-2B5C0EFE30B5}" type="pres">
      <dgm:prSet presAssocID="{CA522CA4-B22F-489D-8EBB-4C3BF8325450}" presName="child1group" presStyleCnt="0"/>
      <dgm:spPr/>
    </dgm:pt>
    <dgm:pt modelId="{75E79244-3DE7-4116-B867-E6E00F022947}" type="pres">
      <dgm:prSet presAssocID="{CA522CA4-B22F-489D-8EBB-4C3BF8325450}" presName="child1" presStyleLbl="bgAcc1" presStyleIdx="0" presStyleCnt="4"/>
      <dgm:spPr/>
    </dgm:pt>
    <dgm:pt modelId="{9DEEBDA7-ECFA-4DF3-92B2-3C659D6860A4}" type="pres">
      <dgm:prSet presAssocID="{CA522CA4-B22F-489D-8EBB-4C3BF8325450}" presName="child1Text" presStyleLbl="bgAcc1" presStyleIdx="0" presStyleCnt="4">
        <dgm:presLayoutVars>
          <dgm:bulletEnabled val="1"/>
        </dgm:presLayoutVars>
      </dgm:prSet>
      <dgm:spPr/>
    </dgm:pt>
    <dgm:pt modelId="{FD5F6622-10C3-46A6-8814-9901551A5F98}" type="pres">
      <dgm:prSet presAssocID="{CA522CA4-B22F-489D-8EBB-4C3BF8325450}" presName="child2group" presStyleCnt="0"/>
      <dgm:spPr/>
    </dgm:pt>
    <dgm:pt modelId="{8A92E53A-1EAD-41FE-BE38-8E5F7CC31CAF}" type="pres">
      <dgm:prSet presAssocID="{CA522CA4-B22F-489D-8EBB-4C3BF8325450}" presName="child2" presStyleLbl="bgAcc1" presStyleIdx="1" presStyleCnt="4"/>
      <dgm:spPr/>
    </dgm:pt>
    <dgm:pt modelId="{2FB2875C-40DB-492D-AE1D-4E731BF0A9E3}" type="pres">
      <dgm:prSet presAssocID="{CA522CA4-B22F-489D-8EBB-4C3BF8325450}" presName="child2Text" presStyleLbl="bgAcc1" presStyleIdx="1" presStyleCnt="4">
        <dgm:presLayoutVars>
          <dgm:bulletEnabled val="1"/>
        </dgm:presLayoutVars>
      </dgm:prSet>
      <dgm:spPr/>
    </dgm:pt>
    <dgm:pt modelId="{1C610FBB-AC21-47E2-9179-F89637C13FC2}" type="pres">
      <dgm:prSet presAssocID="{CA522CA4-B22F-489D-8EBB-4C3BF8325450}" presName="child3group" presStyleCnt="0"/>
      <dgm:spPr/>
    </dgm:pt>
    <dgm:pt modelId="{DA10D027-A6FE-49C0-9EF8-03374FEBFFA9}" type="pres">
      <dgm:prSet presAssocID="{CA522CA4-B22F-489D-8EBB-4C3BF8325450}" presName="child3" presStyleLbl="bgAcc1" presStyleIdx="2" presStyleCnt="4"/>
      <dgm:spPr/>
    </dgm:pt>
    <dgm:pt modelId="{DACC83F4-23CC-4730-A145-8A6F2C8C8970}" type="pres">
      <dgm:prSet presAssocID="{CA522CA4-B22F-489D-8EBB-4C3BF8325450}" presName="child3Text" presStyleLbl="bgAcc1" presStyleIdx="2" presStyleCnt="4">
        <dgm:presLayoutVars>
          <dgm:bulletEnabled val="1"/>
        </dgm:presLayoutVars>
      </dgm:prSet>
      <dgm:spPr/>
    </dgm:pt>
    <dgm:pt modelId="{27FF23F9-79FF-478B-985E-E5CBE4D8876B}" type="pres">
      <dgm:prSet presAssocID="{CA522CA4-B22F-489D-8EBB-4C3BF8325450}" presName="child4group" presStyleCnt="0"/>
      <dgm:spPr/>
    </dgm:pt>
    <dgm:pt modelId="{B1AF5FDD-7CD0-4476-BC1C-275191FA8699}" type="pres">
      <dgm:prSet presAssocID="{CA522CA4-B22F-489D-8EBB-4C3BF8325450}" presName="child4" presStyleLbl="bgAcc1" presStyleIdx="3" presStyleCnt="4"/>
      <dgm:spPr/>
    </dgm:pt>
    <dgm:pt modelId="{7139C805-9E6B-45F2-A344-AE9717B6A281}" type="pres">
      <dgm:prSet presAssocID="{CA522CA4-B22F-489D-8EBB-4C3BF8325450}" presName="child4Text" presStyleLbl="bgAcc1" presStyleIdx="3" presStyleCnt="4">
        <dgm:presLayoutVars>
          <dgm:bulletEnabled val="1"/>
        </dgm:presLayoutVars>
      </dgm:prSet>
      <dgm:spPr/>
    </dgm:pt>
    <dgm:pt modelId="{904C91D1-CBF3-4EB2-AB9C-52B23CFD75DE}" type="pres">
      <dgm:prSet presAssocID="{CA522CA4-B22F-489D-8EBB-4C3BF8325450}" presName="childPlaceholder" presStyleCnt="0"/>
      <dgm:spPr/>
    </dgm:pt>
    <dgm:pt modelId="{7916F6BC-C88D-4A9B-9D40-DDDC81CCC785}" type="pres">
      <dgm:prSet presAssocID="{CA522CA4-B22F-489D-8EBB-4C3BF8325450}" presName="circle" presStyleCnt="0"/>
      <dgm:spPr/>
    </dgm:pt>
    <dgm:pt modelId="{FA15FCDD-A386-490E-BA51-FD84765091A3}" type="pres">
      <dgm:prSet presAssocID="{CA522CA4-B22F-489D-8EBB-4C3BF832545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D090E42-8C3A-4C6A-A9BD-36066C3730AA}" type="pres">
      <dgm:prSet presAssocID="{CA522CA4-B22F-489D-8EBB-4C3BF832545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9C56DAF-743D-45F2-B2A2-5E3EFAC1A134}" type="pres">
      <dgm:prSet presAssocID="{CA522CA4-B22F-489D-8EBB-4C3BF832545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2311168-0AF7-4C96-9C1D-7762699A3604}" type="pres">
      <dgm:prSet presAssocID="{CA522CA4-B22F-489D-8EBB-4C3BF832545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ABED8E5-C2B6-4692-BC18-6002A0F653D8}" type="pres">
      <dgm:prSet presAssocID="{CA522CA4-B22F-489D-8EBB-4C3BF8325450}" presName="quadrantPlaceholder" presStyleCnt="0"/>
      <dgm:spPr/>
    </dgm:pt>
    <dgm:pt modelId="{8C92AF49-9B70-4BDE-9B5D-74F2309D4676}" type="pres">
      <dgm:prSet presAssocID="{CA522CA4-B22F-489D-8EBB-4C3BF8325450}" presName="center1" presStyleLbl="fgShp" presStyleIdx="0" presStyleCnt="2"/>
      <dgm:spPr/>
    </dgm:pt>
    <dgm:pt modelId="{47FF631E-B4E0-4B88-8B32-E8E56C166CFD}" type="pres">
      <dgm:prSet presAssocID="{CA522CA4-B22F-489D-8EBB-4C3BF8325450}" presName="center2" presStyleLbl="fgShp" presStyleIdx="1" presStyleCnt="2"/>
      <dgm:spPr/>
    </dgm:pt>
  </dgm:ptLst>
  <dgm:cxnLst>
    <dgm:cxn modelId="{2A1BE707-D7DF-451D-A5A7-52FF1CC15834}" type="presOf" srcId="{62C7F4E7-C6E3-4D45-A45B-3762ADF41481}" destId="{DACC83F4-23CC-4730-A145-8A6F2C8C8970}" srcOrd="1" destOrd="0" presId="urn:microsoft.com/office/officeart/2005/8/layout/cycle4"/>
    <dgm:cxn modelId="{9010290D-4471-4E30-ABD1-94170793E38A}" type="presOf" srcId="{46DC0880-3A5A-4583-90E8-EB9EC71352D0}" destId="{FA15FCDD-A386-490E-BA51-FD84765091A3}" srcOrd="0" destOrd="0" presId="urn:microsoft.com/office/officeart/2005/8/layout/cycle4"/>
    <dgm:cxn modelId="{801DAB12-57F9-42E2-8FFB-AEF7D892493B}" type="presOf" srcId="{CA522CA4-B22F-489D-8EBB-4C3BF8325450}" destId="{FD8E8A27-D92A-4F22-AE87-64C4A4418C50}" srcOrd="0" destOrd="0" presId="urn:microsoft.com/office/officeart/2005/8/layout/cycle4"/>
    <dgm:cxn modelId="{823CA819-1AE7-4CDC-A1A2-DBD396235DCD}" srcId="{CA522CA4-B22F-489D-8EBB-4C3BF8325450}" destId="{AB4DA6CA-5479-460D-8BF5-CE5CCF2D44F1}" srcOrd="3" destOrd="0" parTransId="{2B2DD045-D666-4AA7-811C-4EC7CCD173FC}" sibTransId="{918D9480-5EEA-4FCA-AD7B-6BFDDD89118D}"/>
    <dgm:cxn modelId="{5C1D662F-95E1-4B89-9B48-5E02D7F53A0F}" srcId="{6CE72E02-0E7D-49BD-840C-85C46B337591}" destId="{333AA034-93CC-4BE4-95F2-7E10C7F5942F}" srcOrd="0" destOrd="0" parTransId="{F3BE2752-3F12-4653-AD2B-BC1A59D24105}" sibTransId="{AD7C1CC3-E59B-4E94-823D-4F450D7ECB00}"/>
    <dgm:cxn modelId="{D1CBCC30-EE29-4324-9666-627888847251}" type="presOf" srcId="{8057072B-3B4A-4EC7-B1FE-B0B8B3F69DE6}" destId="{B1AF5FDD-7CD0-4476-BC1C-275191FA8699}" srcOrd="0" destOrd="0" presId="urn:microsoft.com/office/officeart/2005/8/layout/cycle4"/>
    <dgm:cxn modelId="{3E3F195F-79DA-4307-903E-DC8B3E3E5DFA}" type="presOf" srcId="{945045A9-253D-4707-8F64-389F6FA8609A}" destId="{B1AF5FDD-7CD0-4476-BC1C-275191FA8699}" srcOrd="0" destOrd="1" presId="urn:microsoft.com/office/officeart/2005/8/layout/cycle4"/>
    <dgm:cxn modelId="{414FB360-EA9F-4856-9BE3-1802D8725D73}" srcId="{AB4DA6CA-5479-460D-8BF5-CE5CCF2D44F1}" destId="{945045A9-253D-4707-8F64-389F6FA8609A}" srcOrd="1" destOrd="0" parTransId="{36F3F7BF-3CE1-4ACC-BAB5-102A48D919A1}" sibTransId="{BC49215A-89D4-4C65-A6C5-D5F007792337}"/>
    <dgm:cxn modelId="{701D5165-CF4D-4DE3-AB5E-5790A6A9F5F7}" srcId="{AB4DA6CA-5479-460D-8BF5-CE5CCF2D44F1}" destId="{8057072B-3B4A-4EC7-B1FE-B0B8B3F69DE6}" srcOrd="0" destOrd="0" parTransId="{DD1416BD-44C1-4647-AA69-F1D10C89E44D}" sibTransId="{09819E1A-1CC1-44E9-9C02-3B8E788E92F4}"/>
    <dgm:cxn modelId="{39C9E746-1574-4457-AC94-E1CC867714A8}" type="presOf" srcId="{DD347448-1774-4870-94A3-953748C1901D}" destId="{A9C56DAF-743D-45F2-B2A2-5E3EFAC1A134}" srcOrd="0" destOrd="0" presId="urn:microsoft.com/office/officeart/2005/8/layout/cycle4"/>
    <dgm:cxn modelId="{B0BC0867-7CF2-41B2-AEF6-8731601067E0}" srcId="{DD347448-1774-4870-94A3-953748C1901D}" destId="{62C7F4E7-C6E3-4D45-A45B-3762ADF41481}" srcOrd="0" destOrd="0" parTransId="{10BD5B9C-C034-45C2-9ECC-57E7AB221696}" sibTransId="{C0F0618E-4F2A-4B85-800D-2151C221F343}"/>
    <dgm:cxn modelId="{E5A6C56C-0A73-4FFB-8B92-6B65BB765719}" type="presOf" srcId="{62C7F4E7-C6E3-4D45-A45B-3762ADF41481}" destId="{DA10D027-A6FE-49C0-9EF8-03374FEBFFA9}" srcOrd="0" destOrd="0" presId="urn:microsoft.com/office/officeart/2005/8/layout/cycle4"/>
    <dgm:cxn modelId="{3935E04D-5365-43BA-898E-351D02CC5A6F}" srcId="{CA522CA4-B22F-489D-8EBB-4C3BF8325450}" destId="{46DC0880-3A5A-4583-90E8-EB9EC71352D0}" srcOrd="0" destOrd="0" parTransId="{CBC6875D-860C-4FDB-9B37-DB321A859943}" sibTransId="{5CBC6C20-2687-4CC4-ABE1-3835737DA1C2}"/>
    <dgm:cxn modelId="{54376B6F-6724-421D-BADA-86138603EB67}" srcId="{46DC0880-3A5A-4583-90E8-EB9EC71352D0}" destId="{2B5EB10D-B5B4-4055-B78F-A5BF17963B01}" srcOrd="1" destOrd="0" parTransId="{28B0B4FA-9733-439F-AA99-33AA803559F5}" sibTransId="{D1ACFA1F-1B90-4C3B-BDDD-474AB524553F}"/>
    <dgm:cxn modelId="{225AE481-6EC2-49D2-AF4A-A11927DF6FA0}" type="presOf" srcId="{AB4DA6CA-5479-460D-8BF5-CE5CCF2D44F1}" destId="{72311168-0AF7-4C96-9C1D-7762699A3604}" srcOrd="0" destOrd="0" presId="urn:microsoft.com/office/officeart/2005/8/layout/cycle4"/>
    <dgm:cxn modelId="{FF63698F-82A8-4F13-A743-FF1DBDA20105}" type="presOf" srcId="{1D0ACB3F-56FC-4228-8822-3369909DC838}" destId="{DA10D027-A6FE-49C0-9EF8-03374FEBFFA9}" srcOrd="0" destOrd="1" presId="urn:microsoft.com/office/officeart/2005/8/layout/cycle4"/>
    <dgm:cxn modelId="{0733C194-4351-43D9-952F-E7F239B140C7}" srcId="{46DC0880-3A5A-4583-90E8-EB9EC71352D0}" destId="{CAA5E5CC-5D26-4911-ACA1-8FFCB40FAF9C}" srcOrd="0" destOrd="0" parTransId="{719EF826-228A-423F-A1C1-EA2188A108EB}" sibTransId="{46A3B391-4A94-4FD8-A059-418EF079AF9F}"/>
    <dgm:cxn modelId="{F95C3A96-69C8-46CD-BD96-10E6DD0AF193}" type="presOf" srcId="{8057072B-3B4A-4EC7-B1FE-B0B8B3F69DE6}" destId="{7139C805-9E6B-45F2-A344-AE9717B6A281}" srcOrd="1" destOrd="0" presId="urn:microsoft.com/office/officeart/2005/8/layout/cycle4"/>
    <dgm:cxn modelId="{F4F23698-E3E4-4FE8-A91C-75BF6E1240A6}" type="presOf" srcId="{2B5EB10D-B5B4-4055-B78F-A5BF17963B01}" destId="{75E79244-3DE7-4116-B867-E6E00F022947}" srcOrd="0" destOrd="1" presId="urn:microsoft.com/office/officeart/2005/8/layout/cycle4"/>
    <dgm:cxn modelId="{AA69A89C-6161-4C62-BD6D-F475FCAF0E91}" type="presOf" srcId="{945045A9-253D-4707-8F64-389F6FA8609A}" destId="{7139C805-9E6B-45F2-A344-AE9717B6A281}" srcOrd="1" destOrd="1" presId="urn:microsoft.com/office/officeart/2005/8/layout/cycle4"/>
    <dgm:cxn modelId="{37C9399E-A99C-4176-9E63-15CA4C855859}" type="presOf" srcId="{333AA034-93CC-4BE4-95F2-7E10C7F5942F}" destId="{2FB2875C-40DB-492D-AE1D-4E731BF0A9E3}" srcOrd="1" destOrd="0" presId="urn:microsoft.com/office/officeart/2005/8/layout/cycle4"/>
    <dgm:cxn modelId="{BF617D9E-02F6-4B7F-9D0E-983B5ADC8D27}" type="presOf" srcId="{1D0ACB3F-56FC-4228-8822-3369909DC838}" destId="{DACC83F4-23CC-4730-A145-8A6F2C8C8970}" srcOrd="1" destOrd="1" presId="urn:microsoft.com/office/officeart/2005/8/layout/cycle4"/>
    <dgm:cxn modelId="{5E02D7A8-EE04-43D1-8EE0-B79A80EB56BB}" type="presOf" srcId="{CAA5E5CC-5D26-4911-ACA1-8FFCB40FAF9C}" destId="{75E79244-3DE7-4116-B867-E6E00F022947}" srcOrd="0" destOrd="0" presId="urn:microsoft.com/office/officeart/2005/8/layout/cycle4"/>
    <dgm:cxn modelId="{FB267BA9-C93C-42A9-BA1B-FB45014E413C}" type="presOf" srcId="{333AA034-93CC-4BE4-95F2-7E10C7F5942F}" destId="{8A92E53A-1EAD-41FE-BE38-8E5F7CC31CAF}" srcOrd="0" destOrd="0" presId="urn:microsoft.com/office/officeart/2005/8/layout/cycle4"/>
    <dgm:cxn modelId="{8426B2B6-8EB7-4EB7-9386-489E01C9E849}" type="presOf" srcId="{2B5EB10D-B5B4-4055-B78F-A5BF17963B01}" destId="{9DEEBDA7-ECFA-4DF3-92B2-3C659D6860A4}" srcOrd="1" destOrd="1" presId="urn:microsoft.com/office/officeart/2005/8/layout/cycle4"/>
    <dgm:cxn modelId="{0E44DED4-3BE7-465A-B65B-DA4303855910}" srcId="{DD347448-1774-4870-94A3-953748C1901D}" destId="{1D0ACB3F-56FC-4228-8822-3369909DC838}" srcOrd="1" destOrd="0" parTransId="{0F6FDFEC-C75A-4544-84AF-6947C6BB5647}" sibTransId="{E341A235-675F-41D4-B30D-94CE8F806B36}"/>
    <dgm:cxn modelId="{54F066D8-AD77-491C-82D9-04503CB0F02F}" srcId="{CA522CA4-B22F-489D-8EBB-4C3BF8325450}" destId="{6CE72E02-0E7D-49BD-840C-85C46B337591}" srcOrd="1" destOrd="0" parTransId="{3B999563-3A96-44EE-995B-6D2700940A0A}" sibTransId="{C69BA8EF-FF25-4DE1-B8DF-4F5FC613F0AC}"/>
    <dgm:cxn modelId="{78D8BDDA-E575-4F71-8B73-524227B52BFA}" srcId="{CA522CA4-B22F-489D-8EBB-4C3BF8325450}" destId="{DD347448-1774-4870-94A3-953748C1901D}" srcOrd="2" destOrd="0" parTransId="{AE756038-B123-40EA-BD80-63A56DCCDA08}" sibTransId="{F9AAA021-332E-482D-8D4F-09F972F4B051}"/>
    <dgm:cxn modelId="{03D72DE7-D1F2-4690-963A-C64F3BDBA7A2}" type="presOf" srcId="{CAA5E5CC-5D26-4911-ACA1-8FFCB40FAF9C}" destId="{9DEEBDA7-ECFA-4DF3-92B2-3C659D6860A4}" srcOrd="1" destOrd="0" presId="urn:microsoft.com/office/officeart/2005/8/layout/cycle4"/>
    <dgm:cxn modelId="{03705FEE-F933-40D1-9F0B-8462D77AA4EE}" type="presOf" srcId="{6CE72E02-0E7D-49BD-840C-85C46B337591}" destId="{ED090E42-8C3A-4C6A-A9BD-36066C3730AA}" srcOrd="0" destOrd="0" presId="urn:microsoft.com/office/officeart/2005/8/layout/cycle4"/>
    <dgm:cxn modelId="{7D159359-EA99-48AA-9E63-3B6D19C5EE02}" type="presParOf" srcId="{FD8E8A27-D92A-4F22-AE87-64C4A4418C50}" destId="{D55D2E09-A630-433A-B22A-8B7A6CC62D6E}" srcOrd="0" destOrd="0" presId="urn:microsoft.com/office/officeart/2005/8/layout/cycle4"/>
    <dgm:cxn modelId="{4A0D0090-9F85-49D0-B50B-13F07753F6A2}" type="presParOf" srcId="{D55D2E09-A630-433A-B22A-8B7A6CC62D6E}" destId="{FD4165E1-E406-4E1A-945D-2B5C0EFE30B5}" srcOrd="0" destOrd="0" presId="urn:microsoft.com/office/officeart/2005/8/layout/cycle4"/>
    <dgm:cxn modelId="{61C06222-5E40-4DA2-A30C-30016744BD9E}" type="presParOf" srcId="{FD4165E1-E406-4E1A-945D-2B5C0EFE30B5}" destId="{75E79244-3DE7-4116-B867-E6E00F022947}" srcOrd="0" destOrd="0" presId="urn:microsoft.com/office/officeart/2005/8/layout/cycle4"/>
    <dgm:cxn modelId="{9D57333F-66F7-4ACD-AA7E-6C0EB6673332}" type="presParOf" srcId="{FD4165E1-E406-4E1A-945D-2B5C0EFE30B5}" destId="{9DEEBDA7-ECFA-4DF3-92B2-3C659D6860A4}" srcOrd="1" destOrd="0" presId="urn:microsoft.com/office/officeart/2005/8/layout/cycle4"/>
    <dgm:cxn modelId="{F4885FE8-5ADD-4341-B7DB-8192ACE474BA}" type="presParOf" srcId="{D55D2E09-A630-433A-B22A-8B7A6CC62D6E}" destId="{FD5F6622-10C3-46A6-8814-9901551A5F98}" srcOrd="1" destOrd="0" presId="urn:microsoft.com/office/officeart/2005/8/layout/cycle4"/>
    <dgm:cxn modelId="{25F01358-7817-4292-9E91-FA3CB9BBAD20}" type="presParOf" srcId="{FD5F6622-10C3-46A6-8814-9901551A5F98}" destId="{8A92E53A-1EAD-41FE-BE38-8E5F7CC31CAF}" srcOrd="0" destOrd="0" presId="urn:microsoft.com/office/officeart/2005/8/layout/cycle4"/>
    <dgm:cxn modelId="{5353789D-273D-483F-8BD4-5817DD043214}" type="presParOf" srcId="{FD5F6622-10C3-46A6-8814-9901551A5F98}" destId="{2FB2875C-40DB-492D-AE1D-4E731BF0A9E3}" srcOrd="1" destOrd="0" presId="urn:microsoft.com/office/officeart/2005/8/layout/cycle4"/>
    <dgm:cxn modelId="{658589ED-13E1-4C16-B8BE-DC8D24536E68}" type="presParOf" srcId="{D55D2E09-A630-433A-B22A-8B7A6CC62D6E}" destId="{1C610FBB-AC21-47E2-9179-F89637C13FC2}" srcOrd="2" destOrd="0" presId="urn:microsoft.com/office/officeart/2005/8/layout/cycle4"/>
    <dgm:cxn modelId="{DAC29FC4-3C37-4178-B652-8105FE4061A2}" type="presParOf" srcId="{1C610FBB-AC21-47E2-9179-F89637C13FC2}" destId="{DA10D027-A6FE-49C0-9EF8-03374FEBFFA9}" srcOrd="0" destOrd="0" presId="urn:microsoft.com/office/officeart/2005/8/layout/cycle4"/>
    <dgm:cxn modelId="{DEEDCC9B-A99D-4382-9E6B-D19441FB1BBD}" type="presParOf" srcId="{1C610FBB-AC21-47E2-9179-F89637C13FC2}" destId="{DACC83F4-23CC-4730-A145-8A6F2C8C8970}" srcOrd="1" destOrd="0" presId="urn:microsoft.com/office/officeart/2005/8/layout/cycle4"/>
    <dgm:cxn modelId="{7382066D-7835-4E86-BCCD-E74FC1713E05}" type="presParOf" srcId="{D55D2E09-A630-433A-B22A-8B7A6CC62D6E}" destId="{27FF23F9-79FF-478B-985E-E5CBE4D8876B}" srcOrd="3" destOrd="0" presId="urn:microsoft.com/office/officeart/2005/8/layout/cycle4"/>
    <dgm:cxn modelId="{3DE5DA79-54E4-47BD-A1DE-3059DB9A4ACE}" type="presParOf" srcId="{27FF23F9-79FF-478B-985E-E5CBE4D8876B}" destId="{B1AF5FDD-7CD0-4476-BC1C-275191FA8699}" srcOrd="0" destOrd="0" presId="urn:microsoft.com/office/officeart/2005/8/layout/cycle4"/>
    <dgm:cxn modelId="{CB62BE9A-4A4B-4E9C-96F0-8ADC535C7BE2}" type="presParOf" srcId="{27FF23F9-79FF-478B-985E-E5CBE4D8876B}" destId="{7139C805-9E6B-45F2-A344-AE9717B6A281}" srcOrd="1" destOrd="0" presId="urn:microsoft.com/office/officeart/2005/8/layout/cycle4"/>
    <dgm:cxn modelId="{43259F4F-AFDC-4315-95CB-09F43D52DF0A}" type="presParOf" srcId="{D55D2E09-A630-433A-B22A-8B7A6CC62D6E}" destId="{904C91D1-CBF3-4EB2-AB9C-52B23CFD75DE}" srcOrd="4" destOrd="0" presId="urn:microsoft.com/office/officeart/2005/8/layout/cycle4"/>
    <dgm:cxn modelId="{B5366668-DA3D-4FED-AA6F-C71CBC9441F1}" type="presParOf" srcId="{FD8E8A27-D92A-4F22-AE87-64C4A4418C50}" destId="{7916F6BC-C88D-4A9B-9D40-DDDC81CCC785}" srcOrd="1" destOrd="0" presId="urn:microsoft.com/office/officeart/2005/8/layout/cycle4"/>
    <dgm:cxn modelId="{210DEFA4-B1C7-4394-8DAE-43FB13DD7E22}" type="presParOf" srcId="{7916F6BC-C88D-4A9B-9D40-DDDC81CCC785}" destId="{FA15FCDD-A386-490E-BA51-FD84765091A3}" srcOrd="0" destOrd="0" presId="urn:microsoft.com/office/officeart/2005/8/layout/cycle4"/>
    <dgm:cxn modelId="{AAE5E001-4655-42E4-85CE-9DE3012B4F42}" type="presParOf" srcId="{7916F6BC-C88D-4A9B-9D40-DDDC81CCC785}" destId="{ED090E42-8C3A-4C6A-A9BD-36066C3730AA}" srcOrd="1" destOrd="0" presId="urn:microsoft.com/office/officeart/2005/8/layout/cycle4"/>
    <dgm:cxn modelId="{D900E917-5E6F-4D11-8E1A-95920CD8E62D}" type="presParOf" srcId="{7916F6BC-C88D-4A9B-9D40-DDDC81CCC785}" destId="{A9C56DAF-743D-45F2-B2A2-5E3EFAC1A134}" srcOrd="2" destOrd="0" presId="urn:microsoft.com/office/officeart/2005/8/layout/cycle4"/>
    <dgm:cxn modelId="{A49CBBB5-BC28-484A-BAF4-E437C6DBF1D5}" type="presParOf" srcId="{7916F6BC-C88D-4A9B-9D40-DDDC81CCC785}" destId="{72311168-0AF7-4C96-9C1D-7762699A3604}" srcOrd="3" destOrd="0" presId="urn:microsoft.com/office/officeart/2005/8/layout/cycle4"/>
    <dgm:cxn modelId="{2346A16A-8273-4309-832C-DFB9D68B86C0}" type="presParOf" srcId="{7916F6BC-C88D-4A9B-9D40-DDDC81CCC785}" destId="{2ABED8E5-C2B6-4692-BC18-6002A0F653D8}" srcOrd="4" destOrd="0" presId="urn:microsoft.com/office/officeart/2005/8/layout/cycle4"/>
    <dgm:cxn modelId="{C5E4F0FD-6F85-4B5D-A767-479FC27E1E96}" type="presParOf" srcId="{FD8E8A27-D92A-4F22-AE87-64C4A4418C50}" destId="{8C92AF49-9B70-4BDE-9B5D-74F2309D4676}" srcOrd="2" destOrd="0" presId="urn:microsoft.com/office/officeart/2005/8/layout/cycle4"/>
    <dgm:cxn modelId="{4F0CE013-076F-4E77-B93D-66EA71F3403B}" type="presParOf" srcId="{FD8E8A27-D92A-4F22-AE87-64C4A4418C50}" destId="{47FF631E-B4E0-4B88-8B32-E8E56C166CF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0D027-A6FE-49C0-9EF8-03374FEBFFA9}">
      <dsp:nvSpPr>
        <dsp:cNvPr id="0" name=""/>
        <dsp:cNvSpPr/>
      </dsp:nvSpPr>
      <dsp:spPr>
        <a:xfrm>
          <a:off x="5936608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        III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DIRECCION</a:t>
          </a:r>
          <a:endParaRPr lang="es-ES" sz="1400" kern="1200" dirty="0"/>
        </a:p>
      </dsp:txBody>
      <dsp:txXfrm>
        <a:off x="6612064" y="3337603"/>
        <a:ext cx="1443518" cy="983147"/>
      </dsp:txXfrm>
    </dsp:sp>
    <dsp:sp modelId="{B1AF5FDD-7CD0-4476-BC1C-275191FA8699}">
      <dsp:nvSpPr>
        <dsp:cNvPr id="0" name=""/>
        <dsp:cNvSpPr/>
      </dsp:nvSpPr>
      <dsp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     IV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 CONTROL</a:t>
          </a:r>
          <a:endParaRPr lang="es-ES" sz="1400" kern="1200" dirty="0"/>
        </a:p>
      </dsp:txBody>
      <dsp:txXfrm>
        <a:off x="2460017" y="3337603"/>
        <a:ext cx="1443518" cy="983147"/>
      </dsp:txXfrm>
    </dsp:sp>
    <dsp:sp modelId="{8A92E53A-1EAD-41FE-BE38-8E5F7CC31CAF}">
      <dsp:nvSpPr>
        <dsp:cNvPr id="0" name=""/>
        <dsp:cNvSpPr/>
      </dsp:nvSpPr>
      <dsp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           II ORGANIZACION</a:t>
          </a:r>
          <a:endParaRPr lang="es-ES" sz="1400" kern="1200" dirty="0"/>
        </a:p>
      </dsp:txBody>
      <dsp:txXfrm>
        <a:off x="6612064" y="30587"/>
        <a:ext cx="1443518" cy="983147"/>
      </dsp:txXfrm>
    </dsp:sp>
    <dsp:sp modelId="{75E79244-3DE7-4116-B867-E6E00F022947}">
      <dsp:nvSpPr>
        <dsp:cNvPr id="0" name=""/>
        <dsp:cNvSpPr/>
      </dsp:nvSpPr>
      <dsp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         I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 PLANEACION</a:t>
          </a:r>
          <a:endParaRPr lang="es-ES" sz="1400" kern="1200" dirty="0"/>
        </a:p>
      </dsp:txBody>
      <dsp:txXfrm>
        <a:off x="2460017" y="30587"/>
        <a:ext cx="1443518" cy="983147"/>
      </dsp:txXfrm>
    </dsp:sp>
    <dsp:sp modelId="{FA15FCDD-A386-490E-BA51-FD84765091A3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¿QUÉ SE QUIERE HACER?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¿QUÉ SE VA A HACER?</a:t>
          </a:r>
          <a:endParaRPr lang="es-ES" sz="1400" kern="1200" dirty="0"/>
        </a:p>
      </dsp:txBody>
      <dsp:txXfrm>
        <a:off x="3882006" y="799875"/>
        <a:ext cx="1332280" cy="1332280"/>
      </dsp:txXfrm>
    </dsp:sp>
    <dsp:sp modelId="{ED090E42-8C3A-4C6A-A9BD-36066C3730AA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¿COMO SE VA A SER?</a:t>
          </a:r>
          <a:endParaRPr lang="es-ES" sz="1400" kern="1200" dirty="0"/>
        </a:p>
      </dsp:txBody>
      <dsp:txXfrm rot="-5400000">
        <a:off x="5301313" y="799875"/>
        <a:ext cx="1332280" cy="1332280"/>
      </dsp:txXfrm>
    </dsp:sp>
    <dsp:sp modelId="{A9C56DAF-743D-45F2-B2A2-5E3EFAC1A134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</a:t>
          </a:r>
          <a:r>
            <a:rPr lang="es-419" sz="1400" kern="1200" dirty="0"/>
            <a:t>ER QUE SE HAGA</a:t>
          </a:r>
          <a:endParaRPr lang="es-ES" sz="1400" kern="1200" dirty="0"/>
        </a:p>
      </dsp:txBody>
      <dsp:txXfrm rot="10800000">
        <a:off x="5301313" y="2219182"/>
        <a:ext cx="1332280" cy="1332280"/>
      </dsp:txXfrm>
    </dsp:sp>
    <dsp:sp modelId="{72311168-0AF7-4C96-9C1D-7762699A3604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¿CÓMO SE HA REALIZADO?</a:t>
          </a:r>
          <a:endParaRPr lang="es-ES" sz="1400" kern="1200" dirty="0"/>
        </a:p>
      </dsp:txBody>
      <dsp:txXfrm rot="5400000">
        <a:off x="3882006" y="2219182"/>
        <a:ext cx="1332280" cy="1332280"/>
      </dsp:txXfrm>
    </dsp:sp>
    <dsp:sp modelId="{8C92AF49-9B70-4BDE-9B5D-74F2309D4676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F631E-B4E0-4B88-8B32-E8E56C166CFD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00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54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11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0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80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0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91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09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59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2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7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7CD5-38A6-475B-A2D2-06AEA2B3DE59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84BB-90FB-4403-8D20-616D0A9D4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894" y="0"/>
            <a:ext cx="10515600" cy="1325563"/>
          </a:xfrm>
        </p:spPr>
        <p:txBody>
          <a:bodyPr/>
          <a:lstStyle/>
          <a:p>
            <a:r>
              <a:rPr lang="es-419" dirty="0">
                <a:ln>
                  <a:gradFill flip="none" rotWithShape="1">
                    <a:gsLst>
                      <a:gs pos="0">
                        <a:schemeClr val="accent2">
                          <a:lumMod val="5000"/>
                          <a:lumOff val="95000"/>
                        </a:schemeClr>
                      </a:gs>
                      <a:gs pos="74000">
                        <a:schemeClr val="accent2">
                          <a:lumMod val="45000"/>
                          <a:lumOff val="55000"/>
                        </a:schemeClr>
                      </a:gs>
                      <a:gs pos="83000">
                        <a:schemeClr val="accent2">
                          <a:lumMod val="45000"/>
                          <a:lumOff val="55000"/>
                        </a:schemeClr>
                      </a:gs>
                      <a:gs pos="100000">
                        <a:schemeClr val="accent2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</a:rPr>
              <a:t>PRESTENTACION</a:t>
            </a:r>
            <a:endParaRPr lang="es-ES" dirty="0">
              <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lumMod val="40000"/>
                <a:lumOff val="60000"/>
                <a:alpha val="40000"/>
              </a:schemeClr>
            </a:glow>
          </a:effectLst>
        </p:spPr>
        <p:txBody>
          <a:bodyPr/>
          <a:lstStyle/>
          <a:p>
            <a:r>
              <a:rPr lang="es-419" dirty="0"/>
              <a:t>Antecedentes históricos</a:t>
            </a:r>
          </a:p>
          <a:p>
            <a:r>
              <a:rPr lang="es-419" dirty="0"/>
              <a:t>Concepto de Administración</a:t>
            </a:r>
          </a:p>
          <a:p>
            <a:r>
              <a:rPr lang="es-419" dirty="0"/>
              <a:t>Proceso de Admon</a:t>
            </a:r>
          </a:p>
          <a:p>
            <a:r>
              <a:rPr lang="es-419" dirty="0"/>
              <a:t>Qué es la Empresa</a:t>
            </a:r>
            <a:endParaRPr lang="es-419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s-419" dirty="0"/>
              <a:t>Areas y clasificación de la Empresa</a:t>
            </a:r>
          </a:p>
          <a:p>
            <a:r>
              <a:rPr lang="es-419" dirty="0"/>
              <a:t>Recursos de la Empresa</a:t>
            </a:r>
          </a:p>
          <a:p>
            <a:r>
              <a:rPr lang="es-419" dirty="0"/>
              <a:t>Actividades de la Admon seg</a:t>
            </a:r>
            <a:r>
              <a:rPr lang="es-ES" dirty="0"/>
              <a:t>ú</a:t>
            </a:r>
            <a:r>
              <a:rPr lang="es-419" dirty="0"/>
              <a:t>n Fayol</a:t>
            </a:r>
          </a:p>
          <a:p>
            <a:r>
              <a:rPr lang="es-419" dirty="0"/>
              <a:t>Areas funcionales de la Empresa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6109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es/11/336269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175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4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lideplayer.es/8/2320808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13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8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blogs.infobae.com/startups/files/2014/01/departamentos_funciones_empr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444499"/>
            <a:ext cx="15240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4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8" y="176463"/>
            <a:ext cx="10587788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8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1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0"/>
            <a:ext cx="11020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8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37" y="466138"/>
            <a:ext cx="12095747" cy="65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ADMINISTRACION. Antecedentes historicos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765" y="134612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b="1" i="1" dirty="0"/>
              <a:t>Desde que le hombre apareció en  la Tierra ha trabajado para subsistir, tratando de lograr en sus actividades la mayor efectividad posible, para ello ha utilizado cierto grado de adminitración</a:t>
            </a:r>
            <a:r>
              <a:rPr lang="es-419" dirty="0"/>
              <a:t>.</a:t>
            </a:r>
          </a:p>
          <a:p>
            <a:r>
              <a:rPr lang="es-419" sz="2600" b="1" dirty="0">
                <a:solidFill>
                  <a:srgbClr val="FF0000"/>
                </a:solidFill>
              </a:rPr>
              <a:t>EPOCA PRIMITIVA</a:t>
            </a:r>
          </a:p>
          <a:p>
            <a:pPr>
              <a:buFontTx/>
              <a:buChar char="-"/>
            </a:pPr>
            <a:r>
              <a:rPr lang="es-419" sz="2400" dirty="0"/>
              <a:t>División del trabajo por edad y sexo</a:t>
            </a:r>
          </a:p>
          <a:p>
            <a:pPr>
              <a:buFontTx/>
              <a:buChar char="-"/>
            </a:pPr>
            <a:r>
              <a:rPr lang="es-419" sz="2400" dirty="0"/>
              <a:t>El hombre utiliza en forma rudimentaria la admon a trabajar en grupo, </a:t>
            </a:r>
          </a:p>
          <a:p>
            <a:pPr>
              <a:buFontTx/>
              <a:buChar char="-"/>
            </a:pPr>
            <a:r>
              <a:rPr lang="es-419" sz="2400" dirty="0"/>
              <a:t>ejemplo la caza del mamut.</a:t>
            </a:r>
          </a:p>
          <a:p>
            <a:pPr>
              <a:buFontTx/>
              <a:buChar char="-"/>
            </a:pPr>
            <a:endParaRPr lang="es-419" sz="2400" dirty="0"/>
          </a:p>
          <a:p>
            <a:r>
              <a:rPr lang="es-419" sz="2400" b="1" dirty="0">
                <a:solidFill>
                  <a:srgbClr val="FF0000"/>
                </a:solidFill>
              </a:rPr>
              <a:t>PERIODO AGRICOLA</a:t>
            </a:r>
          </a:p>
          <a:p>
            <a:pPr>
              <a:buFontTx/>
              <a:buChar char="-"/>
            </a:pPr>
            <a:r>
              <a:rPr lang="es-419" sz="2400" dirty="0"/>
              <a:t>Vida sedentaria</a:t>
            </a:r>
          </a:p>
          <a:p>
            <a:pPr>
              <a:buFontTx/>
              <a:buChar char="-"/>
            </a:pPr>
            <a:r>
              <a:rPr lang="es-419" sz="2400" dirty="0"/>
              <a:t>Aparicion del Estado</a:t>
            </a:r>
          </a:p>
          <a:p>
            <a:pPr>
              <a:buFontTx/>
              <a:buChar char="-"/>
            </a:pPr>
            <a:r>
              <a:rPr lang="es-419" sz="2400" dirty="0"/>
              <a:t>Desarrollo de grandes civilizaciones, apoyándose en la administración empírica del trabajo colectivo y de los tributos.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58" y="2479288"/>
            <a:ext cx="2286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8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9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3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RECURSOS DE LA EMPRESA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033000" cy="4918075"/>
          </a:xfrm>
        </p:spPr>
      </p:pic>
    </p:spTree>
    <p:extLst>
      <p:ext uri="{BB962C8B-B14F-4D97-AF65-F5344CB8AC3E}">
        <p14:creationId xmlns:p14="http://schemas.microsoft.com/office/powerpoint/2010/main" val="113801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Henry Fayol padre de la Teoría Moderna de la Administración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Fayol encontró que todas las actividades de una empresa podían ser divididas en seis categorías.</a:t>
            </a:r>
          </a:p>
          <a:p>
            <a:r>
              <a:rPr lang="es-419" dirty="0"/>
              <a:t>Técnicas: producir o fabricar productos.</a:t>
            </a:r>
          </a:p>
          <a:p>
            <a:r>
              <a:rPr lang="es-419" dirty="0"/>
              <a:t>Comerciales: comprar materia prima y vender productos</a:t>
            </a:r>
          </a:p>
          <a:p>
            <a:r>
              <a:rPr lang="es-419" dirty="0"/>
              <a:t>Financieras: adquirir y usar el dinero necesario.</a:t>
            </a:r>
          </a:p>
          <a:p>
            <a:r>
              <a:rPr lang="es-419" dirty="0"/>
              <a:t>De seguridad: proteger a los empleados y la propiedad</a:t>
            </a:r>
          </a:p>
          <a:p>
            <a:r>
              <a:rPr lang="es-419" dirty="0"/>
              <a:t>Contables: registrar y analizar costos, utilidades y pasivos: hacer balances y recoger estadísticas.</a:t>
            </a:r>
          </a:p>
          <a:p>
            <a:r>
              <a:rPr lang="es-419" dirty="0"/>
              <a:t>Administrativas: planear, organizar, dirigir y controlar.</a:t>
            </a:r>
          </a:p>
        </p:txBody>
      </p:sp>
    </p:spTree>
    <p:extLst>
      <p:ext uri="{BB962C8B-B14F-4D97-AF65-F5344CB8AC3E}">
        <p14:creationId xmlns:p14="http://schemas.microsoft.com/office/powerpoint/2010/main" val="2813487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AREAS  FUNCIONALES DE LA EMPRESA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7500"/>
            <a:ext cx="10299700" cy="4889500"/>
          </a:xfrm>
        </p:spPr>
      </p:pic>
    </p:spTree>
    <p:extLst>
      <p:ext uri="{BB962C8B-B14F-4D97-AF65-F5344CB8AC3E}">
        <p14:creationId xmlns:p14="http://schemas.microsoft.com/office/powerpoint/2010/main" val="378260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AREA DE PRODUCCION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419" dirty="0"/>
              <a:t>Es la encargada de programar y desarrollar estrategias para la elaboración  de productos.</a:t>
            </a:r>
          </a:p>
          <a:p>
            <a:r>
              <a:rPr lang="es-419" dirty="0"/>
              <a:t>Manejo de inventarios</a:t>
            </a:r>
          </a:p>
          <a:p>
            <a:r>
              <a:rPr lang="es-419" dirty="0"/>
              <a:t>Adquisición de materiales e insumos</a:t>
            </a:r>
          </a:p>
          <a:p>
            <a:r>
              <a:rPr lang="es-419" dirty="0"/>
              <a:t>Diseño de Producto</a:t>
            </a:r>
          </a:p>
          <a:p>
            <a:r>
              <a:rPr lang="es-419" dirty="0"/>
              <a:t>Control de Calidad</a:t>
            </a:r>
          </a:p>
          <a:p>
            <a:r>
              <a:rPr lang="es-419" dirty="0"/>
              <a:t>Programación de Producción</a:t>
            </a:r>
          </a:p>
          <a:p>
            <a:r>
              <a:rPr lang="es-419" dirty="0"/>
              <a:t>Organización del área de trabajo</a:t>
            </a:r>
          </a:p>
          <a:p>
            <a:r>
              <a:rPr lang="es-419" dirty="0"/>
              <a:t>Seguridad Industrial</a:t>
            </a:r>
          </a:p>
          <a:p>
            <a:r>
              <a:rPr lang="es-419" dirty="0"/>
              <a:t>Mantenimiento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0481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Area de Finanzas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dirty="0"/>
              <a:t>La empresa realiza permanentemente transacciones comerciales, el áreas de finanzas tiene que administrar todo movimiento de dinero y capital utilizado para el funcionamiento del sistema. Algunas funciones son:</a:t>
            </a:r>
          </a:p>
          <a:p>
            <a:r>
              <a:rPr lang="es-419" dirty="0"/>
              <a:t>Elaboración de presupuestos</a:t>
            </a:r>
          </a:p>
          <a:p>
            <a:r>
              <a:rPr lang="es-419" dirty="0"/>
              <a:t>Obtención de recursos</a:t>
            </a:r>
          </a:p>
          <a:p>
            <a:r>
              <a:rPr lang="es-419" dirty="0"/>
              <a:t>Control del manejo del dinero</a:t>
            </a:r>
          </a:p>
          <a:p>
            <a:r>
              <a:rPr lang="es-419" dirty="0"/>
              <a:t>Créditos y cobranzas</a:t>
            </a:r>
          </a:p>
          <a:p>
            <a:r>
              <a:rPr lang="es-419" dirty="0"/>
              <a:t>Análisis de costos</a:t>
            </a:r>
          </a:p>
          <a:p>
            <a:r>
              <a:rPr lang="es-419" dirty="0"/>
              <a:t>Inversiones</a:t>
            </a:r>
          </a:p>
          <a:p>
            <a:r>
              <a:rPr lang="es-419" dirty="0"/>
              <a:t>Tesoreria</a:t>
            </a:r>
          </a:p>
          <a:p>
            <a:r>
              <a:rPr lang="es-419" dirty="0"/>
              <a:t>Contabilidad General</a:t>
            </a:r>
          </a:p>
          <a:p>
            <a:r>
              <a:rPr lang="es-419" dirty="0"/>
              <a:t>Relaciones financieras.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1343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Area de Talento Humano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419" dirty="0"/>
              <a:t>Determina los medios adecuados para tratar  individual y colectivamente los miembros de un equipo de trabajo, de tal manera que éstos contribuyan a alcanzar los objetivos de la empresa. Algunas funciones son:</a:t>
            </a:r>
          </a:p>
          <a:p>
            <a:r>
              <a:rPr lang="es-419" dirty="0"/>
              <a:t>Vinculación de personal</a:t>
            </a:r>
          </a:p>
          <a:p>
            <a:r>
              <a:rPr lang="es-419" dirty="0"/>
              <a:t>Desarrollo de personal</a:t>
            </a:r>
          </a:p>
          <a:p>
            <a:r>
              <a:rPr lang="es-419" dirty="0"/>
              <a:t>Gestión administrativa de personal</a:t>
            </a:r>
          </a:p>
          <a:p>
            <a:r>
              <a:rPr lang="es-419" dirty="0"/>
              <a:t>Remuneración</a:t>
            </a:r>
          </a:p>
          <a:p>
            <a:r>
              <a:rPr lang="es-419" dirty="0"/>
              <a:t>Relaciones laborales</a:t>
            </a:r>
          </a:p>
          <a:p>
            <a:r>
              <a:rPr lang="es-419" dirty="0"/>
              <a:t>Bienestar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63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54" y="101600"/>
            <a:ext cx="12438153" cy="70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7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Area de Mercadeo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dirty="0"/>
              <a:t>Desarrolla las actividades relacionadas con la promoción, venta y distribución en el mercado de los bienes y servicos que produce la empresa, de manera que satisfaga las necesidades de los clientes.</a:t>
            </a:r>
          </a:p>
          <a:p>
            <a:pPr marL="0" indent="0">
              <a:buNone/>
            </a:pPr>
            <a:r>
              <a:rPr lang="es-419" dirty="0"/>
              <a:t>Algunas de sus funciones son:</a:t>
            </a:r>
          </a:p>
          <a:p>
            <a:r>
              <a:rPr lang="es-419" dirty="0"/>
              <a:t>Análisis de la competencia</a:t>
            </a:r>
          </a:p>
          <a:p>
            <a:r>
              <a:rPr lang="es-419" dirty="0"/>
              <a:t>Planeación del mercado</a:t>
            </a:r>
          </a:p>
          <a:p>
            <a:r>
              <a:rPr lang="es-419" dirty="0"/>
              <a:t>Políticas de ventas</a:t>
            </a:r>
          </a:p>
          <a:p>
            <a:r>
              <a:rPr lang="es-419" dirty="0"/>
              <a:t>Publicidad</a:t>
            </a:r>
          </a:p>
          <a:p>
            <a:r>
              <a:rPr lang="es-419" dirty="0"/>
              <a:t>Segmentación del mercado</a:t>
            </a:r>
          </a:p>
          <a:p>
            <a:r>
              <a:rPr lang="es-419" dirty="0"/>
              <a:t>Venta de productos y servicios</a:t>
            </a:r>
          </a:p>
          <a:p>
            <a:r>
              <a:rPr lang="es-419" dirty="0"/>
              <a:t>Exhibición comercial</a:t>
            </a:r>
          </a:p>
          <a:p>
            <a:r>
              <a:rPr lang="es-419" dirty="0"/>
              <a:t>Evaluación postventa</a:t>
            </a:r>
          </a:p>
        </p:txBody>
      </p:sp>
    </p:spTree>
    <p:extLst>
      <p:ext uri="{BB962C8B-B14F-4D97-AF65-F5344CB8AC3E}">
        <p14:creationId xmlns:p14="http://schemas.microsoft.com/office/powerpoint/2010/main" val="1133844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419" dirty="0"/>
              <a:t>A EMPRESA Y EL MEDIO AMBIENTE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Responsabilidad social de la empresa</a:t>
            </a:r>
          </a:p>
          <a:p>
            <a:r>
              <a:rPr lang="es-419" dirty="0"/>
              <a:t>La empresa tiene la obligación de ayudar a solucionar sus problemas</a:t>
            </a:r>
          </a:p>
          <a:p>
            <a:pPr marL="0" indent="0">
              <a:buNone/>
            </a:pPr>
            <a:r>
              <a:rPr lang="es-419" dirty="0"/>
              <a:t>El medio ambiente influye sobre ella:</a:t>
            </a:r>
          </a:p>
          <a:p>
            <a:r>
              <a:rPr lang="es-419" dirty="0"/>
              <a:t>Factor economico. Estudio sobre la inflación</a:t>
            </a:r>
          </a:p>
          <a:p>
            <a:r>
              <a:rPr lang="es-419" dirty="0"/>
              <a:t>Factor político y legal: los impuestos, la estabilidad política, la efectividad de los grupos de presión, la protección policiaca, la existencia de restricciones de comercio, la flexibilidad de la ley y los cambios legales están entre los aspectos que incluye este factor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18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419" dirty="0"/>
              <a:t>A EMPRESA Y EL MEDIO AMBIENTE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Factor social: abarca el estado social otorgado a las personas de la empresa, que es aceptable respecto a los logros personales en la cultura y la opinión común con relación a la riqueza.</a:t>
            </a:r>
          </a:p>
          <a:p>
            <a:r>
              <a:rPr lang="es-419" dirty="0"/>
              <a:t>Factor tecnológico: se refiere a las formas para transformar los recursos en un producto o servicio. Incluye el descubrimiento y uso de los nuevos materiales, métodos y máquinas.</a:t>
            </a:r>
          </a:p>
          <a:p>
            <a:r>
              <a:rPr lang="es-419" dirty="0"/>
              <a:t>Factor educativo: está compuesto por la actitud general hacia la educación, el nivel de alfabetización y los práctico de la educación que se ofrezca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471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/>
              <a:t>HENRY FAYOL PADRE DE LA ADMINSTRACION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  <a:p>
            <a:r>
              <a:rPr lang="es-419" dirty="0"/>
              <a:t>Técnicas: producir o fabricar productos.</a:t>
            </a:r>
          </a:p>
          <a:p>
            <a:r>
              <a:rPr lang="es-419" dirty="0"/>
              <a:t>Comerciales: comprar materia prima y vender productos.</a:t>
            </a:r>
          </a:p>
          <a:p>
            <a:r>
              <a:rPr lang="es-419" dirty="0"/>
              <a:t>Financieras: adquirir y usar el dinero necesario.</a:t>
            </a:r>
          </a:p>
          <a:p>
            <a:r>
              <a:rPr lang="es-419" dirty="0"/>
              <a:t>De seguridad: proteger a los empleados y la propiedad.</a:t>
            </a:r>
          </a:p>
          <a:p>
            <a:r>
              <a:rPr lang="es-419" dirty="0"/>
              <a:t>Contables: registrar y analizar costos, utilidades y pasivos, hacer balances y recoger estadíticas.</a:t>
            </a:r>
          </a:p>
          <a:p>
            <a:r>
              <a:rPr lang="es-419" dirty="0"/>
              <a:t>Administrativas: planear, organizar, dirigir y controlar.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61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831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0864" y="643596"/>
            <a:ext cx="10515600" cy="5991380"/>
          </a:xfrm>
        </p:spPr>
        <p:txBody>
          <a:bodyPr>
            <a:norm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ANTIG</a:t>
            </a:r>
            <a:r>
              <a:rPr lang="es-ES" sz="2400" b="1" dirty="0">
                <a:solidFill>
                  <a:srgbClr val="FF0000"/>
                </a:solidFill>
              </a:rPr>
              <a:t>Ü</a:t>
            </a:r>
            <a:r>
              <a:rPr lang="es-419" sz="2400" b="1" dirty="0">
                <a:solidFill>
                  <a:srgbClr val="FF0000"/>
                </a:solidFill>
              </a:rPr>
              <a:t>EDAD GRECOLATINA</a:t>
            </a:r>
          </a:p>
          <a:p>
            <a:pPr>
              <a:buFontTx/>
              <a:buChar char="-"/>
            </a:pPr>
            <a:r>
              <a:rPr lang="es-419" sz="2400" dirty="0"/>
              <a:t>Aparición del esclavismo</a:t>
            </a:r>
          </a:p>
          <a:p>
            <a:pPr>
              <a:buFontTx/>
              <a:buChar char="-"/>
            </a:pPr>
            <a:endParaRPr lang="es-419" sz="2400" dirty="0"/>
          </a:p>
          <a:p>
            <a:pPr>
              <a:buFontTx/>
              <a:buChar char="-"/>
            </a:pPr>
            <a:endParaRPr lang="es-419" sz="2400" dirty="0"/>
          </a:p>
          <a:p>
            <a:pPr marL="0" indent="0">
              <a:buNone/>
            </a:pPr>
            <a:r>
              <a:rPr lang="es-419" sz="2400" dirty="0"/>
              <a:t>-Aplicación de la admon mediante una estricta supervisión del trabajo y sanciones de tipo físico.</a:t>
            </a:r>
          </a:p>
          <a:p>
            <a:r>
              <a:rPr lang="es-419" sz="2400" b="1" dirty="0">
                <a:solidFill>
                  <a:srgbClr val="C00000"/>
                </a:solidFill>
              </a:rPr>
              <a:t>FEUDALISMO</a:t>
            </a:r>
          </a:p>
          <a:p>
            <a:pPr>
              <a:buFontTx/>
              <a:buChar char="-"/>
            </a:pPr>
            <a:r>
              <a:rPr lang="es-ES" sz="2400" dirty="0" err="1"/>
              <a:t>Inici</a:t>
            </a:r>
            <a:r>
              <a:rPr lang="es-419" sz="2400" dirty="0"/>
              <a:t>almente la administración de los feudos se efectúa de acuerdo al criterio del señor feudal</a:t>
            </a:r>
          </a:p>
          <a:p>
            <a:pPr>
              <a:buFontTx/>
              <a:buChar char="-"/>
            </a:pPr>
            <a:r>
              <a:rPr lang="es-419" sz="2400" dirty="0"/>
              <a:t>Posteriormente, los siervos se independizan, apareciendo los talleres artesanales.</a:t>
            </a:r>
          </a:p>
          <a:p>
            <a:pPr>
              <a:buFontTx/>
              <a:buChar char="-"/>
            </a:pPr>
            <a:r>
              <a:rPr lang="es-419" sz="2400" dirty="0"/>
              <a:t>Nuevas formas de admon: estructuras de trabajo extensas, niveles de supervisión escasos.</a:t>
            </a:r>
          </a:p>
          <a:p>
            <a:pPr>
              <a:buFontTx/>
              <a:buChar char="-"/>
            </a:pPr>
            <a:r>
              <a:rPr lang="es-419" sz="2400" dirty="0"/>
              <a:t>Surgen los gremios(antecedentes del sindicato)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64" y="643596"/>
            <a:ext cx="3048000" cy="15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75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20724"/>
            <a:ext cx="10515600" cy="6137275"/>
          </a:xfrm>
        </p:spPr>
        <p:txBody>
          <a:bodyPr/>
          <a:lstStyle/>
          <a:p>
            <a:r>
              <a:rPr lang="es-419" dirty="0">
                <a:solidFill>
                  <a:srgbClr val="C00000"/>
                </a:solidFill>
              </a:rPr>
              <a:t>REVOLUCION INDUSTRIAL</a:t>
            </a:r>
          </a:p>
          <a:p>
            <a:pPr>
              <a:buFontTx/>
              <a:buChar char="-"/>
            </a:pPr>
            <a:r>
              <a:rPr lang="es-419" i="1" dirty="0"/>
              <a:t>Centralizacion de la producción</a:t>
            </a:r>
          </a:p>
          <a:p>
            <a:pPr>
              <a:buFontTx/>
              <a:buChar char="-"/>
            </a:pPr>
            <a:r>
              <a:rPr lang="es-419" i="1" dirty="0"/>
              <a:t>Auge industrial</a:t>
            </a:r>
          </a:p>
          <a:p>
            <a:pPr>
              <a:buFontTx/>
              <a:buChar char="-"/>
            </a:pPr>
            <a:endParaRPr lang="es-419" i="1" dirty="0"/>
          </a:p>
          <a:p>
            <a:pPr>
              <a:buFontTx/>
              <a:buChar char="-"/>
            </a:pPr>
            <a:r>
              <a:rPr lang="es-419" i="1" dirty="0"/>
              <a:t>Administración de tipo coercitivo</a:t>
            </a:r>
          </a:p>
          <a:p>
            <a:pPr>
              <a:buFontTx/>
              <a:buChar char="-"/>
            </a:pPr>
            <a:r>
              <a:rPr lang="es-419" i="1" dirty="0"/>
              <a:t>Explotación inhumano del trabajador (</a:t>
            </a:r>
            <a:r>
              <a:rPr lang="es-419" sz="1600" i="1" dirty="0"/>
              <a:t>horarios excesivos,ambiente de trabajo insalubre, labores peligrosas ,etc)</a:t>
            </a:r>
          </a:p>
          <a:p>
            <a:r>
              <a:rPr lang="es-419" dirty="0">
                <a:solidFill>
                  <a:srgbClr val="FF0000"/>
                </a:solidFill>
              </a:rPr>
              <a:t>SIGLO XX</a:t>
            </a:r>
          </a:p>
          <a:p>
            <a:pPr>
              <a:buFontTx/>
              <a:buChar char="-"/>
            </a:pPr>
            <a:r>
              <a:rPr lang="es-419" dirty="0"/>
              <a:t>Gran desarrollo tecnológico e industrial.</a:t>
            </a:r>
          </a:p>
          <a:p>
            <a:pPr>
              <a:buFontTx/>
              <a:buChar char="-"/>
            </a:pPr>
            <a:r>
              <a:rPr lang="es-419" dirty="0"/>
              <a:t>Surge la administración científica</a:t>
            </a:r>
          </a:p>
          <a:p>
            <a:pPr>
              <a:buFontTx/>
              <a:buChar char="-"/>
            </a:pPr>
            <a:r>
              <a:rPr lang="es-419" dirty="0"/>
              <a:t>Aparecen numerosos investigadores de la administración.</a:t>
            </a:r>
          </a:p>
          <a:p>
            <a:pPr>
              <a:buFontTx/>
              <a:buChar char="-"/>
            </a:pPr>
            <a:endParaRPr lang="es-419" dirty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13" y="863601"/>
            <a:ext cx="3735388" cy="1765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6" y="3789361"/>
            <a:ext cx="3876676" cy="18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8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CONCEPTO DE ADMINISTRACION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esfuerzo coordinado de un grupo social para obtener un fin con la mayor eficiencia y el menor esfuerzo posible.</a:t>
            </a:r>
          </a:p>
          <a:p>
            <a:r>
              <a:rPr lang="es-419" i="1" dirty="0"/>
              <a:t>Comunmente se dice que “administrar es hacer algo a traves de otros”</a:t>
            </a:r>
          </a:p>
          <a:p>
            <a:r>
              <a:rPr lang="es-419" i="1" dirty="0"/>
              <a:t>DEFINICION INTEGRAL:</a:t>
            </a:r>
          </a:p>
          <a:p>
            <a:pPr marL="0" indent="0">
              <a:buNone/>
            </a:pPr>
            <a:r>
              <a:rPr lang="es-419" i="1" dirty="0"/>
              <a:t>“Proceso  cuyo objeto es la coordinación eficaz y eficiente de los recursos de un grupo social para lograr sus objetivos con la máxima productividad, eficiencia y calidad.”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77823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PROCESO ADMINISTRATIVO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9045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2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PROCESO ADMINITRATIVO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419" dirty="0"/>
              <a:t>Fase Mecánica o estructural</a:t>
            </a:r>
          </a:p>
          <a:p>
            <a:pPr marL="0" indent="0">
              <a:buNone/>
            </a:pPr>
            <a:r>
              <a:rPr lang="es-419" dirty="0"/>
              <a:t>   - Planeación: Mision                               Políticas</a:t>
            </a:r>
          </a:p>
          <a:p>
            <a:pPr marL="0" indent="0">
              <a:buNone/>
            </a:pPr>
            <a:r>
              <a:rPr lang="es-419" dirty="0"/>
              <a:t>                           Vision                                 Programas</a:t>
            </a:r>
          </a:p>
          <a:p>
            <a:pPr marL="0" indent="0">
              <a:buNone/>
            </a:pPr>
            <a:r>
              <a:rPr lang="es-419" dirty="0"/>
              <a:t>                           Propósitos                         Presupuestos</a:t>
            </a:r>
          </a:p>
          <a:p>
            <a:pPr marL="0" indent="0">
              <a:buNone/>
            </a:pPr>
            <a:r>
              <a:rPr lang="es-419" dirty="0"/>
              <a:t>                           Objetivos                           Procedimientos</a:t>
            </a:r>
          </a:p>
          <a:p>
            <a:pPr marL="0" indent="0">
              <a:buNone/>
            </a:pPr>
            <a:r>
              <a:rPr lang="es-419" dirty="0"/>
              <a:t>    - Organización: División del trabajo   Jerarquización</a:t>
            </a:r>
          </a:p>
          <a:p>
            <a:pPr marL="0" indent="0">
              <a:buNone/>
            </a:pPr>
            <a:r>
              <a:rPr lang="es-419" dirty="0"/>
              <a:t>                                                                     Departamentalización</a:t>
            </a:r>
          </a:p>
          <a:p>
            <a:pPr marL="0" indent="0">
              <a:buNone/>
            </a:pPr>
            <a:r>
              <a:rPr lang="es-419" dirty="0"/>
              <a:t>                                                                     Descripción de funciones</a:t>
            </a:r>
          </a:p>
          <a:p>
            <a:pPr marL="0" indent="0">
              <a:buNone/>
            </a:pPr>
            <a:r>
              <a:rPr lang="es-419" dirty="0"/>
              <a:t>                                Coordinación      </a:t>
            </a:r>
          </a:p>
          <a:p>
            <a:pPr marL="0" indent="0">
              <a:buNone/>
            </a:pPr>
            <a:r>
              <a:rPr lang="es-419" dirty="0"/>
              <a:t>  </a:t>
            </a:r>
            <a:endParaRPr lang="es-ES" dirty="0"/>
          </a:p>
        </p:txBody>
      </p:sp>
      <p:sp>
        <p:nvSpPr>
          <p:cNvPr id="4" name="Abrir llave 3"/>
          <p:cNvSpPr/>
          <p:nvPr/>
        </p:nvSpPr>
        <p:spPr>
          <a:xfrm>
            <a:off x="2844800" y="2273300"/>
            <a:ext cx="762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llave 4"/>
          <p:cNvSpPr/>
          <p:nvPr/>
        </p:nvSpPr>
        <p:spPr>
          <a:xfrm>
            <a:off x="3187700" y="3911600"/>
            <a:ext cx="101600" cy="1638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brir llave 5"/>
          <p:cNvSpPr/>
          <p:nvPr/>
        </p:nvSpPr>
        <p:spPr>
          <a:xfrm>
            <a:off x="5994400" y="3911600"/>
            <a:ext cx="101600" cy="1041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llave 6"/>
          <p:cNvSpPr/>
          <p:nvPr/>
        </p:nvSpPr>
        <p:spPr>
          <a:xfrm>
            <a:off x="920750" y="2273300"/>
            <a:ext cx="381000" cy="3733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11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prstClr val="black"/>
                </a:solidFill>
              </a:rPr>
              <a:t>PROCESO ADMINITRATIVO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419" dirty="0"/>
              <a:t>Fase Dinámica  u operativa</a:t>
            </a:r>
          </a:p>
          <a:p>
            <a:pPr marL="0" indent="0">
              <a:buNone/>
            </a:pPr>
            <a:r>
              <a:rPr lang="es-419" dirty="0"/>
              <a:t>   - Dirección o ejecucion:     Toma de decisiones     Motivacion</a:t>
            </a:r>
          </a:p>
          <a:p>
            <a:pPr marL="0" indent="0">
              <a:buNone/>
            </a:pPr>
            <a:r>
              <a:rPr lang="es-419" dirty="0"/>
              <a:t>                                                  Integración                    Comunicación</a:t>
            </a:r>
          </a:p>
          <a:p>
            <a:pPr marL="0" indent="0">
              <a:buNone/>
            </a:pPr>
            <a:r>
              <a:rPr lang="es-419" dirty="0"/>
              <a:t>                                                  Supervisión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 - Control:       Identificación de estándares          Medición</a:t>
            </a:r>
          </a:p>
          <a:p>
            <a:pPr marL="0" indent="0">
              <a:buNone/>
            </a:pPr>
            <a:r>
              <a:rPr lang="es-419" dirty="0"/>
              <a:t>                        Detección de desviaciones             Comparación</a:t>
            </a:r>
          </a:p>
          <a:p>
            <a:pPr marL="0" indent="0">
              <a:buNone/>
            </a:pPr>
            <a:r>
              <a:rPr lang="es-419" dirty="0"/>
              <a:t>                        Corrección                                         Retroalimentación</a:t>
            </a:r>
            <a:endParaRPr lang="es-ES" dirty="0"/>
          </a:p>
        </p:txBody>
      </p:sp>
      <p:sp>
        <p:nvSpPr>
          <p:cNvPr id="4" name="Abrir llave 3"/>
          <p:cNvSpPr/>
          <p:nvPr/>
        </p:nvSpPr>
        <p:spPr>
          <a:xfrm>
            <a:off x="4838700" y="2489200"/>
            <a:ext cx="88900" cy="1346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llave 4"/>
          <p:cNvSpPr/>
          <p:nvPr/>
        </p:nvSpPr>
        <p:spPr>
          <a:xfrm>
            <a:off x="2730500" y="4508500"/>
            <a:ext cx="152400" cy="1422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brir llave 5"/>
          <p:cNvSpPr/>
          <p:nvPr/>
        </p:nvSpPr>
        <p:spPr>
          <a:xfrm>
            <a:off x="876300" y="2489200"/>
            <a:ext cx="88900" cy="3568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45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1016</Words>
  <Application>Microsoft Office PowerPoint</Application>
  <PresentationFormat>Panorámica</PresentationFormat>
  <Paragraphs>146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PRESTENTACION</vt:lpstr>
      <vt:lpstr>ADMINISTRACION. Antecedentes historicos</vt:lpstr>
      <vt:lpstr>Presentación de PowerPoint</vt:lpstr>
      <vt:lpstr>Presentación de PowerPoint</vt:lpstr>
      <vt:lpstr>Presentación de PowerPoint</vt:lpstr>
      <vt:lpstr>CONCEPTO DE ADMINISTRACION</vt:lpstr>
      <vt:lpstr>PROCESO ADMINISTRATIVO</vt:lpstr>
      <vt:lpstr>PROCESO ADMINITRATIVO</vt:lpstr>
      <vt:lpstr>PROCESO ADMINITRATIVO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DE LA EMPRESA</vt:lpstr>
      <vt:lpstr>Henry Fayol padre de la Teoría Moderna de la Administración</vt:lpstr>
      <vt:lpstr>AREAS  FUNCIONALES DE LA EMPRESA</vt:lpstr>
      <vt:lpstr>AREA DE PRODUCCION</vt:lpstr>
      <vt:lpstr>Area de Finanzas</vt:lpstr>
      <vt:lpstr>Area de Talento Humano</vt:lpstr>
      <vt:lpstr>Area de Mercadeo</vt:lpstr>
      <vt:lpstr>LA EMPRESA Y EL MEDIO AMBIENTE</vt:lpstr>
      <vt:lpstr>LA EMPRESA Y EL MEDIO AMBIENTE</vt:lpstr>
      <vt:lpstr>HENRY FAYOL PADRE DE LA ADMINSTRACION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claudia moreno</cp:lastModifiedBy>
  <cp:revision>51</cp:revision>
  <dcterms:created xsi:type="dcterms:W3CDTF">2016-02-21T22:06:56Z</dcterms:created>
  <dcterms:modified xsi:type="dcterms:W3CDTF">2021-08-12T02:10:48Z</dcterms:modified>
</cp:coreProperties>
</file>