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00FF00"/>
    <a:srgbClr val="00FFFF"/>
    <a:srgbClr val="808000"/>
    <a:srgbClr val="31D6F7"/>
    <a:srgbClr val="49EE2E"/>
    <a:srgbClr val="112230"/>
    <a:srgbClr val="3B4550"/>
    <a:srgbClr val="3F4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CB2A1-B756-3683-1A58-6FF6864F4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0AEF50-CAE8-D610-20DC-3038BCACE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F65F55-56F8-7842-5E8A-3F667721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D24DD-A302-0A46-D1D1-757B0A8D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3687DF-FE4D-12B8-503D-B4B1D17B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185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97E41-2C93-60F4-CE3F-6BF6CC3E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54EC8D-2D7E-D8A9-2525-490C965C3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F5D968-EF38-CF6E-CB3F-F835792BD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FBE47F-E9BE-8252-87A7-D02B37584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F68F03-F209-8864-806D-0DCD0FBD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240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76A4B75-9A1D-D551-5389-A77EE61CB5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687183-ECE0-203B-99A1-CCB8AFF56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B3E00C-9047-F2C6-B459-BF6B2986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375B05-16EE-961B-9C7B-166E7268F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D89B7C-CA2C-9391-DD11-47ADD074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207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AEF8A-29DE-896D-1C6C-C7A002430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9488C2-97DA-2B25-5240-58DFC69D8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98EF43-07F7-C11F-20F9-48896866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920E49-4BA3-5E13-7575-2D436BE4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84A85B-3BC1-B8AA-25C6-578D4BEA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271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71A611-E14C-5011-5FE3-4AAA39716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ABBCCF-40E4-0893-D89C-CD950E8C1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1F4EB0-9079-79FC-0187-53358D58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298137-0B01-0F1F-2810-A6F663397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5D7B42-1E7A-B5FA-505A-97C39092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947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90169-D80E-6B6E-2664-AC0A97E9A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708A14-3C3B-2C62-2B5E-C0B10C2AF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D97BA3-D9B4-7904-1E2D-E0BFD880A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957D30-A742-2886-74CB-EAEEF5739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A902C3-BA91-1676-480C-9D4B43D3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140CB1-D879-33C7-5D6C-8725BCB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855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1DC43-E414-0F53-4FC5-DAE61AAF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29FB78-AA81-D4A3-C398-A01B69252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533051-F051-C44B-B7E5-7F728D2BE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67392D-BEA8-C6E9-4044-F557E8F74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CF2E76-000E-D82C-E303-D21594D42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8D2B15-4B08-7BAF-8270-4FDD861E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6A379F7-32ED-E7D5-262F-B94E7D34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187D72D-C3E9-4C5D-4609-78A17FD59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792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42AC3-85EB-D62F-D895-6C91443E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DF2159-2979-948D-0BF6-D0D1DB97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D728DE-2419-DA13-B6E6-F6FB36B4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123402-50E0-3CAE-30DF-3D61AB62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665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B216C62-4D4A-B890-4909-D73E92183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FC75F8-89A3-B0A3-7B00-FEE9479D2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45453D-1E5C-AF28-615C-D62A6829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07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FE877-3C21-91AB-265F-854529B38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5402FA-D7B6-4C8B-7022-5D2D8B14B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FAA563-8DE1-49A7-DD4A-EEE6BBA4E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9E86E8-DF01-A6E7-AAE6-AFECB7A8E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990730-7B4F-B813-D3D8-F6CA4865C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2D0D7F-32AD-AC81-F94E-C91A8F7F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540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10290-5E84-D831-9B81-15430B53B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3026A8-2A8C-41B3-C88B-CAF788CAD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305FE-6797-623A-311E-4FCBB2239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AC03AE-BA4E-5935-DE30-64792FE3F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F0B915-170C-EFD3-4D28-5FB69F1FD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FDBE79-F5E2-87BC-64F5-2039DB690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348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4A33FD-5CCC-C9D6-E090-09238C9CB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6446AF-F2C4-3AF6-930B-6423EC15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34EBEF-9C5B-303F-512C-A6D29F910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73A45-F38A-4E96-98A3-2B9CC23066E3}" type="datetimeFigureOut">
              <a:rPr lang="es-CO" smtClean="0"/>
              <a:t>11/07/2023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8AE96-9F81-DB21-44BD-7B521149E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9CC469-B0B5-1D84-62FB-F4F5AE1C4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5AACF-EDE4-4274-97A2-07962456D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28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erramientas de software libre para educación | EDUCACIÓN 3.0">
            <a:extLst>
              <a:ext uri="{FF2B5EF4-FFF2-40B4-BE49-F238E27FC236}">
                <a16:creationId xmlns:a16="http://schemas.microsoft.com/office/drawing/2014/main" id="{0CAB70D4-217A-4A12-67FB-118C76BDC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776" y="827457"/>
            <a:ext cx="9315450" cy="564588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9411C037-FE83-7F7D-838D-25EB10E4AA07}"/>
              </a:ext>
            </a:extLst>
          </p:cNvPr>
          <p:cNvSpPr/>
          <p:nvPr/>
        </p:nvSpPr>
        <p:spPr>
          <a:xfrm>
            <a:off x="1727975" y="1067414"/>
            <a:ext cx="6536402" cy="1380487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s-CO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Biome Light" panose="020B03030302040208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1BCF95-05C0-38A1-5898-FC2E29AEF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8275" y="1236600"/>
            <a:ext cx="6826102" cy="121130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s-CO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Biome Light" panose="020B0303030204020804" pitchFamily="34" charset="0"/>
              </a:rPr>
              <a:t>	</a:t>
            </a:r>
            <a:r>
              <a:rPr lang="es-CO" sz="14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Biome Light" panose="020B0303030204020804" pitchFamily="34" charset="0"/>
              </a:rPr>
              <a:t>¿QUIERES APRENDER MIENTRAS TRABAJAS?</a:t>
            </a:r>
            <a:endParaRPr lang="es-CO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D173A62-645C-EB47-4B4F-A9201C934288}"/>
              </a:ext>
            </a:extLst>
          </p:cNvPr>
          <p:cNvSpPr/>
          <p:nvPr/>
        </p:nvSpPr>
        <p:spPr>
          <a:xfrm>
            <a:off x="1727975" y="2595162"/>
            <a:ext cx="7128946" cy="971887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+mn-ea"/>
                <a:cs typeface="+mn-cs"/>
              </a:rPr>
              <a:t>Si estas interesado en aprender y asumir nuevos retos, envíanos tu hoja de vida</a:t>
            </a:r>
            <a:endParaRPr lang="es-CO" sz="28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F9B8063-508C-B635-ABD4-D6560FDC101E}"/>
              </a:ext>
            </a:extLst>
          </p:cNvPr>
          <p:cNvSpPr/>
          <p:nvPr/>
        </p:nvSpPr>
        <p:spPr>
          <a:xfrm>
            <a:off x="1727975" y="3716050"/>
            <a:ext cx="8096509" cy="1783225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Biome Light" panose="020B0303030204020804" pitchFamily="34" charset="0"/>
              </a:rPr>
              <a:t>Deseable experiencia en programación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Biome Light" panose="020B0303030204020804" pitchFamily="34" charset="0"/>
              </a:rPr>
              <a:t>Estudiante últimos semestres o graduado de Ing. de sistemas o carreras a fines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Biome Light" panose="020B0303030204020804" pitchFamily="34" charset="0"/>
              </a:rPr>
              <a:t>#Colombia #Bogotá #ConsultoriaSap #SAP #Abap #Junior</a:t>
            </a:r>
            <a:endParaRPr lang="es-CO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Biome Light" panose="020B03030302040208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42B46F4-E12D-2F57-589D-B33DFE0647AB}"/>
              </a:ext>
            </a:extLst>
          </p:cNvPr>
          <p:cNvSpPr/>
          <p:nvPr/>
        </p:nvSpPr>
        <p:spPr>
          <a:xfrm>
            <a:off x="1727975" y="5648276"/>
            <a:ext cx="8617504" cy="6461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s-CO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+mn-ea"/>
                <a:cs typeface="+mn-cs"/>
              </a:rPr>
              <a:t>Enviamos tu hoja de vida al correo: paola.rocha@jtc.com.co con asunto #Aprendiz</a:t>
            </a:r>
            <a:endParaRPr lang="es-CO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  <a:ea typeface="+mn-ea"/>
              <a:cs typeface="+mn-cs"/>
            </a:endParaRPr>
          </a:p>
        </p:txBody>
      </p:sp>
      <p:pic>
        <p:nvPicPr>
          <p:cNvPr id="11" name="Picture 2" descr="Vacante Asesora Comercial Tienda de Regalos - Ofertas de Trabajo -  1117458932">
            <a:extLst>
              <a:ext uri="{FF2B5EF4-FFF2-40B4-BE49-F238E27FC236}">
                <a16:creationId xmlns:a16="http://schemas.microsoft.com/office/drawing/2014/main" id="{46C6B59F-7E66-F496-1371-A4BAC019F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-14246" r="19692" b="6278"/>
          <a:stretch/>
        </p:blipFill>
        <p:spPr bwMode="auto">
          <a:xfrm rot="1774979">
            <a:off x="8308810" y="312107"/>
            <a:ext cx="2735960" cy="2848616"/>
          </a:xfrm>
          <a:prstGeom prst="chord">
            <a:avLst>
              <a:gd name="adj1" fmla="val 17875205"/>
              <a:gd name="adj2" fmla="val 12329778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44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4C090-4B3C-8015-C811-149A8702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A01DAB-8B29-7905-A288-F266F3A4D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A833DA2-DB12-7AF2-2EB8-85DCDA91E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64" y="142875"/>
            <a:ext cx="10868025" cy="671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61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73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Arial Black</vt:lpstr>
      <vt:lpstr>Arial Nova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Rocha</dc:creator>
  <cp:lastModifiedBy>Paola Rocha</cp:lastModifiedBy>
  <cp:revision>4</cp:revision>
  <dcterms:created xsi:type="dcterms:W3CDTF">2022-11-25T16:51:26Z</dcterms:created>
  <dcterms:modified xsi:type="dcterms:W3CDTF">2023-07-11T17:05:58Z</dcterms:modified>
</cp:coreProperties>
</file>