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2" r:id="rId2"/>
    <p:sldId id="355" r:id="rId3"/>
    <p:sldId id="321" r:id="rId4"/>
  </p:sldIdLst>
  <p:sldSz cx="12192000" cy="6858000"/>
  <p:notesSz cx="6953250" cy="110617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8" autoAdjust="0"/>
    <p:restoredTop sz="92579" autoAdjust="0"/>
  </p:normalViewPr>
  <p:slideViewPr>
    <p:cSldViewPr snapToGrid="0">
      <p:cViewPr varScale="1">
        <p:scale>
          <a:sx n="106" d="100"/>
          <a:sy n="106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555006"/>
          </a:xfrm>
          <a:prstGeom prst="rect">
            <a:avLst/>
          </a:prstGeom>
        </p:spPr>
        <p:txBody>
          <a:bodyPr vert="horz" lIns="102934" tIns="51467" rIns="102934" bIns="51467" rtlCol="0"/>
          <a:lstStyle>
            <a:lvl1pPr algn="l">
              <a:defRPr sz="14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38566" y="0"/>
            <a:ext cx="3013075" cy="555006"/>
          </a:xfrm>
          <a:prstGeom prst="rect">
            <a:avLst/>
          </a:prstGeom>
        </p:spPr>
        <p:txBody>
          <a:bodyPr vert="horz" lIns="102934" tIns="51467" rIns="102934" bIns="51467" rtlCol="0"/>
          <a:lstStyle>
            <a:lvl1pPr algn="r">
              <a:defRPr sz="1400"/>
            </a:lvl1pPr>
          </a:lstStyle>
          <a:p>
            <a:fld id="{05F72642-2FB5-4EBE-91B3-98266559D784}" type="datetimeFigureOut">
              <a:rPr lang="es-CO" smtClean="0"/>
              <a:t>6/09/2022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58750" y="1382713"/>
            <a:ext cx="6635750" cy="3733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2934" tIns="51467" rIns="102934" bIns="51467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5325" y="5323443"/>
            <a:ext cx="5562600" cy="4355544"/>
          </a:xfrm>
          <a:prstGeom prst="rect">
            <a:avLst/>
          </a:prstGeom>
        </p:spPr>
        <p:txBody>
          <a:bodyPr vert="horz" lIns="102934" tIns="51467" rIns="102934" bIns="514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06696"/>
            <a:ext cx="3013075" cy="555005"/>
          </a:xfrm>
          <a:prstGeom prst="rect">
            <a:avLst/>
          </a:prstGeom>
        </p:spPr>
        <p:txBody>
          <a:bodyPr vert="horz" lIns="102934" tIns="51467" rIns="102934" bIns="51467" rtlCol="0" anchor="b"/>
          <a:lstStyle>
            <a:lvl1pPr algn="l">
              <a:defRPr sz="14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38566" y="10506696"/>
            <a:ext cx="3013075" cy="555005"/>
          </a:xfrm>
          <a:prstGeom prst="rect">
            <a:avLst/>
          </a:prstGeom>
        </p:spPr>
        <p:txBody>
          <a:bodyPr vert="horz" lIns="102934" tIns="51467" rIns="102934" bIns="51467" rtlCol="0" anchor="b"/>
          <a:lstStyle>
            <a:lvl1pPr algn="r">
              <a:defRPr sz="1400"/>
            </a:lvl1pPr>
          </a:lstStyle>
          <a:p>
            <a:fld id="{1E28E7DA-071B-4185-8D07-93C779C3793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693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8E7DA-071B-4185-8D07-93C779C37932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633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417668" y="4821200"/>
            <a:ext cx="9250332" cy="1168756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Nombre Expositor</a:t>
            </a:r>
          </a:p>
          <a:p>
            <a:r>
              <a:rPr lang="es-ES" dirty="0"/>
              <a:t>Cargo</a:t>
            </a:r>
          </a:p>
          <a:p>
            <a:endParaRPr lang="es-ES" dirty="0"/>
          </a:p>
          <a:p>
            <a:r>
              <a:rPr lang="es-ES" dirty="0"/>
              <a:t>Fecha </a:t>
            </a:r>
            <a:endParaRPr lang="es-CO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7668" y="2816013"/>
            <a:ext cx="9250332" cy="1637523"/>
          </a:xfrm>
        </p:spPr>
        <p:txBody>
          <a:bodyPr anchor="b"/>
          <a:lstStyle>
            <a:lvl1pPr algn="l">
              <a:defRPr sz="53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417668" y="4637367"/>
            <a:ext cx="7054596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07" y="1531026"/>
            <a:ext cx="1065913" cy="106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1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>
          <a:xfrm>
            <a:off x="838200" y="6176963"/>
            <a:ext cx="10515600" cy="395287"/>
          </a:xfrm>
        </p:spPr>
        <p:txBody>
          <a:bodyPr/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Marcador de fecha 3"/>
          <p:cNvSpPr>
            <a:spLocks noGrp="1"/>
          </p:cNvSpPr>
          <p:nvPr>
            <p:ph type="dt" sz="half" idx="14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962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10" name="Marcador de texto 7"/>
          <p:cNvSpPr>
            <a:spLocks noGrp="1"/>
          </p:cNvSpPr>
          <p:nvPr>
            <p:ph type="body" sz="quarter" idx="13"/>
          </p:nvPr>
        </p:nvSpPr>
        <p:spPr>
          <a:xfrm>
            <a:off x="838200" y="6176963"/>
            <a:ext cx="10515600" cy="395287"/>
          </a:xfrm>
        </p:spPr>
        <p:txBody>
          <a:bodyPr/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Marcador de fecha 3"/>
          <p:cNvSpPr>
            <a:spLocks noGrp="1"/>
          </p:cNvSpPr>
          <p:nvPr>
            <p:ph type="dt" sz="half" idx="14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5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71684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22324" y="1716880"/>
            <a:ext cx="3243263" cy="82391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067175" y="1716882"/>
            <a:ext cx="7286625" cy="232171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822324" y="4038597"/>
            <a:ext cx="3243263" cy="823912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067175" y="4038599"/>
            <a:ext cx="7288213" cy="21510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10" name="Marcador de texto 7"/>
          <p:cNvSpPr>
            <a:spLocks noGrp="1"/>
          </p:cNvSpPr>
          <p:nvPr>
            <p:ph type="body" sz="quarter" idx="13"/>
          </p:nvPr>
        </p:nvSpPr>
        <p:spPr>
          <a:xfrm>
            <a:off x="838200" y="6176963"/>
            <a:ext cx="10515600" cy="395287"/>
          </a:xfrm>
        </p:spPr>
        <p:txBody>
          <a:bodyPr/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Marcador de fecha 3"/>
          <p:cNvSpPr>
            <a:spLocks noGrp="1"/>
          </p:cNvSpPr>
          <p:nvPr>
            <p:ph type="dt" sz="half" idx="14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5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5773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6" name="Marcador de texto 7"/>
          <p:cNvSpPr>
            <a:spLocks noGrp="1"/>
          </p:cNvSpPr>
          <p:nvPr>
            <p:ph type="body" sz="quarter" idx="13"/>
          </p:nvPr>
        </p:nvSpPr>
        <p:spPr>
          <a:xfrm>
            <a:off x="838200" y="6176963"/>
            <a:ext cx="10515600" cy="395287"/>
          </a:xfrm>
        </p:spPr>
        <p:txBody>
          <a:bodyPr/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2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50085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objeto + nota + obejto niv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6"/>
          <p:cNvSpPr>
            <a:spLocks noGrp="1"/>
          </p:cNvSpPr>
          <p:nvPr>
            <p:ph type="body" sz="quarter" idx="15"/>
          </p:nvPr>
        </p:nvSpPr>
        <p:spPr>
          <a:xfrm>
            <a:off x="1127743" y="4509121"/>
            <a:ext cx="2160803" cy="1584176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548640" indent="0">
              <a:buClr>
                <a:schemeClr val="bg1"/>
              </a:buClr>
              <a:buNone/>
              <a:defRPr sz="1600">
                <a:solidFill>
                  <a:schemeClr val="bg1"/>
                </a:solidFill>
              </a:defRPr>
            </a:lvl3pPr>
            <a:lvl4pPr marL="822960" indent="0">
              <a:buNone/>
              <a:defRPr/>
            </a:lvl4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6" name="Marcador de contenido 11"/>
          <p:cNvSpPr>
            <a:spLocks noGrp="1"/>
          </p:cNvSpPr>
          <p:nvPr>
            <p:ph sz="quarter" idx="14"/>
          </p:nvPr>
        </p:nvSpPr>
        <p:spPr>
          <a:xfrm>
            <a:off x="3575981" y="4508501"/>
            <a:ext cx="7636277" cy="1584325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27742" y="332656"/>
            <a:ext cx="10083746" cy="39604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1127743" y="6381328"/>
            <a:ext cx="10011719" cy="359346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 marL="1097280" indent="0"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Marcador de fecha 3"/>
          <p:cNvSpPr>
            <a:spLocks noGrp="1"/>
          </p:cNvSpPr>
          <p:nvPr>
            <p:ph type="dt" sz="half" idx="2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13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2872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7"/>
          <p:cNvSpPr>
            <a:spLocks noGrp="1"/>
          </p:cNvSpPr>
          <p:nvPr>
            <p:ph type="body" sz="quarter" idx="13"/>
          </p:nvPr>
        </p:nvSpPr>
        <p:spPr>
          <a:xfrm>
            <a:off x="838200" y="6176963"/>
            <a:ext cx="10515600" cy="395287"/>
          </a:xfrm>
        </p:spPr>
        <p:txBody>
          <a:bodyPr/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2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513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2700000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33825" y="457201"/>
            <a:ext cx="7421563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752724"/>
            <a:ext cx="2700000" cy="3116263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7978-E864-45B6-A1F3-57CB667794E7}" type="datetime1">
              <a:rPr lang="es-CO" smtClean="0"/>
              <a:t>6/09/2022</a:t>
            </a:fld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8B0C-DC78-4021-ABED-76DA1C72E645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>
          <a:xfrm>
            <a:off x="838200" y="6176963"/>
            <a:ext cx="10515600" cy="395287"/>
          </a:xfrm>
        </p:spPr>
        <p:txBody>
          <a:bodyPr/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46535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686175" y="457201"/>
            <a:ext cx="7669213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2700000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9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752724"/>
            <a:ext cx="2700000" cy="3116263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Marcador de texto 7"/>
          <p:cNvSpPr>
            <a:spLocks noGrp="1"/>
          </p:cNvSpPr>
          <p:nvPr>
            <p:ph type="body" sz="quarter" idx="13"/>
          </p:nvPr>
        </p:nvSpPr>
        <p:spPr>
          <a:xfrm>
            <a:off x="838200" y="6176963"/>
            <a:ext cx="10515600" cy="395287"/>
          </a:xfrm>
        </p:spPr>
        <p:txBody>
          <a:bodyPr/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Marcador de fecha 3"/>
          <p:cNvSpPr>
            <a:spLocks noGrp="1"/>
          </p:cNvSpPr>
          <p:nvPr>
            <p:ph type="dt" sz="half" idx="14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1692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texto 7"/>
          <p:cNvSpPr>
            <a:spLocks noGrp="1"/>
          </p:cNvSpPr>
          <p:nvPr>
            <p:ph type="body" sz="quarter" idx="13"/>
          </p:nvPr>
        </p:nvSpPr>
        <p:spPr>
          <a:xfrm>
            <a:off x="838200" y="6176963"/>
            <a:ext cx="10515600" cy="395287"/>
          </a:xfrm>
        </p:spPr>
        <p:txBody>
          <a:bodyPr/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2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87111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texto 7"/>
          <p:cNvSpPr>
            <a:spLocks noGrp="1"/>
          </p:cNvSpPr>
          <p:nvPr>
            <p:ph type="body" sz="quarter" idx="13"/>
          </p:nvPr>
        </p:nvSpPr>
        <p:spPr>
          <a:xfrm>
            <a:off x="838200" y="6176963"/>
            <a:ext cx="10515600" cy="395287"/>
          </a:xfrm>
        </p:spPr>
        <p:txBody>
          <a:bodyPr/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2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9787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>
          <a:xfrm>
            <a:off x="838200" y="6176963"/>
            <a:ext cx="10515600" cy="395287"/>
          </a:xfrm>
        </p:spPr>
        <p:txBody>
          <a:bodyPr/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Marcador de fecha 3"/>
          <p:cNvSpPr>
            <a:spLocks noGrp="1"/>
          </p:cNvSpPr>
          <p:nvPr>
            <p:ph type="dt" sz="half" idx="2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4770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4052621"/>
          </a:xfrm>
        </p:spPr>
        <p:txBody>
          <a:bodyPr anchor="b"/>
          <a:lstStyle>
            <a:lvl1pPr marL="0" indent="0" algn="ctr">
              <a:buFont typeface="+mj-lt"/>
              <a:buNone/>
              <a:defRPr sz="4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57" y="506063"/>
            <a:ext cx="1065913" cy="1065913"/>
          </a:xfrm>
          <a:prstGeom prst="rect">
            <a:avLst/>
          </a:prstGeom>
        </p:spPr>
      </p:pic>
      <p:sp>
        <p:nvSpPr>
          <p:cNvPr id="9" name="Marcador de fecha 3"/>
          <p:cNvSpPr>
            <a:spLocks noGrp="1"/>
          </p:cNvSpPr>
          <p:nvPr>
            <p:ph type="dt" sz="half" idx="2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3568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 de te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24050" y="365125"/>
            <a:ext cx="9429750" cy="1646635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6" name="Título 1"/>
          <p:cNvSpPr txBox="1">
            <a:spLocks/>
          </p:cNvSpPr>
          <p:nvPr userDrawn="1"/>
        </p:nvSpPr>
        <p:spPr>
          <a:xfrm>
            <a:off x="1611831" y="1284176"/>
            <a:ext cx="2577479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TEMAS</a:t>
            </a:r>
          </a:p>
        </p:txBody>
      </p:sp>
      <p:sp>
        <p:nvSpPr>
          <p:cNvPr id="7" name="Rectángulo 6"/>
          <p:cNvSpPr/>
          <p:nvPr userDrawn="1"/>
        </p:nvSpPr>
        <p:spPr>
          <a:xfrm>
            <a:off x="2004121" y="2266121"/>
            <a:ext cx="8244002" cy="57606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2003715" y="3130217"/>
            <a:ext cx="8244408" cy="57606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s-CO" alt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2003715" y="3988634"/>
            <a:ext cx="8244408" cy="57606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ángulo 9"/>
          <p:cNvSpPr/>
          <p:nvPr userDrawn="1"/>
        </p:nvSpPr>
        <p:spPr>
          <a:xfrm>
            <a:off x="2003715" y="4819059"/>
            <a:ext cx="8244408" cy="576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38200" indent="-838200" defTabSz="914400" fontAlgn="base">
              <a:spcBef>
                <a:spcPct val="0"/>
              </a:spcBef>
              <a:spcAft>
                <a:spcPct val="50000"/>
              </a:spcAft>
              <a:defRPr/>
            </a:pPr>
            <a:r>
              <a:rPr lang="es-CO" sz="1800" kern="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  </a:t>
            </a:r>
            <a:endParaRPr lang="es-ES" sz="1800" kern="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2003425" y="2266121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I. HAGA CLIC PARA MODIFICAR EL ESTILO DE TEXTO DEL PATRÓN</a:t>
            </a:r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03425" y="3139380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II. HAGA CLIC PARA MODIFICAR EL ESTILO DE TEXTO DEL PATRÓN</a:t>
            </a:r>
          </a:p>
        </p:txBody>
      </p:sp>
      <p:sp>
        <p:nvSpPr>
          <p:cNvPr id="14" name="Marcador de texto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03425" y="3992461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III. HAGA CLIC PARA MODIFICAR EL ESTILO DE TEXTO DEL PATRÓN</a:t>
            </a:r>
          </a:p>
        </p:txBody>
      </p:sp>
      <p:sp>
        <p:nvSpPr>
          <p:cNvPr id="15" name="Marcador de texto 11"/>
          <p:cNvSpPr>
            <a:spLocks noGrp="1"/>
          </p:cNvSpPr>
          <p:nvPr>
            <p:ph type="body" sz="quarter" idx="16" hasCustomPrompt="1"/>
          </p:nvPr>
        </p:nvSpPr>
        <p:spPr>
          <a:xfrm>
            <a:off x="2003425" y="4819059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IV. HAGA CLIC PARA MODIFICAR EL ESTILO DE TEXTO DEL PATRÓN</a:t>
            </a: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18" y="4617010"/>
            <a:ext cx="778113" cy="77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22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Índice de te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24050" y="365125"/>
            <a:ext cx="9429750" cy="1646635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6" name="Título 1"/>
          <p:cNvSpPr txBox="1">
            <a:spLocks/>
          </p:cNvSpPr>
          <p:nvPr userDrawn="1"/>
        </p:nvSpPr>
        <p:spPr>
          <a:xfrm>
            <a:off x="1611831" y="1284176"/>
            <a:ext cx="2577479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TEMAS</a:t>
            </a:r>
          </a:p>
        </p:txBody>
      </p:sp>
      <p:sp>
        <p:nvSpPr>
          <p:cNvPr id="7" name="Rectángulo 6"/>
          <p:cNvSpPr/>
          <p:nvPr userDrawn="1"/>
        </p:nvSpPr>
        <p:spPr>
          <a:xfrm>
            <a:off x="2004121" y="2266121"/>
            <a:ext cx="8244002" cy="57606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2003715" y="3130217"/>
            <a:ext cx="8244408" cy="57606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s-CO" alt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2003715" y="3988634"/>
            <a:ext cx="824440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4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ángulo 9"/>
          <p:cNvSpPr/>
          <p:nvPr userDrawn="1"/>
        </p:nvSpPr>
        <p:spPr>
          <a:xfrm>
            <a:off x="2003715" y="4819059"/>
            <a:ext cx="824440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38200" indent="-838200" defTabSz="914400" fontAlgn="base">
              <a:spcBef>
                <a:spcPct val="0"/>
              </a:spcBef>
              <a:spcAft>
                <a:spcPct val="50000"/>
              </a:spcAft>
              <a:defRPr/>
            </a:pPr>
            <a:r>
              <a:rPr lang="es-CO" sz="1800" kern="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  </a:t>
            </a:r>
            <a:endParaRPr lang="es-ES" sz="1800" kern="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2003425" y="2266121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I. HAGA CLIC PARA MODIFICAR EL ESTILO DE TEXTO DEL PATRÓN</a:t>
            </a:r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03425" y="3139380"/>
            <a:ext cx="8245475" cy="576064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II. HAGA CLIC PARA MODIFICAR EL ESTILO DE TEXTO DEL PATRÓN</a:t>
            </a:r>
          </a:p>
        </p:txBody>
      </p:sp>
      <p:sp>
        <p:nvSpPr>
          <p:cNvPr id="14" name="Marcador de texto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03425" y="3992461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III. HAGA CLIC PARA MODIFICAR EL ESTILO DE TEXTO DEL PATRÓN</a:t>
            </a:r>
          </a:p>
        </p:txBody>
      </p:sp>
      <p:sp>
        <p:nvSpPr>
          <p:cNvPr id="15" name="Marcador de texto 11"/>
          <p:cNvSpPr>
            <a:spLocks noGrp="1"/>
          </p:cNvSpPr>
          <p:nvPr>
            <p:ph type="body" sz="quarter" idx="16" hasCustomPrompt="1"/>
          </p:nvPr>
        </p:nvSpPr>
        <p:spPr>
          <a:xfrm>
            <a:off x="2003425" y="4819059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IV. HAGA CLIC PARA MODIFICAR EL ESTILO DE TEXTO DEL PATRÓN</a:t>
            </a: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18" y="4617010"/>
            <a:ext cx="778113" cy="77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Índice de te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24050" y="365125"/>
            <a:ext cx="9429750" cy="1646635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6" name="Título 1"/>
          <p:cNvSpPr txBox="1">
            <a:spLocks/>
          </p:cNvSpPr>
          <p:nvPr userDrawn="1"/>
        </p:nvSpPr>
        <p:spPr>
          <a:xfrm>
            <a:off x="1611831" y="1284176"/>
            <a:ext cx="2577479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TEMAS</a:t>
            </a:r>
          </a:p>
        </p:txBody>
      </p:sp>
      <p:sp>
        <p:nvSpPr>
          <p:cNvPr id="7" name="Rectángulo 6"/>
          <p:cNvSpPr/>
          <p:nvPr userDrawn="1"/>
        </p:nvSpPr>
        <p:spPr>
          <a:xfrm>
            <a:off x="2004121" y="2266121"/>
            <a:ext cx="8244002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2003715" y="3130217"/>
            <a:ext cx="8244408" cy="57606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s-CO" alt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2003715" y="3988634"/>
            <a:ext cx="824440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ángulo 9"/>
          <p:cNvSpPr/>
          <p:nvPr userDrawn="1"/>
        </p:nvSpPr>
        <p:spPr>
          <a:xfrm>
            <a:off x="2003715" y="4819059"/>
            <a:ext cx="824440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38200" indent="-838200" defTabSz="914400" fontAlgn="base">
              <a:spcBef>
                <a:spcPct val="0"/>
              </a:spcBef>
              <a:spcAft>
                <a:spcPct val="50000"/>
              </a:spcAft>
              <a:defRPr/>
            </a:pPr>
            <a:r>
              <a:rPr lang="es-CO" sz="1800" kern="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  </a:t>
            </a:r>
            <a:endParaRPr lang="es-ES" sz="1800" kern="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2003425" y="2266121"/>
            <a:ext cx="8245475" cy="576064"/>
          </a:xfrm>
          <a:ln>
            <a:solidFill>
              <a:schemeClr val="tx2">
                <a:lumMod val="75000"/>
              </a:schemeClr>
            </a:solidFill>
          </a:ln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I. HAGA CLIC PARA MODIFICAR EL ESTILO DE TEXTO DEL PATRÓN</a:t>
            </a:r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03425" y="3139380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II. HAGA CLIC PARA MODIFICAR EL ESTILO DE TEXTO DEL PATRÓN</a:t>
            </a:r>
          </a:p>
        </p:txBody>
      </p:sp>
      <p:sp>
        <p:nvSpPr>
          <p:cNvPr id="14" name="Marcador de texto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03425" y="3992461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III. HAGA CLIC PARA MODIFICAR EL ESTILO DE TEXTO DEL PATRÓN</a:t>
            </a:r>
          </a:p>
        </p:txBody>
      </p:sp>
      <p:sp>
        <p:nvSpPr>
          <p:cNvPr id="15" name="Marcador de texto 11"/>
          <p:cNvSpPr>
            <a:spLocks noGrp="1"/>
          </p:cNvSpPr>
          <p:nvPr>
            <p:ph type="body" sz="quarter" idx="16" hasCustomPrompt="1"/>
          </p:nvPr>
        </p:nvSpPr>
        <p:spPr>
          <a:xfrm>
            <a:off x="2003425" y="4819059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IV. HAGA CLIC PARA MODIFICAR EL ESTILO DE TEXTO DEL PATRÓN</a:t>
            </a: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18" y="4617010"/>
            <a:ext cx="778113" cy="77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7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Índice de te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24050" y="365125"/>
            <a:ext cx="9429750" cy="1646635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6" name="Título 1"/>
          <p:cNvSpPr txBox="1">
            <a:spLocks/>
          </p:cNvSpPr>
          <p:nvPr userDrawn="1"/>
        </p:nvSpPr>
        <p:spPr>
          <a:xfrm>
            <a:off x="1611831" y="1284176"/>
            <a:ext cx="2577479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TEMAS</a:t>
            </a:r>
          </a:p>
        </p:txBody>
      </p:sp>
      <p:sp>
        <p:nvSpPr>
          <p:cNvPr id="7" name="Rectángulo 6"/>
          <p:cNvSpPr/>
          <p:nvPr userDrawn="1"/>
        </p:nvSpPr>
        <p:spPr>
          <a:xfrm>
            <a:off x="2004121" y="2266121"/>
            <a:ext cx="8244002" cy="57606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2003715" y="3130217"/>
            <a:ext cx="824440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s-CO" alt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2003715" y="3988634"/>
            <a:ext cx="8244408" cy="57606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ángulo 9"/>
          <p:cNvSpPr/>
          <p:nvPr userDrawn="1"/>
        </p:nvSpPr>
        <p:spPr>
          <a:xfrm>
            <a:off x="2003715" y="4819059"/>
            <a:ext cx="824440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38200" indent="-838200" defTabSz="914400" fontAlgn="base">
              <a:spcBef>
                <a:spcPct val="0"/>
              </a:spcBef>
              <a:spcAft>
                <a:spcPct val="50000"/>
              </a:spcAft>
              <a:defRPr/>
            </a:pPr>
            <a:r>
              <a:rPr lang="es-CO" sz="1800" kern="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  </a:t>
            </a:r>
            <a:endParaRPr lang="es-ES" sz="1800" kern="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2003425" y="2266121"/>
            <a:ext cx="8245475" cy="576064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I. HAGA CLIC PARA MODIFICAR EL ESTILO DE TEXTO DEL PATRÓN</a:t>
            </a:r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03425" y="3139380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II. HAGA CLIC PARA MODIFICAR EL ESTILO DE TEXTO DEL PATRÓN</a:t>
            </a:r>
          </a:p>
        </p:txBody>
      </p:sp>
      <p:sp>
        <p:nvSpPr>
          <p:cNvPr id="14" name="Marcador de texto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03425" y="3992461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III. HAGA CLIC PARA MODIFICAR EL ESTILO DE TEXTO DEL PATRÓN</a:t>
            </a:r>
          </a:p>
        </p:txBody>
      </p:sp>
      <p:sp>
        <p:nvSpPr>
          <p:cNvPr id="15" name="Marcador de texto 11"/>
          <p:cNvSpPr>
            <a:spLocks noGrp="1"/>
          </p:cNvSpPr>
          <p:nvPr>
            <p:ph type="body" sz="quarter" idx="16" hasCustomPrompt="1"/>
          </p:nvPr>
        </p:nvSpPr>
        <p:spPr>
          <a:xfrm>
            <a:off x="2003425" y="4819059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IV. HAGA CLIC PARA MODIFICAR EL ESTILO DE TEXTO DEL PATRÓN</a:t>
            </a: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18" y="4617010"/>
            <a:ext cx="778113" cy="77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83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Índice de te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24050" y="365125"/>
            <a:ext cx="9429750" cy="1646635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6" name="Título 1"/>
          <p:cNvSpPr txBox="1">
            <a:spLocks/>
          </p:cNvSpPr>
          <p:nvPr userDrawn="1"/>
        </p:nvSpPr>
        <p:spPr>
          <a:xfrm>
            <a:off x="1611831" y="1284176"/>
            <a:ext cx="2577479" cy="576064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8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TEMAS</a:t>
            </a:r>
          </a:p>
        </p:txBody>
      </p:sp>
      <p:sp>
        <p:nvSpPr>
          <p:cNvPr id="7" name="Rectángulo 6"/>
          <p:cNvSpPr/>
          <p:nvPr userDrawn="1"/>
        </p:nvSpPr>
        <p:spPr>
          <a:xfrm>
            <a:off x="2004121" y="2266121"/>
            <a:ext cx="8244002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2003715" y="3130217"/>
            <a:ext cx="824440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s-CO" alt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2003715" y="3988634"/>
            <a:ext cx="8244408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ángulo 9"/>
          <p:cNvSpPr/>
          <p:nvPr userDrawn="1"/>
        </p:nvSpPr>
        <p:spPr>
          <a:xfrm>
            <a:off x="2003715" y="4819059"/>
            <a:ext cx="8244408" cy="576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38200" indent="-838200" defTabSz="914400" fontAlgn="base">
              <a:spcBef>
                <a:spcPct val="0"/>
              </a:spcBef>
              <a:spcAft>
                <a:spcPct val="50000"/>
              </a:spcAft>
              <a:defRPr/>
            </a:pPr>
            <a:r>
              <a:rPr lang="es-CO" sz="1800" kern="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  </a:t>
            </a:r>
            <a:endParaRPr lang="es-ES" sz="1800" kern="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2003425" y="2266121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I. HAGA CLIC PARA MODIFICAR EL ESTILO DE TEXTO DEL PATRÓN</a:t>
            </a:r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03425" y="3139380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II. HAGA CLIC PARA MODIFICAR EL ESTILO DE TEXTO DEL PATRÓN</a:t>
            </a:r>
          </a:p>
        </p:txBody>
      </p:sp>
      <p:sp>
        <p:nvSpPr>
          <p:cNvPr id="14" name="Marcador de texto 11"/>
          <p:cNvSpPr>
            <a:spLocks noGrp="1"/>
          </p:cNvSpPr>
          <p:nvPr>
            <p:ph type="body" sz="quarter" idx="15" hasCustomPrompt="1"/>
          </p:nvPr>
        </p:nvSpPr>
        <p:spPr>
          <a:xfrm>
            <a:off x="2003425" y="3992461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III. HAGA CLIC PARA MODIFICAR EL ESTILO DE TEXTO DEL PATRÓN</a:t>
            </a:r>
          </a:p>
        </p:txBody>
      </p:sp>
      <p:sp>
        <p:nvSpPr>
          <p:cNvPr id="15" name="Marcador de texto 11"/>
          <p:cNvSpPr>
            <a:spLocks noGrp="1"/>
          </p:cNvSpPr>
          <p:nvPr>
            <p:ph type="body" sz="quarter" idx="16" hasCustomPrompt="1"/>
          </p:nvPr>
        </p:nvSpPr>
        <p:spPr>
          <a:xfrm>
            <a:off x="2003425" y="4819059"/>
            <a:ext cx="8245475" cy="576064"/>
          </a:xfrm>
        </p:spPr>
        <p:txBody>
          <a:bodyPr anchor="ctr" anchorCtr="0"/>
          <a:lstStyle>
            <a:lvl1pPr marL="0" indent="0"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dirty="0"/>
              <a:t>IV. HAGA CLIC PARA MODIFICAR EL ESTILO DE TEXTO DEL PATRÓN</a:t>
            </a: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18" y="4617010"/>
            <a:ext cx="778113" cy="77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1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ea 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5207" y="619126"/>
            <a:ext cx="8632243" cy="5236578"/>
          </a:xfrm>
        </p:spPr>
        <p:txBody>
          <a:bodyPr anchor="b"/>
          <a:lstStyle>
            <a:lvl1pPr marL="0" indent="0" algn="l">
              <a:lnSpc>
                <a:spcPct val="100000"/>
              </a:lnSpc>
              <a:buFont typeface="+mj-lt"/>
              <a:buNone/>
              <a:defRPr sz="4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951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F2F2F2"/>
            </a:gs>
            <a:gs pos="59000">
              <a:srgbClr val="FFFFFF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4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47850"/>
            <a:ext cx="10515600" cy="4329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9448800" y="3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838200" y="6173788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48800" y="648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O" dirty="0"/>
              <a:t>BRC</a:t>
            </a:r>
          </a:p>
          <a:p>
            <a:fld id="{A8088B0C-DC78-4021-ABED-76DA1C72E645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203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3" r:id="rId5"/>
    <p:sldLayoutId id="2147483664" r:id="rId6"/>
    <p:sldLayoutId id="2147483665" r:id="rId7"/>
    <p:sldLayoutId id="2147483666" r:id="rId8"/>
    <p:sldLayoutId id="2147483661" r:id="rId9"/>
    <p:sldLayoutId id="2147483652" r:id="rId10"/>
    <p:sldLayoutId id="2147483653" r:id="rId11"/>
    <p:sldLayoutId id="2147483662" r:id="rId12"/>
    <p:sldLayoutId id="2147483654" r:id="rId13"/>
    <p:sldLayoutId id="2147483668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sz="4000" dirty="0"/>
              <a:t>Estudiantes en </a:t>
            </a:r>
            <a:r>
              <a:rPr lang="es-CO" sz="4000" dirty="0" smtClean="0"/>
              <a:t>Práctica I-2023</a:t>
            </a:r>
            <a:endParaRPr lang="es-CO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Sección de Incorporación </a:t>
            </a:r>
            <a:r>
              <a:rPr lang="es-CO" dirty="0"/>
              <a:t>y Desarrollo de Talento </a:t>
            </a:r>
          </a:p>
          <a:p>
            <a:r>
              <a:rPr lang="es-CO" dirty="0"/>
              <a:t>Banco de la República</a:t>
            </a:r>
          </a:p>
          <a:p>
            <a:endParaRPr lang="es-CO" dirty="0"/>
          </a:p>
          <a:p>
            <a:r>
              <a:rPr lang="es-CO" dirty="0"/>
              <a:t>Bogotá, </a:t>
            </a:r>
            <a:r>
              <a:rPr lang="es-CO" dirty="0" smtClean="0"/>
              <a:t>Agosto 22 de 2022.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115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AC0028-9599-46B2-A09A-D0830E33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7978-E864-45B6-A1F3-57CB667794E7}" type="datetime1">
              <a:rPr lang="es-CO" smtClean="0"/>
              <a:t>6/09/2022</a:t>
            </a:fld>
            <a:endParaRPr lang="es-CO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506AF79-5625-40A0-92B7-6F0089C0A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694" y="9685"/>
            <a:ext cx="11506702" cy="778625"/>
          </a:xfrm>
        </p:spPr>
        <p:txBody>
          <a:bodyPr/>
          <a:lstStyle/>
          <a:p>
            <a:r>
              <a:rPr lang="es-CO" dirty="0"/>
              <a:t>Cronograma </a:t>
            </a:r>
            <a:r>
              <a:rPr lang="es-CO" dirty="0" smtClean="0"/>
              <a:t>Estudiantes en Práctica </a:t>
            </a:r>
            <a:endParaRPr lang="es-CO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5C0F5C0B-56C5-4111-8FCA-C99D46878047}"/>
              </a:ext>
            </a:extLst>
          </p:cNvPr>
          <p:cNvCxnSpPr>
            <a:cxnSpLocks/>
          </p:cNvCxnSpPr>
          <p:nvPr/>
        </p:nvCxnSpPr>
        <p:spPr>
          <a:xfrm>
            <a:off x="292100" y="819764"/>
            <a:ext cx="11061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927887"/>
              </p:ext>
            </p:extLst>
          </p:nvPr>
        </p:nvGraphicFramePr>
        <p:xfrm>
          <a:off x="1566863" y="1365250"/>
          <a:ext cx="9550400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Hoja de cálculo" r:id="rId4" imgW="4772092" imgH="3667118" progId="Excel.Sheet.12">
                  <p:embed/>
                </p:oleObj>
              </mc:Choice>
              <mc:Fallback>
                <p:oleObj name="Hoja de cálculo" r:id="rId4" imgW="4772092" imgH="366711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6863" y="1365250"/>
                        <a:ext cx="9550400" cy="366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672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792F95-12B1-4FDE-A40F-9E5BF34778B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C73653-B638-4BD7-A4AC-C90CE64DCAA7}" type="datetime1">
              <a:rPr lang="es-CO" smtClean="0"/>
              <a:t>6/09/2022</a:t>
            </a:fld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007791-A1C1-4F82-BBC8-B77A5FE6B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s-CO"/>
              <a:t>BRC</a:t>
            </a:r>
          </a:p>
          <a:p>
            <a:fld id="{A8088B0C-DC78-4021-ABED-76DA1C72E645}" type="slidenum">
              <a:rPr lang="es-CO" smtClean="0"/>
              <a:pPr/>
              <a:t>3</a:t>
            </a:fld>
            <a:endParaRPr lang="es-CO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996D7C8-9C5E-4D5E-8BFA-711861F1EA4C}"/>
              </a:ext>
            </a:extLst>
          </p:cNvPr>
          <p:cNvSpPr txBox="1"/>
          <p:nvPr/>
        </p:nvSpPr>
        <p:spPr>
          <a:xfrm>
            <a:off x="1436688" y="2322751"/>
            <a:ext cx="93610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O" sz="4000" b="1" dirty="0">
                <a:solidFill>
                  <a:srgbClr val="17354C"/>
                </a:solidFill>
                <a:latin typeface="Century Gothic"/>
              </a:rPr>
              <a:t>Gracias!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O" sz="4000" dirty="0">
                <a:solidFill>
                  <a:srgbClr val="17354C"/>
                </a:solidFill>
                <a:latin typeface="Century Gothic"/>
              </a:rPr>
              <a:t>Sello de Talento BR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O" sz="4000" dirty="0">
                <a:solidFill>
                  <a:srgbClr val="17354C"/>
                </a:solidFill>
                <a:latin typeface="Century Gothic"/>
              </a:rPr>
              <a:t>Diversidad, Servicio y Eficiencia.</a:t>
            </a:r>
          </a:p>
        </p:txBody>
      </p:sp>
    </p:spTree>
    <p:extLst>
      <p:ext uri="{BB962C8B-B14F-4D97-AF65-F5344CB8AC3E}">
        <p14:creationId xmlns:p14="http://schemas.microsoft.com/office/powerpoint/2010/main" val="3291298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62E9"/>
      </a:accent1>
      <a:accent2>
        <a:srgbClr val="E43AA7"/>
      </a:accent2>
      <a:accent3>
        <a:srgbClr val="3AE0F6"/>
      </a:accent3>
      <a:accent4>
        <a:srgbClr val="92D050"/>
      </a:accent4>
      <a:accent5>
        <a:srgbClr val="ED7D31"/>
      </a:accent5>
      <a:accent6>
        <a:srgbClr val="FFC000"/>
      </a:accent6>
      <a:hlink>
        <a:srgbClr val="0563C1"/>
      </a:hlink>
      <a:folHlink>
        <a:srgbClr val="ED7D3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ampo-presentacion-cali.potx" id="{2B0C50F5-3997-4B99-8BBB-CDAD8503AB9B}" vid="{277C769F-6FB8-4989-A8CD-60E97EC4B7E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ocampo-presentacion-cali - limpia</Template>
  <TotalTime>6768</TotalTime>
  <Words>43</Words>
  <Application>Microsoft Office PowerPoint</Application>
  <PresentationFormat>Panorámica</PresentationFormat>
  <Paragraphs>14</Paragraphs>
  <Slides>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Tema de Office</vt:lpstr>
      <vt:lpstr>Hoja de cálculo</vt:lpstr>
      <vt:lpstr>Estudiantes en Práctica I-2023</vt:lpstr>
      <vt:lpstr>Cronograma Estudiantes en Práctica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Huertas Veloza Valentina</dc:creator>
  <cp:lastModifiedBy>Frasser García Amalia</cp:lastModifiedBy>
  <cp:revision>295</cp:revision>
  <cp:lastPrinted>2022-08-26T12:52:17Z</cp:lastPrinted>
  <dcterms:created xsi:type="dcterms:W3CDTF">2019-10-25T12:26:12Z</dcterms:created>
  <dcterms:modified xsi:type="dcterms:W3CDTF">2022-09-06T13:57:37Z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7faaadc-1a6d-4614-bb5b-a314f37e002a_Enabled">
    <vt:lpwstr>true</vt:lpwstr>
  </property>
  <property fmtid="{D5CDD505-2E9C-101B-9397-08002B2CF9AE}" pid="3" name="MSIP_Label_d7faaadc-1a6d-4614-bb5b-a314f37e002a_SetDate">
    <vt:lpwstr>2022-09-06T13:55:40Z</vt:lpwstr>
  </property>
  <property fmtid="{D5CDD505-2E9C-101B-9397-08002B2CF9AE}" pid="4" name="MSIP_Label_d7faaadc-1a6d-4614-bb5b-a314f37e002a_Method">
    <vt:lpwstr>Standard</vt:lpwstr>
  </property>
  <property fmtid="{D5CDD505-2E9C-101B-9397-08002B2CF9AE}" pid="5" name="MSIP_Label_d7faaadc-1a6d-4614-bb5b-a314f37e002a_Name">
    <vt:lpwstr>Documento en construcción</vt:lpwstr>
  </property>
  <property fmtid="{D5CDD505-2E9C-101B-9397-08002B2CF9AE}" pid="6" name="MSIP_Label_d7faaadc-1a6d-4614-bb5b-a314f37e002a_SiteId">
    <vt:lpwstr>2ff255e1-ae00-44bc-9787-fa8f8061bf68</vt:lpwstr>
  </property>
  <property fmtid="{D5CDD505-2E9C-101B-9397-08002B2CF9AE}" pid="7" name="MSIP_Label_d7faaadc-1a6d-4614-bb5b-a314f37e002a_ActionId">
    <vt:lpwstr>816d8e57-ed4c-4bbf-8619-ea548a4eb330</vt:lpwstr>
  </property>
  <property fmtid="{D5CDD505-2E9C-101B-9397-08002B2CF9AE}" pid="8" name="MSIP_Label_d7faaadc-1a6d-4614-bb5b-a314f37e002a_ContentBits">
    <vt:lpwstr>0</vt:lpwstr>
  </property>
</Properties>
</file>