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62" r:id="rId9"/>
    <p:sldId id="261" r:id="rId10"/>
    <p:sldId id="271" r:id="rId11"/>
    <p:sldId id="272" r:id="rId12"/>
    <p:sldId id="273" r:id="rId13"/>
    <p:sldId id="274" r:id="rId14"/>
    <p:sldId id="275" r:id="rId15"/>
    <p:sldId id="276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0:05.2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233 0 24575,'1'33'0,"0"-20"0,-1 0 0,0 0 0,0 0 0,-4 14 0,4-24 0,-1 0 0,0 0 0,0 0 0,0 0 0,0-1 0,0 1 0,0 0 0,-1-1 0,0 1 0,1-1 0,-1 1 0,0-1 0,0 0 0,0 1 0,-1-1 0,1 0 0,0-1 0,-1 1 0,1 0 0,-1-1 0,0 1 0,-3 0 0,-54 13 0,48-13 0,1 0 0,0 1 0,0 0 0,1 1 0,-1 0 0,-10 6 0,18-8 0,0 0 0,0 0 0,0 1 0,1-1 0,-1 1 0,1-1 0,-1 1 0,1 0 0,0 0 0,0 1 0,0-1 0,1 0 0,-1 0 0,1 1 0,0-1 0,-1 1 0,2 0 0,-1-1 0,0 1 0,1 0 0,-1-1 0,1 1 0,1 4 0,-1-2 0,1 0 0,0 0 0,1 0 0,0 0 0,-1 0 0,2 0 0,-1 0 0,1-1 0,0 1 0,0-1 0,0 0 0,1 0 0,0 0 0,0 0 0,0-1 0,1 0 0,6 6 0,10 7 0,1-1 0,37 19 0,-54-32 0,0 1 0,1-1 0,1 1 0,-1-2 0,0 1 0,1-1 0,-1 1 0,1-2 0,0 1 0,12 0 0,-16-2 0,0 0 0,1-1 0,-1 1 0,0-1 0,0 0 0,1 0 0,-1 0 0,0-1 0,0 1 0,0-1 0,0 1 0,0-1 0,-1 0 0,1 0 0,0 0 0,-1-1 0,1 1 0,-1 0 0,0-1 0,0 0 0,3-5 0,8-12-1365,-1 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33.7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24575,'0'5'0,"0"6"0,0 7 0,0-1-8191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39.1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352 0 24575,'0'22'0,"-1"-1"0,0 1 0,-2-1 0,-5 22 0,5-35 0,0 1 0,0 0 0,0-1 0,-1 1 0,0-1 0,-1 0 0,0 0 0,0-1 0,-1 0 0,0 1 0,0-2 0,-8 7 0,6-7 0,0-2 0,-1 1 0,1-1 0,-1-1 0,0 1 0,-1-2 0,1 1 0,0-1 0,-1-1 0,-9 1 0,-28 7 0,39-7 0,0 0 0,0 1 0,1 0 0,-1 0 0,1 0 0,0 1 0,0 0 0,0 0 0,1 1 0,-1 0 0,-5 6 0,9-7 0,0-1 0,1 1 0,-1 0 0,1-1 0,0 1 0,0 0 0,1 0 0,-1 0 0,1 0 0,0 1 0,0-1 0,0 0 0,1 0 0,-1 1 0,1-1 0,0 0 0,0 1 0,1-1 0,-1 0 0,1 1 0,0-1 0,2 6 0,-1-2 0,1-1 0,-1 1 0,1-1 0,1 0 0,-1 0 0,1 0 0,0-1 0,1 1 0,0-1 0,10 11 0,-10-13 0,0 0 0,0-1 0,0 1 0,1-1 0,-1 0 0,1-1 0,0 1 0,0-1 0,0 0 0,0-1 0,0 1 0,0-1 0,13 0 0,38 1 0,90-9 0,-123 2-1365,-5-1-5461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41.5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0 143 24575,'0'-5'0,"0"-7"0,0-5 0,0-6 0,0-8 0,5 1 0,2 6-8191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46.1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0 173 24575,'1'-6'0,"0"-1"0,0 1 0,1 0 0,-1-1 0,2 1 0,-1 0 0,0 0 0,1 1 0,0-1 0,1 0 0,-1 1 0,1 0 0,0 0 0,1 0 0,-1 0 0,1 1 0,0 0 0,0 0 0,9-6 0,-1 2 0,0 0 0,0 0 0,0 2 0,1 0 0,0 0 0,1 1 0,20-4 0,-32 8 0,1 0 0,-1 1 0,1-1 0,-1 1 0,1 0 0,-1 0 0,1 0 0,-1 1 0,1-1 0,-1 1 0,1 0 0,-1 0 0,0 0 0,1 0 0,-1 0 0,0 1 0,0 0 0,4 2 0,-4-2 0,-1 1 0,0 0 0,0-1 0,0 1 0,0 0 0,0 0 0,-1 0 0,1 0 0,-1 0 0,0 1 0,0-1 0,0 0 0,0 1 0,-1-1 0,1 0 0,-1 1 0,0-1 0,0 1 0,0 3 0,-1 8 0,-1-1 0,0 0 0,0 0 0,-1-1 0,-1 1 0,-1 0 0,0-1 0,0 0 0,-1 0 0,-1-1 0,0 0 0,-1 0 0,0 0 0,-16 16 0,14-18-105,1 0 0,1 0 0,0 1 0,0 0 0,1 1 0,0-1 0,1 1 0,0 1 0,1-1 0,1 1 0,0 0 0,-3 17 0,4-6-6721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48.0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24575,'5'0'0,"1"5"0,0 7 0,-1 5 0,-1 6 0,-2 3 0,-1-2-8191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51.9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1 169 24575,'0'-5'0,"0"-6"0,0-7 0,0-4 0,0-5 0,0-1 0,0-2 0,0 10 0,0 12 0,4 14 0,8 10 0,1 2-8191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59.1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292 1 24575,'2'112'0,"-5"122"0,3-231 0,0-1 0,0 0 0,-1 0 0,1 0 0,-1 0 0,1 0 0,-1 0 0,1 0 0,-1-1 0,0 1 0,0 0 0,0 0 0,0 0 0,0-1 0,-1 1 0,1-1 0,0 1 0,-1-1 0,1 1 0,-1-1 0,0 0 0,-1 2 0,-2-1 0,0-1 0,0 1 0,0-1 0,0 0 0,0 0 0,0 0 0,-5-1 0,3 0 0,0 1 0,0 0 0,0 0 0,-11 5 0,7-2 0,-1 0 0,2 1 0,-1 1 0,0 0 0,1 0 0,0 1 0,1 1 0,-1-1 0,1 1 0,1 1 0,0 0 0,0 0 0,1 1 0,-7 10 0,8-9 0,-14 29 0,19-39 0,1 0 0,0 0 0,-1 0 0,1-1 0,0 1 0,0 0 0,-1 0 0,1 0 0,0 0 0,0 0 0,0-1 0,0 1 0,0 0 0,0 0 0,0 0 0,0 0 0,1 0 0,-1 0 0,0-1 0,0 1 0,1 0 0,-1 0 0,1 0 0,-1-1 0,1 1 0,-1 0 0,1-1 0,-1 1 0,1 0 0,-1-1 0,1 1 0,0 0 0,-1-1 0,1 1 0,0-1 0,0 0 0,-1 1 0,1-1 0,1 1 0,42 9 67,88 9-1,0-1-1564,-107-13-5328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2:01.2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77 24575,'0'-5'0,"5"-6"0,7-2 0,5 1 0,1-2 0,2 2 0,-3 2-8191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2:04.9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1 180 24575,'0'-10'0,"1"0"0,1 0 0,0 0 0,0 0 0,1 0 0,6-15 0,-6 18 0,-1 1 0,1 0 0,1 0 0,-1 0 0,1 1 0,0-1 0,0 1 0,1 0 0,-1 0 0,1 1 0,7-6 0,-5 6 0,0 1 0,1 0 0,-1 0 0,1 0 0,0 1 0,0 0 0,0 1 0,0-1 0,9 1 0,81 2 0,-57 1 0,122 2 0,-160-4 0,0 1 0,0-1 0,0 1 0,0-1 0,0 1 0,0 0 0,0 0 0,0 0 0,-1 1 0,1-1 0,0 1 0,-1-1 0,0 1 0,1 0 0,-1 0 0,0 0 0,0 0 0,0 0 0,2 4 0,-1-2 0,-1 0 0,0 0 0,-1 0 0,1 0 0,-1 0 0,1 1 0,-1-1 0,-1 1 0,1-1 0,-1 1 0,0 7 0,0-2 0,-1 1 0,-1-1 0,1 0 0,-2 0 0,1 0 0,-2 0 0,1-1 0,-1 1 0,-1-1 0,-9 15 0,9-17 0,0 0 0,-1-1 0,0 0 0,0-1 0,-1 1 0,0-1 0,0 0 0,-14 7 0,-2-2 0,-39 13 0,47-19 0,1 1 0,-1 0 0,1 1 0,1 0 0,-1 1 0,1 1 0,-21 16 0,31-21 0,0 0 0,0 1 0,0 0 0,0-1 0,1 1 0,-1 0 0,1 1 0,0-1 0,1 0 0,-1 0 0,-1 9 0,-6 54 0,2-6 0,-22 27-1365,22-64-5461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2:15.82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 24575,'0'0'0,"-5"0"0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0:07.6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29 24575,'4'-4'0,"3"-8"0,-1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2:47.17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286 0 24575,'0'22'0,"-3"58"0,3-74 0,-1 0 0,0 0 0,-1 0 0,1-1 0,-1 1 0,0-1 0,0 1 0,-1-1 0,0 0 0,-6 9 0,7-12 0,0 0 0,1-1 0,-1 1 0,0-1 0,-1 0 0,1 0 0,0 0 0,0 0 0,0 0 0,-1 0 0,1 0 0,0-1 0,-1 1 0,1-1 0,-1 0 0,1 0 0,-3 0 0,-47-4 0,33 1 0,0 1 0,5 0 0,0 0 0,0 1 0,-16 2 0,27-1 0,1 0 0,0 0 0,-1 0 0,1 1 0,0-1 0,-1 1 0,1-1 0,0 1 0,-1 0 0,1 0 0,0 0 0,0 1 0,0-1 0,0 0 0,0 1 0,0-1 0,1 1 0,-1 0 0,0-1 0,1 1 0,-1 0 0,1 0 0,0 0 0,-2 4 0,2-3 0,1 0 0,-1 0 0,1 0 0,0-1 0,0 1 0,0 0 0,1 0 0,-1 0 0,1 0 0,-1 0 0,1 0 0,0-1 0,0 1 0,1 0 0,-1-1 0,0 1 0,1-1 0,-1 1 0,5 3 0,4 7 0,1 0 0,14 13 0,-18-20 0,1 0 0,-1 1 0,2-2 0,-1 1 0,1-1 0,-1 0 0,2-1 0,-1 0 0,0-1 0,1 0 0,-1 0 0,1-1 0,0 0 0,0-1 0,0 0 0,10 0 0,-11-1 0,1 0 0,-1-1 0,1 0 0,-1 0 0,1-1 0,-1 0 0,0-1 0,0 0 0,0 0 0,0-1 0,0 0 0,-1-1 0,0 0 0,0 0 0,12-11 0,-14 11-195,-1 0 0,-1 0 0,1 0 0,-1-1 0,0 0 0,6-11 0,-3-1-6631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2:49.3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29 24575,'4'0'0,"8"0"0,5-5 0,1-6 0,-3-2-8191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3:17.5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287 1 24575,'1'0'0,"0"0"0,0 1 0,0-1 0,0 0 0,0 1 0,0-1 0,0 1 0,0-1 0,0 1 0,-1-1 0,1 1 0,0 0 0,0-1 0,-1 1 0,1 0 0,0 0 0,-1 0 0,1 0 0,-1-1 0,1 1 0,-1 0 0,1 0 0,-1 0 0,0 0 0,1 0 0,-1 2 0,7 31 0,-7-31 0,1 7 0,0 1 0,0 0 0,-1 0 0,-1 0 0,0 0 0,0 0 0,-1 0 0,0-1 0,-7 19 0,7-24 0,-1 0 0,1 0 0,-1-1 0,0 1 0,0-1 0,-1 0 0,1 0 0,-1 0 0,0 0 0,0-1 0,0 1 0,-1-1 0,1 0 0,-1 0 0,0-1 0,1 1 0,-1-1 0,0 0 0,-1 0 0,1-1 0,-9 2 0,3-1 0,-11 2 0,0 1 0,1 0 0,-33 14 0,50-18 0,-1 1 0,1 0 0,0 1 0,0-1 0,0 1 0,0 0 0,0 0 0,0 0 0,1 0 0,-1 0 0,1 1 0,0 0 0,0 0 0,0 0 0,1 0 0,-1 0 0,1 0 0,0 1 0,0-1 0,1 1 0,-1 0 0,0 6 0,2-7 0,0 0 0,0 0 0,0-1 0,1 1 0,-1 0 0,1 0 0,0 0 0,0-1 0,1 1 0,-1 0 0,1-1 0,0 1 0,0-1 0,0 0 0,0 0 0,0 1 0,1-2 0,0 1 0,-1 0 0,1 0 0,0-1 0,0 1 0,5 2 0,3 2 0,0-1 0,0 0 0,0-1 0,1 0 0,22 6 0,-17-6 15,0-1 0,0 0 0,0-2 0,0 0 0,0-1 0,0-1 0,18-1 0,-28 0-89,0-1-1,0 1 1,0-1 0,-1 0 0,1 0-1,-1-1 1,1 0 0,-1 0 0,0-1-1,0 1 1,-1-1 0,1-1 0,-1 1-1,0-1 1,0 0 0,0 0 0,-1 0-1,1-1 1,6-11 0,1-7-6752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3:19.2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24575,'5'0'0,"6"5"0,7 2 0,4-1 0,4-6 0,-2-8 0,-6-2-8191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3:07.56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180 1 24575,'1'7'0,"-1"1"0,-1-1 0,1 1 0,-1-1 0,0 1 0,-5 13 0,5-18 0,-1 0 0,1-1 0,-1 1 0,0-1 0,0 1 0,0-1 0,-1 0 0,1 1 0,0-1 0,-1 0 0,1-1 0,-1 1 0,0 0 0,0-1 0,1 1 0,-1-1 0,0 0 0,-6 1 0,-3 2 0,1-1 0,-1 1 0,1 0 0,0 1 0,0 0 0,-15 10 0,24-14 0,0 1 0,0 0 0,0-1 0,0 1 0,0 0 0,0 0 0,1 0 0,-1 1 0,1-1 0,-1 0 0,1 1 0,0-1 0,0 0 0,0 1 0,0 0 0,0-1 0,1 1 0,-1-1 0,1 1 0,0 0 0,0-1 0,-1 1 0,2 0 0,-1-1 0,0 1 0,1 0 0,-1-1 0,1 1 0,0 0 0,1 4 0,0-4 0,0-1 0,-1 1 0,1 0 0,0-1 0,0 1 0,0-1 0,1 0 0,-1 1 0,1-1 0,-1 0 0,1-1 0,0 1 0,-1 0 0,1-1 0,0 1 0,0-1 0,0 0 0,0 0 0,0 0 0,1-1 0,-1 1 0,5 0 0,11 0 0,-1 0 0,33-2 0,-31 0 0,98-2-1365,-93 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3:09.5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52 24575,'0'-5'0,"0"-6"0,0-7 0,0 1-8191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3:32.2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6 24575,'0'-5'0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4:16.7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0 147 24575,'107'-5'0,"147"-25"0,-128 12 0,844-73 0,-944 89 0,0 2 0,0 1 0,-1 1 0,29 6 0,-39-5 0,-1 1 0,0 1 0,0 1 0,0 0 0,-1 0 0,1 2 0,-2-1 0,16 13 0,14 15 0,-2 1 0,46 53 0,63 91 0,-129-155 0,15 21 0,-3 2 0,-1 1 0,-3 2 0,-2 0 0,-2 2 0,-2 1 0,-3 0 0,-2 2 0,-3 0 0,-2 1 0,5 60 0,12 360 62,-27 0-460,-3-280-631,1-166-5797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4:25.3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0 469 24575,'3'1'0,"-1"-1"0,0 1 0,1 0 0,-1 0 0,0 0 0,1 0 0,-1 0 0,0 1 0,0-1 0,0 1 0,0-1 0,0 1 0,0 0 0,-1 0 0,1 0 0,0 0 0,-1 0 0,0 0 0,1 0 0,0 3 0,22 47 0,3 20 0,36 88 0,-50-131 0,-7-18 0,-1 0 0,0 0 0,-1 1 0,0 0 0,4 22 0,-6-15 0,2 0 0,0 0 0,0-1 0,2 0 0,13 30 0,-17-42 0,1-1 0,0 1 0,1-1 0,-1 1 0,1-1 0,0 0 0,1 0 0,-1 0 0,1-1 0,0 0 0,0 0 0,0 0 0,1 0 0,-1-1 0,1 0 0,0 0 0,0 0 0,0-1 0,0 0 0,8 1 0,1 0 0,1-1 0,-1-1 0,1-1 0,30-3 0,-39 2 0,0 0 0,0-1 0,0 0 0,0 0 0,0 0 0,0-1 0,-1 0 0,1 0 0,-1-1 0,0 0 0,0 0 0,10-9 0,0-3 0,0-1 0,-2 0 0,0-1 0,-1-1 0,0 0 0,-2-1 0,0 0 0,-1 0 0,10-35 0,-14 38 0,1 0 0,0 1 0,15-25 0,-14 29 0,-1-1 0,-1 1 0,0-1 0,-1 0 0,0-1 0,5-24 0,-4 6 0,16-50 0,-13 54 0,-2 0 0,6-44 0,-7 20-227,2 1-1,2-1 1,2 1-1,3 1 1,37-88-1,-37 107-6598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5:32.8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173 1 24575,'1'3'0,"0"1"0,0 0 0,0-1 0,0 1 0,0-1 0,1 1 0,2 3 0,7 21 0,-10-26 0,-1 1 0,1 0 0,-1-1 0,1 1 0,-1 0 0,0-1 0,0 1 0,0 0 0,0 0 0,0-1 0,-1 1 0,1 0 0,-1-1 0,0 1 0,0-1 0,0 1 0,0-1 0,0 1 0,0-1 0,-1 0 0,1 1 0,-1-1 0,1 0 0,-1 0 0,0 0 0,0 0 0,0 0 0,0-1 0,0 1 0,-1-1 0,1 1 0,0-1 0,-1 0 0,1 0 0,-1 0 0,1 0 0,-1 0 0,-4 0 0,-6 1 0,1 1 0,-1 1 0,1 0 0,-1 0 0,-14 8 0,23-9 0,0 0 0,0 0 0,1 0 0,-1 0 0,1 1 0,-1 0 0,1-1 0,0 1 0,0 0 0,1 0 0,-1 1 0,1-1 0,0 1 0,0-1 0,0 1 0,1 0 0,-1 5 0,0-6 0,1 1 0,1-1 0,-1 0 0,0 0 0,1 1 0,0-1 0,0 0 0,1 0 0,-1 1 0,1-1 0,0 0 0,0 0 0,2 6 0,-2-8 0,1 1 0,-1-1 0,1 0 0,0 1 0,0-1 0,0 0 0,0 0 0,0 0 0,0 0 0,0-1 0,1 1 0,-1-1 0,1 1 0,-1-1 0,1 0 0,0 0 0,-1 0 0,1 0 0,0 0 0,0-1 0,3 1 0,11 2-195,1-1 0,-1-1 0,0-1 0,1 0 0,-1-1 0,32-6 0,-23-1-6631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0:13.9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 79 24575,'0'-5'0,"0"-6"0,0-7 0,0-5 0,0 7 0,0 10 0,0 12 0,0 9 0,-5 3 0,-2-8 0,1-9 0,1-11 0,2-7 0,1-3-8191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5:34.5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79 24575,'0'-5'0,"0"-6"0,0-7 0,0-5 0,0 2-8191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5:40.9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149 0 24575,'0'20'0,"1"-11"0,-1 1 0,0 0 0,-1-1 0,0 1 0,-3 11 0,3-18 0,0 0 0,-1 0 0,1-1 0,0 1 0,-1 0 0,0 0 0,0-1 0,0 1 0,0-1 0,0 0 0,0 1 0,0-1 0,-1 0 0,1 0 0,-1-1 0,0 1 0,0 0 0,1-1 0,-1 0 0,-3 2 0,-24 5 0,26-7 0,-1 0 0,0 0 0,0 0 0,1 1 0,-1 0 0,0 0 0,1 0 0,0 0 0,-1 1 0,1 0 0,0-1 0,1 2 0,-5 3 0,7-7 0,1 1 0,0-1 0,0 1 0,0 0 0,0-1 0,-1 1 0,1-1 0,0 1 0,0-1 0,0 1 0,0-1 0,0 1 0,0 0 0,1-1 0,-1 1 0,0-1 0,0 1 0,0-1 0,0 1 0,1-1 0,-1 1 0,0-1 0,0 1 0,1-1 0,-1 1 0,0-1 0,1 0 0,-1 1 0,1-1 0,-1 1 0,1-1 0,-1 0 0,0 1 0,1-1 0,-1 0 0,1 0 0,-1 1 0,1-1 0,0 0 0,-1 0 0,1 0 0,-1 0 0,1 0 0,0 0 0,34 10 0,-24-7 0,10 5 0,31 16 0,-30-13 0,1 0 0,23 6 0,-40-15 0,0 0 0,0-1 0,-1 0 0,1 0 0,0-1 0,0 1 0,0-1 0,0 0 0,0-1 0,0 0 0,0 0 0,-1 0 0,9-3 0,4-6-1365,-5-2-5461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5:42.8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53 24575,'0'-5'0,"0"-7"0,0-6 0,0 0-8191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5:54.0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209 1 24575,'1'32'0,"0"-19"0,0 0 0,-1 0 0,-1 0 0,-4 22 0,5-32 0,-1 0 0,0 0 0,0 0 0,0 0 0,0-1 0,-1 1 0,1-1 0,-1 1 0,0-1 0,1 1 0,-1-1 0,0 0 0,-1 1 0,1-1 0,0-1 0,0 1 0,-1 0 0,1 0 0,-1-1 0,0 1 0,1-1 0,-1 0 0,0 0 0,0 0 0,-4 1 0,-41 1 0,40-3 0,0 0 0,0 1 0,0 0 0,0 0 0,-13 4 0,19-4 0,-1 0 0,1 0 0,0 0 0,0 0 0,0 1 0,-1-1 0,2 1 0,-1-1 0,0 1 0,0 0 0,0 0 0,1 0 0,-1 0 0,1 0 0,0 0 0,-1 0 0,1 1 0,0-1 0,0 0 0,1 1 0,-1-1 0,0 5 0,-1-3 0,1 1 0,0 0 0,1 0 0,-1 0 0,1 0 0,0-1 0,0 1 0,1 0 0,0 0 0,-1 0 0,1 0 0,1-1 0,3 10 0,-3-11 0,0 0 0,0 0 0,0 0 0,1-1 0,-1 1 0,1-1 0,-1 0 0,1 1 0,0-1 0,0 0 0,0 0 0,0-1 0,1 1 0,-1-1 0,0 0 0,1 0 0,-1 0 0,1 0 0,5 1 0,-1-1-91,-1-1 0,1 1 0,-1-1 0,1-1 0,-1 1 0,1-1 0,-1-1 0,1 1 0,-1-1 0,0 0 0,0-1 0,0 0 0,0 0 0,11-7 0,3-3-6735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5:55.7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12 24575,'5'0'0,"7"0"0,6-5 0,-1-2-8191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6:06.8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96 24575,'5'-5'0,"6"-2"0,2-4 0,3-5 0,-1-5 0,2 1 0,-2 4-8191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6:20.8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145 0 24575,'1'45'0,"1"-32"0,-1 1 0,-1 0 0,0 0 0,-1-1 0,-1 1 0,-6 24 0,8-36 0,-2 0 0,1 0 0,0 0 0,0 0 0,-1 0 0,1-1 0,-1 1 0,1 0 0,-1-1 0,0 1 0,1-1 0,-1 0 0,0 1 0,-4 0 0,-35 15 0,34-15 0,-1 0 0,1 1 0,0 0 0,0 0 0,-11 8 0,17-10 0,-1 0 0,1 0 0,0 1 0,-1-1 0,1 1 0,0-1 0,0 1 0,0 0 0,0-1 0,0 1 0,0 0 0,1 0 0,-1-1 0,1 1 0,-1 0 0,1 0 0,0 0 0,-1 0 0,1 0 0,0 0 0,0-1 0,0 1 0,1 0 0,-1 0 0,0 0 0,1 0 0,0 2 0,0-2 0,0 1 0,1-1 0,-1 0 0,1 0 0,-1 1 0,1-1 0,0 0 0,0 0 0,0-1 0,0 1 0,0 0 0,0-1 0,1 1 0,-1-1 0,0 0 0,1 1 0,-1-1 0,1 0 0,0-1 0,-1 1 0,1 0 0,-1-1 0,1 1 0,0-1 0,4 0 0,4 1 0,1-1 0,0 0 0,-1 0 0,20-4 0,-19 1-273,0-1 0,-1 0 0,1 0 0,20-12 0,-13 5-6553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6:22.2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24575,'0'5'0,"0"7"0,0 6 0,0 0-8191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6:29.1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309 1 24575,'0'7'0,"1"1"0,-1 1 0,-1-1 0,1 1 0,-1-1 0,-1 0 0,-2 9 0,3-14 0,0-1 0,0 1 0,-1-1 0,1 0 0,-1 1 0,0-1 0,1 0 0,-1 0 0,0 0 0,0 0 0,0 0 0,-1-1 0,1 1 0,0 0 0,-1-1 0,1 0 0,-1 0 0,1 0 0,-1 0 0,0 0 0,1 0 0,-5 0 0,-8 1 0,0 0 0,-1-1 0,1-1 0,-23-2 0,26 1 0,0 0 0,0 1 0,0 0 0,0 1 0,0 0 0,1 1 0,-1 0 0,-14 5 0,23-6 0,1 0 0,0 0 0,0 0 0,0 0 0,0 1 0,0-1 0,0 1 0,0-1 0,0 1 0,0-1 0,-1 3 0,2-3 0,1 0 0,-1 0 0,1 0 0,-1 0 0,1 0 0,0 0 0,-1 0 0,1 0 0,0 0 0,0 0 0,-1 0 0,1 0 0,0 0 0,0 0 0,0 0 0,1 0 0,-1 0 0,0 2 0,2 0 0,-1 0 0,1 0 0,0 0 0,0 0 0,0-1 0,0 1 0,0-1 0,0 0 0,1 1 0,-1-1 0,1 0 0,-1 0 0,1-1 0,5 4 0,1-1 9,1 1 0,0-1 1,1-1-1,-1 0 0,1 0 0,-1-1 0,17 1 0,79-2-532,-72-2-392,-7 1-5911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6:31.0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30 24575,'0'-5'0,"0"-7"0,0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08.3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53 24575,'0'-5'0,"0"-6"0,0-7 0,0 0-8191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6:38.3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0 24575,'1'26'0,"-2"27"0,0-49 0,1-1 0,-1 1 0,0-1 0,0 0 0,0 1 0,-1-1 0,1 0 0,-1 0 0,1 0 0,-1 0 0,0 0 0,-5 4 0,-1 1 0,1 1 0,0 0 0,0 0 0,0 0 0,1 1 0,-5 12 0,9-20 0,1 0 0,0 1 0,0-1 0,0 0 0,1 1 0,-1-1 0,0 0 0,1 1 0,0-1 0,-1 1 0,1-1 0,0 1 0,0-1 0,1 1 0,-1-1 0,0 1 0,1-1 0,0 0 0,-1 1 0,1-1 0,0 0 0,0 1 0,0-1 0,0 0 0,1 0 0,-1 0 0,1 0 0,-1 0 0,1 0 0,0 0 0,0-1 0,-1 1 0,1 0 0,4 1 0,3 1-49,1-1 0,-1 0-1,1-1 1,0 0 0,0 0-1,0-1 1,0-1 0,0 0-1,0 0 1,14-2 0,-8 1-774,11 0-6003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6:39.5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29 24575,'0'-5'0,"0"-6"0,0-2-8191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11.0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68 24575,'0'-6'0,"0"-5"0,0-7 0,5 0 0,2 3-8191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13.8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78 24575,'0'-5'0,"0"-6"0,0-7 0,0-4 0,0 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25.6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354 1 24575,'1'74'0,"-3"83"0,2-154 0,-1-1 0,1 1 0,-1 0 0,0 0 0,0 0 0,0 0 0,0-1 0,0 1 0,-1 0 0,1-1 0,-1 1 0,0-1 0,0 0 0,0 0 0,-4 4 0,1-2 0,0 0 0,0-1 0,0 0 0,0 0 0,-1 0 0,1-1 0,-9 3 0,-6 0 0,0-1 0,-1 0 0,-29 1 0,9-6 0,29 0 0,1 1 0,0 0 0,-1 1 0,-20 4 0,29-5 0,1 1 0,-1 0 0,1 0 0,0 0 0,-1 0 0,1 0 0,0 1 0,0-1 0,0 0 0,0 1 0,0 0 0,0 0 0,0-1 0,1 1 0,-1 0 0,1 0 0,-1 1 0,1-1 0,0 0 0,0 0 0,0 1 0,0-1 0,0 0 0,0 1 0,1-1 0,-1 4 0,-1 8 0,1-1 0,0 0 0,2 0 0,-1 0 0,2 1 0,3 18 0,-3-24 0,0 0 0,0 0 0,1-1 0,0 1 0,0-1 0,1 0 0,0 0 0,0 0 0,0 0 0,1-1 0,11 12 0,-11-14 0,1-1 0,-1 0 0,1 0 0,0 0 0,-1-1 0,1 0 0,0 0 0,0 0 0,0-1 0,1 0 0,-1 0 0,10 0 0,7-1 0,0 0 0,22-5 0,-34 3-91,-1-1 0,1 0 0,-1-1 0,0 0 0,0 0 0,-1-1 0,1-1 0,-1 0 0,0 0 0,-1 0 0,1-1 0,-1-1 0,-1 1 0,9-11 0,-4 5-6735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27.5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52 24575,'0'-5'0,"0"-7"0,0-5 0,0-1-8191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7:11:32.0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91 24575,'4'-1'0,"-1"0"0,1 0 0,-1-1 0,1 1 0,-1-1 0,1 0 0,-1 0 0,0 0 0,5-4 0,13-8 0,6 4 0,1 1 0,46-9 0,-50 12 0,-3 2 0,0 0 0,0 1 0,0 1 0,30 2 0,-44 0 0,0 0 0,0 1 0,0 0 0,0 0 0,0 1 0,0 0 0,0 0 0,0 1 0,-1-1 0,1 2 0,-1-1 0,0 1 0,0-1 0,0 2 0,0-1 0,8 8 0,-10-5 0,-1-1 0,1 0 0,-1 1 0,0 0 0,0 0 0,-1 0 0,0 0 0,0 0 0,-1 0 0,0 1 0,0-1 0,-1 12 0,0 13 0,-6 46 0,5-75 0,1 1 0,-1 1 0,0-1 0,0 1 0,0-1 0,0 0 0,-1 0 0,0 0 0,0 0 0,0 0 0,0 0 0,-1 0 0,1 0 0,-1-1 0,0 0 0,0 1 0,-4 2 0,-3 1 0,0 0 0,0-1 0,-1 0 0,-16 6 0,13-5 0,-1-1 0,-17 14 0,27-17 3,1 1 0,-1 0 0,1 0-1,0 0 1,1 1 0,-1-1 0,1 1-1,0 0 1,0 0 0,-3 6 0,-17 57-134,10-26-1134,7-24-5561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2B623-386E-40D7-9692-42186AC55E18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E2475-6419-4AE7-803E-61F95192EC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200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E831634-F985-4AB4-B812-6EDA2AB7DD07}" type="datetime1">
              <a:rPr lang="es-CO" smtClean="0"/>
              <a:t>9/09/2022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4233-C6D5-4E08-8F0E-1626D816D867}" type="datetime1">
              <a:rPr lang="es-CO" smtClean="0"/>
              <a:t>9/09/2022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8AAC-29E6-4EC6-95BD-D740A0A99C5D}" type="datetime1">
              <a:rPr lang="es-CO" smtClean="0"/>
              <a:t>9/09/2022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7D94-A4F4-40DB-A2CB-EC48435D313C}" type="datetime1">
              <a:rPr lang="es-CO" smtClean="0"/>
              <a:t>9/09/2022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1DB325B-7F74-40F9-8B0F-DDE37493BCBF}" type="datetime1">
              <a:rPr lang="es-CO" smtClean="0"/>
              <a:t>9/09/2022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8AF7-A24C-479F-9B82-0662A29721A6}" type="datetime1">
              <a:rPr lang="es-CO" smtClean="0"/>
              <a:t>9/09/2022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BA92-12D4-42C0-8199-D8CD78142F44}" type="datetime1">
              <a:rPr lang="es-CO" smtClean="0"/>
              <a:t>9/09/2022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6462-E3A5-4AF1-83C4-C8AE45E115BD}" type="datetime1">
              <a:rPr lang="es-CO" smtClean="0"/>
              <a:t>9/09/2022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C89F-E7E8-424A-8770-E43143D2B994}" type="datetime1">
              <a:rPr lang="es-CO" smtClean="0"/>
              <a:t>9/09/2022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B75B-5263-4BDD-BA6C-8CB11867FBB1}" type="datetime1">
              <a:rPr lang="es-CO" smtClean="0"/>
              <a:t>9/09/2022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39D58E-568B-4357-876C-435AD0AD43A8}" type="datetime1">
              <a:rPr lang="es-CO" smtClean="0"/>
              <a:t>9/09/2022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CO"/>
              <a:t>Planeación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C43E26-43A3-40A2-8DAD-87816286F262}" type="slidenum">
              <a:rPr lang="es-CO" smtClean="0"/>
              <a:t>‹Nº›</a:t>
            </a:fld>
            <a:endParaRPr lang="es-CO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34.xml"/><Relationship Id="rId18" Type="http://schemas.openxmlformats.org/officeDocument/2006/relationships/image" Target="../media/image47.png"/><Relationship Id="rId26" Type="http://schemas.openxmlformats.org/officeDocument/2006/relationships/customXml" Target="../ink/ink41.xml"/><Relationship Id="rId3" Type="http://schemas.openxmlformats.org/officeDocument/2006/relationships/customXml" Target="../ink/ink29.xml"/><Relationship Id="rId21" Type="http://schemas.openxmlformats.org/officeDocument/2006/relationships/image" Target="../media/image48.png"/><Relationship Id="rId7" Type="http://schemas.openxmlformats.org/officeDocument/2006/relationships/customXml" Target="../ink/ink31.xml"/><Relationship Id="rId12" Type="http://schemas.openxmlformats.org/officeDocument/2006/relationships/image" Target="../media/image44.png"/><Relationship Id="rId17" Type="http://schemas.openxmlformats.org/officeDocument/2006/relationships/customXml" Target="../ink/ink36.xml"/><Relationship Id="rId25" Type="http://schemas.openxmlformats.org/officeDocument/2006/relationships/image" Target="../media/image50.png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customXml" Target="../ink/ink33.xml"/><Relationship Id="rId24" Type="http://schemas.openxmlformats.org/officeDocument/2006/relationships/customXml" Target="../ink/ink40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image" Target="../media/image49.png"/><Relationship Id="rId10" Type="http://schemas.openxmlformats.org/officeDocument/2006/relationships/image" Target="../media/image43.png"/><Relationship Id="rId19" Type="http://schemas.openxmlformats.org/officeDocument/2006/relationships/customXml" Target="../ink/ink37.xml"/><Relationship Id="rId4" Type="http://schemas.openxmlformats.org/officeDocument/2006/relationships/image" Target="../media/image40.png"/><Relationship Id="rId9" Type="http://schemas.openxmlformats.org/officeDocument/2006/relationships/customXml" Target="../ink/ink32.xml"/><Relationship Id="rId14" Type="http://schemas.openxmlformats.org/officeDocument/2006/relationships/image" Target="../media/image45.png"/><Relationship Id="rId22" Type="http://schemas.openxmlformats.org/officeDocument/2006/relationships/customXml" Target="../ink/ink39.xml"/><Relationship Id="rId27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customXml" Target="../ink/ink13.xml"/><Relationship Id="rId39" Type="http://schemas.openxmlformats.org/officeDocument/2006/relationships/image" Target="../media/image23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7.png"/><Relationship Id="rId50" Type="http://schemas.openxmlformats.org/officeDocument/2006/relationships/customXml" Target="../ink/ink25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9" Type="http://schemas.openxmlformats.org/officeDocument/2006/relationships/image" Target="../media/image18.png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2.png"/><Relationship Id="rId40" Type="http://schemas.openxmlformats.org/officeDocument/2006/relationships/customXml" Target="../ink/ink20.xml"/><Relationship Id="rId45" Type="http://schemas.openxmlformats.org/officeDocument/2006/relationships/image" Target="../media/image2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1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31" Type="http://schemas.openxmlformats.org/officeDocument/2006/relationships/image" Target="../media/image19.png"/><Relationship Id="rId44" Type="http://schemas.openxmlformats.org/officeDocument/2006/relationships/customXml" Target="../ink/ink22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customXml" Target="../ink/ink11.xml"/><Relationship Id="rId27" Type="http://schemas.openxmlformats.org/officeDocument/2006/relationships/image" Target="../media/image17.png"/><Relationship Id="rId30" Type="http://schemas.openxmlformats.org/officeDocument/2006/relationships/customXml" Target="../ink/ink15.xm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customXml" Target="../ink/ink24.xml"/><Relationship Id="rId8" Type="http://schemas.openxmlformats.org/officeDocument/2006/relationships/image" Target="../media/image8.png"/><Relationship Id="rId51" Type="http://schemas.openxmlformats.org/officeDocument/2006/relationships/customXml" Target="../ink/ink26.xml"/><Relationship Id="rId3" Type="http://schemas.openxmlformats.org/officeDocument/2006/relationships/customXml" Target="../ink/ink1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image" Target="../media/image14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8.xml"/><Relationship Id="rId5" Type="http://schemas.openxmlformats.org/officeDocument/2006/relationships/image" Target="../media/image32.png"/><Relationship Id="rId4" Type="http://schemas.openxmlformats.org/officeDocument/2006/relationships/customXml" Target="../ink/ink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70C0"/>
                </a:solidFill>
              </a:rPr>
              <a:t>Planeación y planificación de proyectos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s-CO" dirty="0"/>
          </a:p>
          <a:p>
            <a:r>
              <a:rPr lang="es-CO" sz="5600" dirty="0">
                <a:solidFill>
                  <a:srgbClr val="FF0000"/>
                </a:solidFill>
              </a:rPr>
              <a:t>Diseño y planeación de redes</a:t>
            </a:r>
            <a:endParaRPr lang="es-CO" sz="2800" dirty="0"/>
          </a:p>
          <a:p>
            <a:pPr algn="r"/>
            <a:r>
              <a:rPr lang="es-CO" sz="3600" dirty="0"/>
              <a:t>Jairo Hernández G</a:t>
            </a:r>
            <a:r>
              <a:rPr lang="es-CO" sz="2000" dirty="0"/>
              <a:t>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7370-A164-4C0B-AAA7-F9463501CC08}" type="datetime1">
              <a:rPr lang="es-CO" smtClean="0"/>
              <a:t>9/09/2022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888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Proyectos en Telecomunicaciones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10</a:t>
            </a:fld>
            <a:endParaRPr lang="es-CO"/>
          </a:p>
        </p:txBody>
      </p:sp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5E89709-84B7-4633-9887-772D6EB6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7"/>
            <a:ext cx="9144000" cy="41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Proyectos en Telecomunicaciones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11</a:t>
            </a:fld>
            <a:endParaRPr lang="es-CO"/>
          </a:p>
        </p:txBody>
      </p:sp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5E89709-84B7-4633-9887-772D6EB6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7"/>
            <a:ext cx="9144000" cy="41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8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Proyectos en Telecomunicaciones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12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0B2AEA-6DE4-4F04-9D23-97C21E4B2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3"/>
            <a:ext cx="9144001" cy="39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0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Proyectos en Telecomunicaciones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13</a:t>
            </a:fld>
            <a:endParaRPr lang="es-CO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BF9F21D-F06A-421D-BCB4-4BC45CF7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80766"/>
            <a:ext cx="8784976" cy="43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4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Proyectos en Telecomunicaciones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14</a:t>
            </a:fld>
            <a:endParaRPr lang="es-CO"/>
          </a:p>
        </p:txBody>
      </p:sp>
      <p:pic>
        <p:nvPicPr>
          <p:cNvPr id="11" name="Imagen 10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A4D04422-E764-42CC-B1CE-28904FBF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568952" cy="38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Proyectos en Telecomunicaciones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15</a:t>
            </a:fld>
            <a:endParaRPr lang="es-CO"/>
          </a:p>
        </p:txBody>
      </p:sp>
      <p:pic>
        <p:nvPicPr>
          <p:cNvPr id="10" name="Imagen 9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ABCAF509-3AA0-4541-ADAD-51025B74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84" y="1556792"/>
            <a:ext cx="8774632" cy="40060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7ACAF0-E474-4638-8D49-70DDF6461E87}"/>
              </a:ext>
            </a:extLst>
          </p:cNvPr>
          <p:cNvSpPr txBox="1"/>
          <p:nvPr/>
        </p:nvSpPr>
        <p:spPr>
          <a:xfrm>
            <a:off x="5580112" y="155679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/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995EB6-A944-4FD2-B37F-ACCD4014374D}"/>
              </a:ext>
            </a:extLst>
          </p:cNvPr>
          <p:cNvSpPr txBox="1"/>
          <p:nvPr/>
        </p:nvSpPr>
        <p:spPr>
          <a:xfrm>
            <a:off x="372967" y="1587536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325488E-3DF7-957D-5B7D-68F3BBE7A294}"/>
              </a:ext>
            </a:extLst>
          </p:cNvPr>
          <p:cNvGrpSpPr/>
          <p:nvPr/>
        </p:nvGrpSpPr>
        <p:grpSpPr>
          <a:xfrm>
            <a:off x="1932464" y="4761687"/>
            <a:ext cx="86400" cy="208080"/>
            <a:chOff x="1932464" y="4761687"/>
            <a:chExt cx="8640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493FCA15-C90D-8049-25E4-A4189CD80EB8}"/>
                    </a:ext>
                  </a:extLst>
                </p14:cNvPr>
                <p14:cNvContentPartPr/>
                <p14:nvPr/>
              </p14:nvContentPartPr>
              <p14:xfrm>
                <a:off x="1932464" y="4841967"/>
                <a:ext cx="86400" cy="12780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493FCA15-C90D-8049-25E4-A4189CD80EB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23464" y="4833327"/>
                  <a:ext cx="104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983A2788-0252-6E84-05E9-2987F2319FB8}"/>
                    </a:ext>
                  </a:extLst>
                </p14:cNvPr>
                <p14:cNvContentPartPr/>
                <p14:nvPr/>
              </p14:nvContentPartPr>
              <p14:xfrm>
                <a:off x="2015264" y="4761687"/>
                <a:ext cx="360" cy="2844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983A2788-0252-6E84-05E9-2987F2319F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06624" y="4753047"/>
                  <a:ext cx="180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068D3295-6149-CA95-21E5-58624485F5F5}"/>
                  </a:ext>
                </a:extLst>
              </p14:cNvPr>
              <p14:cNvContentPartPr/>
              <p14:nvPr/>
            </p14:nvContentPartPr>
            <p14:xfrm>
              <a:off x="444944" y="5060127"/>
              <a:ext cx="124200" cy="10404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068D3295-6149-CA95-21E5-58624485F5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944" y="5051127"/>
                <a:ext cx="141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51B06281-4DEE-9907-5FC6-786A594E299E}"/>
                  </a:ext>
                </a:extLst>
              </p14:cNvPr>
              <p14:cNvContentPartPr/>
              <p14:nvPr/>
            </p14:nvContentPartPr>
            <p14:xfrm>
              <a:off x="508664" y="4947807"/>
              <a:ext cx="360" cy="1908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51B06281-4DEE-9907-5FC6-786A594E29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024" y="4938807"/>
                <a:ext cx="18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25F284F9-82BD-AE72-8217-7619E8AE71A6}"/>
                  </a:ext>
                </a:extLst>
              </p14:cNvPr>
              <p14:cNvContentPartPr/>
              <p14:nvPr/>
            </p14:nvContentPartPr>
            <p14:xfrm>
              <a:off x="2896544" y="5039247"/>
              <a:ext cx="77760" cy="12600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25F284F9-82BD-AE72-8217-7619E8AE71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7544" y="5030607"/>
                <a:ext cx="95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317797E7-BB79-18AD-E9EC-2DBEAB9D8724}"/>
                  </a:ext>
                </a:extLst>
              </p14:cNvPr>
              <p14:cNvContentPartPr/>
              <p14:nvPr/>
            </p14:nvContentPartPr>
            <p14:xfrm>
              <a:off x="2960984" y="4962567"/>
              <a:ext cx="19080" cy="468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317797E7-BB79-18AD-E9EC-2DBEAB9D87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1984" y="4953567"/>
                <a:ext cx="36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146B463C-9EF6-6418-789F-A2A172951B55}"/>
                  </a:ext>
                </a:extLst>
              </p14:cNvPr>
              <p14:cNvContentPartPr/>
              <p14:nvPr/>
            </p14:nvContentPartPr>
            <p14:xfrm>
              <a:off x="872624" y="1669287"/>
              <a:ext cx="33480" cy="3456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146B463C-9EF6-6418-789F-A2A172951B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3624" y="1660287"/>
                <a:ext cx="511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2A872D28-ECA1-ED36-47F8-AA80D313A535}"/>
                  </a:ext>
                </a:extLst>
              </p14:cNvPr>
              <p14:cNvContentPartPr/>
              <p14:nvPr/>
            </p14:nvContentPartPr>
            <p14:xfrm>
              <a:off x="6224024" y="4093887"/>
              <a:ext cx="86040" cy="11556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2A872D28-ECA1-ED36-47F8-AA80D313A53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15024" y="4084887"/>
                <a:ext cx="1036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EBA95BF0-6322-E0B2-E9E3-C1E9297BB2F9}"/>
                  </a:ext>
                </a:extLst>
              </p14:cNvPr>
              <p14:cNvContentPartPr/>
              <p14:nvPr/>
            </p14:nvContentPartPr>
            <p14:xfrm>
              <a:off x="6275864" y="4020807"/>
              <a:ext cx="360" cy="1908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EBA95BF0-6322-E0B2-E9E3-C1E9297BB2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7224" y="4011807"/>
                <a:ext cx="18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EFC5AB6F-EAE4-8B48-200E-CBFD929C108E}"/>
                  </a:ext>
                </a:extLst>
              </p14:cNvPr>
              <p14:cNvContentPartPr/>
              <p14:nvPr/>
            </p14:nvContentPartPr>
            <p14:xfrm>
              <a:off x="7037624" y="2836047"/>
              <a:ext cx="111600" cy="8460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EFC5AB6F-EAE4-8B48-200E-CBFD929C108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28624" y="2827407"/>
                <a:ext cx="1292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D82A11B7-BE51-C6EC-E3B9-7C3901058502}"/>
                  </a:ext>
                </a:extLst>
              </p14:cNvPr>
              <p14:cNvContentPartPr/>
              <p14:nvPr/>
            </p14:nvContentPartPr>
            <p14:xfrm>
              <a:off x="7158944" y="2763327"/>
              <a:ext cx="360" cy="1080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D82A11B7-BE51-C6EC-E3B9-7C390105850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0304" y="2754687"/>
                <a:ext cx="1800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o 22">
            <a:extLst>
              <a:ext uri="{FF2B5EF4-FFF2-40B4-BE49-F238E27FC236}">
                <a16:creationId xmlns:a16="http://schemas.microsoft.com/office/drawing/2014/main" id="{3F12A91F-3166-295F-F436-8D0450A159FF}"/>
              </a:ext>
            </a:extLst>
          </p:cNvPr>
          <p:cNvGrpSpPr/>
          <p:nvPr/>
        </p:nvGrpSpPr>
        <p:grpSpPr>
          <a:xfrm>
            <a:off x="4925864" y="2753247"/>
            <a:ext cx="69840" cy="169560"/>
            <a:chOff x="4925864" y="2753247"/>
            <a:chExt cx="6984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550AB07D-E7B1-5B9B-F36E-535E95630155}"/>
                    </a:ext>
                  </a:extLst>
                </p14:cNvPr>
                <p14:cNvContentPartPr/>
                <p14:nvPr/>
              </p14:nvContentPartPr>
              <p14:xfrm>
                <a:off x="4925864" y="2815527"/>
                <a:ext cx="69840" cy="1072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550AB07D-E7B1-5B9B-F36E-535E956301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6864" y="2806527"/>
                  <a:ext cx="87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24A60447-9916-409B-FD95-DAFB25389EE5}"/>
                    </a:ext>
                  </a:extLst>
                </p14:cNvPr>
                <p14:cNvContentPartPr/>
                <p14:nvPr/>
              </p14:nvContentPartPr>
              <p14:xfrm>
                <a:off x="4955744" y="2753247"/>
                <a:ext cx="360" cy="108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24A60447-9916-409B-FD95-DAFB25389E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47104" y="2744247"/>
                  <a:ext cx="18000" cy="2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924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03" y="4077072"/>
            <a:ext cx="3524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16</a:t>
            </a:fld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348466" y="115065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Es clave establecer  la viabilidad  del proyecto</a:t>
            </a:r>
            <a:r>
              <a:rPr lang="es-CO" dirty="0"/>
              <a:t>.</a:t>
            </a:r>
          </a:p>
          <a:p>
            <a:endParaRPr lang="es-CO" dirty="0"/>
          </a:p>
          <a:p>
            <a:r>
              <a:rPr lang="es-CO" dirty="0"/>
              <a:t>La puesta en marcha de cualquier proyecto debe ir precedida de un análisis exhaustivo de: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El entorno de la empresa, a fin de conocer su situación.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El mercado al que se dirige.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Las características técnicas que hacen falta para llevarlo a cabo.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Los recursos administrativos que hay que tener presente para su puesta en marcha.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Los requisitos legales que hay que cumplir.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Los gastos económicos para poner en funcionamiento el proyecto.</a:t>
            </a:r>
          </a:p>
        </p:txBody>
      </p:sp>
    </p:spTree>
    <p:extLst>
      <p:ext uri="{BB962C8B-B14F-4D97-AF65-F5344CB8AC3E}">
        <p14:creationId xmlns:p14="http://schemas.microsoft.com/office/powerpoint/2010/main" val="321247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386461" cy="329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17</a:t>
            </a:fld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251520" y="1340768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Elementos claves del estudio económico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La inversión económica </a:t>
            </a:r>
            <a:r>
              <a:rPr lang="es-CO" dirty="0"/>
              <a:t>necesaria y cómo se va a financiar:</a:t>
            </a:r>
          </a:p>
          <a:p>
            <a:pPr marL="808038" indent="-366713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B0F0"/>
                </a:solidFill>
              </a:rPr>
              <a:t>Inversiones en Activos fijos.</a:t>
            </a:r>
          </a:p>
          <a:p>
            <a:pPr marL="808038" indent="-366713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B0F0"/>
                </a:solidFill>
              </a:rPr>
              <a:t>Inversiones en Capital de trabajo o activos circulantes</a:t>
            </a:r>
          </a:p>
          <a:p>
            <a:pPr marL="808038" indent="-366713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B0F0"/>
                </a:solidFill>
              </a:rPr>
              <a:t>Gastos previos preoperatorios.</a:t>
            </a:r>
          </a:p>
          <a:p>
            <a:pPr marL="808038" indent="-366713">
              <a:buFont typeface="Wingdings" panose="05000000000000000000" pitchFamily="2" charset="2"/>
              <a:buChar char="ü"/>
            </a:pPr>
            <a:endParaRPr lang="es-CO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Costos</a:t>
            </a:r>
            <a:r>
              <a:rPr lang="es-CO" dirty="0">
                <a:solidFill>
                  <a:srgbClr val="FF0000"/>
                </a:solidFill>
              </a:rPr>
              <a:t>:</a:t>
            </a:r>
            <a:r>
              <a:rPr lang="es-CO" dirty="0"/>
              <a:t> estimar los costos y gastos que  representan la puesta en marcha del proyecto.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FF0000"/>
                </a:solidFill>
              </a:rPr>
              <a:t>Ingresos:</a:t>
            </a:r>
            <a:r>
              <a:rPr lang="es-CO" b="1" dirty="0"/>
              <a:t>  </a:t>
            </a:r>
            <a:r>
              <a:rPr lang="es-CO" dirty="0"/>
              <a:t>valorar los posibles ingresos para realizar un cálculo aproximado de los beneficios que puede dar el proyecto.</a:t>
            </a:r>
          </a:p>
        </p:txBody>
      </p:sp>
    </p:spTree>
    <p:extLst>
      <p:ext uri="{BB962C8B-B14F-4D97-AF65-F5344CB8AC3E}">
        <p14:creationId xmlns:p14="http://schemas.microsoft.com/office/powerpoint/2010/main" val="261410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69408"/>
            <a:ext cx="4026024" cy="402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18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395536" y="1340769"/>
            <a:ext cx="46085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Costo Total de Propiedad (TCO)</a:t>
            </a:r>
          </a:p>
          <a:p>
            <a:r>
              <a:rPr lang="es-CO" sz="2000" dirty="0">
                <a:solidFill>
                  <a:srgbClr val="FF0000"/>
                </a:solidFill>
              </a:rPr>
              <a:t> </a:t>
            </a:r>
            <a:r>
              <a:rPr lang="es-CO" dirty="0">
                <a:solidFill>
                  <a:srgbClr val="0070C0"/>
                </a:solidFill>
              </a:rPr>
              <a:t>Determina los </a:t>
            </a:r>
            <a:r>
              <a:rPr lang="es-CO" dirty="0">
                <a:solidFill>
                  <a:srgbClr val="FF0000"/>
                </a:solidFill>
              </a:rPr>
              <a:t>costos directos e indirectos</a:t>
            </a:r>
            <a:r>
              <a:rPr lang="es-CO" dirty="0">
                <a:solidFill>
                  <a:srgbClr val="0070C0"/>
                </a:solidFill>
              </a:rPr>
              <a:t>, así como los beneficios, relacionados con un producto o sistema. </a:t>
            </a:r>
          </a:p>
          <a:p>
            <a:endParaRPr lang="es-CO" dirty="0">
              <a:solidFill>
                <a:srgbClr val="0070C0"/>
              </a:solidFill>
            </a:endParaRPr>
          </a:p>
          <a:p>
            <a:r>
              <a:rPr lang="es-CO" dirty="0">
                <a:solidFill>
                  <a:srgbClr val="0070C0"/>
                </a:solidFill>
              </a:rPr>
              <a:t>Se usa específicamente para la compra de equipos o programas informáticos,  soluciones.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r>
              <a:rPr lang="es-CO" sz="2000" dirty="0">
                <a:solidFill>
                  <a:srgbClr val="FF0000"/>
                </a:solidFill>
              </a:rPr>
              <a:t>¿</a:t>
            </a:r>
            <a:r>
              <a:rPr lang="es-CO" sz="1600" dirty="0">
                <a:solidFill>
                  <a:srgbClr val="C00000"/>
                </a:solidFill>
              </a:rPr>
              <a:t>Costos ocultos?</a:t>
            </a:r>
          </a:p>
          <a:p>
            <a:endParaRPr lang="es-CO" sz="16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1600" dirty="0">
                <a:solidFill>
                  <a:srgbClr val="FF0000"/>
                </a:solidFill>
              </a:rPr>
              <a:t>¿</a:t>
            </a:r>
            <a:r>
              <a:rPr lang="es-CO" dirty="0">
                <a:solidFill>
                  <a:srgbClr val="FF0000"/>
                </a:solidFill>
              </a:rPr>
              <a:t>Cómo calculo todos los costos de un proyecto?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O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FF0000"/>
                </a:solidFill>
              </a:rPr>
              <a:t>Un proyecto de obra con AIU</a:t>
            </a:r>
          </a:p>
          <a:p>
            <a:pPr marL="342900" indent="22225">
              <a:buFont typeface="Courier New" panose="02070309020205020404" pitchFamily="49" charset="0"/>
              <a:buChar char="o"/>
              <a:tabLst>
                <a:tab pos="715963" algn="l"/>
              </a:tabLst>
            </a:pPr>
            <a:r>
              <a:rPr lang="es-CO" sz="1600" dirty="0">
                <a:solidFill>
                  <a:srgbClr val="FF0000"/>
                </a:solidFill>
              </a:rPr>
              <a:t>Administración</a:t>
            </a:r>
          </a:p>
          <a:p>
            <a:pPr marL="342900" indent="22225">
              <a:buFont typeface="Courier New" panose="02070309020205020404" pitchFamily="49" charset="0"/>
              <a:buChar char="o"/>
              <a:tabLst>
                <a:tab pos="715963" algn="l"/>
              </a:tabLst>
            </a:pPr>
            <a:r>
              <a:rPr lang="es-CO" sz="1600" dirty="0">
                <a:solidFill>
                  <a:srgbClr val="FF0000"/>
                </a:solidFill>
              </a:rPr>
              <a:t>Utilidad</a:t>
            </a:r>
          </a:p>
          <a:p>
            <a:pPr marL="342900" indent="22225">
              <a:buFont typeface="Courier New" panose="02070309020205020404" pitchFamily="49" charset="0"/>
              <a:buChar char="o"/>
              <a:tabLst>
                <a:tab pos="715963" algn="l"/>
              </a:tabLst>
            </a:pPr>
            <a:r>
              <a:rPr lang="es-CO" sz="1600" dirty="0">
                <a:solidFill>
                  <a:srgbClr val="FF0000"/>
                </a:solidFill>
              </a:rPr>
              <a:t>Imprevistos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endParaRPr lang="es-CO" sz="2000" dirty="0">
              <a:solidFill>
                <a:srgbClr val="FF0000"/>
              </a:solidFill>
            </a:endParaRP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51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19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395536" y="1340768"/>
            <a:ext cx="489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Costo Total de Propiedad (TCO)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endParaRPr lang="es-CO" sz="2000" dirty="0">
              <a:solidFill>
                <a:srgbClr val="FF0000"/>
              </a:solidFill>
            </a:endParaRPr>
          </a:p>
          <a:p>
            <a:endParaRPr lang="es-CO" dirty="0"/>
          </a:p>
          <a:p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1406"/>
            <a:ext cx="5589240" cy="419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6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dirty="0"/>
              <a:t>Planeación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Planeación              vs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Planificación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2</a:t>
            </a:fld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A2C2BE-9061-43D2-9EAC-E8049EA150FC}"/>
              </a:ext>
            </a:extLst>
          </p:cNvPr>
          <p:cNvSpPr txBox="1"/>
          <p:nvPr/>
        </p:nvSpPr>
        <p:spPr>
          <a:xfrm>
            <a:off x="899592" y="5194984"/>
            <a:ext cx="7704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/>
              <a:t>http://gestiongerencialconceptos.blogspot.com/2015/03/diferencia-entre-planeacion-y.html</a:t>
            </a:r>
          </a:p>
        </p:txBody>
      </p:sp>
    </p:spTree>
    <p:extLst>
      <p:ext uri="{BB962C8B-B14F-4D97-AF65-F5344CB8AC3E}">
        <p14:creationId xmlns:p14="http://schemas.microsoft.com/office/powerpoint/2010/main" val="6119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874079"/>
            <a:ext cx="3600401" cy="30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20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395536" y="1340768"/>
            <a:ext cx="5544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Retorno de la inversión (ROI)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r>
              <a:rPr lang="es-CO" sz="2000" dirty="0"/>
              <a:t>Es una métrica usada para saber cuánto se  gana a través de las inversiones. </a:t>
            </a:r>
          </a:p>
          <a:p>
            <a:endParaRPr lang="es-CO" sz="2000" dirty="0"/>
          </a:p>
          <a:p>
            <a:r>
              <a:rPr lang="es-CO" sz="2800" dirty="0">
                <a:solidFill>
                  <a:srgbClr val="00B0F0"/>
                </a:solidFill>
              </a:rPr>
              <a:t>ROI= (Ingresos – Costos) /Costos</a:t>
            </a:r>
          </a:p>
          <a:p>
            <a:r>
              <a:rPr lang="es-CO" sz="2800" dirty="0">
                <a:solidFill>
                  <a:srgbClr val="00B0F0"/>
                </a:solidFill>
              </a:rPr>
              <a:t>ROI= Beneficios / Inversión</a:t>
            </a:r>
          </a:p>
          <a:p>
            <a:endParaRPr lang="es-CO" sz="2800" dirty="0">
              <a:solidFill>
                <a:srgbClr val="00B0F0"/>
              </a:solidFill>
            </a:endParaRPr>
          </a:p>
          <a:p>
            <a:endParaRPr lang="es-CO" sz="2800" dirty="0">
              <a:solidFill>
                <a:srgbClr val="00B0F0"/>
              </a:solidFill>
            </a:endParaRPr>
          </a:p>
          <a:p>
            <a:r>
              <a:rPr lang="es-CO" sz="2800" dirty="0">
                <a:solidFill>
                  <a:srgbClr val="00B050"/>
                </a:solidFill>
              </a:rPr>
              <a:t>¿En cuánto tiempo recupero la inversión?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7839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>
                <a:solidFill>
                  <a:srgbClr val="0070C0"/>
                </a:solidFill>
              </a:rPr>
              <a:t>Estudio económico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21</a:t>
            </a:fld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395536" y="1340768"/>
            <a:ext cx="55446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Retorno de la inversión (ROI)</a:t>
            </a:r>
          </a:p>
          <a:p>
            <a:endParaRPr lang="es-CO" sz="2000" dirty="0">
              <a:solidFill>
                <a:srgbClr val="FF0000"/>
              </a:solidFill>
            </a:endParaRPr>
          </a:p>
          <a:p>
            <a:r>
              <a:rPr lang="es-CO" sz="2000" dirty="0"/>
              <a:t>Si mi jefe me dice que le haga un plan de ROI,</a:t>
            </a:r>
          </a:p>
          <a:p>
            <a:r>
              <a:rPr lang="es-CO" sz="2000" dirty="0"/>
              <a:t>¿</a:t>
            </a:r>
            <a:r>
              <a:rPr lang="es-CO" sz="2000" dirty="0">
                <a:solidFill>
                  <a:srgbClr val="00B0F0"/>
                </a:solidFill>
              </a:rPr>
              <a:t>Qué debería hacer</a:t>
            </a:r>
            <a:r>
              <a:rPr lang="es-CO" sz="2000" dirty="0"/>
              <a:t>?</a:t>
            </a:r>
          </a:p>
          <a:p>
            <a:endParaRPr lang="es-CO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565932"/>
            <a:ext cx="5292588" cy="331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81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dirty="0"/>
              <a:t>Planeación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Planeación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Planificación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3</a:t>
            </a:fld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s-CO" sz="3300" dirty="0"/>
              <a:t>Se entiende como la acción y efecto de trazar un plan.</a:t>
            </a:r>
          </a:p>
          <a:p>
            <a:r>
              <a:rPr lang="es-CO" sz="3300" dirty="0"/>
              <a:t>Implica tener uno o varios objetivos a cumplir, junto con las acciones requeridas para que este objetivo pueda ser alcanzado. </a:t>
            </a:r>
          </a:p>
          <a:p>
            <a:r>
              <a:rPr lang="es-CO" sz="3300" dirty="0"/>
              <a:t>Como es un proceso de toma de decisiones, está formada por varias etapas: identificación del problema, alternativas, selección alternativa.</a:t>
            </a:r>
          </a:p>
          <a:p>
            <a:r>
              <a:rPr lang="es-CO" sz="3300" b="1" dirty="0">
                <a:solidFill>
                  <a:srgbClr val="7030A0"/>
                </a:solidFill>
              </a:rPr>
              <a:t>A Corto, mediano y largo plazo.</a:t>
            </a:r>
          </a:p>
          <a:p>
            <a:r>
              <a:rPr lang="es-CO" sz="3300" b="1" dirty="0">
                <a:solidFill>
                  <a:srgbClr val="7030A0"/>
                </a:solidFill>
              </a:rPr>
              <a:t>Especifica, técnica y permanente.</a:t>
            </a:r>
          </a:p>
          <a:p>
            <a:r>
              <a:rPr lang="es-CO" sz="3300" b="1" dirty="0">
                <a:solidFill>
                  <a:srgbClr val="7030A0"/>
                </a:solidFill>
              </a:rPr>
              <a:t>Estratégica, táctica y operativa.</a:t>
            </a:r>
          </a:p>
          <a:p>
            <a:r>
              <a:rPr lang="es-CO" sz="3300" b="1" dirty="0">
                <a:solidFill>
                  <a:srgbClr val="7030A0"/>
                </a:solidFill>
              </a:rPr>
              <a:t>Reactiva, activa, interactiva</a:t>
            </a:r>
            <a:r>
              <a:rPr lang="es-CO" sz="3300" dirty="0"/>
              <a:t>.</a:t>
            </a:r>
          </a:p>
          <a:p>
            <a:endParaRPr lang="es-CO" sz="1800" dirty="0"/>
          </a:p>
          <a:p>
            <a:r>
              <a:rPr lang="es-MX" sz="12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</a:t>
            </a:r>
            <a:endParaRPr lang="es-CO" sz="18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ts val="1700"/>
              </a:lnSpc>
            </a:pPr>
            <a:r>
              <a:rPr lang="es-CO" sz="2900" dirty="0"/>
              <a:t>El plan general para obtener un objetivo determinado</a:t>
            </a:r>
            <a:r>
              <a:rPr lang="es-CO" sz="4400" dirty="0"/>
              <a:t>.</a:t>
            </a:r>
          </a:p>
          <a:p>
            <a:r>
              <a:rPr lang="es-CO" sz="2900" dirty="0"/>
              <a:t>Los esfuerzos que se realizan a fin de cumplir objetivos y hacer realidad diversos propósitos.</a:t>
            </a:r>
          </a:p>
          <a:p>
            <a:pPr fontAlgn="base"/>
            <a:r>
              <a:rPr lang="es-CO" sz="2900" dirty="0"/>
              <a:t>Proceso exige respetar una serie de pasos que se fijan en un primer momento</a:t>
            </a:r>
            <a:r>
              <a:rPr lang="es-CO" sz="2900" dirty="0">
                <a:sym typeface="Wingdings" panose="05000000000000000000" pitchFamily="2" charset="2"/>
              </a:rPr>
              <a:t></a:t>
            </a:r>
            <a:r>
              <a:rPr lang="es-CO" sz="2900" dirty="0"/>
              <a:t> </a:t>
            </a:r>
            <a:r>
              <a:rPr lang="es-CO" sz="2900" dirty="0">
                <a:solidFill>
                  <a:srgbClr val="7030A0"/>
                </a:solidFill>
              </a:rPr>
              <a:t>herramientas y expresiones.</a:t>
            </a:r>
          </a:p>
          <a:p>
            <a:r>
              <a:rPr lang="es-CO" sz="2900" dirty="0"/>
              <a:t>Es un método que permite ejecutar planes de forma directa, los cuales serán realizados y supervisados en función del planeamiento. </a:t>
            </a:r>
          </a:p>
          <a:p>
            <a:r>
              <a:rPr lang="es-CO" sz="2900" dirty="0"/>
              <a:t>En una empresa la planificación sirve para obtener información y aplicarla en torno a los recursos con los que se cuenta a fin de alcanzar las metas.</a:t>
            </a:r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22145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dirty="0"/>
              <a:t>Planeación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4</a:t>
            </a:fld>
            <a:endParaRPr lang="es-CO"/>
          </a:p>
        </p:txBody>
      </p:sp>
      <p:pic>
        <p:nvPicPr>
          <p:cNvPr id="1026" name="Picture 2" descr="Cuál es la diferencia entre &quot;planear &quot; y &quot;planificar &quot; ? &quot;planear &quot; vs &quot; planificar &quot; ? | HiNative">
            <a:extLst>
              <a:ext uri="{FF2B5EF4-FFF2-40B4-BE49-F238E27FC236}">
                <a16:creationId xmlns:a16="http://schemas.microsoft.com/office/drawing/2014/main" id="{0CC23FC2-4AB7-4D84-8228-FB641E95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2" y="1863291"/>
            <a:ext cx="3696206" cy="36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A310C7-4933-415D-AF3D-46B12B1C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248" y="2111997"/>
            <a:ext cx="4043164" cy="30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dirty="0"/>
              <a:t>Planeación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5</a:t>
            </a:fld>
            <a:endParaRPr lang="es-C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96" y="1556792"/>
            <a:ext cx="6996946" cy="455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dirty="0"/>
              <a:t>Planificación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6</a:t>
            </a:fld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020272" cy="526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01DABB79-9C2C-3335-C615-3D42771AD9F9}"/>
              </a:ext>
            </a:extLst>
          </p:cNvPr>
          <p:cNvGrpSpPr/>
          <p:nvPr/>
        </p:nvGrpSpPr>
        <p:grpSpPr>
          <a:xfrm>
            <a:off x="3241064" y="4176687"/>
            <a:ext cx="119160" cy="238320"/>
            <a:chOff x="3241064" y="4176687"/>
            <a:chExt cx="11916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E42DF42D-C3F1-9CA1-9587-5E47FED310AD}"/>
                    </a:ext>
                  </a:extLst>
                </p14:cNvPr>
                <p14:cNvContentPartPr/>
                <p14:nvPr/>
              </p14:nvContentPartPr>
              <p14:xfrm>
                <a:off x="3241064" y="4239327"/>
                <a:ext cx="119160" cy="17568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E42DF42D-C3F1-9CA1-9587-5E47FED310A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2064" y="4230327"/>
                  <a:ext cx="13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A4C12597-5636-0C05-69C6-4A4430B2A517}"/>
                    </a:ext>
                  </a:extLst>
                </p14:cNvPr>
                <p14:cNvContentPartPr/>
                <p14:nvPr/>
              </p14:nvContentPartPr>
              <p14:xfrm>
                <a:off x="3324584" y="4176687"/>
                <a:ext cx="6840" cy="108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A4C12597-5636-0C05-69C6-4A4430B2A51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15584" y="4168047"/>
                  <a:ext cx="244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26985CBC-D5A2-2A53-9EC2-178D61C6D61E}"/>
                  </a:ext>
                </a:extLst>
              </p14:cNvPr>
              <p14:cNvContentPartPr/>
              <p14:nvPr/>
            </p14:nvContentPartPr>
            <p14:xfrm>
              <a:off x="3750824" y="4210887"/>
              <a:ext cx="10440" cy="2880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26985CBC-D5A2-2A53-9EC2-178D61C6D6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2184" y="4201887"/>
                <a:ext cx="28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E5560A60-0A5C-0EC0-8F20-58DF9CF01A86}"/>
                  </a:ext>
                </a:extLst>
              </p14:cNvPr>
              <p14:cNvContentPartPr/>
              <p14:nvPr/>
            </p14:nvContentPartPr>
            <p14:xfrm>
              <a:off x="3740384" y="6069927"/>
              <a:ext cx="360" cy="1908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E5560A60-0A5C-0EC0-8F20-58DF9CF01A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1744" y="6061287"/>
                <a:ext cx="18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27167098-9ECE-57F0-BF00-406F88C7DC5B}"/>
                  </a:ext>
                </a:extLst>
              </p14:cNvPr>
              <p14:cNvContentPartPr/>
              <p14:nvPr/>
            </p14:nvContentPartPr>
            <p14:xfrm>
              <a:off x="4581704" y="6116727"/>
              <a:ext cx="4680" cy="2448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27167098-9ECE-57F0-BF00-406F88C7DC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73064" y="6107727"/>
                <a:ext cx="22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A0F7477D-FF3C-574B-A1FC-37A81F331EEF}"/>
                  </a:ext>
                </a:extLst>
              </p14:cNvPr>
              <p14:cNvContentPartPr/>
              <p14:nvPr/>
            </p14:nvContentPartPr>
            <p14:xfrm>
              <a:off x="5693744" y="6154167"/>
              <a:ext cx="360" cy="2808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A0F7477D-FF3C-574B-A1FC-37A81F331E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84744" y="6145527"/>
                <a:ext cx="1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2AD80943-8645-88A0-F9DC-6CBCFA779D7B}"/>
                  </a:ext>
                </a:extLst>
              </p14:cNvPr>
              <p14:cNvContentPartPr/>
              <p14:nvPr/>
            </p14:nvContentPartPr>
            <p14:xfrm>
              <a:off x="3083024" y="6119607"/>
              <a:ext cx="142560" cy="221040"/>
            </p14:xfrm>
          </p:contentPart>
        </mc:Choice>
        <mc:Fallback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2AD80943-8645-88A0-F9DC-6CBCFA779D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74024" y="6110967"/>
                <a:ext cx="160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0A065435-6AE7-AF61-01A8-8FA86A762C23}"/>
                  </a:ext>
                </a:extLst>
              </p14:cNvPr>
              <p14:cNvContentPartPr/>
              <p14:nvPr/>
            </p14:nvContentPartPr>
            <p14:xfrm>
              <a:off x="3220904" y="6038967"/>
              <a:ext cx="360" cy="1872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0A065435-6AE7-AF61-01A8-8FA86A762C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12264" y="6029967"/>
                <a:ext cx="1800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o 24">
            <a:extLst>
              <a:ext uri="{FF2B5EF4-FFF2-40B4-BE49-F238E27FC236}">
                <a16:creationId xmlns:a16="http://schemas.microsoft.com/office/drawing/2014/main" id="{E82D3CAF-D77E-D742-E5A7-4884DB09D815}"/>
              </a:ext>
            </a:extLst>
          </p:cNvPr>
          <p:cNvGrpSpPr/>
          <p:nvPr/>
        </p:nvGrpSpPr>
        <p:grpSpPr>
          <a:xfrm>
            <a:off x="3906704" y="6149487"/>
            <a:ext cx="179280" cy="269640"/>
            <a:chOff x="3906704" y="6149487"/>
            <a:chExt cx="1792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98C0ED24-3F65-FB5C-4462-EB33103BFD9D}"/>
                    </a:ext>
                  </a:extLst>
                </p14:cNvPr>
                <p14:cNvContentPartPr/>
                <p14:nvPr/>
              </p14:nvContentPartPr>
              <p14:xfrm>
                <a:off x="3906704" y="6149487"/>
                <a:ext cx="179280" cy="2116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98C0ED24-3F65-FB5C-4462-EB33103BFD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98064" y="6140847"/>
                  <a:ext cx="196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B046A9A1-2587-EB8A-48CF-EB2537AD4AF9}"/>
                    </a:ext>
                  </a:extLst>
                </p14:cNvPr>
                <p14:cNvContentPartPr/>
                <p14:nvPr/>
              </p14:nvContentPartPr>
              <p14:xfrm>
                <a:off x="3968984" y="6400407"/>
                <a:ext cx="360" cy="1872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B046A9A1-2587-EB8A-48CF-EB2537AD4A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60344" y="6391767"/>
                  <a:ext cx="180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226B6AA-BFEB-1092-33DB-76E32E7FDC6B}"/>
              </a:ext>
            </a:extLst>
          </p:cNvPr>
          <p:cNvGrpSpPr/>
          <p:nvPr/>
        </p:nvGrpSpPr>
        <p:grpSpPr>
          <a:xfrm>
            <a:off x="4216664" y="6006207"/>
            <a:ext cx="151560" cy="303480"/>
            <a:chOff x="4216664" y="6006207"/>
            <a:chExt cx="15156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9C9C0E23-2356-F4DD-326C-7D11FE64E206}"/>
                    </a:ext>
                  </a:extLst>
                </p14:cNvPr>
                <p14:cNvContentPartPr/>
                <p14:nvPr/>
              </p14:nvContentPartPr>
              <p14:xfrm>
                <a:off x="4216664" y="6109527"/>
                <a:ext cx="142560" cy="2001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9C9C0E23-2356-F4DD-326C-7D11FE64E2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07664" y="6100527"/>
                  <a:ext cx="160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D432362D-D191-BC2B-756E-07EAF66D973C}"/>
                    </a:ext>
                  </a:extLst>
                </p14:cNvPr>
                <p14:cNvContentPartPr/>
                <p14:nvPr/>
              </p14:nvContentPartPr>
              <p14:xfrm>
                <a:off x="4363904" y="6006207"/>
                <a:ext cx="4320" cy="5148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D432362D-D191-BC2B-756E-07EAF66D97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4904" y="5997567"/>
                  <a:ext cx="219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8392E5D-0531-DDC0-E32F-F03DB1FC0E19}"/>
              </a:ext>
            </a:extLst>
          </p:cNvPr>
          <p:cNvGrpSpPr/>
          <p:nvPr/>
        </p:nvGrpSpPr>
        <p:grpSpPr>
          <a:xfrm>
            <a:off x="5018384" y="6161727"/>
            <a:ext cx="106200" cy="270000"/>
            <a:chOff x="5018384" y="6161727"/>
            <a:chExt cx="10620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6FEB662E-49EB-38DA-549D-2F7F96ACCBB4}"/>
                    </a:ext>
                  </a:extLst>
                </p14:cNvPr>
                <p14:cNvContentPartPr/>
                <p14:nvPr/>
              </p14:nvContentPartPr>
              <p14:xfrm>
                <a:off x="5018384" y="6161727"/>
                <a:ext cx="106200" cy="17532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6FEB662E-49EB-38DA-549D-2F7F96ACCB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09384" y="6152727"/>
                  <a:ext cx="123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C09DAD70-962F-8D3E-C100-DFAE97DD57D9}"/>
                    </a:ext>
                  </a:extLst>
                </p14:cNvPr>
                <p14:cNvContentPartPr/>
                <p14:nvPr/>
              </p14:nvContentPartPr>
              <p14:xfrm>
                <a:off x="5059784" y="6348567"/>
                <a:ext cx="10800" cy="3852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C09DAD70-962F-8D3E-C100-DFAE97DD57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51144" y="6339567"/>
                  <a:ext cx="28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A8EAF9CE-F68D-B8BC-4A2D-F9E2913CA0F4}"/>
                    </a:ext>
                  </a:extLst>
                </p14:cNvPr>
                <p14:cNvContentPartPr/>
                <p14:nvPr/>
              </p14:nvContentPartPr>
              <p14:xfrm>
                <a:off x="5070224" y="6370887"/>
                <a:ext cx="10800" cy="6084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A8EAF9CE-F68D-B8BC-4A2D-F9E2913CA0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61584" y="6361887"/>
                  <a:ext cx="284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8F1E1D7D-7BC8-E3DC-360F-60F6A8A992BA}"/>
              </a:ext>
            </a:extLst>
          </p:cNvPr>
          <p:cNvGrpSpPr/>
          <p:nvPr/>
        </p:nvGrpSpPr>
        <p:grpSpPr>
          <a:xfrm>
            <a:off x="5173544" y="6061287"/>
            <a:ext cx="126360" cy="316440"/>
            <a:chOff x="5173544" y="6061287"/>
            <a:chExt cx="12636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F393F973-2C95-580C-12F7-195D44E3CA19}"/>
                    </a:ext>
                  </a:extLst>
                </p14:cNvPr>
                <p14:cNvContentPartPr/>
                <p14:nvPr/>
              </p14:nvContentPartPr>
              <p14:xfrm>
                <a:off x="5173544" y="6140847"/>
                <a:ext cx="125280" cy="23688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F393F973-2C95-580C-12F7-195D44E3CA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4544" y="6132207"/>
                  <a:ext cx="142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AEC05645-E760-1C86-EFA7-F0E754ED2FC6}"/>
                    </a:ext>
                  </a:extLst>
                </p14:cNvPr>
                <p14:cNvContentPartPr/>
                <p14:nvPr/>
              </p14:nvContentPartPr>
              <p14:xfrm>
                <a:off x="5267504" y="6061287"/>
                <a:ext cx="32400" cy="2808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AEC05645-E760-1C86-EFA7-F0E754ED2F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58864" y="6052287"/>
                  <a:ext cx="500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0B8B7DEB-AA09-0D2E-DDE4-0E9614BF15DB}"/>
                  </a:ext>
                </a:extLst>
              </p14:cNvPr>
              <p14:cNvContentPartPr/>
              <p14:nvPr/>
            </p14:nvContentPartPr>
            <p14:xfrm>
              <a:off x="5964104" y="6159207"/>
              <a:ext cx="191160" cy="24192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0B8B7DEB-AA09-0D2E-DDE4-0E9614BF15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55464" y="6150207"/>
                <a:ext cx="2088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30554C44-868D-AED2-2A04-7B9CFC805CA3}"/>
                  </a:ext>
                </a:extLst>
              </p14:cNvPr>
              <p14:cNvContentPartPr/>
              <p14:nvPr/>
            </p14:nvContentPartPr>
            <p14:xfrm>
              <a:off x="5993264" y="6431367"/>
              <a:ext cx="2160" cy="36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30554C44-868D-AED2-2A04-7B9CFC805CA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84624" y="6422727"/>
                <a:ext cx="19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o 45">
            <a:extLst>
              <a:ext uri="{FF2B5EF4-FFF2-40B4-BE49-F238E27FC236}">
                <a16:creationId xmlns:a16="http://schemas.microsoft.com/office/drawing/2014/main" id="{4820C8B0-279C-E282-D368-F63EC540340E}"/>
              </a:ext>
            </a:extLst>
          </p:cNvPr>
          <p:cNvGrpSpPr/>
          <p:nvPr/>
        </p:nvGrpSpPr>
        <p:grpSpPr>
          <a:xfrm>
            <a:off x="6245984" y="4353447"/>
            <a:ext cx="154080" cy="210600"/>
            <a:chOff x="6245984" y="4353447"/>
            <a:chExt cx="15408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E720F03B-C0D8-5A7A-49EB-1DBAA9887CBE}"/>
                    </a:ext>
                  </a:extLst>
                </p14:cNvPr>
                <p14:cNvContentPartPr/>
                <p14:nvPr/>
              </p14:nvContentPartPr>
              <p14:xfrm>
                <a:off x="6245984" y="4426167"/>
                <a:ext cx="154080" cy="13788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E720F03B-C0D8-5A7A-49EB-1DBAA9887C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36984" y="4417167"/>
                  <a:ext cx="171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7BC649E9-AA38-68E5-9F7E-25C971C4F572}"/>
                    </a:ext>
                  </a:extLst>
                </p14:cNvPr>
                <p14:cNvContentPartPr/>
                <p14:nvPr/>
              </p14:nvContentPartPr>
              <p14:xfrm>
                <a:off x="6348584" y="4353447"/>
                <a:ext cx="24120" cy="1080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7BC649E9-AA38-68E5-9F7E-25C971C4F5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39584" y="4344447"/>
                  <a:ext cx="4176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40D94700-6F33-CB00-F2D0-21E8F1898925}"/>
                  </a:ext>
                </a:extLst>
              </p14:cNvPr>
              <p14:cNvContentPartPr/>
              <p14:nvPr/>
            </p14:nvContentPartPr>
            <p14:xfrm>
              <a:off x="6702464" y="3968967"/>
              <a:ext cx="153000" cy="18756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40D94700-6F33-CB00-F2D0-21E8F18989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93824" y="3960327"/>
                <a:ext cx="1706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7DC80119-54F5-E43F-7774-FBB5DFAD667E}"/>
                  </a:ext>
                </a:extLst>
              </p14:cNvPr>
              <p14:cNvContentPartPr/>
              <p14:nvPr/>
            </p14:nvContentPartPr>
            <p14:xfrm>
              <a:off x="6774824" y="3885447"/>
              <a:ext cx="45000" cy="7200"/>
            </p14:xfrm>
          </p:contentPart>
        </mc:Choice>
        <mc:Fallback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7DC80119-54F5-E43F-7774-FBB5DFAD667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65824" y="3876807"/>
                <a:ext cx="6264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o 54">
            <a:extLst>
              <a:ext uri="{FF2B5EF4-FFF2-40B4-BE49-F238E27FC236}">
                <a16:creationId xmlns:a16="http://schemas.microsoft.com/office/drawing/2014/main" id="{371B3965-C496-29AA-7340-49CA649AD398}"/>
              </a:ext>
            </a:extLst>
          </p:cNvPr>
          <p:cNvGrpSpPr/>
          <p:nvPr/>
        </p:nvGrpSpPr>
        <p:grpSpPr>
          <a:xfrm>
            <a:off x="6398264" y="4178847"/>
            <a:ext cx="115920" cy="156600"/>
            <a:chOff x="6398264" y="4178847"/>
            <a:chExt cx="11592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381EE67C-5D9C-B578-031D-89723B9021CE}"/>
                    </a:ext>
                  </a:extLst>
                </p14:cNvPr>
                <p14:cNvContentPartPr/>
                <p14:nvPr/>
              </p14:nvContentPartPr>
              <p14:xfrm>
                <a:off x="6398264" y="4238967"/>
                <a:ext cx="115920" cy="9648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381EE67C-5D9C-B578-031D-89723B9021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89264" y="4230327"/>
                  <a:ext cx="133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B4634F02-4B2C-EFE4-402D-EF3826F7FD53}"/>
                    </a:ext>
                  </a:extLst>
                </p14:cNvPr>
                <p14:cNvContentPartPr/>
                <p14:nvPr/>
              </p14:nvContentPartPr>
              <p14:xfrm>
                <a:off x="6504104" y="4178847"/>
                <a:ext cx="360" cy="1872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B4634F02-4B2C-EFE4-402D-EF3826F7FD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95464" y="4170207"/>
                  <a:ext cx="18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BC6B8490-828B-2C75-F436-EF0E8E4D6BD6}"/>
                    </a:ext>
                  </a:extLst>
                </p14:cNvPr>
                <p14:cNvContentPartPr/>
                <p14:nvPr/>
              </p14:nvContentPartPr>
              <p14:xfrm>
                <a:off x="6452264" y="4195407"/>
                <a:ext cx="360" cy="216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BC6B8490-828B-2C75-F436-EF0E8E4D6B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43264" y="4186767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361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16808"/>
            <a:ext cx="8229600" cy="1143000"/>
          </a:xfrm>
        </p:spPr>
        <p:txBody>
          <a:bodyPr>
            <a:normAutofit/>
          </a:bodyPr>
          <a:lstStyle/>
          <a:p>
            <a:r>
              <a:rPr lang="es-CO" sz="4000" dirty="0"/>
              <a:t>Planeación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7</a:t>
            </a:fld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2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Planeación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8</a:t>
            </a:fld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5610"/>
            <a:ext cx="5040560" cy="329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032448" cy="22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89E8719E-DDD4-7F55-2B01-7B1534CEC026}"/>
                  </a:ext>
                </a:extLst>
              </p14:cNvPr>
              <p14:cNvContentPartPr/>
              <p14:nvPr/>
            </p14:nvContentPartPr>
            <p14:xfrm>
              <a:off x="5808224" y="2856567"/>
              <a:ext cx="863280" cy="83412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89E8719E-DDD4-7F55-2B01-7B1534CEC0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9224" y="2847927"/>
                <a:ext cx="88092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76D85A48-689B-3E8E-216F-A47F146BE89F}"/>
                  </a:ext>
                </a:extLst>
              </p14:cNvPr>
              <p14:cNvContentPartPr/>
              <p14:nvPr/>
            </p14:nvContentPartPr>
            <p14:xfrm>
              <a:off x="6535784" y="3332487"/>
              <a:ext cx="343440" cy="4111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76D85A48-689B-3E8E-216F-A47F146BE8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6784" y="3323487"/>
                <a:ext cx="36108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73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Ejercicio. Planeación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1AA8-B378-4438-8D72-F299A53FF00B}" type="datetime1">
              <a:rPr lang="es-CO" smtClean="0"/>
              <a:t>9/09/2022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Planeación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3E26-43A3-40A2-8DAD-87816286F262}" type="slidenum">
              <a:rPr lang="es-CO" smtClean="0"/>
              <a:t>9</a:t>
            </a:fld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827583" y="1765265"/>
            <a:ext cx="47999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¿</a:t>
            </a:r>
            <a:r>
              <a:rPr lang="es-CO" b="1" dirty="0">
                <a:solidFill>
                  <a:srgbClr val="FF0000"/>
                </a:solidFill>
              </a:rPr>
              <a:t>Cómo hacen la planeación en su empresa?</a:t>
            </a:r>
          </a:p>
          <a:p>
            <a:endParaRPr lang="es-CO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70C0"/>
                </a:solidFill>
              </a:rPr>
              <a:t>Estratégica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70C0"/>
                </a:solidFill>
              </a:rPr>
              <a:t>Táctica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70C0"/>
                </a:solidFill>
              </a:rPr>
              <a:t>Operativa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533194" cy="27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85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537</TotalTime>
  <Words>624</Words>
  <Application>Microsoft Office PowerPoint</Application>
  <PresentationFormat>Presentación en pantalla (4:3)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Courier New</vt:lpstr>
      <vt:lpstr>Gill Sans MT</vt:lpstr>
      <vt:lpstr>Verdana</vt:lpstr>
      <vt:lpstr>Wingdings</vt:lpstr>
      <vt:lpstr>Wingdings 3</vt:lpstr>
      <vt:lpstr>Origen</vt:lpstr>
      <vt:lpstr>Planeación y planificación de proyectos</vt:lpstr>
      <vt:lpstr>Planeación</vt:lpstr>
      <vt:lpstr>Planeación</vt:lpstr>
      <vt:lpstr>Planeación</vt:lpstr>
      <vt:lpstr>Planeación</vt:lpstr>
      <vt:lpstr>Planificación</vt:lpstr>
      <vt:lpstr>Planeación</vt:lpstr>
      <vt:lpstr>Planeación</vt:lpstr>
      <vt:lpstr>Ejercicio. Planeación</vt:lpstr>
      <vt:lpstr>Proyectos en Telecomunicaciones</vt:lpstr>
      <vt:lpstr>Proyectos en Telecomunicaciones</vt:lpstr>
      <vt:lpstr>Proyectos en Telecomunicaciones</vt:lpstr>
      <vt:lpstr>Proyectos en Telecomunicaciones</vt:lpstr>
      <vt:lpstr>Proyectos en Telecomunicaciones</vt:lpstr>
      <vt:lpstr>Proyectos en Telecomunicaciones</vt:lpstr>
      <vt:lpstr>Estudio económico</vt:lpstr>
      <vt:lpstr>Estudio económico</vt:lpstr>
      <vt:lpstr>Estudio económico</vt:lpstr>
      <vt:lpstr>Estudio económico</vt:lpstr>
      <vt:lpstr>Estudio económico</vt:lpstr>
      <vt:lpstr>Estudio económico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Planeación</dc:title>
  <dc:creator>Jairo Hernández G.</dc:creator>
  <cp:lastModifiedBy>Jairo Hernández Gutiérrez</cp:lastModifiedBy>
  <cp:revision>32</cp:revision>
  <dcterms:created xsi:type="dcterms:W3CDTF">2020-05-08T17:36:39Z</dcterms:created>
  <dcterms:modified xsi:type="dcterms:W3CDTF">2022-09-09T17:18:39Z</dcterms:modified>
</cp:coreProperties>
</file>