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32"/>
  </p:notesMasterIdLst>
  <p:sldIdLst>
    <p:sldId id="256" r:id="rId2"/>
    <p:sldId id="288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9144000" cy="6858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014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FBD63-AE86-49C5-A599-1036CE8D6984}" type="datetimeFigureOut">
              <a:rPr lang="es-CO" smtClean="0"/>
              <a:t>09/06/2020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176B-6392-472C-BD20-5292BADE72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8630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1BE8D1-7A0C-41AF-8C10-3DDCFDCD808A}" type="datetimeFigureOut">
              <a:rPr lang="es-CO" smtClean="0"/>
              <a:t>09/06/2020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E8D1-7A0C-41AF-8C10-3DDCFDCD808A}" type="datetimeFigureOut">
              <a:rPr lang="es-CO" smtClean="0"/>
              <a:t>09/06/2020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E8D1-7A0C-41AF-8C10-3DDCFDCD808A}" type="datetimeFigureOut">
              <a:rPr lang="es-CO" smtClean="0"/>
              <a:t>09/06/2020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E8D1-7A0C-41AF-8C10-3DDCFDCD808A}" type="datetimeFigureOut">
              <a:rPr lang="es-CO" smtClean="0"/>
              <a:t>09/06/2020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1BE8D1-7A0C-41AF-8C10-3DDCFDCD808A}" type="datetimeFigureOut">
              <a:rPr lang="es-CO" smtClean="0"/>
              <a:t>09/06/2020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E8D1-7A0C-41AF-8C10-3DDCFDCD808A}" type="datetimeFigureOut">
              <a:rPr lang="es-CO" smtClean="0"/>
              <a:t>09/06/2020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E8D1-7A0C-41AF-8C10-3DDCFDCD808A}" type="datetimeFigureOut">
              <a:rPr lang="es-CO" smtClean="0"/>
              <a:t>09/06/2020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E8D1-7A0C-41AF-8C10-3DDCFDCD808A}" type="datetimeFigureOut">
              <a:rPr lang="es-CO" smtClean="0"/>
              <a:t>09/06/2020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E8D1-7A0C-41AF-8C10-3DDCFDCD808A}" type="datetimeFigureOut">
              <a:rPr lang="es-CO" smtClean="0"/>
              <a:t>09/06/2020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E8D1-7A0C-41AF-8C10-3DDCFDCD808A}" type="datetimeFigureOut">
              <a:rPr lang="es-CO" smtClean="0"/>
              <a:t>09/06/2020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E8D1-7A0C-41AF-8C10-3DDCFDCD808A}" type="datetimeFigureOut">
              <a:rPr lang="es-CO" smtClean="0"/>
              <a:t>09/06/2020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1BE8D1-7A0C-41AF-8C10-3DDCFDCD808A}" type="datetimeFigureOut">
              <a:rPr lang="es-CO" smtClean="0"/>
              <a:t>09/06/2020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752600" y="1179954"/>
            <a:ext cx="5827769" cy="4844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s-CO" sz="4000" b="1" dirty="0">
                <a:solidFill>
                  <a:srgbClr val="00B0F0"/>
                </a:solidFill>
              </a:rPr>
              <a:t>Top-Down Network </a:t>
            </a:r>
            <a:r>
              <a:rPr lang="es-CO" sz="4000" b="1" dirty="0" err="1">
                <a:solidFill>
                  <a:srgbClr val="00B0F0"/>
                </a:solidFill>
              </a:rPr>
              <a:t>Design</a:t>
            </a:r>
            <a:r>
              <a:rPr lang="es-CO" sz="4000" b="1" dirty="0">
                <a:solidFill>
                  <a:srgbClr val="00B0F0"/>
                </a:solidFill>
              </a:rPr>
              <a:t>”</a:t>
            </a:r>
          </a:p>
          <a:p>
            <a:endParaRPr lang="es-CO" sz="4000" dirty="0" smtClean="0"/>
          </a:p>
          <a:p>
            <a:pPr algn="ctr"/>
            <a:r>
              <a:rPr lang="es-CO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 </a:t>
            </a:r>
            <a:r>
              <a:rPr lang="es-CO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d</a:t>
            </a:r>
            <a:r>
              <a:rPr lang="es-CO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iseño</a:t>
            </a:r>
          </a:p>
          <a:p>
            <a:pPr algn="ctr"/>
            <a:r>
              <a:rPr lang="es-CO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O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Top-Down</a:t>
            </a:r>
            <a:endParaRPr lang="es-CO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CO" sz="4000" dirty="0" smtClean="0"/>
              <a:t> </a:t>
            </a:r>
            <a:r>
              <a:rPr lang="es-CO" sz="3600" b="1" dirty="0" smtClean="0">
                <a:solidFill>
                  <a:srgbClr val="FF0000"/>
                </a:solidFill>
              </a:rPr>
              <a:t>Cap. 1: </a:t>
            </a:r>
            <a:r>
              <a:rPr lang="es-CO" sz="2800" b="1" dirty="0" smtClean="0">
                <a:solidFill>
                  <a:srgbClr val="FF0000"/>
                </a:solidFill>
              </a:rPr>
              <a:t>Análisis </a:t>
            </a:r>
            <a:r>
              <a:rPr lang="es-CO" sz="2800" b="1" dirty="0">
                <a:solidFill>
                  <a:srgbClr val="FF0000"/>
                </a:solidFill>
              </a:rPr>
              <a:t>de </a:t>
            </a:r>
            <a:r>
              <a:rPr lang="es-CO" sz="2800" b="1" dirty="0" smtClean="0">
                <a:solidFill>
                  <a:srgbClr val="FF0000"/>
                </a:solidFill>
              </a:rPr>
              <a:t>metas </a:t>
            </a:r>
            <a:r>
              <a:rPr lang="es-CO" sz="2800" b="1" dirty="0">
                <a:solidFill>
                  <a:srgbClr val="FF0000"/>
                </a:solidFill>
              </a:rPr>
              <a:t>de </a:t>
            </a:r>
            <a:r>
              <a:rPr lang="es-CO" sz="2800" b="1" dirty="0" smtClean="0">
                <a:solidFill>
                  <a:srgbClr val="FF0000"/>
                </a:solidFill>
              </a:rPr>
              <a:t>negocio </a:t>
            </a:r>
            <a:r>
              <a:rPr lang="es-CO" sz="2800" b="1" dirty="0">
                <a:solidFill>
                  <a:srgbClr val="FF0000"/>
                </a:solidFill>
              </a:rPr>
              <a:t>y </a:t>
            </a:r>
            <a:r>
              <a:rPr lang="es-CO" sz="2800" b="1" dirty="0" smtClean="0">
                <a:solidFill>
                  <a:srgbClr val="FF0000"/>
                </a:solidFill>
              </a:rPr>
              <a:t>restricciones</a:t>
            </a:r>
          </a:p>
          <a:p>
            <a:pPr algn="ctr"/>
            <a:endParaRPr lang="es-CO" sz="2800" dirty="0">
              <a:solidFill>
                <a:srgbClr val="FF0000"/>
              </a:solidFill>
            </a:endParaRPr>
          </a:p>
          <a:p>
            <a:pPr algn="ctr"/>
            <a:endParaRPr lang="es-CO" sz="2800" dirty="0" smtClean="0">
              <a:solidFill>
                <a:srgbClr val="FF0000"/>
              </a:solidFill>
            </a:endParaRPr>
          </a:p>
          <a:p>
            <a:pPr algn="ctr"/>
            <a:endParaRPr lang="es-CO" sz="28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/>
            <a:r>
              <a:rPr lang="es-CO" sz="1400" dirty="0"/>
              <a:t>Copyright 2011 Cisco </a:t>
            </a:r>
            <a:r>
              <a:rPr lang="es-CO" sz="1400" dirty="0" err="1"/>
              <a:t>Press</a:t>
            </a:r>
            <a:r>
              <a:rPr lang="es-CO" sz="1400" dirty="0"/>
              <a:t> &amp; Priscilla </a:t>
            </a:r>
            <a:r>
              <a:rPr lang="es-CO" sz="1400" dirty="0" err="1"/>
              <a:t>Oppenheimer</a:t>
            </a:r>
            <a:endParaRPr lang="es-CO" sz="1400" dirty="0"/>
          </a:p>
          <a:p>
            <a:endParaRPr sz="1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33115" y="1664401"/>
            <a:ext cx="1988941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3005775"/>
            <a:ext cx="2489504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4224975"/>
            <a:ext cx="5680405" cy="896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4180"/>
              </a:lnSpc>
              <a:spcBef>
                <a:spcPts val="209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58303"/>
            <a:ext cx="4780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763016" y="558573"/>
            <a:ext cx="607305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Fases del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-1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seño</a:t>
            </a:r>
            <a:r>
              <a:rPr sz="44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edes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4540" y="2065378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87932" y="2091286"/>
            <a:ext cx="474110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F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se 1 –</a:t>
            </a:r>
            <a:r>
              <a:rPr sz="3200" spc="-75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-89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spc="-4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ali</a:t>
            </a:r>
            <a:r>
              <a:rPr sz="3200" spc="-4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za</a:t>
            </a:r>
            <a:r>
              <a:rPr sz="3200" spc="0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s-CO" sz="3200" spc="4" dirty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4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equ</a:t>
            </a:r>
            <a:r>
              <a:rPr sz="3200" spc="-4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spc="0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3200" spc="-25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spc="-4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3200" spc="4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3200" spc="0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endParaRPr sz="32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22044" y="2628281"/>
            <a:ext cx="256209" cy="19337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02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72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48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85646" y="2654189"/>
            <a:ext cx="6211493" cy="19276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En</a:t>
            </a:r>
            <a:r>
              <a:rPr sz="2800" spc="4" dirty="0" smtClean="0">
                <a:latin typeface="Times New Roman"/>
                <a:cs typeface="Times New Roman"/>
              </a:rPr>
              <a:t>tr</a:t>
            </a:r>
            <a:r>
              <a:rPr sz="2800" spc="0" dirty="0" smtClean="0">
                <a:latin typeface="Times New Roman"/>
                <a:cs typeface="Times New Roman"/>
              </a:rPr>
              <a:t>evis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as</a:t>
            </a:r>
            <a:r>
              <a:rPr sz="2800" spc="-32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8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al</a:t>
            </a:r>
            <a:r>
              <a:rPr sz="2800" spc="-6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-14" dirty="0" smtClean="0">
                <a:latin typeface="Times New Roman"/>
                <a:cs typeface="Times New Roman"/>
              </a:rPr>
              <a:t>é</a:t>
            </a:r>
            <a:r>
              <a:rPr sz="2800" spc="0" dirty="0" smtClean="0">
                <a:latin typeface="Times New Roman"/>
                <a:cs typeface="Times New Roman"/>
              </a:rPr>
              <a:t>cnico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702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li</a:t>
            </a:r>
            <a:r>
              <a:rPr sz="2800" spc="-4" dirty="0" smtClean="0">
                <a:latin typeface="Times New Roman"/>
                <a:cs typeface="Times New Roman"/>
              </a:rPr>
              <a:t>z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18" dirty="0" smtClean="0">
                <a:latin typeface="Times New Roman"/>
                <a:cs typeface="Times New Roman"/>
              </a:rPr>
              <a:t> 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as</a:t>
            </a:r>
            <a:r>
              <a:rPr sz="2800" spc="-4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ocio</a:t>
            </a:r>
            <a:r>
              <a:rPr sz="2800" spc="-7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es</a:t>
            </a:r>
            <a:r>
              <a:rPr sz="2800" spc="4" dirty="0" smtClean="0">
                <a:latin typeface="Times New Roman"/>
                <a:cs typeface="Times New Roman"/>
              </a:rPr>
              <a:t>tri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ci</a:t>
            </a:r>
            <a:r>
              <a:rPr sz="2800" spc="4" dirty="0" smtClean="0">
                <a:latin typeface="Times New Roman"/>
                <a:cs typeface="Times New Roman"/>
              </a:rPr>
              <a:t>on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824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li</a:t>
            </a:r>
            <a:r>
              <a:rPr sz="2800" spc="-4" dirty="0" smtClean="0">
                <a:latin typeface="Times New Roman"/>
                <a:cs typeface="Times New Roman"/>
              </a:rPr>
              <a:t>z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18" dirty="0" smtClean="0">
                <a:latin typeface="Times New Roman"/>
                <a:cs typeface="Times New Roman"/>
              </a:rPr>
              <a:t> 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as</a:t>
            </a:r>
            <a:r>
              <a:rPr sz="2800" spc="-4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-4" dirty="0" smtClean="0">
                <a:latin typeface="Times New Roman"/>
                <a:cs typeface="Times New Roman"/>
              </a:rPr>
              <a:t>é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icas,</a:t>
            </a:r>
            <a:r>
              <a:rPr sz="2800" spc="-4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pr</a:t>
            </a:r>
            <a:r>
              <a:rPr sz="2800" spc="0" dirty="0" smtClean="0">
                <a:latin typeface="Times New Roman"/>
                <a:cs typeface="Times New Roman"/>
              </a:rPr>
              <a:t>os</a:t>
            </a:r>
            <a:r>
              <a:rPr sz="2800" spc="-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con</a:t>
            </a:r>
            <a:r>
              <a:rPr sz="2800" spc="14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as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848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Ca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ct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ri</a:t>
            </a:r>
            <a:r>
              <a:rPr sz="2800" spc="-4" dirty="0" smtClean="0">
                <a:latin typeface="Times New Roman"/>
                <a:cs typeface="Times New Roman"/>
              </a:rPr>
              <a:t>z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-9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ed</a:t>
            </a:r>
            <a:r>
              <a:rPr sz="2800" spc="-3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exis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ente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79194" y="4674969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06270" y="4694781"/>
            <a:ext cx="589930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84" dirty="0" smtClean="0">
                <a:latin typeface="Times New Roman"/>
                <a:cs typeface="Times New Roman"/>
              </a:rPr>
              <a:t>To</a:t>
            </a:r>
            <a:r>
              <a:rPr sz="2400" spc="9" dirty="0" smtClean="0">
                <a:latin typeface="Times New Roman"/>
                <a:cs typeface="Times New Roman"/>
              </a:rPr>
              <a:t>p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19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ogía lóg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ca y fís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ca, el</a:t>
            </a:r>
            <a:r>
              <a:rPr sz="2400" spc="1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end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en</a:t>
            </a:r>
            <a:r>
              <a:rPr sz="2400" spc="1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 ac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ual,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10652" y="4694781"/>
            <a:ext cx="3759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…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2044" y="5138944"/>
            <a:ext cx="25620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5646" y="5158756"/>
            <a:ext cx="448068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Ca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ct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ri</a:t>
            </a:r>
            <a:r>
              <a:rPr sz="2800" spc="-4" dirty="0" smtClean="0">
                <a:latin typeface="Times New Roman"/>
                <a:cs typeface="Times New Roman"/>
              </a:rPr>
              <a:t>z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 t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á</a:t>
            </a:r>
            <a:r>
              <a:rPr sz="2800" spc="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ico</a:t>
            </a:r>
            <a:r>
              <a:rPr sz="2800" spc="-18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red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9194" y="5633514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6270" y="5653326"/>
            <a:ext cx="5980988" cy="693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Flu</a:t>
            </a:r>
            <a:r>
              <a:rPr sz="2400" spc="9" dirty="0" smtClean="0">
                <a:latin typeface="Times New Roman"/>
                <a:cs typeface="Times New Roman"/>
              </a:rPr>
              <a:t>j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 y ca</a:t>
            </a:r>
            <a:r>
              <a:rPr sz="2400" spc="-19" dirty="0" smtClean="0">
                <a:latin typeface="Times New Roman"/>
                <a:cs typeface="Times New Roman"/>
              </a:rPr>
              <a:t>r</a:t>
            </a:r>
            <a:r>
              <a:rPr sz="2400" spc="-34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a de 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á</a:t>
            </a:r>
            <a:r>
              <a:rPr sz="2400" spc="4" dirty="0" smtClean="0">
                <a:latin typeface="Times New Roman"/>
                <a:cs typeface="Times New Roman"/>
              </a:rPr>
              <a:t>fi</a:t>
            </a:r>
            <a:r>
              <a:rPr sz="2400" spc="0" dirty="0" smtClean="0">
                <a:latin typeface="Times New Roman"/>
                <a:cs typeface="Times New Roman"/>
              </a:rPr>
              <a:t>co, co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por</a:t>
            </a:r>
            <a:r>
              <a:rPr sz="2400" spc="14" dirty="0" smtClean="0">
                <a:latin typeface="Times New Roman"/>
                <a:cs typeface="Times New Roman"/>
              </a:rPr>
              <a:t>ta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ento de los</a:t>
            </a:r>
            <a:endParaRPr sz="2400">
              <a:latin typeface="Times New Roman"/>
              <a:cs typeface="Times New Roman"/>
            </a:endParaRPr>
          </a:p>
          <a:p>
            <a:pPr marL="14224" marR="45720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pro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14" dirty="0" smtClean="0">
                <a:latin typeface="Times New Roman"/>
                <a:cs typeface="Times New Roman"/>
              </a:rPr>
              <a:t>l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s, 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equ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os </a:t>
            </a:r>
            <a:r>
              <a:rPr sz="2400" spc="-4" dirty="0" smtClean="0">
                <a:latin typeface="Times New Roman"/>
                <a:cs typeface="Times New Roman"/>
              </a:rPr>
              <a:t>Q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S…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11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763016" y="558573"/>
            <a:ext cx="607305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Fases del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-1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seño</a:t>
            </a:r>
            <a:r>
              <a:rPr sz="44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edes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4540" y="2065378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87932" y="2091286"/>
            <a:ext cx="559285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F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se 2 –</a:t>
            </a:r>
            <a:r>
              <a:rPr sz="3200" spc="25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Di</a:t>
            </a:r>
            <a:r>
              <a:rPr sz="3200" spc="-9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3200" spc="4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ñ</a:t>
            </a:r>
            <a:r>
              <a:rPr sz="3200" spc="0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32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s-CO" sz="3200" dirty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3200" spc="4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ó</a:t>
            </a:r>
            <a:r>
              <a:rPr sz="3200" spc="9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g</a:t>
            </a:r>
            <a:r>
              <a:rPr sz="3200" spc="-14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spc="-4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32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-25" dirty="0" smtClean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s-CO" sz="3200" dirty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-4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endParaRPr sz="32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20520" y="2628281"/>
            <a:ext cx="257733" cy="8989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700" marR="1524">
              <a:lnSpc>
                <a:spcPct val="95825"/>
              </a:lnSpc>
              <a:spcBef>
                <a:spcPts val="714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84122" y="2654189"/>
            <a:ext cx="5450199" cy="13225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 marR="48635">
              <a:lnSpc>
                <a:spcPts val="2955"/>
              </a:lnSpc>
              <a:spcBef>
                <a:spcPts val="147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iseñar</a:t>
            </a:r>
            <a:r>
              <a:rPr sz="2800" spc="-8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4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to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lo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4" dirty="0" smtClean="0">
                <a:latin typeface="Times New Roman"/>
                <a:cs typeface="Times New Roman"/>
              </a:rPr>
              <a:t>í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08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9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endParaRPr sz="2800">
              <a:latin typeface="Times New Roman"/>
              <a:cs typeface="Times New Roman"/>
            </a:endParaRPr>
          </a:p>
          <a:p>
            <a:pPr marL="14224" indent="-1524">
              <a:lnSpc>
                <a:spcPct val="99274"/>
              </a:lnSpc>
              <a:spcBef>
                <a:spcPts val="714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iseñar</a:t>
            </a:r>
            <a:r>
              <a:rPr sz="2800" spc="-86" dirty="0" smtClean="0">
                <a:latin typeface="Times New Roman"/>
                <a:cs typeface="Times New Roman"/>
              </a:rPr>
              <a:t> 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del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94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29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na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iento 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9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br</a:t>
            </a:r>
            <a:r>
              <a:rPr sz="2800" spc="-4" dirty="0" smtClean="0">
                <a:latin typeface="Times New Roman"/>
                <a:cs typeface="Times New Roman"/>
              </a:rPr>
              <a:t>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50834" y="3172603"/>
            <a:ext cx="25620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22044" y="4090051"/>
            <a:ext cx="25620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85646" y="4109863"/>
            <a:ext cx="567656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Sel</a:t>
            </a:r>
            <a:r>
              <a:rPr sz="2800" spc="-4" dirty="0" smtClean="0">
                <a:latin typeface="Times New Roman"/>
                <a:cs typeface="Times New Roman"/>
              </a:rPr>
              <a:t>ec</a:t>
            </a:r>
            <a:r>
              <a:rPr sz="2800" spc="0" dirty="0" smtClean="0">
                <a:latin typeface="Times New Roman"/>
                <a:cs typeface="Times New Roman"/>
              </a:rPr>
              <a:t>ci</a:t>
            </a:r>
            <a:r>
              <a:rPr sz="2800" spc="19" dirty="0" smtClean="0">
                <a:latin typeface="Times New Roman"/>
                <a:cs typeface="Times New Roman"/>
              </a:rPr>
              <a:t>on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4" dirty="0" smtClean="0">
                <a:latin typeface="Times New Roman"/>
                <a:cs typeface="Times New Roman"/>
              </a:rPr>
              <a:t>l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128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84122" y="4536964"/>
            <a:ext cx="1687379" cy="18376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 marR="4188">
              <a:lnSpc>
                <a:spcPts val="2955"/>
              </a:lnSpc>
              <a:spcBef>
                <a:spcPts val="147"/>
              </a:spcBef>
            </a:pPr>
            <a:r>
              <a:rPr sz="2800" spc="14" dirty="0" smtClean="0">
                <a:latin typeface="Times New Roman"/>
                <a:cs typeface="Times New Roman"/>
              </a:rPr>
              <a:t>(</a:t>
            </a:r>
            <a:r>
              <a:rPr sz="2800" i="1" spc="4" dirty="0" smtClean="0">
                <a:latin typeface="Times New Roman"/>
                <a:cs typeface="Times New Roman"/>
              </a:rPr>
              <a:t>s</a:t>
            </a:r>
            <a:r>
              <a:rPr sz="2800" i="1" spc="-14" dirty="0" smtClean="0">
                <a:latin typeface="Times New Roman"/>
                <a:cs typeface="Times New Roman"/>
              </a:rPr>
              <a:t>w</a:t>
            </a:r>
            <a:r>
              <a:rPr sz="2800" i="1" spc="0" dirty="0" smtClean="0">
                <a:latin typeface="Times New Roman"/>
                <a:cs typeface="Times New Roman"/>
              </a:rPr>
              <a:t>itch</a:t>
            </a:r>
            <a:r>
              <a:rPr sz="2800" i="1" spc="9" dirty="0" smtClean="0">
                <a:latin typeface="Times New Roman"/>
                <a:cs typeface="Times New Roman"/>
              </a:rPr>
              <a:t>i</a:t>
            </a:r>
            <a:r>
              <a:rPr sz="2800" i="1" spc="19" dirty="0" smtClean="0">
                <a:latin typeface="Times New Roman"/>
                <a:cs typeface="Times New Roman"/>
              </a:rPr>
              <a:t>n</a:t>
            </a:r>
            <a:r>
              <a:rPr sz="2800" i="1" spc="4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14224">
              <a:lnSpc>
                <a:spcPct val="95825"/>
              </a:lnSpc>
              <a:spcBef>
                <a:spcPts val="700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es</a:t>
            </a:r>
            <a:r>
              <a:rPr sz="2800" spc="-4" dirty="0" smtClean="0">
                <a:latin typeface="Times New Roman"/>
                <a:cs typeface="Times New Roman"/>
              </a:rPr>
              <a:t>ar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4" dirty="0" smtClean="0">
                <a:latin typeface="Times New Roman"/>
                <a:cs typeface="Times New Roman"/>
              </a:rPr>
              <a:t>l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ar</a:t>
            </a:r>
            <a:endParaRPr sz="2800">
              <a:latin typeface="Times New Roman"/>
              <a:cs typeface="Times New Roman"/>
            </a:endParaRPr>
          </a:p>
          <a:p>
            <a:pPr marL="14224" marR="15449" indent="-1524">
              <a:lnSpc>
                <a:spcPct val="99370"/>
              </a:lnSpc>
              <a:spcBef>
                <a:spcPts val="847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es</a:t>
            </a:r>
            <a:r>
              <a:rPr sz="2800" spc="-4" dirty="0" smtClean="0">
                <a:latin typeface="Times New Roman"/>
                <a:cs typeface="Times New Roman"/>
              </a:rPr>
              <a:t>ar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lar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ed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73095" y="4536964"/>
            <a:ext cx="4173451" cy="8971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026" marR="53263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nr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iento</a:t>
            </a:r>
            <a:r>
              <a:rPr sz="2800" spc="-69" dirty="0" smtClean="0">
                <a:latin typeface="Times New Roman"/>
                <a:cs typeface="Times New Roman"/>
              </a:rPr>
              <a:t> </a:t>
            </a:r>
            <a:r>
              <a:rPr sz="2800" spc="29" dirty="0" smtClean="0">
                <a:latin typeface="Times New Roman"/>
                <a:cs typeface="Times New Roman"/>
              </a:rPr>
              <a:t>(</a:t>
            </a:r>
            <a:r>
              <a:rPr sz="2800" i="1" spc="-54" dirty="0" smtClean="0">
                <a:latin typeface="Times New Roman"/>
                <a:cs typeface="Times New Roman"/>
              </a:rPr>
              <a:t>r</a:t>
            </a:r>
            <a:r>
              <a:rPr sz="2800" i="1" spc="-64" dirty="0" smtClean="0">
                <a:latin typeface="Times New Roman"/>
                <a:cs typeface="Times New Roman"/>
              </a:rPr>
              <a:t>o</a:t>
            </a:r>
            <a:r>
              <a:rPr sz="2800" i="1" spc="19" dirty="0" smtClean="0">
                <a:latin typeface="Times New Roman"/>
                <a:cs typeface="Times New Roman"/>
              </a:rPr>
              <a:t>u</a:t>
            </a:r>
            <a:r>
              <a:rPr sz="2800" i="1" spc="4" dirty="0" smtClean="0">
                <a:latin typeface="Times New Roman"/>
                <a:cs typeface="Times New Roman"/>
              </a:rPr>
              <a:t>ting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00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tr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ias</a:t>
            </a:r>
            <a:r>
              <a:rPr sz="2800" spc="-49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seg</a:t>
            </a:r>
            <a:r>
              <a:rPr sz="2800" spc="9" dirty="0" smtClean="0">
                <a:latin typeface="Times New Roman"/>
                <a:cs typeface="Times New Roman"/>
              </a:rPr>
              <a:t>ur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-8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0520" y="5027692"/>
            <a:ext cx="257733" cy="8970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700" marR="1524">
              <a:lnSpc>
                <a:spcPct val="95825"/>
              </a:lnSpc>
              <a:spcBef>
                <a:spcPts val="700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54061" y="5053600"/>
            <a:ext cx="87520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9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71571" y="5570185"/>
            <a:ext cx="4837898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tr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ias</a:t>
            </a:r>
            <a:r>
              <a:rPr sz="2800" spc="-49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4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-1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9" dirty="0" smtClean="0">
                <a:latin typeface="Times New Roman"/>
                <a:cs typeface="Times New Roman"/>
              </a:rPr>
              <a:t>t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12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763016" y="558573"/>
            <a:ext cx="607305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Fases del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-1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seño</a:t>
            </a:r>
            <a:r>
              <a:rPr sz="44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edes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4540" y="2065378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87932" y="2091286"/>
            <a:ext cx="543435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F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se 3 –</a:t>
            </a:r>
            <a:r>
              <a:rPr sz="3200" spc="25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Di</a:t>
            </a:r>
            <a:r>
              <a:rPr sz="3200" spc="-9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ñ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32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Fís</a:t>
            </a: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32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 la 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endParaRPr sz="32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20520" y="2629805"/>
            <a:ext cx="25620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84122" y="2655713"/>
            <a:ext cx="5505328" cy="1318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Sel</a:t>
            </a:r>
            <a:r>
              <a:rPr sz="2800" spc="-4" dirty="0" smtClean="0">
                <a:latin typeface="Times New Roman"/>
                <a:cs typeface="Times New Roman"/>
              </a:rPr>
              <a:t>ec</a:t>
            </a:r>
            <a:r>
              <a:rPr sz="2800" spc="0" dirty="0" smtClean="0">
                <a:latin typeface="Times New Roman"/>
                <a:cs typeface="Times New Roman"/>
              </a:rPr>
              <a:t>ci</a:t>
            </a:r>
            <a:r>
              <a:rPr sz="2800" spc="19" dirty="0" smtClean="0">
                <a:latin typeface="Times New Roman"/>
                <a:cs typeface="Times New Roman"/>
              </a:rPr>
              <a:t>on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tecn</a:t>
            </a:r>
            <a:r>
              <a:rPr sz="2800" spc="4" dirty="0" smtClean="0">
                <a:latin typeface="Times New Roman"/>
                <a:cs typeface="Times New Roman"/>
              </a:rPr>
              <a:t>ol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4" dirty="0" smtClean="0">
                <a:latin typeface="Times New Roman"/>
                <a:cs typeface="Times New Roman"/>
              </a:rPr>
              <a:t>í</a:t>
            </a:r>
            <a:r>
              <a:rPr sz="2800" spc="0" dirty="0" smtClean="0">
                <a:latin typeface="Times New Roman"/>
                <a:cs typeface="Times New Roman"/>
              </a:rPr>
              <a:t>as</a:t>
            </a:r>
            <a:r>
              <a:rPr sz="2800" spc="-11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di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iti</a:t>
            </a:r>
            <a:r>
              <a:rPr sz="2800" spc="1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os</a:t>
            </a:r>
            <a:endParaRPr sz="2800">
              <a:latin typeface="Times New Roman"/>
              <a:cs typeface="Times New Roman"/>
            </a:endParaRPr>
          </a:p>
          <a:p>
            <a:pPr marL="14224" marR="53263">
              <a:lnSpc>
                <a:spcPct val="95825"/>
              </a:lnSpc>
            </a:pP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edes</a:t>
            </a:r>
            <a:r>
              <a:rPr sz="2800" spc="-73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us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24"/>
              </a:spcBef>
            </a:pPr>
            <a:r>
              <a:rPr sz="2800" spc="0" dirty="0" smtClean="0">
                <a:latin typeface="Times New Roman"/>
                <a:cs typeface="Times New Roman"/>
              </a:rPr>
              <a:t>Sel</a:t>
            </a:r>
            <a:r>
              <a:rPr sz="2800" spc="-4" dirty="0" smtClean="0">
                <a:latin typeface="Times New Roman"/>
                <a:cs typeface="Times New Roman"/>
              </a:rPr>
              <a:t>ec</a:t>
            </a:r>
            <a:r>
              <a:rPr sz="2800" spc="0" dirty="0" smtClean="0">
                <a:latin typeface="Times New Roman"/>
                <a:cs typeface="Times New Roman"/>
              </a:rPr>
              <a:t>ci</a:t>
            </a:r>
            <a:r>
              <a:rPr sz="2800" spc="19" dirty="0" smtClean="0">
                <a:latin typeface="Times New Roman"/>
                <a:cs typeface="Times New Roman"/>
              </a:rPr>
              <a:t>on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tecn</a:t>
            </a:r>
            <a:r>
              <a:rPr sz="2800" spc="4" dirty="0" smtClean="0">
                <a:latin typeface="Times New Roman"/>
                <a:cs typeface="Times New Roman"/>
              </a:rPr>
              <a:t>ol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4" dirty="0" smtClean="0">
                <a:latin typeface="Times New Roman"/>
                <a:cs typeface="Times New Roman"/>
              </a:rPr>
              <a:t>í</a:t>
            </a:r>
            <a:r>
              <a:rPr sz="2800" spc="0" dirty="0" smtClean="0">
                <a:latin typeface="Times New Roman"/>
                <a:cs typeface="Times New Roman"/>
              </a:rPr>
              <a:t>as</a:t>
            </a:r>
            <a:r>
              <a:rPr sz="2800" spc="-11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di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iti</a:t>
            </a:r>
            <a:r>
              <a:rPr sz="2800" spc="1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os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99559" y="2655713"/>
            <a:ext cx="117048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5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l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0520" y="3573415"/>
            <a:ext cx="25620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98970" y="3593227"/>
            <a:ext cx="103470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55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84122" y="4019947"/>
            <a:ext cx="6703119" cy="132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>
              <a:lnSpc>
                <a:spcPts val="2955"/>
              </a:lnSpc>
              <a:spcBef>
                <a:spcPts val="147"/>
              </a:spcBef>
            </a:pP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ed</a:t>
            </a:r>
            <a:r>
              <a:rPr sz="2800" spc="-35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-4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ti</a:t>
            </a:r>
            <a:r>
              <a:rPr sz="2800" spc="1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(d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5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pr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6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-4" dirty="0" smtClean="0">
                <a:latin typeface="Times New Roman"/>
                <a:cs typeface="Times New Roman"/>
              </a:rPr>
              <a:t>r</a:t>
            </a:r>
            <a:r>
              <a:rPr sz="2800" spc="-19" dirty="0" smtClean="0">
                <a:latin typeface="Times New Roman"/>
                <a:cs typeface="Times New Roman"/>
              </a:rPr>
              <a:t>g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z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ón)</a:t>
            </a:r>
            <a:endParaRPr sz="2800">
              <a:latin typeface="Times New Roman"/>
              <a:cs typeface="Times New Roman"/>
            </a:endParaRPr>
          </a:p>
          <a:p>
            <a:pPr marL="14224" marR="319542" indent="-1524">
              <a:lnSpc>
                <a:spcPct val="99274"/>
              </a:lnSpc>
              <a:spcBef>
                <a:spcPts val="703"/>
              </a:spcBef>
            </a:pP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vest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-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5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las</a:t>
            </a:r>
            <a:r>
              <a:rPr sz="2800" spc="-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al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nati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as</a:t>
            </a:r>
            <a:r>
              <a:rPr sz="2800" spc="-3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r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veedores</a:t>
            </a:r>
            <a:r>
              <a:rPr sz="2800" spc="-151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cios</a:t>
            </a:r>
            <a:r>
              <a:rPr sz="2800" spc="-101" dirty="0" smtClean="0">
                <a:latin typeface="Times New Roman"/>
                <a:cs typeface="Times New Roman"/>
              </a:rPr>
              <a:t> </a:t>
            </a:r>
            <a:r>
              <a:rPr sz="2800" spc="-179" dirty="0" smtClean="0">
                <a:latin typeface="Times New Roman"/>
                <a:cs typeface="Times New Roman"/>
              </a:rPr>
              <a:t>W</a:t>
            </a:r>
            <a:r>
              <a:rPr sz="2800" spc="-159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0520" y="4511056"/>
            <a:ext cx="25620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13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763016" y="558573"/>
            <a:ext cx="607305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Fases del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-1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seño</a:t>
            </a:r>
            <a:r>
              <a:rPr sz="44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edes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2065378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6408" y="2091286"/>
            <a:ext cx="6886083" cy="9184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F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se 4 –</a:t>
            </a:r>
            <a:r>
              <a:rPr sz="3200" spc="25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ob</a:t>
            </a: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spc="-69" dirty="0" smtClean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,</a:t>
            </a:r>
            <a:r>
              <a:rPr sz="3200" spc="-64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32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32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m</a:t>
            </a:r>
            <a:r>
              <a:rPr sz="32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z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r y 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oc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um</a:t>
            </a:r>
            <a:r>
              <a:rPr sz="3200" spc="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ta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endParaRPr sz="3200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Dis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ñ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32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25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endParaRPr sz="32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86776" y="2091286"/>
            <a:ext cx="38091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endParaRPr sz="32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2044" y="3122311"/>
            <a:ext cx="256209" cy="19201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88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88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39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85646" y="3142123"/>
            <a:ext cx="5179057" cy="1926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Es</a:t>
            </a:r>
            <a:r>
              <a:rPr sz="2800" spc="-4" dirty="0" smtClean="0">
                <a:latin typeface="Times New Roman"/>
                <a:cs typeface="Times New Roman"/>
              </a:rPr>
              <a:t>cr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ir</a:t>
            </a:r>
            <a:r>
              <a:rPr sz="2800" spc="-6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8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ro</a:t>
            </a:r>
            <a:r>
              <a:rPr sz="2800" spc="0" dirty="0" smtClean="0">
                <a:latin typeface="Times New Roman"/>
                <a:cs typeface="Times New Roman"/>
              </a:rPr>
              <a:t>bar</a:t>
            </a:r>
            <a:r>
              <a:rPr sz="2800" spc="-7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el</a:t>
            </a:r>
            <a:r>
              <a:rPr sz="2800" spc="-14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is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ñ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4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la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ed</a:t>
            </a:r>
            <a:endParaRPr sz="280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688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tr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-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7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un</a:t>
            </a:r>
            <a:r>
              <a:rPr sz="2800" spc="-1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pr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7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ilo</a:t>
            </a:r>
            <a:r>
              <a:rPr sz="2800" spc="-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836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ti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z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87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-14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ise</a:t>
            </a:r>
            <a:r>
              <a:rPr sz="2800" spc="14" dirty="0" smtClean="0">
                <a:latin typeface="Times New Roman"/>
                <a:cs typeface="Times New Roman"/>
              </a:rPr>
              <a:t>ñ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7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la</a:t>
            </a:r>
            <a:r>
              <a:rPr sz="2800" spc="-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ed</a:t>
            </a:r>
            <a:endParaRPr sz="280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839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D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9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el p</a:t>
            </a:r>
            <a:r>
              <a:rPr sz="2800" spc="4" dirty="0" smtClean="0">
                <a:latin typeface="Times New Roman"/>
                <a:cs typeface="Times New Roman"/>
              </a:rPr>
              <a:t>ro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so</a:t>
            </a:r>
            <a:r>
              <a:rPr sz="2800" spc="-74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di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ñ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14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1066800" y="1676400"/>
            <a:ext cx="7010400" cy="2362200"/>
          </a:xfrm>
          <a:custGeom>
            <a:avLst/>
            <a:gdLst/>
            <a:ahLst/>
            <a:cxnLst/>
            <a:rect l="l" t="t" r="r" b="b"/>
            <a:pathLst>
              <a:path w="7010400" h="2362200">
                <a:moveTo>
                  <a:pt x="0" y="1181100"/>
                </a:moveTo>
                <a:lnTo>
                  <a:pt x="0" y="1210310"/>
                </a:lnTo>
                <a:lnTo>
                  <a:pt x="3175" y="1240154"/>
                </a:lnTo>
                <a:lnTo>
                  <a:pt x="9525" y="1270000"/>
                </a:lnTo>
                <a:lnTo>
                  <a:pt x="17780" y="1299845"/>
                </a:lnTo>
                <a:lnTo>
                  <a:pt x="27940" y="1329689"/>
                </a:lnTo>
                <a:lnTo>
                  <a:pt x="38734" y="1358900"/>
                </a:lnTo>
                <a:lnTo>
                  <a:pt x="53975" y="1388745"/>
                </a:lnTo>
                <a:lnTo>
                  <a:pt x="70484" y="1418589"/>
                </a:lnTo>
                <a:lnTo>
                  <a:pt x="89534" y="1447800"/>
                </a:lnTo>
                <a:lnTo>
                  <a:pt x="111125" y="1477010"/>
                </a:lnTo>
                <a:lnTo>
                  <a:pt x="133984" y="1506220"/>
                </a:lnTo>
                <a:lnTo>
                  <a:pt x="159384" y="1534160"/>
                </a:lnTo>
                <a:lnTo>
                  <a:pt x="187325" y="1562100"/>
                </a:lnTo>
                <a:lnTo>
                  <a:pt x="216534" y="1591310"/>
                </a:lnTo>
                <a:lnTo>
                  <a:pt x="250190" y="1619250"/>
                </a:lnTo>
                <a:lnTo>
                  <a:pt x="282575" y="1645920"/>
                </a:lnTo>
                <a:lnTo>
                  <a:pt x="320040" y="1673860"/>
                </a:lnTo>
                <a:lnTo>
                  <a:pt x="358140" y="1699895"/>
                </a:lnTo>
                <a:lnTo>
                  <a:pt x="397509" y="1727200"/>
                </a:lnTo>
                <a:lnTo>
                  <a:pt x="438784" y="1753870"/>
                </a:lnTo>
                <a:lnTo>
                  <a:pt x="483234" y="1779270"/>
                </a:lnTo>
                <a:lnTo>
                  <a:pt x="529590" y="1805939"/>
                </a:lnTo>
                <a:lnTo>
                  <a:pt x="577850" y="1831339"/>
                </a:lnTo>
                <a:lnTo>
                  <a:pt x="627380" y="1855470"/>
                </a:lnTo>
                <a:lnTo>
                  <a:pt x="679450" y="1879600"/>
                </a:lnTo>
                <a:lnTo>
                  <a:pt x="732155" y="1903095"/>
                </a:lnTo>
                <a:lnTo>
                  <a:pt x="787400" y="1926589"/>
                </a:lnTo>
                <a:lnTo>
                  <a:pt x="844550" y="1949450"/>
                </a:lnTo>
                <a:lnTo>
                  <a:pt x="903605" y="1972310"/>
                </a:lnTo>
                <a:lnTo>
                  <a:pt x="963930" y="1993900"/>
                </a:lnTo>
                <a:lnTo>
                  <a:pt x="1026160" y="2015489"/>
                </a:lnTo>
                <a:lnTo>
                  <a:pt x="1089660" y="2037080"/>
                </a:lnTo>
                <a:lnTo>
                  <a:pt x="1154430" y="2057400"/>
                </a:lnTo>
                <a:lnTo>
                  <a:pt x="1221105" y="2076450"/>
                </a:lnTo>
                <a:lnTo>
                  <a:pt x="1289050" y="2095500"/>
                </a:lnTo>
                <a:lnTo>
                  <a:pt x="1358900" y="2114550"/>
                </a:lnTo>
                <a:lnTo>
                  <a:pt x="1430020" y="2132330"/>
                </a:lnTo>
                <a:lnTo>
                  <a:pt x="1502410" y="2150110"/>
                </a:lnTo>
                <a:lnTo>
                  <a:pt x="1576070" y="2166620"/>
                </a:lnTo>
                <a:lnTo>
                  <a:pt x="1651000" y="2183130"/>
                </a:lnTo>
                <a:lnTo>
                  <a:pt x="1725930" y="2198370"/>
                </a:lnTo>
                <a:lnTo>
                  <a:pt x="1803400" y="2213610"/>
                </a:lnTo>
                <a:lnTo>
                  <a:pt x="1882139" y="2227580"/>
                </a:lnTo>
                <a:lnTo>
                  <a:pt x="1960880" y="2241550"/>
                </a:lnTo>
                <a:lnTo>
                  <a:pt x="2040889" y="2254250"/>
                </a:lnTo>
                <a:lnTo>
                  <a:pt x="2122170" y="2265680"/>
                </a:lnTo>
                <a:lnTo>
                  <a:pt x="2204720" y="2277110"/>
                </a:lnTo>
                <a:lnTo>
                  <a:pt x="2287270" y="2288540"/>
                </a:lnTo>
                <a:lnTo>
                  <a:pt x="2371090" y="2298700"/>
                </a:lnTo>
                <a:lnTo>
                  <a:pt x="2454910" y="2307590"/>
                </a:lnTo>
                <a:lnTo>
                  <a:pt x="2540000" y="2316480"/>
                </a:lnTo>
                <a:lnTo>
                  <a:pt x="2626360" y="2324100"/>
                </a:lnTo>
                <a:lnTo>
                  <a:pt x="2712720" y="2331720"/>
                </a:lnTo>
                <a:lnTo>
                  <a:pt x="2799079" y="2338070"/>
                </a:lnTo>
                <a:lnTo>
                  <a:pt x="2885440" y="2343150"/>
                </a:lnTo>
                <a:lnTo>
                  <a:pt x="2974340" y="2348230"/>
                </a:lnTo>
                <a:lnTo>
                  <a:pt x="3061970" y="2352040"/>
                </a:lnTo>
                <a:lnTo>
                  <a:pt x="3149600" y="2355850"/>
                </a:lnTo>
                <a:lnTo>
                  <a:pt x="3238500" y="2358390"/>
                </a:lnTo>
                <a:lnTo>
                  <a:pt x="3327400" y="2359660"/>
                </a:lnTo>
                <a:lnTo>
                  <a:pt x="3415029" y="2360930"/>
                </a:lnTo>
                <a:lnTo>
                  <a:pt x="3503929" y="2362200"/>
                </a:lnTo>
                <a:lnTo>
                  <a:pt x="3592829" y="2360930"/>
                </a:lnTo>
                <a:lnTo>
                  <a:pt x="3681729" y="2359660"/>
                </a:lnTo>
                <a:lnTo>
                  <a:pt x="3770629" y="2358390"/>
                </a:lnTo>
                <a:lnTo>
                  <a:pt x="3859529" y="2355850"/>
                </a:lnTo>
                <a:lnTo>
                  <a:pt x="3947160" y="2352040"/>
                </a:lnTo>
                <a:lnTo>
                  <a:pt x="4034790" y="2348230"/>
                </a:lnTo>
                <a:lnTo>
                  <a:pt x="4122420" y="2343150"/>
                </a:lnTo>
                <a:lnTo>
                  <a:pt x="4210050" y="2338070"/>
                </a:lnTo>
                <a:lnTo>
                  <a:pt x="4296410" y="2331720"/>
                </a:lnTo>
                <a:lnTo>
                  <a:pt x="4382770" y="2324100"/>
                </a:lnTo>
                <a:lnTo>
                  <a:pt x="4469130" y="2316480"/>
                </a:lnTo>
                <a:lnTo>
                  <a:pt x="4554220" y="2307590"/>
                </a:lnTo>
                <a:lnTo>
                  <a:pt x="4638040" y="2298700"/>
                </a:lnTo>
                <a:lnTo>
                  <a:pt x="4721860" y="2288540"/>
                </a:lnTo>
                <a:lnTo>
                  <a:pt x="4804410" y="2277110"/>
                </a:lnTo>
                <a:lnTo>
                  <a:pt x="4886960" y="2265680"/>
                </a:lnTo>
                <a:lnTo>
                  <a:pt x="4968240" y="2254250"/>
                </a:lnTo>
                <a:lnTo>
                  <a:pt x="5048250" y="2241550"/>
                </a:lnTo>
                <a:lnTo>
                  <a:pt x="5126990" y="2227580"/>
                </a:lnTo>
                <a:lnTo>
                  <a:pt x="5205730" y="2213610"/>
                </a:lnTo>
                <a:lnTo>
                  <a:pt x="5281930" y="2198370"/>
                </a:lnTo>
                <a:lnTo>
                  <a:pt x="5358130" y="2183130"/>
                </a:lnTo>
                <a:lnTo>
                  <a:pt x="5433060" y="2166620"/>
                </a:lnTo>
                <a:lnTo>
                  <a:pt x="5506720" y="2150110"/>
                </a:lnTo>
                <a:lnTo>
                  <a:pt x="5579109" y="2132330"/>
                </a:lnTo>
                <a:lnTo>
                  <a:pt x="5650230" y="2114550"/>
                </a:lnTo>
                <a:lnTo>
                  <a:pt x="5720080" y="2095500"/>
                </a:lnTo>
                <a:lnTo>
                  <a:pt x="5787390" y="2076450"/>
                </a:lnTo>
                <a:lnTo>
                  <a:pt x="5854700" y="2057400"/>
                </a:lnTo>
                <a:lnTo>
                  <a:pt x="5919470" y="2037080"/>
                </a:lnTo>
                <a:lnTo>
                  <a:pt x="5982970" y="2015489"/>
                </a:lnTo>
                <a:lnTo>
                  <a:pt x="6045200" y="1993900"/>
                </a:lnTo>
                <a:lnTo>
                  <a:pt x="6104890" y="1972310"/>
                </a:lnTo>
                <a:lnTo>
                  <a:pt x="6163309" y="1949450"/>
                </a:lnTo>
                <a:lnTo>
                  <a:pt x="6220459" y="1926589"/>
                </a:lnTo>
                <a:lnTo>
                  <a:pt x="6276340" y="1903095"/>
                </a:lnTo>
                <a:lnTo>
                  <a:pt x="6329680" y="1879600"/>
                </a:lnTo>
                <a:lnTo>
                  <a:pt x="6381750" y="1855470"/>
                </a:lnTo>
                <a:lnTo>
                  <a:pt x="6431280" y="1831339"/>
                </a:lnTo>
                <a:lnTo>
                  <a:pt x="6478270" y="1805939"/>
                </a:lnTo>
                <a:lnTo>
                  <a:pt x="6525259" y="1779270"/>
                </a:lnTo>
                <a:lnTo>
                  <a:pt x="6569709" y="1753870"/>
                </a:lnTo>
                <a:lnTo>
                  <a:pt x="6611620" y="1727200"/>
                </a:lnTo>
                <a:lnTo>
                  <a:pt x="6650990" y="1699895"/>
                </a:lnTo>
                <a:lnTo>
                  <a:pt x="6689090" y="1673860"/>
                </a:lnTo>
                <a:lnTo>
                  <a:pt x="6725920" y="1645920"/>
                </a:lnTo>
                <a:lnTo>
                  <a:pt x="6758940" y="1619250"/>
                </a:lnTo>
                <a:lnTo>
                  <a:pt x="6790690" y="1591310"/>
                </a:lnTo>
                <a:lnTo>
                  <a:pt x="6821170" y="1562100"/>
                </a:lnTo>
                <a:lnTo>
                  <a:pt x="6849109" y="1534160"/>
                </a:lnTo>
                <a:lnTo>
                  <a:pt x="6874509" y="1506220"/>
                </a:lnTo>
                <a:lnTo>
                  <a:pt x="6897370" y="1477010"/>
                </a:lnTo>
                <a:lnTo>
                  <a:pt x="6918959" y="1447800"/>
                </a:lnTo>
                <a:lnTo>
                  <a:pt x="6938009" y="1418589"/>
                </a:lnTo>
                <a:lnTo>
                  <a:pt x="6954520" y="1388745"/>
                </a:lnTo>
                <a:lnTo>
                  <a:pt x="6968490" y="1358900"/>
                </a:lnTo>
                <a:lnTo>
                  <a:pt x="6981190" y="1329689"/>
                </a:lnTo>
                <a:lnTo>
                  <a:pt x="6991350" y="1299845"/>
                </a:lnTo>
                <a:lnTo>
                  <a:pt x="6998970" y="1270000"/>
                </a:lnTo>
                <a:lnTo>
                  <a:pt x="7005320" y="1240154"/>
                </a:lnTo>
                <a:lnTo>
                  <a:pt x="7007859" y="1210310"/>
                </a:lnTo>
                <a:lnTo>
                  <a:pt x="7009130" y="1181100"/>
                </a:lnTo>
                <a:lnTo>
                  <a:pt x="7010400" y="1181100"/>
                </a:lnTo>
                <a:lnTo>
                  <a:pt x="7005320" y="1121410"/>
                </a:lnTo>
                <a:lnTo>
                  <a:pt x="6991350" y="1060450"/>
                </a:lnTo>
                <a:lnTo>
                  <a:pt x="6968490" y="1001395"/>
                </a:lnTo>
                <a:lnTo>
                  <a:pt x="6938009" y="941704"/>
                </a:lnTo>
                <a:lnTo>
                  <a:pt x="6897370" y="884554"/>
                </a:lnTo>
                <a:lnTo>
                  <a:pt x="6874509" y="855345"/>
                </a:lnTo>
                <a:lnTo>
                  <a:pt x="6849109" y="826770"/>
                </a:lnTo>
                <a:lnTo>
                  <a:pt x="6821170" y="798195"/>
                </a:lnTo>
                <a:lnTo>
                  <a:pt x="6790690" y="770254"/>
                </a:lnTo>
                <a:lnTo>
                  <a:pt x="6760209" y="742950"/>
                </a:lnTo>
                <a:lnTo>
                  <a:pt x="6725920" y="715010"/>
                </a:lnTo>
                <a:lnTo>
                  <a:pt x="6689090" y="687070"/>
                </a:lnTo>
                <a:lnTo>
                  <a:pt x="6650990" y="660400"/>
                </a:lnTo>
                <a:lnTo>
                  <a:pt x="6611620" y="633095"/>
                </a:lnTo>
                <a:lnTo>
                  <a:pt x="6569709" y="607060"/>
                </a:lnTo>
                <a:lnTo>
                  <a:pt x="6525259" y="581660"/>
                </a:lnTo>
                <a:lnTo>
                  <a:pt x="6478270" y="556260"/>
                </a:lnTo>
                <a:lnTo>
                  <a:pt x="6431280" y="530860"/>
                </a:lnTo>
                <a:lnTo>
                  <a:pt x="6381750" y="505460"/>
                </a:lnTo>
                <a:lnTo>
                  <a:pt x="6329680" y="480695"/>
                </a:lnTo>
                <a:lnTo>
                  <a:pt x="6276340" y="457200"/>
                </a:lnTo>
                <a:lnTo>
                  <a:pt x="6220459" y="433704"/>
                </a:lnTo>
                <a:lnTo>
                  <a:pt x="6163309" y="410845"/>
                </a:lnTo>
                <a:lnTo>
                  <a:pt x="6104890" y="388620"/>
                </a:lnTo>
                <a:lnTo>
                  <a:pt x="6045200" y="366395"/>
                </a:lnTo>
                <a:lnTo>
                  <a:pt x="5982970" y="344804"/>
                </a:lnTo>
                <a:lnTo>
                  <a:pt x="5919470" y="325120"/>
                </a:lnTo>
                <a:lnTo>
                  <a:pt x="5854700" y="304800"/>
                </a:lnTo>
                <a:lnTo>
                  <a:pt x="5787390" y="283845"/>
                </a:lnTo>
                <a:lnTo>
                  <a:pt x="5720080" y="264795"/>
                </a:lnTo>
                <a:lnTo>
                  <a:pt x="5650230" y="245745"/>
                </a:lnTo>
                <a:lnTo>
                  <a:pt x="5579109" y="228600"/>
                </a:lnTo>
                <a:lnTo>
                  <a:pt x="5506720" y="210820"/>
                </a:lnTo>
                <a:lnTo>
                  <a:pt x="5433060" y="194310"/>
                </a:lnTo>
                <a:lnTo>
                  <a:pt x="5358130" y="177800"/>
                </a:lnTo>
                <a:lnTo>
                  <a:pt x="5281930" y="162560"/>
                </a:lnTo>
                <a:lnTo>
                  <a:pt x="5205730" y="147954"/>
                </a:lnTo>
                <a:lnTo>
                  <a:pt x="5126990" y="134620"/>
                </a:lnTo>
                <a:lnTo>
                  <a:pt x="5048250" y="120650"/>
                </a:lnTo>
                <a:lnTo>
                  <a:pt x="4968240" y="107950"/>
                </a:lnTo>
                <a:lnTo>
                  <a:pt x="4886960" y="95250"/>
                </a:lnTo>
                <a:lnTo>
                  <a:pt x="4804410" y="83820"/>
                </a:lnTo>
                <a:lnTo>
                  <a:pt x="4721860" y="73660"/>
                </a:lnTo>
                <a:lnTo>
                  <a:pt x="4638040" y="63500"/>
                </a:lnTo>
                <a:lnTo>
                  <a:pt x="4554220" y="52704"/>
                </a:lnTo>
                <a:lnTo>
                  <a:pt x="4469130" y="45720"/>
                </a:lnTo>
                <a:lnTo>
                  <a:pt x="4382770" y="38100"/>
                </a:lnTo>
                <a:lnTo>
                  <a:pt x="4296410" y="29845"/>
                </a:lnTo>
                <a:lnTo>
                  <a:pt x="4210050" y="23495"/>
                </a:lnTo>
                <a:lnTo>
                  <a:pt x="4122420" y="17145"/>
                </a:lnTo>
                <a:lnTo>
                  <a:pt x="4036060" y="13970"/>
                </a:lnTo>
                <a:lnTo>
                  <a:pt x="3947160" y="8254"/>
                </a:lnTo>
                <a:lnTo>
                  <a:pt x="3859529" y="6350"/>
                </a:lnTo>
                <a:lnTo>
                  <a:pt x="3770629" y="1904"/>
                </a:lnTo>
                <a:lnTo>
                  <a:pt x="3681729" y="1270"/>
                </a:lnTo>
                <a:lnTo>
                  <a:pt x="3594100" y="0"/>
                </a:lnTo>
                <a:lnTo>
                  <a:pt x="3417570" y="0"/>
                </a:lnTo>
                <a:lnTo>
                  <a:pt x="3329940" y="1270"/>
                </a:lnTo>
                <a:lnTo>
                  <a:pt x="3242310" y="1904"/>
                </a:lnTo>
                <a:lnTo>
                  <a:pt x="3155950" y="4445"/>
                </a:lnTo>
                <a:lnTo>
                  <a:pt x="3068320" y="8254"/>
                </a:lnTo>
                <a:lnTo>
                  <a:pt x="2981960" y="12700"/>
                </a:lnTo>
                <a:lnTo>
                  <a:pt x="2895600" y="17145"/>
                </a:lnTo>
                <a:lnTo>
                  <a:pt x="2810510" y="22860"/>
                </a:lnTo>
                <a:lnTo>
                  <a:pt x="2724150" y="29210"/>
                </a:lnTo>
                <a:lnTo>
                  <a:pt x="2640329" y="35560"/>
                </a:lnTo>
                <a:lnTo>
                  <a:pt x="2555240" y="44450"/>
                </a:lnTo>
                <a:lnTo>
                  <a:pt x="2471420" y="52070"/>
                </a:lnTo>
                <a:lnTo>
                  <a:pt x="2388870" y="60960"/>
                </a:lnTo>
                <a:lnTo>
                  <a:pt x="2305050" y="71120"/>
                </a:lnTo>
                <a:lnTo>
                  <a:pt x="2223770" y="80645"/>
                </a:lnTo>
                <a:lnTo>
                  <a:pt x="2143760" y="92710"/>
                </a:lnTo>
                <a:lnTo>
                  <a:pt x="2062480" y="103504"/>
                </a:lnTo>
                <a:lnTo>
                  <a:pt x="1983739" y="116204"/>
                </a:lnTo>
                <a:lnTo>
                  <a:pt x="1906270" y="128904"/>
                </a:lnTo>
                <a:lnTo>
                  <a:pt x="1828800" y="143510"/>
                </a:lnTo>
                <a:lnTo>
                  <a:pt x="1752600" y="158750"/>
                </a:lnTo>
                <a:lnTo>
                  <a:pt x="1676400" y="172720"/>
                </a:lnTo>
                <a:lnTo>
                  <a:pt x="1602739" y="188595"/>
                </a:lnTo>
                <a:lnTo>
                  <a:pt x="1530350" y="204470"/>
                </a:lnTo>
                <a:lnTo>
                  <a:pt x="1459230" y="222250"/>
                </a:lnTo>
                <a:lnTo>
                  <a:pt x="1388110" y="239395"/>
                </a:lnTo>
                <a:lnTo>
                  <a:pt x="1319530" y="257810"/>
                </a:lnTo>
                <a:lnTo>
                  <a:pt x="1252220" y="276860"/>
                </a:lnTo>
                <a:lnTo>
                  <a:pt x="1184910" y="295910"/>
                </a:lnTo>
                <a:lnTo>
                  <a:pt x="1119505" y="314960"/>
                </a:lnTo>
                <a:lnTo>
                  <a:pt x="1056005" y="334645"/>
                </a:lnTo>
                <a:lnTo>
                  <a:pt x="995680" y="355600"/>
                </a:lnTo>
                <a:lnTo>
                  <a:pt x="934719" y="376554"/>
                </a:lnTo>
                <a:lnTo>
                  <a:pt x="876300" y="398145"/>
                </a:lnTo>
                <a:lnTo>
                  <a:pt x="819150" y="421004"/>
                </a:lnTo>
                <a:lnTo>
                  <a:pt x="763905" y="444500"/>
                </a:lnTo>
                <a:lnTo>
                  <a:pt x="709930" y="467360"/>
                </a:lnTo>
                <a:lnTo>
                  <a:pt x="659130" y="490854"/>
                </a:lnTo>
                <a:lnTo>
                  <a:pt x="608330" y="515620"/>
                </a:lnTo>
                <a:lnTo>
                  <a:pt x="559435" y="539750"/>
                </a:lnTo>
                <a:lnTo>
                  <a:pt x="513080" y="565150"/>
                </a:lnTo>
                <a:lnTo>
                  <a:pt x="468630" y="590550"/>
                </a:lnTo>
                <a:lnTo>
                  <a:pt x="426084" y="615950"/>
                </a:lnTo>
                <a:lnTo>
                  <a:pt x="384809" y="642620"/>
                </a:lnTo>
                <a:lnTo>
                  <a:pt x="346709" y="668020"/>
                </a:lnTo>
                <a:lnTo>
                  <a:pt x="309880" y="694054"/>
                </a:lnTo>
                <a:lnTo>
                  <a:pt x="273684" y="721995"/>
                </a:lnTo>
                <a:lnTo>
                  <a:pt x="241300" y="749300"/>
                </a:lnTo>
                <a:lnTo>
                  <a:pt x="210184" y="776604"/>
                </a:lnTo>
                <a:lnTo>
                  <a:pt x="180975" y="804545"/>
                </a:lnTo>
                <a:lnTo>
                  <a:pt x="154940" y="833120"/>
                </a:lnTo>
                <a:lnTo>
                  <a:pt x="130175" y="861060"/>
                </a:lnTo>
                <a:lnTo>
                  <a:pt x="107950" y="889000"/>
                </a:lnTo>
                <a:lnTo>
                  <a:pt x="87630" y="918210"/>
                </a:lnTo>
                <a:lnTo>
                  <a:pt x="69850" y="947420"/>
                </a:lnTo>
                <a:lnTo>
                  <a:pt x="53340" y="975360"/>
                </a:lnTo>
                <a:lnTo>
                  <a:pt x="38734" y="1004570"/>
                </a:lnTo>
                <a:lnTo>
                  <a:pt x="26034" y="1033145"/>
                </a:lnTo>
                <a:lnTo>
                  <a:pt x="17780" y="1062354"/>
                </a:lnTo>
                <a:lnTo>
                  <a:pt x="9525" y="1092200"/>
                </a:lnTo>
                <a:lnTo>
                  <a:pt x="3175" y="1121410"/>
                </a:lnTo>
                <a:lnTo>
                  <a:pt x="634" y="1151254"/>
                </a:lnTo>
                <a:lnTo>
                  <a:pt x="0" y="118110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48554" y="3588865"/>
            <a:ext cx="6934200" cy="2514600"/>
          </a:xfrm>
          <a:custGeom>
            <a:avLst/>
            <a:gdLst/>
            <a:ahLst/>
            <a:cxnLst/>
            <a:rect l="l" t="t" r="r" b="b"/>
            <a:pathLst>
              <a:path w="6934200" h="2514600">
                <a:moveTo>
                  <a:pt x="634" y="1257300"/>
                </a:moveTo>
                <a:lnTo>
                  <a:pt x="0" y="1257300"/>
                </a:lnTo>
                <a:lnTo>
                  <a:pt x="634" y="1289050"/>
                </a:lnTo>
                <a:lnTo>
                  <a:pt x="4444" y="1320800"/>
                </a:lnTo>
                <a:lnTo>
                  <a:pt x="9525" y="1352550"/>
                </a:lnTo>
                <a:lnTo>
                  <a:pt x="17144" y="1384300"/>
                </a:lnTo>
                <a:lnTo>
                  <a:pt x="27304" y="1416050"/>
                </a:lnTo>
                <a:lnTo>
                  <a:pt x="40004" y="1447800"/>
                </a:lnTo>
                <a:lnTo>
                  <a:pt x="53975" y="1478280"/>
                </a:lnTo>
                <a:lnTo>
                  <a:pt x="70484" y="1510030"/>
                </a:lnTo>
                <a:lnTo>
                  <a:pt x="89534" y="1540510"/>
                </a:lnTo>
                <a:lnTo>
                  <a:pt x="109854" y="1572260"/>
                </a:lnTo>
                <a:lnTo>
                  <a:pt x="133984" y="1602739"/>
                </a:lnTo>
                <a:lnTo>
                  <a:pt x="158750" y="1633220"/>
                </a:lnTo>
                <a:lnTo>
                  <a:pt x="186054" y="1663700"/>
                </a:lnTo>
                <a:lnTo>
                  <a:pt x="215900" y="1694180"/>
                </a:lnTo>
                <a:lnTo>
                  <a:pt x="247650" y="1723389"/>
                </a:lnTo>
                <a:lnTo>
                  <a:pt x="281304" y="1752600"/>
                </a:lnTo>
                <a:lnTo>
                  <a:pt x="317500" y="1781810"/>
                </a:lnTo>
                <a:lnTo>
                  <a:pt x="353694" y="1811020"/>
                </a:lnTo>
                <a:lnTo>
                  <a:pt x="393700" y="1838960"/>
                </a:lnTo>
                <a:lnTo>
                  <a:pt x="435609" y="1866900"/>
                </a:lnTo>
                <a:lnTo>
                  <a:pt x="478154" y="1894839"/>
                </a:lnTo>
                <a:lnTo>
                  <a:pt x="523875" y="1921510"/>
                </a:lnTo>
                <a:lnTo>
                  <a:pt x="572134" y="1948180"/>
                </a:lnTo>
                <a:lnTo>
                  <a:pt x="621030" y="1974850"/>
                </a:lnTo>
                <a:lnTo>
                  <a:pt x="673100" y="2001520"/>
                </a:lnTo>
                <a:lnTo>
                  <a:pt x="725169" y="2025650"/>
                </a:lnTo>
                <a:lnTo>
                  <a:pt x="779780" y="2051050"/>
                </a:lnTo>
                <a:lnTo>
                  <a:pt x="836930" y="2076450"/>
                </a:lnTo>
                <a:lnTo>
                  <a:pt x="895350" y="2099310"/>
                </a:lnTo>
                <a:lnTo>
                  <a:pt x="954405" y="2123440"/>
                </a:lnTo>
                <a:lnTo>
                  <a:pt x="1016000" y="2146300"/>
                </a:lnTo>
                <a:lnTo>
                  <a:pt x="1078230" y="2167890"/>
                </a:lnTo>
                <a:lnTo>
                  <a:pt x="1143000" y="2189480"/>
                </a:lnTo>
                <a:lnTo>
                  <a:pt x="1208405" y="2211070"/>
                </a:lnTo>
                <a:lnTo>
                  <a:pt x="1276350" y="2231390"/>
                </a:lnTo>
                <a:lnTo>
                  <a:pt x="1344930" y="2250440"/>
                </a:lnTo>
                <a:lnTo>
                  <a:pt x="1414780" y="2270760"/>
                </a:lnTo>
                <a:lnTo>
                  <a:pt x="1487170" y="2288540"/>
                </a:lnTo>
                <a:lnTo>
                  <a:pt x="1558925" y="2306320"/>
                </a:lnTo>
                <a:lnTo>
                  <a:pt x="1633220" y="2324100"/>
                </a:lnTo>
                <a:lnTo>
                  <a:pt x="1708150" y="2340610"/>
                </a:lnTo>
                <a:lnTo>
                  <a:pt x="1784350" y="2355850"/>
                </a:lnTo>
                <a:lnTo>
                  <a:pt x="1861820" y="2371090"/>
                </a:lnTo>
                <a:lnTo>
                  <a:pt x="1939925" y="2385060"/>
                </a:lnTo>
                <a:lnTo>
                  <a:pt x="2019300" y="2399030"/>
                </a:lnTo>
                <a:lnTo>
                  <a:pt x="2100580" y="2411730"/>
                </a:lnTo>
                <a:lnTo>
                  <a:pt x="2180590" y="2424430"/>
                </a:lnTo>
                <a:lnTo>
                  <a:pt x="2263140" y="2435860"/>
                </a:lnTo>
                <a:lnTo>
                  <a:pt x="2345690" y="2446020"/>
                </a:lnTo>
                <a:lnTo>
                  <a:pt x="2428874" y="2456180"/>
                </a:lnTo>
                <a:lnTo>
                  <a:pt x="2513330" y="2465070"/>
                </a:lnTo>
                <a:lnTo>
                  <a:pt x="2598420" y="2473960"/>
                </a:lnTo>
                <a:lnTo>
                  <a:pt x="2683510" y="2481580"/>
                </a:lnTo>
                <a:lnTo>
                  <a:pt x="2769870" y="2487930"/>
                </a:lnTo>
                <a:lnTo>
                  <a:pt x="2856230" y="2494280"/>
                </a:lnTo>
                <a:lnTo>
                  <a:pt x="2942590" y="2499360"/>
                </a:lnTo>
                <a:lnTo>
                  <a:pt x="3028315" y="2504440"/>
                </a:lnTo>
                <a:lnTo>
                  <a:pt x="3116580" y="2506980"/>
                </a:lnTo>
                <a:lnTo>
                  <a:pt x="3204210" y="2510790"/>
                </a:lnTo>
                <a:lnTo>
                  <a:pt x="3291840" y="2512060"/>
                </a:lnTo>
                <a:lnTo>
                  <a:pt x="3379470" y="2513330"/>
                </a:lnTo>
                <a:lnTo>
                  <a:pt x="3467100" y="2514600"/>
                </a:lnTo>
                <a:lnTo>
                  <a:pt x="3554729" y="2514600"/>
                </a:lnTo>
                <a:lnTo>
                  <a:pt x="3643629" y="2513330"/>
                </a:lnTo>
                <a:lnTo>
                  <a:pt x="3729990" y="2510790"/>
                </a:lnTo>
                <a:lnTo>
                  <a:pt x="3817620" y="2508250"/>
                </a:lnTo>
                <a:lnTo>
                  <a:pt x="3905250" y="2504440"/>
                </a:lnTo>
                <a:lnTo>
                  <a:pt x="3990975" y="2499360"/>
                </a:lnTo>
                <a:lnTo>
                  <a:pt x="4079240" y="2494280"/>
                </a:lnTo>
                <a:lnTo>
                  <a:pt x="4165600" y="2489200"/>
                </a:lnTo>
                <a:lnTo>
                  <a:pt x="4250690" y="2481580"/>
                </a:lnTo>
                <a:lnTo>
                  <a:pt x="4335780" y="2473960"/>
                </a:lnTo>
                <a:lnTo>
                  <a:pt x="4420870" y="2466340"/>
                </a:lnTo>
                <a:lnTo>
                  <a:pt x="4504690" y="2456180"/>
                </a:lnTo>
                <a:lnTo>
                  <a:pt x="4587875" y="2447290"/>
                </a:lnTo>
                <a:lnTo>
                  <a:pt x="4670425" y="2435860"/>
                </a:lnTo>
                <a:lnTo>
                  <a:pt x="4752975" y="2424430"/>
                </a:lnTo>
                <a:lnTo>
                  <a:pt x="4834890" y="2413000"/>
                </a:lnTo>
                <a:lnTo>
                  <a:pt x="4914900" y="2399030"/>
                </a:lnTo>
                <a:lnTo>
                  <a:pt x="4993640" y="2386330"/>
                </a:lnTo>
                <a:lnTo>
                  <a:pt x="5072380" y="2371090"/>
                </a:lnTo>
                <a:lnTo>
                  <a:pt x="5149850" y="2355850"/>
                </a:lnTo>
                <a:lnTo>
                  <a:pt x="5226050" y="2340610"/>
                </a:lnTo>
                <a:lnTo>
                  <a:pt x="5300980" y="2324100"/>
                </a:lnTo>
                <a:lnTo>
                  <a:pt x="5375910" y="2307590"/>
                </a:lnTo>
                <a:lnTo>
                  <a:pt x="5448300" y="2288540"/>
                </a:lnTo>
                <a:lnTo>
                  <a:pt x="5519420" y="2270760"/>
                </a:lnTo>
                <a:lnTo>
                  <a:pt x="5589270" y="2251710"/>
                </a:lnTo>
                <a:lnTo>
                  <a:pt x="5657850" y="2231390"/>
                </a:lnTo>
                <a:lnTo>
                  <a:pt x="5725160" y="2211070"/>
                </a:lnTo>
                <a:lnTo>
                  <a:pt x="5791200" y="2189480"/>
                </a:lnTo>
                <a:lnTo>
                  <a:pt x="5855970" y="2167890"/>
                </a:lnTo>
                <a:lnTo>
                  <a:pt x="5919470" y="2146300"/>
                </a:lnTo>
                <a:lnTo>
                  <a:pt x="5980430" y="2123440"/>
                </a:lnTo>
                <a:lnTo>
                  <a:pt x="6040120" y="2100580"/>
                </a:lnTo>
                <a:lnTo>
                  <a:pt x="6098540" y="2076450"/>
                </a:lnTo>
                <a:lnTo>
                  <a:pt x="6154420" y="2052320"/>
                </a:lnTo>
                <a:lnTo>
                  <a:pt x="6209030" y="2026920"/>
                </a:lnTo>
                <a:lnTo>
                  <a:pt x="6262370" y="2001520"/>
                </a:lnTo>
                <a:lnTo>
                  <a:pt x="6313170" y="1974850"/>
                </a:lnTo>
                <a:lnTo>
                  <a:pt x="6362700" y="1949450"/>
                </a:lnTo>
                <a:lnTo>
                  <a:pt x="6409690" y="1922780"/>
                </a:lnTo>
                <a:lnTo>
                  <a:pt x="6455410" y="1894839"/>
                </a:lnTo>
                <a:lnTo>
                  <a:pt x="6498590" y="1866900"/>
                </a:lnTo>
                <a:lnTo>
                  <a:pt x="6540500" y="1838960"/>
                </a:lnTo>
                <a:lnTo>
                  <a:pt x="6579870" y="1811020"/>
                </a:lnTo>
                <a:lnTo>
                  <a:pt x="6617970" y="1781810"/>
                </a:lnTo>
                <a:lnTo>
                  <a:pt x="6653530" y="1752600"/>
                </a:lnTo>
                <a:lnTo>
                  <a:pt x="6687820" y="1723389"/>
                </a:lnTo>
                <a:lnTo>
                  <a:pt x="6718300" y="1694180"/>
                </a:lnTo>
                <a:lnTo>
                  <a:pt x="6747510" y="1663700"/>
                </a:lnTo>
                <a:lnTo>
                  <a:pt x="6775450" y="1633220"/>
                </a:lnTo>
                <a:lnTo>
                  <a:pt x="6800850" y="1602739"/>
                </a:lnTo>
                <a:lnTo>
                  <a:pt x="6823710" y="1572260"/>
                </a:lnTo>
                <a:lnTo>
                  <a:pt x="6863080" y="1510030"/>
                </a:lnTo>
                <a:lnTo>
                  <a:pt x="6894830" y="1447800"/>
                </a:lnTo>
                <a:lnTo>
                  <a:pt x="6916420" y="1384300"/>
                </a:lnTo>
                <a:lnTo>
                  <a:pt x="6930390" y="1320800"/>
                </a:lnTo>
                <a:lnTo>
                  <a:pt x="6934200" y="1257300"/>
                </a:lnTo>
                <a:lnTo>
                  <a:pt x="6932930" y="1225550"/>
                </a:lnTo>
                <a:lnTo>
                  <a:pt x="6924040" y="1162050"/>
                </a:lnTo>
                <a:lnTo>
                  <a:pt x="6906260" y="1098550"/>
                </a:lnTo>
                <a:lnTo>
                  <a:pt x="6879590" y="1035050"/>
                </a:lnTo>
                <a:lnTo>
                  <a:pt x="6845300" y="972819"/>
                </a:lnTo>
                <a:lnTo>
                  <a:pt x="6800850" y="911860"/>
                </a:lnTo>
                <a:lnTo>
                  <a:pt x="6775450" y="881380"/>
                </a:lnTo>
                <a:lnTo>
                  <a:pt x="6747510" y="850900"/>
                </a:lnTo>
                <a:lnTo>
                  <a:pt x="6718300" y="820419"/>
                </a:lnTo>
                <a:lnTo>
                  <a:pt x="6687820" y="791210"/>
                </a:lnTo>
                <a:lnTo>
                  <a:pt x="6653530" y="762000"/>
                </a:lnTo>
                <a:lnTo>
                  <a:pt x="6617970" y="732155"/>
                </a:lnTo>
                <a:lnTo>
                  <a:pt x="6579870" y="703580"/>
                </a:lnTo>
                <a:lnTo>
                  <a:pt x="6540500" y="675005"/>
                </a:lnTo>
                <a:lnTo>
                  <a:pt x="6498590" y="646430"/>
                </a:lnTo>
                <a:lnTo>
                  <a:pt x="6455410" y="619760"/>
                </a:lnTo>
                <a:lnTo>
                  <a:pt x="6409690" y="591185"/>
                </a:lnTo>
                <a:lnTo>
                  <a:pt x="6362700" y="565150"/>
                </a:lnTo>
                <a:lnTo>
                  <a:pt x="6313170" y="538480"/>
                </a:lnTo>
                <a:lnTo>
                  <a:pt x="6262370" y="513080"/>
                </a:lnTo>
                <a:lnTo>
                  <a:pt x="6209030" y="487680"/>
                </a:lnTo>
                <a:lnTo>
                  <a:pt x="6154420" y="462280"/>
                </a:lnTo>
                <a:lnTo>
                  <a:pt x="6098540" y="438150"/>
                </a:lnTo>
                <a:lnTo>
                  <a:pt x="6040120" y="413385"/>
                </a:lnTo>
                <a:lnTo>
                  <a:pt x="5980430" y="391160"/>
                </a:lnTo>
                <a:lnTo>
                  <a:pt x="5919470" y="368300"/>
                </a:lnTo>
                <a:lnTo>
                  <a:pt x="5855970" y="346710"/>
                </a:lnTo>
                <a:lnTo>
                  <a:pt x="5792470" y="323850"/>
                </a:lnTo>
                <a:lnTo>
                  <a:pt x="5726430" y="303530"/>
                </a:lnTo>
                <a:lnTo>
                  <a:pt x="5659120" y="283210"/>
                </a:lnTo>
                <a:lnTo>
                  <a:pt x="5590540" y="262255"/>
                </a:lnTo>
                <a:lnTo>
                  <a:pt x="5519420" y="243205"/>
                </a:lnTo>
                <a:lnTo>
                  <a:pt x="5448300" y="226060"/>
                </a:lnTo>
                <a:lnTo>
                  <a:pt x="5375910" y="207010"/>
                </a:lnTo>
                <a:lnTo>
                  <a:pt x="5300980" y="190500"/>
                </a:lnTo>
                <a:lnTo>
                  <a:pt x="5226050" y="173355"/>
                </a:lnTo>
                <a:lnTo>
                  <a:pt x="5149850" y="158750"/>
                </a:lnTo>
                <a:lnTo>
                  <a:pt x="5072380" y="143510"/>
                </a:lnTo>
                <a:lnTo>
                  <a:pt x="4994275" y="127635"/>
                </a:lnTo>
                <a:lnTo>
                  <a:pt x="4914900" y="114935"/>
                </a:lnTo>
                <a:lnTo>
                  <a:pt x="4834890" y="101600"/>
                </a:lnTo>
                <a:lnTo>
                  <a:pt x="4752975" y="90170"/>
                </a:lnTo>
                <a:lnTo>
                  <a:pt x="4672330" y="78104"/>
                </a:lnTo>
                <a:lnTo>
                  <a:pt x="4587875" y="67310"/>
                </a:lnTo>
                <a:lnTo>
                  <a:pt x="4505325" y="57150"/>
                </a:lnTo>
                <a:lnTo>
                  <a:pt x="4420870" y="48260"/>
                </a:lnTo>
                <a:lnTo>
                  <a:pt x="4337050" y="40004"/>
                </a:lnTo>
                <a:lnTo>
                  <a:pt x="4251325" y="33020"/>
                </a:lnTo>
                <a:lnTo>
                  <a:pt x="4165600" y="25400"/>
                </a:lnTo>
                <a:lnTo>
                  <a:pt x="4079240" y="20320"/>
                </a:lnTo>
                <a:lnTo>
                  <a:pt x="3992879" y="13970"/>
                </a:lnTo>
                <a:lnTo>
                  <a:pt x="3905250" y="10160"/>
                </a:lnTo>
                <a:lnTo>
                  <a:pt x="3818890" y="6350"/>
                </a:lnTo>
                <a:lnTo>
                  <a:pt x="3730625" y="3810"/>
                </a:lnTo>
                <a:lnTo>
                  <a:pt x="3643629" y="1270"/>
                </a:lnTo>
                <a:lnTo>
                  <a:pt x="3556000" y="0"/>
                </a:lnTo>
                <a:lnTo>
                  <a:pt x="3379470" y="0"/>
                </a:lnTo>
                <a:lnTo>
                  <a:pt x="3291840" y="1270"/>
                </a:lnTo>
                <a:lnTo>
                  <a:pt x="3204210" y="3810"/>
                </a:lnTo>
                <a:lnTo>
                  <a:pt x="3116580" y="6350"/>
                </a:lnTo>
                <a:lnTo>
                  <a:pt x="3030220" y="10160"/>
                </a:lnTo>
                <a:lnTo>
                  <a:pt x="2942590" y="13970"/>
                </a:lnTo>
                <a:lnTo>
                  <a:pt x="2856230" y="20320"/>
                </a:lnTo>
                <a:lnTo>
                  <a:pt x="2769870" y="26670"/>
                </a:lnTo>
                <a:lnTo>
                  <a:pt x="2683510" y="33020"/>
                </a:lnTo>
                <a:lnTo>
                  <a:pt x="2598420" y="40004"/>
                </a:lnTo>
                <a:lnTo>
                  <a:pt x="2513965" y="48260"/>
                </a:lnTo>
                <a:lnTo>
                  <a:pt x="2428874" y="57150"/>
                </a:lnTo>
                <a:lnTo>
                  <a:pt x="2345690" y="67310"/>
                </a:lnTo>
                <a:lnTo>
                  <a:pt x="2263140" y="78104"/>
                </a:lnTo>
                <a:lnTo>
                  <a:pt x="2181224" y="90170"/>
                </a:lnTo>
                <a:lnTo>
                  <a:pt x="2100580" y="101600"/>
                </a:lnTo>
                <a:lnTo>
                  <a:pt x="2020570" y="114935"/>
                </a:lnTo>
                <a:lnTo>
                  <a:pt x="1939925" y="127635"/>
                </a:lnTo>
                <a:lnTo>
                  <a:pt x="1863089" y="143510"/>
                </a:lnTo>
                <a:lnTo>
                  <a:pt x="1785620" y="158750"/>
                </a:lnTo>
                <a:lnTo>
                  <a:pt x="1709420" y="173355"/>
                </a:lnTo>
                <a:lnTo>
                  <a:pt x="1634489" y="190500"/>
                </a:lnTo>
                <a:lnTo>
                  <a:pt x="1558925" y="207010"/>
                </a:lnTo>
                <a:lnTo>
                  <a:pt x="1487170" y="226060"/>
                </a:lnTo>
                <a:lnTo>
                  <a:pt x="1416050" y="243205"/>
                </a:lnTo>
                <a:lnTo>
                  <a:pt x="1344930" y="262255"/>
                </a:lnTo>
                <a:lnTo>
                  <a:pt x="1276350" y="283210"/>
                </a:lnTo>
                <a:lnTo>
                  <a:pt x="1208405" y="303530"/>
                </a:lnTo>
                <a:lnTo>
                  <a:pt x="1143000" y="323850"/>
                </a:lnTo>
                <a:lnTo>
                  <a:pt x="1079500" y="346710"/>
                </a:lnTo>
                <a:lnTo>
                  <a:pt x="1016000" y="368300"/>
                </a:lnTo>
                <a:lnTo>
                  <a:pt x="954405" y="391160"/>
                </a:lnTo>
                <a:lnTo>
                  <a:pt x="895350" y="413385"/>
                </a:lnTo>
                <a:lnTo>
                  <a:pt x="836930" y="438150"/>
                </a:lnTo>
                <a:lnTo>
                  <a:pt x="781050" y="462280"/>
                </a:lnTo>
                <a:lnTo>
                  <a:pt x="725805" y="487680"/>
                </a:lnTo>
                <a:lnTo>
                  <a:pt x="673100" y="513080"/>
                </a:lnTo>
                <a:lnTo>
                  <a:pt x="622300" y="538480"/>
                </a:lnTo>
                <a:lnTo>
                  <a:pt x="572134" y="565150"/>
                </a:lnTo>
                <a:lnTo>
                  <a:pt x="525780" y="591185"/>
                </a:lnTo>
                <a:lnTo>
                  <a:pt x="480059" y="619760"/>
                </a:lnTo>
                <a:lnTo>
                  <a:pt x="436244" y="646430"/>
                </a:lnTo>
                <a:lnTo>
                  <a:pt x="394334" y="675005"/>
                </a:lnTo>
                <a:lnTo>
                  <a:pt x="355600" y="703580"/>
                </a:lnTo>
                <a:lnTo>
                  <a:pt x="317500" y="732155"/>
                </a:lnTo>
                <a:lnTo>
                  <a:pt x="281304" y="762000"/>
                </a:lnTo>
                <a:lnTo>
                  <a:pt x="247650" y="791210"/>
                </a:lnTo>
                <a:lnTo>
                  <a:pt x="216534" y="820419"/>
                </a:lnTo>
                <a:lnTo>
                  <a:pt x="187325" y="850900"/>
                </a:lnTo>
                <a:lnTo>
                  <a:pt x="159384" y="881380"/>
                </a:lnTo>
                <a:lnTo>
                  <a:pt x="133984" y="911860"/>
                </a:lnTo>
                <a:lnTo>
                  <a:pt x="111125" y="941705"/>
                </a:lnTo>
                <a:lnTo>
                  <a:pt x="89534" y="972819"/>
                </a:lnTo>
                <a:lnTo>
                  <a:pt x="71754" y="1004569"/>
                </a:lnTo>
                <a:lnTo>
                  <a:pt x="55244" y="1035050"/>
                </a:lnTo>
                <a:lnTo>
                  <a:pt x="40004" y="1066800"/>
                </a:lnTo>
                <a:lnTo>
                  <a:pt x="28575" y="1098550"/>
                </a:lnTo>
                <a:lnTo>
                  <a:pt x="19050" y="1130300"/>
                </a:lnTo>
                <a:lnTo>
                  <a:pt x="10794" y="1162050"/>
                </a:lnTo>
                <a:lnTo>
                  <a:pt x="4444" y="1193800"/>
                </a:lnTo>
                <a:lnTo>
                  <a:pt x="1904" y="1225550"/>
                </a:lnTo>
                <a:lnTo>
                  <a:pt x="634" y="125730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63016" y="549429"/>
            <a:ext cx="4052638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latin typeface="Times New Roman"/>
                <a:cs typeface="Times New Roman"/>
              </a:rPr>
              <a:t>¿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 C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cia?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34642" y="2214730"/>
            <a:ext cx="553176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solidFill>
                  <a:schemeClr val="bg1"/>
                </a:solidFill>
                <a:latin typeface="Times New Roman"/>
                <a:cs typeface="Times New Roman"/>
              </a:rPr>
              <a:t>El</a:t>
            </a:r>
            <a:r>
              <a:rPr sz="3200" spc="275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200" spc="11" dirty="0" smtClean="0">
                <a:solidFill>
                  <a:schemeClr val="bg1"/>
                </a:solidFill>
                <a:latin typeface="Times New Roman"/>
                <a:cs typeface="Times New Roman"/>
              </a:rPr>
              <a:t>A</a:t>
            </a:r>
            <a:r>
              <a:rPr sz="3200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r</a:t>
            </a:r>
            <a:r>
              <a:rPr sz="3200" spc="0" dirty="0" smtClean="0">
                <a:solidFill>
                  <a:schemeClr val="bg1"/>
                </a:solidFill>
                <a:latin typeface="Times New Roman"/>
                <a:cs typeface="Times New Roman"/>
              </a:rPr>
              <a:t>te</a:t>
            </a:r>
            <a:r>
              <a:rPr sz="3200" spc="-38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solidFill>
                  <a:schemeClr val="bg1"/>
                </a:solidFill>
                <a:latin typeface="Times New Roman"/>
                <a:cs typeface="Times New Roman"/>
              </a:rPr>
              <a:t>del </a:t>
            </a:r>
            <a:r>
              <a:rPr sz="3200" spc="35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200" spc="5" dirty="0" smtClean="0">
                <a:solidFill>
                  <a:schemeClr val="bg1"/>
                </a:solidFill>
                <a:latin typeface="Times New Roman"/>
                <a:cs typeface="Times New Roman"/>
              </a:rPr>
              <a:t>N</a:t>
            </a:r>
            <a:r>
              <a:rPr sz="3200" spc="0" dirty="0" smtClean="0">
                <a:solidFill>
                  <a:schemeClr val="bg1"/>
                </a:solidFill>
                <a:latin typeface="Times New Roman"/>
                <a:cs typeface="Times New Roman"/>
              </a:rPr>
              <a:t>etw</a:t>
            </a:r>
            <a:r>
              <a:rPr sz="3200" spc="17" dirty="0" smtClean="0">
                <a:solidFill>
                  <a:schemeClr val="bg1"/>
                </a:solidFill>
                <a:latin typeface="Times New Roman"/>
                <a:cs typeface="Times New Roman"/>
              </a:rPr>
              <a:t>o</a:t>
            </a:r>
            <a:r>
              <a:rPr sz="3200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r</a:t>
            </a:r>
            <a:r>
              <a:rPr sz="3200" spc="0" dirty="0" smtClean="0">
                <a:solidFill>
                  <a:schemeClr val="bg1"/>
                </a:solidFill>
                <a:latin typeface="Times New Roman"/>
                <a:cs typeface="Times New Roman"/>
              </a:rPr>
              <a:t>k</a:t>
            </a:r>
            <a:r>
              <a:rPr sz="3200" spc="55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200" spc="19" dirty="0" smtClean="0">
                <a:solidFill>
                  <a:schemeClr val="bg1"/>
                </a:solidFill>
                <a:latin typeface="Times New Roman"/>
                <a:cs typeface="Times New Roman"/>
              </a:rPr>
              <a:t>D</a:t>
            </a:r>
            <a:r>
              <a:rPr sz="3200" spc="4" dirty="0" smtClean="0">
                <a:solidFill>
                  <a:schemeClr val="bg1"/>
                </a:solidFill>
                <a:latin typeface="Times New Roman"/>
                <a:cs typeface="Times New Roman"/>
              </a:rPr>
              <a:t>es</a:t>
            </a:r>
            <a:r>
              <a:rPr sz="3200" spc="0" dirty="0" smtClean="0">
                <a:solidFill>
                  <a:schemeClr val="bg1"/>
                </a:solidFill>
                <a:latin typeface="Times New Roman"/>
                <a:cs typeface="Times New Roman"/>
              </a:rPr>
              <a:t>ign</a:t>
            </a:r>
            <a:endParaRPr sz="32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39086" y="275714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51887" y="2776954"/>
            <a:ext cx="419440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11" dirty="0" smtClean="0">
                <a:latin typeface="Times New Roman"/>
                <a:cs typeface="Times New Roman"/>
              </a:rPr>
              <a:t>E</a:t>
            </a:r>
            <a:r>
              <a:rPr sz="2400" spc="17" dirty="0" smtClean="0">
                <a:latin typeface="Times New Roman"/>
                <a:cs typeface="Times New Roman"/>
              </a:rPr>
              <a:t>l</a:t>
            </a:r>
            <a:r>
              <a:rPr sz="2400" spc="-5" dirty="0" smtClean="0">
                <a:latin typeface="Times New Roman"/>
                <a:cs typeface="Times New Roman"/>
              </a:rPr>
              <a:t>ec</a:t>
            </a:r>
            <a:r>
              <a:rPr sz="2400" spc="5" dirty="0" smtClean="0">
                <a:latin typeface="Times New Roman"/>
                <a:cs typeface="Times New Roman"/>
              </a:rPr>
              <a:t>ci</a:t>
            </a:r>
            <a:r>
              <a:rPr sz="2400" spc="0" dirty="0" smtClean="0">
                <a:latin typeface="Times New Roman"/>
                <a:cs typeface="Times New Roman"/>
              </a:rPr>
              <a:t>ón</a:t>
            </a:r>
            <a:r>
              <a:rPr sz="2400" spc="-2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de </a:t>
            </a:r>
            <a:r>
              <a:rPr sz="2400" spc="277" dirty="0" smtClean="0">
                <a:latin typeface="Times New Roman"/>
                <a:cs typeface="Times New Roman"/>
              </a:rPr>
              <a:t> </a:t>
            </a:r>
            <a:r>
              <a:rPr sz="2400" spc="6" dirty="0" smtClean="0">
                <a:latin typeface="Times New Roman"/>
                <a:cs typeface="Times New Roman"/>
              </a:rPr>
              <a:t>l</a:t>
            </a:r>
            <a:r>
              <a:rPr sz="2400" spc="12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7" dirty="0" smtClean="0">
                <a:latin typeface="Times New Roman"/>
                <a:cs typeface="Times New Roman"/>
              </a:rPr>
              <a:t> 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25" dirty="0" smtClean="0">
                <a:latin typeface="Times New Roman"/>
                <a:cs typeface="Times New Roman"/>
              </a:rPr>
              <a:t>n</a:t>
            </a:r>
            <a:r>
              <a:rPr sz="2400" spc="-14" dirty="0" smtClean="0">
                <a:latin typeface="Times New Roman"/>
                <a:cs typeface="Times New Roman"/>
              </a:rPr>
              <a:t>o</a:t>
            </a:r>
            <a:r>
              <a:rPr sz="2400" spc="29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g</a:t>
            </a:r>
            <a:r>
              <a:rPr sz="2400" spc="14" dirty="0" smtClean="0">
                <a:latin typeface="Times New Roman"/>
                <a:cs typeface="Times New Roman"/>
              </a:rPr>
              <a:t>ías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4706" y="322374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98650" y="3242028"/>
            <a:ext cx="56991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1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la</a:t>
            </a:r>
            <a:r>
              <a:rPr sz="2400" spc="19" dirty="0" smtClean="0">
                <a:latin typeface="Times New Roman"/>
                <a:cs typeface="Times New Roman"/>
              </a:rPr>
              <a:t>c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9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6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116" dirty="0" smtClean="0">
                <a:latin typeface="Times New Roman"/>
                <a:cs typeface="Times New Roman"/>
              </a:rPr>
              <a:t> </a:t>
            </a:r>
            <a:r>
              <a:rPr sz="2400" spc="18" dirty="0" smtClean="0">
                <a:latin typeface="Times New Roman"/>
                <a:cs typeface="Times New Roman"/>
              </a:rPr>
              <a:t>l</a:t>
            </a:r>
            <a:r>
              <a:rPr sz="2400" spc="12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29" dirty="0" smtClean="0">
                <a:latin typeface="Times New Roman"/>
                <a:cs typeface="Times New Roman"/>
              </a:rPr>
              <a:t> </a:t>
            </a:r>
            <a:r>
              <a:rPr sz="2400" spc="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25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64" dirty="0" smtClean="0">
                <a:latin typeface="Times New Roman"/>
                <a:cs typeface="Times New Roman"/>
              </a:rPr>
              <a:t> </a:t>
            </a:r>
            <a:r>
              <a:rPr sz="2400" spc="1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9" dirty="0" smtClean="0">
                <a:latin typeface="Times New Roman"/>
                <a:cs typeface="Times New Roman"/>
              </a:rPr>
              <a:t>eg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2385" y="4038600"/>
            <a:ext cx="262153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La</a:t>
            </a:r>
            <a:r>
              <a:rPr sz="3200" spc="234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solidFill>
                  <a:schemeClr val="bg1"/>
                </a:solidFill>
                <a:latin typeface="Times New Roman"/>
                <a:cs typeface="Times New Roman"/>
              </a:rPr>
              <a:t>Ci</a:t>
            </a:r>
            <a:r>
              <a:rPr sz="3200" spc="5" dirty="0" smtClean="0">
                <a:solidFill>
                  <a:schemeClr val="bg1"/>
                </a:solidFill>
                <a:latin typeface="Times New Roman"/>
                <a:cs typeface="Times New Roman"/>
              </a:rPr>
              <a:t>e</a:t>
            </a:r>
            <a:r>
              <a:rPr sz="3200" spc="-11" dirty="0" smtClean="0">
                <a:solidFill>
                  <a:schemeClr val="bg1"/>
                </a:solidFill>
                <a:latin typeface="Times New Roman"/>
                <a:cs typeface="Times New Roman"/>
              </a:rPr>
              <a:t>n</a:t>
            </a:r>
            <a:r>
              <a:rPr sz="3200" spc="0" dirty="0" smtClean="0">
                <a:solidFill>
                  <a:schemeClr val="bg1"/>
                </a:solidFill>
                <a:latin typeface="Times New Roman"/>
                <a:cs typeface="Times New Roman"/>
              </a:rPr>
              <a:t>cia</a:t>
            </a:r>
            <a:r>
              <a:rPr sz="3200" spc="109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solidFill>
                  <a:schemeClr val="bg1"/>
                </a:solidFill>
                <a:latin typeface="Times New Roman"/>
                <a:cs typeface="Times New Roman"/>
              </a:rPr>
              <a:t>del</a:t>
            </a:r>
            <a:endParaRPr sz="32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61129" y="4059024"/>
            <a:ext cx="330456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5" dirty="0" smtClean="0">
                <a:solidFill>
                  <a:schemeClr val="bg1"/>
                </a:solidFill>
                <a:latin typeface="Times New Roman"/>
                <a:cs typeface="Times New Roman"/>
              </a:rPr>
              <a:t>N</a:t>
            </a:r>
            <a:r>
              <a:rPr sz="3200" spc="0" dirty="0" smtClean="0">
                <a:solidFill>
                  <a:schemeClr val="bg1"/>
                </a:solidFill>
                <a:latin typeface="Times New Roman"/>
                <a:cs typeface="Times New Roman"/>
              </a:rPr>
              <a:t>et</a:t>
            </a:r>
            <a:r>
              <a:rPr sz="3200" spc="5" dirty="0" smtClean="0">
                <a:solidFill>
                  <a:schemeClr val="bg1"/>
                </a:solidFill>
                <a:latin typeface="Times New Roman"/>
                <a:cs typeface="Times New Roman"/>
              </a:rPr>
              <a:t>wo</a:t>
            </a:r>
            <a:r>
              <a:rPr sz="3200" spc="11" dirty="0" smtClean="0">
                <a:solidFill>
                  <a:schemeClr val="bg1"/>
                </a:solidFill>
                <a:latin typeface="Times New Roman"/>
                <a:cs typeface="Times New Roman"/>
              </a:rPr>
              <a:t>r</a:t>
            </a:r>
            <a:r>
              <a:rPr sz="3200" spc="0" dirty="0" smtClean="0">
                <a:solidFill>
                  <a:schemeClr val="bg1"/>
                </a:solidFill>
                <a:latin typeface="Times New Roman"/>
                <a:cs typeface="Times New Roman"/>
              </a:rPr>
              <a:t>k</a:t>
            </a:r>
            <a:r>
              <a:rPr sz="3200" spc="-38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solidFill>
                  <a:schemeClr val="bg1"/>
                </a:solidFill>
                <a:latin typeface="Times New Roman"/>
                <a:cs typeface="Times New Roman"/>
              </a:rPr>
              <a:t>Des</a:t>
            </a:r>
            <a:r>
              <a:rPr sz="3200" spc="0" dirty="0" smtClean="0">
                <a:solidFill>
                  <a:schemeClr val="bg1"/>
                </a:solidFill>
                <a:latin typeface="Times New Roman"/>
                <a:cs typeface="Times New Roman"/>
              </a:rPr>
              <a:t>ign</a:t>
            </a:r>
            <a:endParaRPr sz="32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03450" y="4681065"/>
            <a:ext cx="540461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12" dirty="0" smtClean="0">
                <a:latin typeface="Times New Roman"/>
                <a:cs typeface="Times New Roman"/>
              </a:rPr>
              <a:t>C</a:t>
            </a:r>
            <a:r>
              <a:rPr sz="2400" spc="-6" dirty="0" smtClean="0">
                <a:latin typeface="Times New Roman"/>
                <a:cs typeface="Times New Roman"/>
              </a:rPr>
              <a:t>o</a:t>
            </a:r>
            <a:r>
              <a:rPr sz="2400" spc="6" dirty="0" smtClean="0">
                <a:latin typeface="Times New Roman"/>
                <a:cs typeface="Times New Roman"/>
              </a:rPr>
              <a:t>mp</a:t>
            </a:r>
            <a:r>
              <a:rPr sz="2400" spc="-113" dirty="0" smtClean="0">
                <a:latin typeface="Times New Roman"/>
                <a:cs typeface="Times New Roman"/>
              </a:rPr>
              <a:t>r</a:t>
            </a:r>
            <a:r>
              <a:rPr sz="2400" spc="18" dirty="0" smtClean="0">
                <a:latin typeface="Times New Roman"/>
                <a:cs typeface="Times New Roman"/>
              </a:rPr>
              <a:t>e</a:t>
            </a:r>
            <a:r>
              <a:rPr sz="2400" spc="6" dirty="0" smtClean="0">
                <a:latin typeface="Times New Roman"/>
                <a:cs typeface="Times New Roman"/>
              </a:rPr>
              <a:t>n</a:t>
            </a:r>
            <a:r>
              <a:rPr sz="2400" spc="-12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er</a:t>
            </a:r>
            <a:r>
              <a:rPr sz="2400" spc="-298" dirty="0" smtClean="0">
                <a:latin typeface="Times New Roman"/>
                <a:cs typeface="Times New Roman"/>
              </a:rPr>
              <a:t> </a:t>
            </a:r>
            <a:r>
              <a:rPr sz="2400" spc="6" dirty="0" smtClean="0">
                <a:latin typeface="Times New Roman"/>
                <a:cs typeface="Times New Roman"/>
              </a:rPr>
              <a:t>l</a:t>
            </a:r>
            <a:r>
              <a:rPr sz="2400" spc="12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tec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1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gí</a:t>
            </a:r>
            <a:r>
              <a:rPr sz="2400" spc="25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12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" dirty="0" smtClean="0">
                <a:latin typeface="Times New Roman"/>
                <a:cs typeface="Times New Roman"/>
              </a:rPr>
              <a:t> </a:t>
            </a:r>
            <a:r>
              <a:rPr sz="2400" spc="-79" dirty="0" smtClean="0">
                <a:latin typeface="Times New Roman"/>
                <a:cs typeface="Times New Roman"/>
              </a:rPr>
              <a:t>r</a:t>
            </a:r>
            <a:r>
              <a:rPr sz="2400" spc="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28876" y="5203797"/>
            <a:ext cx="69385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9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á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79" dirty="0" smtClean="0">
                <a:latin typeface="Times New Roman"/>
                <a:cs typeface="Times New Roman"/>
              </a:rPr>
              <a:t> </a:t>
            </a:r>
            <a:r>
              <a:rPr sz="2400" spc="-12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70" dirty="0" smtClean="0">
                <a:latin typeface="Times New Roman"/>
                <a:cs typeface="Times New Roman"/>
              </a:rPr>
              <a:t> </a:t>
            </a:r>
            <a:r>
              <a:rPr sz="2400" spc="12" dirty="0" smtClean="0">
                <a:latin typeface="Times New Roman"/>
                <a:cs typeface="Times New Roman"/>
              </a:rPr>
              <a:t>ca</a:t>
            </a:r>
            <a:r>
              <a:rPr sz="2400" spc="-12" dirty="0" smtClean="0">
                <a:latin typeface="Times New Roman"/>
                <a:cs typeface="Times New Roman"/>
              </a:rPr>
              <a:t>p</a:t>
            </a:r>
            <a:r>
              <a:rPr sz="2400" spc="25" dirty="0" smtClean="0">
                <a:latin typeface="Times New Roman"/>
                <a:cs typeface="Times New Roman"/>
              </a:rPr>
              <a:t>a</a:t>
            </a:r>
            <a:r>
              <a:rPr sz="2400" spc="12" dirty="0" smtClean="0">
                <a:latin typeface="Times New Roman"/>
                <a:cs typeface="Times New Roman"/>
              </a:rPr>
              <a:t>c</a:t>
            </a:r>
            <a:r>
              <a:rPr sz="2400" spc="-6" dirty="0" smtClean="0">
                <a:latin typeface="Times New Roman"/>
                <a:cs typeface="Times New Roman"/>
              </a:rPr>
              <a:t>i</a:t>
            </a:r>
            <a:r>
              <a:rPr sz="2400" spc="6" dirty="0" smtClean="0">
                <a:latin typeface="Times New Roman"/>
                <a:cs typeface="Times New Roman"/>
              </a:rPr>
              <a:t>d</a:t>
            </a:r>
            <a:r>
              <a:rPr sz="2400" spc="25" dirty="0" smtClean="0">
                <a:latin typeface="Times New Roman"/>
                <a:cs typeface="Times New Roman"/>
              </a:rPr>
              <a:t>a</a:t>
            </a:r>
            <a:r>
              <a:rPr sz="2400" spc="-6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-93" dirty="0" smtClean="0">
                <a:latin typeface="Times New Roman"/>
                <a:cs typeface="Times New Roman"/>
              </a:rPr>
              <a:t> </a:t>
            </a:r>
            <a:r>
              <a:rPr sz="2400" spc="-102" dirty="0" smtClean="0">
                <a:latin typeface="Times New Roman"/>
                <a:cs typeface="Times New Roman"/>
              </a:rPr>
              <a:t>r</a:t>
            </a:r>
            <a:r>
              <a:rPr sz="2400" spc="-6" dirty="0" smtClean="0">
                <a:latin typeface="Times New Roman"/>
                <a:cs typeface="Times New Roman"/>
              </a:rPr>
              <a:t>e</a:t>
            </a:r>
            <a:r>
              <a:rPr sz="2400" spc="6" dirty="0" smtClean="0">
                <a:latin typeface="Times New Roman"/>
                <a:cs typeface="Times New Roman"/>
              </a:rPr>
              <a:t>dund</a:t>
            </a:r>
            <a:r>
              <a:rPr sz="2400" spc="25" dirty="0" smtClean="0">
                <a:latin typeface="Times New Roman"/>
                <a:cs typeface="Times New Roman"/>
              </a:rPr>
              <a:t>a</a:t>
            </a:r>
            <a:r>
              <a:rPr sz="2400" spc="-12" dirty="0" smtClean="0">
                <a:latin typeface="Times New Roman"/>
                <a:cs typeface="Times New Roman"/>
              </a:rPr>
              <a:t>n</a:t>
            </a:r>
            <a:r>
              <a:rPr sz="2400" spc="12" dirty="0" smtClean="0">
                <a:latin typeface="Times New Roman"/>
                <a:cs typeface="Times New Roman"/>
              </a:rPr>
              <a:t>c</a:t>
            </a:r>
            <a:r>
              <a:rPr sz="2400" spc="6" dirty="0" smtClean="0">
                <a:latin typeface="Times New Roman"/>
                <a:cs typeface="Times New Roman"/>
              </a:rPr>
              <a:t>i</a:t>
            </a:r>
            <a:r>
              <a:rPr sz="2400" spc="12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-161" dirty="0" smtClean="0">
                <a:latin typeface="Times New Roman"/>
                <a:cs typeface="Times New Roman"/>
              </a:rPr>
              <a:t> </a:t>
            </a:r>
            <a:r>
              <a:rPr sz="2400" spc="-79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-1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5238726"/>
            <a:ext cx="19149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endParaRPr sz="1400" dirty="0">
              <a:latin typeface="Symbol"/>
              <a:cs typeface="Symbo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15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1522730" y="990600"/>
            <a:ext cx="5949950" cy="5327650"/>
          </a:xfrm>
          <a:custGeom>
            <a:avLst/>
            <a:gdLst/>
            <a:ahLst/>
            <a:cxnLst/>
            <a:rect l="l" t="t" r="r" b="b"/>
            <a:pathLst>
              <a:path w="5949950" h="5327650">
                <a:moveTo>
                  <a:pt x="634" y="2663190"/>
                </a:moveTo>
                <a:lnTo>
                  <a:pt x="634" y="2595245"/>
                </a:lnTo>
                <a:lnTo>
                  <a:pt x="4444" y="2528570"/>
                </a:lnTo>
                <a:lnTo>
                  <a:pt x="8254" y="2461260"/>
                </a:lnTo>
                <a:lnTo>
                  <a:pt x="15875" y="2393950"/>
                </a:lnTo>
                <a:lnTo>
                  <a:pt x="23494" y="2326640"/>
                </a:lnTo>
                <a:lnTo>
                  <a:pt x="34925" y="2260600"/>
                </a:lnTo>
                <a:lnTo>
                  <a:pt x="46354" y="2194560"/>
                </a:lnTo>
                <a:lnTo>
                  <a:pt x="61594" y="2127250"/>
                </a:lnTo>
                <a:lnTo>
                  <a:pt x="76834" y="2061210"/>
                </a:lnTo>
                <a:lnTo>
                  <a:pt x="95250" y="1996439"/>
                </a:lnTo>
                <a:lnTo>
                  <a:pt x="114934" y="1931670"/>
                </a:lnTo>
                <a:lnTo>
                  <a:pt x="136525" y="1866900"/>
                </a:lnTo>
                <a:lnTo>
                  <a:pt x="159384" y="1801495"/>
                </a:lnTo>
                <a:lnTo>
                  <a:pt x="184784" y="1737995"/>
                </a:lnTo>
                <a:lnTo>
                  <a:pt x="212725" y="1676400"/>
                </a:lnTo>
                <a:lnTo>
                  <a:pt x="241934" y="1612900"/>
                </a:lnTo>
                <a:lnTo>
                  <a:pt x="273050" y="1551939"/>
                </a:lnTo>
                <a:lnTo>
                  <a:pt x="304800" y="1490345"/>
                </a:lnTo>
                <a:lnTo>
                  <a:pt x="338455" y="1431289"/>
                </a:lnTo>
                <a:lnTo>
                  <a:pt x="374650" y="1371600"/>
                </a:lnTo>
                <a:lnTo>
                  <a:pt x="411480" y="1312545"/>
                </a:lnTo>
                <a:lnTo>
                  <a:pt x="450850" y="1254760"/>
                </a:lnTo>
                <a:lnTo>
                  <a:pt x="490855" y="1197610"/>
                </a:lnTo>
                <a:lnTo>
                  <a:pt x="533400" y="1141095"/>
                </a:lnTo>
                <a:lnTo>
                  <a:pt x="577850" y="1087120"/>
                </a:lnTo>
                <a:lnTo>
                  <a:pt x="622934" y="1033145"/>
                </a:lnTo>
                <a:lnTo>
                  <a:pt x="669925" y="979804"/>
                </a:lnTo>
                <a:lnTo>
                  <a:pt x="718819" y="928370"/>
                </a:lnTo>
                <a:lnTo>
                  <a:pt x="768350" y="877570"/>
                </a:lnTo>
                <a:lnTo>
                  <a:pt x="819150" y="829310"/>
                </a:lnTo>
                <a:lnTo>
                  <a:pt x="871855" y="779145"/>
                </a:lnTo>
                <a:lnTo>
                  <a:pt x="925830" y="734060"/>
                </a:lnTo>
                <a:lnTo>
                  <a:pt x="981075" y="687070"/>
                </a:lnTo>
                <a:lnTo>
                  <a:pt x="1036955" y="642620"/>
                </a:lnTo>
                <a:lnTo>
                  <a:pt x="1095375" y="598804"/>
                </a:lnTo>
                <a:lnTo>
                  <a:pt x="1154430" y="556895"/>
                </a:lnTo>
                <a:lnTo>
                  <a:pt x="1214120" y="516254"/>
                </a:lnTo>
                <a:lnTo>
                  <a:pt x="1276350" y="477520"/>
                </a:lnTo>
                <a:lnTo>
                  <a:pt x="1338580" y="439420"/>
                </a:lnTo>
                <a:lnTo>
                  <a:pt x="1402080" y="403860"/>
                </a:lnTo>
                <a:lnTo>
                  <a:pt x="1466850" y="368300"/>
                </a:lnTo>
                <a:lnTo>
                  <a:pt x="1531620" y="334645"/>
                </a:lnTo>
                <a:lnTo>
                  <a:pt x="1597025" y="302260"/>
                </a:lnTo>
                <a:lnTo>
                  <a:pt x="1664970" y="271145"/>
                </a:lnTo>
                <a:lnTo>
                  <a:pt x="1732915" y="243204"/>
                </a:lnTo>
                <a:lnTo>
                  <a:pt x="1802130" y="215900"/>
                </a:lnTo>
                <a:lnTo>
                  <a:pt x="1871980" y="190500"/>
                </a:lnTo>
                <a:lnTo>
                  <a:pt x="1941830" y="166370"/>
                </a:lnTo>
                <a:lnTo>
                  <a:pt x="2012315" y="143510"/>
                </a:lnTo>
                <a:lnTo>
                  <a:pt x="2085340" y="121920"/>
                </a:lnTo>
                <a:lnTo>
                  <a:pt x="2157730" y="102870"/>
                </a:lnTo>
                <a:lnTo>
                  <a:pt x="2230120" y="84454"/>
                </a:lnTo>
                <a:lnTo>
                  <a:pt x="2301874" y="69850"/>
                </a:lnTo>
                <a:lnTo>
                  <a:pt x="2376170" y="54610"/>
                </a:lnTo>
                <a:lnTo>
                  <a:pt x="2450465" y="41910"/>
                </a:lnTo>
                <a:lnTo>
                  <a:pt x="2524124" y="29845"/>
                </a:lnTo>
                <a:lnTo>
                  <a:pt x="2599690" y="20954"/>
                </a:lnTo>
                <a:lnTo>
                  <a:pt x="2674620" y="13970"/>
                </a:lnTo>
                <a:lnTo>
                  <a:pt x="2748915" y="7620"/>
                </a:lnTo>
                <a:lnTo>
                  <a:pt x="2824480" y="3810"/>
                </a:lnTo>
                <a:lnTo>
                  <a:pt x="2900680" y="1270"/>
                </a:lnTo>
                <a:lnTo>
                  <a:pt x="2975610" y="0"/>
                </a:lnTo>
                <a:lnTo>
                  <a:pt x="3050540" y="1270"/>
                </a:lnTo>
                <a:lnTo>
                  <a:pt x="3126740" y="3810"/>
                </a:lnTo>
                <a:lnTo>
                  <a:pt x="3201670" y="7620"/>
                </a:lnTo>
                <a:lnTo>
                  <a:pt x="3276600" y="13970"/>
                </a:lnTo>
                <a:lnTo>
                  <a:pt x="3351529" y="20954"/>
                </a:lnTo>
                <a:lnTo>
                  <a:pt x="3425825" y="29845"/>
                </a:lnTo>
                <a:lnTo>
                  <a:pt x="3500120" y="41910"/>
                </a:lnTo>
                <a:lnTo>
                  <a:pt x="3573779" y="54610"/>
                </a:lnTo>
                <a:lnTo>
                  <a:pt x="3647440" y="69850"/>
                </a:lnTo>
                <a:lnTo>
                  <a:pt x="3721100" y="84454"/>
                </a:lnTo>
                <a:lnTo>
                  <a:pt x="3793490" y="102870"/>
                </a:lnTo>
                <a:lnTo>
                  <a:pt x="3865879" y="121920"/>
                </a:lnTo>
                <a:lnTo>
                  <a:pt x="3938270" y="143510"/>
                </a:lnTo>
                <a:lnTo>
                  <a:pt x="4008120" y="166370"/>
                </a:lnTo>
                <a:lnTo>
                  <a:pt x="4079240" y="190500"/>
                </a:lnTo>
                <a:lnTo>
                  <a:pt x="4149090" y="215900"/>
                </a:lnTo>
                <a:lnTo>
                  <a:pt x="4217670" y="243204"/>
                </a:lnTo>
                <a:lnTo>
                  <a:pt x="4284980" y="271145"/>
                </a:lnTo>
                <a:lnTo>
                  <a:pt x="4352290" y="302260"/>
                </a:lnTo>
                <a:lnTo>
                  <a:pt x="4419600" y="334645"/>
                </a:lnTo>
                <a:lnTo>
                  <a:pt x="4484370" y="368300"/>
                </a:lnTo>
                <a:lnTo>
                  <a:pt x="4549140" y="403860"/>
                </a:lnTo>
                <a:lnTo>
                  <a:pt x="4612640" y="439420"/>
                </a:lnTo>
                <a:lnTo>
                  <a:pt x="4674870" y="477520"/>
                </a:lnTo>
                <a:lnTo>
                  <a:pt x="4735830" y="516254"/>
                </a:lnTo>
                <a:lnTo>
                  <a:pt x="4796790" y="556895"/>
                </a:lnTo>
                <a:lnTo>
                  <a:pt x="4854575" y="598804"/>
                </a:lnTo>
                <a:lnTo>
                  <a:pt x="4911725" y="642620"/>
                </a:lnTo>
                <a:lnTo>
                  <a:pt x="4968875" y="687070"/>
                </a:lnTo>
                <a:lnTo>
                  <a:pt x="5025390" y="732154"/>
                </a:lnTo>
                <a:lnTo>
                  <a:pt x="5078730" y="779145"/>
                </a:lnTo>
                <a:lnTo>
                  <a:pt x="5132070" y="827404"/>
                </a:lnTo>
                <a:lnTo>
                  <a:pt x="5182870" y="877570"/>
                </a:lnTo>
                <a:lnTo>
                  <a:pt x="5232400" y="928370"/>
                </a:lnTo>
                <a:lnTo>
                  <a:pt x="5280660" y="979804"/>
                </a:lnTo>
                <a:lnTo>
                  <a:pt x="5327650" y="1033145"/>
                </a:lnTo>
                <a:lnTo>
                  <a:pt x="5373370" y="1087120"/>
                </a:lnTo>
                <a:lnTo>
                  <a:pt x="5416550" y="1141095"/>
                </a:lnTo>
                <a:lnTo>
                  <a:pt x="5459730" y="1197610"/>
                </a:lnTo>
                <a:lnTo>
                  <a:pt x="5500370" y="1254760"/>
                </a:lnTo>
                <a:lnTo>
                  <a:pt x="5538470" y="1312545"/>
                </a:lnTo>
                <a:lnTo>
                  <a:pt x="5576570" y="1371600"/>
                </a:lnTo>
                <a:lnTo>
                  <a:pt x="5612130" y="1430020"/>
                </a:lnTo>
                <a:lnTo>
                  <a:pt x="5646420" y="1490345"/>
                </a:lnTo>
                <a:lnTo>
                  <a:pt x="5678170" y="1551939"/>
                </a:lnTo>
                <a:lnTo>
                  <a:pt x="5708650" y="1612900"/>
                </a:lnTo>
                <a:lnTo>
                  <a:pt x="5737860" y="1674495"/>
                </a:lnTo>
                <a:lnTo>
                  <a:pt x="5764530" y="1737995"/>
                </a:lnTo>
                <a:lnTo>
                  <a:pt x="5789930" y="1801495"/>
                </a:lnTo>
                <a:lnTo>
                  <a:pt x="5814060" y="1866900"/>
                </a:lnTo>
                <a:lnTo>
                  <a:pt x="5835650" y="1931670"/>
                </a:lnTo>
                <a:lnTo>
                  <a:pt x="5854700" y="1996439"/>
                </a:lnTo>
                <a:lnTo>
                  <a:pt x="5872480" y="2061210"/>
                </a:lnTo>
                <a:lnTo>
                  <a:pt x="5888990" y="2127250"/>
                </a:lnTo>
                <a:lnTo>
                  <a:pt x="5902960" y="2194560"/>
                </a:lnTo>
                <a:lnTo>
                  <a:pt x="5915660" y="2260600"/>
                </a:lnTo>
                <a:lnTo>
                  <a:pt x="5925820" y="2326640"/>
                </a:lnTo>
                <a:lnTo>
                  <a:pt x="5934710" y="2393950"/>
                </a:lnTo>
                <a:lnTo>
                  <a:pt x="5941060" y="2461260"/>
                </a:lnTo>
                <a:lnTo>
                  <a:pt x="5946140" y="2528570"/>
                </a:lnTo>
                <a:lnTo>
                  <a:pt x="5948680" y="2595245"/>
                </a:lnTo>
                <a:lnTo>
                  <a:pt x="5949950" y="2663190"/>
                </a:lnTo>
                <a:lnTo>
                  <a:pt x="5948680" y="2730500"/>
                </a:lnTo>
                <a:lnTo>
                  <a:pt x="5946140" y="2799080"/>
                </a:lnTo>
                <a:lnTo>
                  <a:pt x="5941060" y="2866390"/>
                </a:lnTo>
                <a:lnTo>
                  <a:pt x="5934710" y="2933700"/>
                </a:lnTo>
                <a:lnTo>
                  <a:pt x="5925820" y="2999740"/>
                </a:lnTo>
                <a:lnTo>
                  <a:pt x="5915660" y="3067050"/>
                </a:lnTo>
                <a:lnTo>
                  <a:pt x="5902960" y="3133090"/>
                </a:lnTo>
                <a:lnTo>
                  <a:pt x="5888990" y="3200400"/>
                </a:lnTo>
                <a:lnTo>
                  <a:pt x="5872480" y="3266440"/>
                </a:lnTo>
                <a:lnTo>
                  <a:pt x="5854700" y="3331210"/>
                </a:lnTo>
                <a:lnTo>
                  <a:pt x="5835650" y="3395979"/>
                </a:lnTo>
                <a:lnTo>
                  <a:pt x="5814060" y="3460750"/>
                </a:lnTo>
                <a:lnTo>
                  <a:pt x="5789930" y="3525520"/>
                </a:lnTo>
                <a:lnTo>
                  <a:pt x="5764530" y="3589020"/>
                </a:lnTo>
                <a:lnTo>
                  <a:pt x="5737860" y="3652520"/>
                </a:lnTo>
                <a:lnTo>
                  <a:pt x="5708650" y="3714750"/>
                </a:lnTo>
                <a:lnTo>
                  <a:pt x="5678170" y="3775710"/>
                </a:lnTo>
                <a:lnTo>
                  <a:pt x="5646420" y="3836670"/>
                </a:lnTo>
                <a:lnTo>
                  <a:pt x="5612130" y="3897629"/>
                </a:lnTo>
                <a:lnTo>
                  <a:pt x="5576570" y="3956050"/>
                </a:lnTo>
                <a:lnTo>
                  <a:pt x="5538470" y="4014470"/>
                </a:lnTo>
                <a:lnTo>
                  <a:pt x="5500370" y="4072890"/>
                </a:lnTo>
                <a:lnTo>
                  <a:pt x="5459730" y="4130040"/>
                </a:lnTo>
                <a:lnTo>
                  <a:pt x="5416550" y="4185920"/>
                </a:lnTo>
                <a:lnTo>
                  <a:pt x="5373370" y="4240530"/>
                </a:lnTo>
                <a:lnTo>
                  <a:pt x="5327650" y="4293870"/>
                </a:lnTo>
                <a:lnTo>
                  <a:pt x="5280660" y="4347210"/>
                </a:lnTo>
                <a:lnTo>
                  <a:pt x="5232400" y="4399280"/>
                </a:lnTo>
                <a:lnTo>
                  <a:pt x="5182870" y="4448810"/>
                </a:lnTo>
                <a:lnTo>
                  <a:pt x="5132070" y="4499610"/>
                </a:lnTo>
                <a:lnTo>
                  <a:pt x="5078730" y="4547870"/>
                </a:lnTo>
                <a:lnTo>
                  <a:pt x="5025390" y="4594860"/>
                </a:lnTo>
                <a:lnTo>
                  <a:pt x="4968875" y="4640580"/>
                </a:lnTo>
                <a:lnTo>
                  <a:pt x="4911725" y="4685030"/>
                </a:lnTo>
                <a:lnTo>
                  <a:pt x="4854575" y="4728210"/>
                </a:lnTo>
                <a:lnTo>
                  <a:pt x="4795520" y="4770120"/>
                </a:lnTo>
                <a:lnTo>
                  <a:pt x="4735830" y="4810760"/>
                </a:lnTo>
                <a:lnTo>
                  <a:pt x="4674870" y="4850130"/>
                </a:lnTo>
                <a:lnTo>
                  <a:pt x="4612640" y="4888230"/>
                </a:lnTo>
                <a:lnTo>
                  <a:pt x="4549140" y="4923790"/>
                </a:lnTo>
                <a:lnTo>
                  <a:pt x="4484370" y="4959350"/>
                </a:lnTo>
                <a:lnTo>
                  <a:pt x="4419600" y="4992370"/>
                </a:lnTo>
                <a:lnTo>
                  <a:pt x="4352290" y="5024120"/>
                </a:lnTo>
                <a:lnTo>
                  <a:pt x="4284980" y="5055870"/>
                </a:lnTo>
                <a:lnTo>
                  <a:pt x="4217670" y="5083810"/>
                </a:lnTo>
                <a:lnTo>
                  <a:pt x="4147820" y="5111750"/>
                </a:lnTo>
                <a:lnTo>
                  <a:pt x="4079240" y="5137150"/>
                </a:lnTo>
                <a:lnTo>
                  <a:pt x="4008120" y="5161280"/>
                </a:lnTo>
                <a:lnTo>
                  <a:pt x="3937000" y="5184140"/>
                </a:lnTo>
                <a:lnTo>
                  <a:pt x="3865879" y="5205730"/>
                </a:lnTo>
                <a:lnTo>
                  <a:pt x="3793490" y="5224780"/>
                </a:lnTo>
                <a:lnTo>
                  <a:pt x="3721100" y="5242560"/>
                </a:lnTo>
                <a:lnTo>
                  <a:pt x="3647440" y="5257800"/>
                </a:lnTo>
                <a:lnTo>
                  <a:pt x="3573779" y="5273040"/>
                </a:lnTo>
                <a:lnTo>
                  <a:pt x="3500120" y="5285740"/>
                </a:lnTo>
                <a:lnTo>
                  <a:pt x="3425190" y="5297170"/>
                </a:lnTo>
                <a:lnTo>
                  <a:pt x="3351529" y="5306060"/>
                </a:lnTo>
                <a:lnTo>
                  <a:pt x="3276600" y="5313680"/>
                </a:lnTo>
                <a:lnTo>
                  <a:pt x="3201670" y="5320030"/>
                </a:lnTo>
                <a:lnTo>
                  <a:pt x="3125470" y="5323840"/>
                </a:lnTo>
                <a:lnTo>
                  <a:pt x="3050540" y="5326380"/>
                </a:lnTo>
                <a:lnTo>
                  <a:pt x="2975610" y="5327650"/>
                </a:lnTo>
                <a:lnTo>
                  <a:pt x="2899410" y="5326380"/>
                </a:lnTo>
                <a:lnTo>
                  <a:pt x="2824480" y="5323840"/>
                </a:lnTo>
                <a:lnTo>
                  <a:pt x="2748915" y="5320030"/>
                </a:lnTo>
                <a:lnTo>
                  <a:pt x="2674620" y="5313680"/>
                </a:lnTo>
                <a:lnTo>
                  <a:pt x="2599690" y="5306060"/>
                </a:lnTo>
                <a:lnTo>
                  <a:pt x="2524124" y="5295900"/>
                </a:lnTo>
                <a:lnTo>
                  <a:pt x="2449830" y="5285740"/>
                </a:lnTo>
                <a:lnTo>
                  <a:pt x="2376170" y="5273040"/>
                </a:lnTo>
                <a:lnTo>
                  <a:pt x="2301874" y="5257800"/>
                </a:lnTo>
                <a:lnTo>
                  <a:pt x="2230120" y="5242560"/>
                </a:lnTo>
                <a:lnTo>
                  <a:pt x="2155824" y="5224780"/>
                </a:lnTo>
                <a:lnTo>
                  <a:pt x="2084070" y="5204460"/>
                </a:lnTo>
                <a:lnTo>
                  <a:pt x="2012315" y="5184140"/>
                </a:lnTo>
                <a:lnTo>
                  <a:pt x="1941830" y="5161280"/>
                </a:lnTo>
                <a:lnTo>
                  <a:pt x="1871980" y="5137150"/>
                </a:lnTo>
                <a:lnTo>
                  <a:pt x="1802130" y="5110480"/>
                </a:lnTo>
                <a:lnTo>
                  <a:pt x="1732915" y="5083810"/>
                </a:lnTo>
                <a:lnTo>
                  <a:pt x="1664970" y="5054600"/>
                </a:lnTo>
                <a:lnTo>
                  <a:pt x="1597025" y="5024120"/>
                </a:lnTo>
                <a:lnTo>
                  <a:pt x="1531620" y="4992370"/>
                </a:lnTo>
                <a:lnTo>
                  <a:pt x="1465580" y="4959350"/>
                </a:lnTo>
                <a:lnTo>
                  <a:pt x="1402080" y="4923790"/>
                </a:lnTo>
                <a:lnTo>
                  <a:pt x="1336675" y="4886960"/>
                </a:lnTo>
                <a:lnTo>
                  <a:pt x="1275080" y="4850130"/>
                </a:lnTo>
                <a:lnTo>
                  <a:pt x="1214120" y="4810760"/>
                </a:lnTo>
                <a:lnTo>
                  <a:pt x="1154430" y="4770120"/>
                </a:lnTo>
                <a:lnTo>
                  <a:pt x="1094105" y="4728210"/>
                </a:lnTo>
                <a:lnTo>
                  <a:pt x="1036955" y="4685030"/>
                </a:lnTo>
                <a:lnTo>
                  <a:pt x="979805" y="4639310"/>
                </a:lnTo>
                <a:lnTo>
                  <a:pt x="925830" y="4593590"/>
                </a:lnTo>
                <a:lnTo>
                  <a:pt x="871219" y="4546600"/>
                </a:lnTo>
                <a:lnTo>
                  <a:pt x="819150" y="4498340"/>
                </a:lnTo>
                <a:lnTo>
                  <a:pt x="767080" y="4448810"/>
                </a:lnTo>
                <a:lnTo>
                  <a:pt x="717550" y="4398010"/>
                </a:lnTo>
                <a:lnTo>
                  <a:pt x="668655" y="4347210"/>
                </a:lnTo>
                <a:lnTo>
                  <a:pt x="622300" y="4293870"/>
                </a:lnTo>
                <a:lnTo>
                  <a:pt x="576580" y="4239260"/>
                </a:lnTo>
                <a:lnTo>
                  <a:pt x="533400" y="4184650"/>
                </a:lnTo>
                <a:lnTo>
                  <a:pt x="490855" y="4128770"/>
                </a:lnTo>
                <a:lnTo>
                  <a:pt x="450850" y="4072890"/>
                </a:lnTo>
                <a:lnTo>
                  <a:pt x="411480" y="4014470"/>
                </a:lnTo>
                <a:lnTo>
                  <a:pt x="373380" y="3956050"/>
                </a:lnTo>
                <a:lnTo>
                  <a:pt x="337184" y="3896360"/>
                </a:lnTo>
                <a:lnTo>
                  <a:pt x="304800" y="3836670"/>
                </a:lnTo>
                <a:lnTo>
                  <a:pt x="271780" y="3775710"/>
                </a:lnTo>
                <a:lnTo>
                  <a:pt x="241300" y="3713479"/>
                </a:lnTo>
                <a:lnTo>
                  <a:pt x="211455" y="3651250"/>
                </a:lnTo>
                <a:lnTo>
                  <a:pt x="184784" y="3589020"/>
                </a:lnTo>
                <a:lnTo>
                  <a:pt x="159384" y="3524250"/>
                </a:lnTo>
                <a:lnTo>
                  <a:pt x="135255" y="3460750"/>
                </a:lnTo>
                <a:lnTo>
                  <a:pt x="114300" y="3395979"/>
                </a:lnTo>
                <a:lnTo>
                  <a:pt x="95250" y="3331210"/>
                </a:lnTo>
                <a:lnTo>
                  <a:pt x="76834" y="3265170"/>
                </a:lnTo>
                <a:lnTo>
                  <a:pt x="60325" y="3199130"/>
                </a:lnTo>
                <a:lnTo>
                  <a:pt x="46354" y="3133090"/>
                </a:lnTo>
                <a:lnTo>
                  <a:pt x="33654" y="3067050"/>
                </a:lnTo>
                <a:lnTo>
                  <a:pt x="23494" y="2999740"/>
                </a:lnTo>
                <a:lnTo>
                  <a:pt x="14604" y="2932430"/>
                </a:lnTo>
                <a:lnTo>
                  <a:pt x="8254" y="2865120"/>
                </a:lnTo>
                <a:lnTo>
                  <a:pt x="3175" y="2797810"/>
                </a:lnTo>
                <a:lnTo>
                  <a:pt x="634" y="2730500"/>
                </a:lnTo>
                <a:lnTo>
                  <a:pt x="0" y="2663190"/>
                </a:lnTo>
                <a:lnTo>
                  <a:pt x="634" y="2663190"/>
                </a:lnTo>
                <a:close/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88640" y="2029460"/>
            <a:ext cx="2957830" cy="2956560"/>
          </a:xfrm>
          <a:custGeom>
            <a:avLst/>
            <a:gdLst/>
            <a:ahLst/>
            <a:cxnLst/>
            <a:rect l="l" t="t" r="r" b="b"/>
            <a:pathLst>
              <a:path w="2957830" h="2956560">
                <a:moveTo>
                  <a:pt x="0" y="1477644"/>
                </a:moveTo>
                <a:lnTo>
                  <a:pt x="0" y="1515110"/>
                </a:lnTo>
                <a:lnTo>
                  <a:pt x="2540" y="1551939"/>
                </a:lnTo>
                <a:lnTo>
                  <a:pt x="5080" y="1590039"/>
                </a:lnTo>
                <a:lnTo>
                  <a:pt x="7620" y="1626870"/>
                </a:lnTo>
                <a:lnTo>
                  <a:pt x="11430" y="1664970"/>
                </a:lnTo>
                <a:lnTo>
                  <a:pt x="16510" y="1701800"/>
                </a:lnTo>
                <a:lnTo>
                  <a:pt x="22860" y="1737995"/>
                </a:lnTo>
                <a:lnTo>
                  <a:pt x="30480" y="1774825"/>
                </a:lnTo>
                <a:lnTo>
                  <a:pt x="38100" y="1812289"/>
                </a:lnTo>
                <a:lnTo>
                  <a:pt x="46990" y="1847850"/>
                </a:lnTo>
                <a:lnTo>
                  <a:pt x="57150" y="1884045"/>
                </a:lnTo>
                <a:lnTo>
                  <a:pt x="67310" y="1920239"/>
                </a:lnTo>
                <a:lnTo>
                  <a:pt x="80010" y="1955800"/>
                </a:lnTo>
                <a:lnTo>
                  <a:pt x="92710" y="1990725"/>
                </a:lnTo>
                <a:lnTo>
                  <a:pt x="105410" y="2025650"/>
                </a:lnTo>
                <a:lnTo>
                  <a:pt x="120650" y="2060575"/>
                </a:lnTo>
                <a:lnTo>
                  <a:pt x="134620" y="2095500"/>
                </a:lnTo>
                <a:lnTo>
                  <a:pt x="151130" y="2128520"/>
                </a:lnTo>
                <a:lnTo>
                  <a:pt x="168910" y="2162175"/>
                </a:lnTo>
                <a:lnTo>
                  <a:pt x="185420" y="2193925"/>
                </a:lnTo>
                <a:lnTo>
                  <a:pt x="204470" y="2226945"/>
                </a:lnTo>
                <a:lnTo>
                  <a:pt x="223520" y="2258695"/>
                </a:lnTo>
                <a:lnTo>
                  <a:pt x="243205" y="2290445"/>
                </a:lnTo>
                <a:lnTo>
                  <a:pt x="265430" y="2322195"/>
                </a:lnTo>
                <a:lnTo>
                  <a:pt x="287020" y="2352675"/>
                </a:lnTo>
                <a:lnTo>
                  <a:pt x="309880" y="2382520"/>
                </a:lnTo>
                <a:lnTo>
                  <a:pt x="332105" y="2411095"/>
                </a:lnTo>
                <a:lnTo>
                  <a:pt x="356870" y="2440940"/>
                </a:lnTo>
                <a:lnTo>
                  <a:pt x="382270" y="2468245"/>
                </a:lnTo>
                <a:lnTo>
                  <a:pt x="406400" y="2496820"/>
                </a:lnTo>
                <a:lnTo>
                  <a:pt x="433070" y="2523490"/>
                </a:lnTo>
                <a:lnTo>
                  <a:pt x="459105" y="2548890"/>
                </a:lnTo>
                <a:lnTo>
                  <a:pt x="487680" y="2574290"/>
                </a:lnTo>
                <a:lnTo>
                  <a:pt x="515620" y="2599690"/>
                </a:lnTo>
                <a:lnTo>
                  <a:pt x="544830" y="2623820"/>
                </a:lnTo>
                <a:lnTo>
                  <a:pt x="573405" y="2646679"/>
                </a:lnTo>
                <a:lnTo>
                  <a:pt x="603250" y="2669540"/>
                </a:lnTo>
                <a:lnTo>
                  <a:pt x="633730" y="2691129"/>
                </a:lnTo>
                <a:lnTo>
                  <a:pt x="665480" y="2712720"/>
                </a:lnTo>
                <a:lnTo>
                  <a:pt x="697230" y="2731770"/>
                </a:lnTo>
                <a:lnTo>
                  <a:pt x="728980" y="2752090"/>
                </a:lnTo>
                <a:lnTo>
                  <a:pt x="760730" y="2769870"/>
                </a:lnTo>
                <a:lnTo>
                  <a:pt x="793750" y="2787650"/>
                </a:lnTo>
                <a:lnTo>
                  <a:pt x="827405" y="2805429"/>
                </a:lnTo>
                <a:lnTo>
                  <a:pt x="861060" y="2820670"/>
                </a:lnTo>
                <a:lnTo>
                  <a:pt x="895350" y="2835910"/>
                </a:lnTo>
                <a:lnTo>
                  <a:pt x="930910" y="2851150"/>
                </a:lnTo>
                <a:lnTo>
                  <a:pt x="965200" y="2863850"/>
                </a:lnTo>
                <a:lnTo>
                  <a:pt x="1000760" y="2876550"/>
                </a:lnTo>
                <a:lnTo>
                  <a:pt x="1036320" y="2887979"/>
                </a:lnTo>
                <a:lnTo>
                  <a:pt x="1071880" y="2899410"/>
                </a:lnTo>
                <a:lnTo>
                  <a:pt x="1108710" y="2909570"/>
                </a:lnTo>
                <a:lnTo>
                  <a:pt x="1144270" y="2918460"/>
                </a:lnTo>
                <a:lnTo>
                  <a:pt x="1181100" y="2926079"/>
                </a:lnTo>
                <a:lnTo>
                  <a:pt x="1217930" y="2933700"/>
                </a:lnTo>
                <a:lnTo>
                  <a:pt x="1254760" y="2938779"/>
                </a:lnTo>
                <a:lnTo>
                  <a:pt x="1290955" y="2943860"/>
                </a:lnTo>
                <a:lnTo>
                  <a:pt x="1329689" y="2948940"/>
                </a:lnTo>
                <a:lnTo>
                  <a:pt x="1366520" y="2951479"/>
                </a:lnTo>
                <a:lnTo>
                  <a:pt x="1403350" y="2954020"/>
                </a:lnTo>
                <a:lnTo>
                  <a:pt x="1441450" y="2955290"/>
                </a:lnTo>
                <a:lnTo>
                  <a:pt x="1478280" y="2956560"/>
                </a:lnTo>
                <a:lnTo>
                  <a:pt x="1516380" y="2956560"/>
                </a:lnTo>
                <a:lnTo>
                  <a:pt x="1553210" y="2955290"/>
                </a:lnTo>
                <a:lnTo>
                  <a:pt x="1591310" y="2952750"/>
                </a:lnTo>
                <a:lnTo>
                  <a:pt x="1628139" y="2948940"/>
                </a:lnTo>
                <a:lnTo>
                  <a:pt x="1664970" y="2945129"/>
                </a:lnTo>
                <a:lnTo>
                  <a:pt x="1703070" y="2940050"/>
                </a:lnTo>
                <a:lnTo>
                  <a:pt x="1739900" y="2933700"/>
                </a:lnTo>
                <a:lnTo>
                  <a:pt x="1776730" y="2926079"/>
                </a:lnTo>
                <a:lnTo>
                  <a:pt x="1812289" y="2918460"/>
                </a:lnTo>
                <a:lnTo>
                  <a:pt x="1849120" y="2909570"/>
                </a:lnTo>
                <a:lnTo>
                  <a:pt x="1885950" y="2899410"/>
                </a:lnTo>
                <a:lnTo>
                  <a:pt x="1921510" y="2889250"/>
                </a:lnTo>
                <a:lnTo>
                  <a:pt x="1957070" y="2876550"/>
                </a:lnTo>
                <a:lnTo>
                  <a:pt x="1992630" y="2863850"/>
                </a:lnTo>
                <a:lnTo>
                  <a:pt x="2026920" y="2851150"/>
                </a:lnTo>
                <a:lnTo>
                  <a:pt x="2062480" y="2837179"/>
                </a:lnTo>
                <a:lnTo>
                  <a:pt x="2095500" y="2821940"/>
                </a:lnTo>
                <a:lnTo>
                  <a:pt x="2129790" y="2805429"/>
                </a:lnTo>
                <a:lnTo>
                  <a:pt x="2162810" y="2788920"/>
                </a:lnTo>
                <a:lnTo>
                  <a:pt x="2195830" y="2771140"/>
                </a:lnTo>
                <a:lnTo>
                  <a:pt x="2228850" y="2752090"/>
                </a:lnTo>
                <a:lnTo>
                  <a:pt x="2260600" y="2733040"/>
                </a:lnTo>
                <a:lnTo>
                  <a:pt x="2292350" y="2712720"/>
                </a:lnTo>
                <a:lnTo>
                  <a:pt x="2322830" y="2691129"/>
                </a:lnTo>
                <a:lnTo>
                  <a:pt x="2353310" y="2669540"/>
                </a:lnTo>
                <a:lnTo>
                  <a:pt x="2383790" y="2646679"/>
                </a:lnTo>
                <a:lnTo>
                  <a:pt x="2413000" y="2623820"/>
                </a:lnTo>
                <a:lnTo>
                  <a:pt x="2442210" y="2599690"/>
                </a:lnTo>
                <a:lnTo>
                  <a:pt x="2470150" y="2574925"/>
                </a:lnTo>
                <a:lnTo>
                  <a:pt x="2498090" y="2549525"/>
                </a:lnTo>
                <a:lnTo>
                  <a:pt x="2523490" y="2523490"/>
                </a:lnTo>
                <a:lnTo>
                  <a:pt x="2550160" y="2496820"/>
                </a:lnTo>
                <a:lnTo>
                  <a:pt x="2575560" y="2468245"/>
                </a:lnTo>
                <a:lnTo>
                  <a:pt x="2600960" y="2440940"/>
                </a:lnTo>
                <a:lnTo>
                  <a:pt x="2625090" y="2411095"/>
                </a:lnTo>
                <a:lnTo>
                  <a:pt x="2647950" y="2382520"/>
                </a:lnTo>
                <a:lnTo>
                  <a:pt x="2670810" y="2352675"/>
                </a:lnTo>
                <a:lnTo>
                  <a:pt x="2692400" y="2322195"/>
                </a:lnTo>
                <a:lnTo>
                  <a:pt x="2712720" y="2290445"/>
                </a:lnTo>
                <a:lnTo>
                  <a:pt x="2733040" y="2258695"/>
                </a:lnTo>
                <a:lnTo>
                  <a:pt x="2752090" y="2226945"/>
                </a:lnTo>
                <a:lnTo>
                  <a:pt x="2771140" y="2195195"/>
                </a:lnTo>
                <a:lnTo>
                  <a:pt x="2788920" y="2162175"/>
                </a:lnTo>
                <a:lnTo>
                  <a:pt x="2805430" y="2129790"/>
                </a:lnTo>
                <a:lnTo>
                  <a:pt x="2821940" y="2095500"/>
                </a:lnTo>
                <a:lnTo>
                  <a:pt x="2837180" y="2060575"/>
                </a:lnTo>
                <a:lnTo>
                  <a:pt x="2851150" y="2026920"/>
                </a:lnTo>
                <a:lnTo>
                  <a:pt x="2865120" y="1990725"/>
                </a:lnTo>
                <a:lnTo>
                  <a:pt x="2877820" y="1955800"/>
                </a:lnTo>
                <a:lnTo>
                  <a:pt x="2889250" y="1920239"/>
                </a:lnTo>
                <a:lnTo>
                  <a:pt x="2900680" y="1884045"/>
                </a:lnTo>
                <a:lnTo>
                  <a:pt x="2909570" y="1847850"/>
                </a:lnTo>
                <a:lnTo>
                  <a:pt x="2918460" y="1812289"/>
                </a:lnTo>
                <a:lnTo>
                  <a:pt x="2927350" y="1774825"/>
                </a:lnTo>
                <a:lnTo>
                  <a:pt x="2933700" y="1737995"/>
                </a:lnTo>
                <a:lnTo>
                  <a:pt x="2940050" y="1701800"/>
                </a:lnTo>
                <a:lnTo>
                  <a:pt x="2945130" y="1664970"/>
                </a:lnTo>
                <a:lnTo>
                  <a:pt x="2950210" y="1626870"/>
                </a:lnTo>
                <a:lnTo>
                  <a:pt x="2952750" y="1590039"/>
                </a:lnTo>
                <a:lnTo>
                  <a:pt x="2955290" y="1553210"/>
                </a:lnTo>
                <a:lnTo>
                  <a:pt x="2956560" y="1515110"/>
                </a:lnTo>
                <a:lnTo>
                  <a:pt x="2957830" y="1477644"/>
                </a:lnTo>
                <a:lnTo>
                  <a:pt x="2957830" y="1439544"/>
                </a:lnTo>
                <a:lnTo>
                  <a:pt x="2955290" y="1403350"/>
                </a:lnTo>
                <a:lnTo>
                  <a:pt x="2952750" y="1365250"/>
                </a:lnTo>
                <a:lnTo>
                  <a:pt x="2950210" y="1327785"/>
                </a:lnTo>
                <a:lnTo>
                  <a:pt x="2945130" y="1290954"/>
                </a:lnTo>
                <a:lnTo>
                  <a:pt x="2940050" y="1252854"/>
                </a:lnTo>
                <a:lnTo>
                  <a:pt x="2934970" y="1216660"/>
                </a:lnTo>
                <a:lnTo>
                  <a:pt x="2927350" y="1179194"/>
                </a:lnTo>
                <a:lnTo>
                  <a:pt x="2919730" y="1143635"/>
                </a:lnTo>
                <a:lnTo>
                  <a:pt x="2910840" y="1106804"/>
                </a:lnTo>
                <a:lnTo>
                  <a:pt x="2900680" y="1070610"/>
                </a:lnTo>
                <a:lnTo>
                  <a:pt x="2889250" y="1035050"/>
                </a:lnTo>
                <a:lnTo>
                  <a:pt x="2877820" y="998854"/>
                </a:lnTo>
                <a:lnTo>
                  <a:pt x="2865120" y="965200"/>
                </a:lnTo>
                <a:lnTo>
                  <a:pt x="2852420" y="929004"/>
                </a:lnTo>
                <a:lnTo>
                  <a:pt x="2837180" y="895350"/>
                </a:lnTo>
                <a:lnTo>
                  <a:pt x="2821940" y="861060"/>
                </a:lnTo>
                <a:lnTo>
                  <a:pt x="2806700" y="826135"/>
                </a:lnTo>
                <a:lnTo>
                  <a:pt x="2788920" y="793750"/>
                </a:lnTo>
                <a:lnTo>
                  <a:pt x="2772410" y="760094"/>
                </a:lnTo>
                <a:lnTo>
                  <a:pt x="2753360" y="727710"/>
                </a:lnTo>
                <a:lnTo>
                  <a:pt x="2733040" y="695960"/>
                </a:lnTo>
                <a:lnTo>
                  <a:pt x="2713990" y="664210"/>
                </a:lnTo>
                <a:lnTo>
                  <a:pt x="2692400" y="633094"/>
                </a:lnTo>
                <a:lnTo>
                  <a:pt x="2670810" y="603250"/>
                </a:lnTo>
                <a:lnTo>
                  <a:pt x="2647950" y="572135"/>
                </a:lnTo>
                <a:lnTo>
                  <a:pt x="2625090" y="543560"/>
                </a:lnTo>
                <a:lnTo>
                  <a:pt x="2600960" y="514985"/>
                </a:lnTo>
                <a:lnTo>
                  <a:pt x="2575560" y="486410"/>
                </a:lnTo>
                <a:lnTo>
                  <a:pt x="2550160" y="459104"/>
                </a:lnTo>
                <a:lnTo>
                  <a:pt x="2524760" y="432435"/>
                </a:lnTo>
                <a:lnTo>
                  <a:pt x="2498090" y="406400"/>
                </a:lnTo>
                <a:lnTo>
                  <a:pt x="2470150" y="381000"/>
                </a:lnTo>
                <a:lnTo>
                  <a:pt x="2442210" y="356235"/>
                </a:lnTo>
                <a:lnTo>
                  <a:pt x="2413000" y="332104"/>
                </a:lnTo>
                <a:lnTo>
                  <a:pt x="2383790" y="308610"/>
                </a:lnTo>
                <a:lnTo>
                  <a:pt x="2354580" y="286385"/>
                </a:lnTo>
                <a:lnTo>
                  <a:pt x="2324100" y="264160"/>
                </a:lnTo>
                <a:lnTo>
                  <a:pt x="2292350" y="243204"/>
                </a:lnTo>
                <a:lnTo>
                  <a:pt x="2260600" y="222885"/>
                </a:lnTo>
                <a:lnTo>
                  <a:pt x="2228850" y="203835"/>
                </a:lnTo>
                <a:lnTo>
                  <a:pt x="2197100" y="184785"/>
                </a:lnTo>
                <a:lnTo>
                  <a:pt x="2164080" y="167004"/>
                </a:lnTo>
                <a:lnTo>
                  <a:pt x="2129790" y="150494"/>
                </a:lnTo>
                <a:lnTo>
                  <a:pt x="2096770" y="133985"/>
                </a:lnTo>
                <a:lnTo>
                  <a:pt x="2062480" y="118744"/>
                </a:lnTo>
                <a:lnTo>
                  <a:pt x="2026920" y="105410"/>
                </a:lnTo>
                <a:lnTo>
                  <a:pt x="1992630" y="90804"/>
                </a:lnTo>
                <a:lnTo>
                  <a:pt x="1957070" y="78104"/>
                </a:lnTo>
                <a:lnTo>
                  <a:pt x="1921510" y="67310"/>
                </a:lnTo>
                <a:lnTo>
                  <a:pt x="1885950" y="55244"/>
                </a:lnTo>
                <a:lnTo>
                  <a:pt x="1849120" y="46354"/>
                </a:lnTo>
                <a:lnTo>
                  <a:pt x="1813560" y="38100"/>
                </a:lnTo>
                <a:lnTo>
                  <a:pt x="1776730" y="29210"/>
                </a:lnTo>
                <a:lnTo>
                  <a:pt x="1739900" y="22860"/>
                </a:lnTo>
                <a:lnTo>
                  <a:pt x="1703070" y="16510"/>
                </a:lnTo>
                <a:lnTo>
                  <a:pt x="1666239" y="10794"/>
                </a:lnTo>
                <a:lnTo>
                  <a:pt x="1628139" y="6985"/>
                </a:lnTo>
                <a:lnTo>
                  <a:pt x="1591310" y="3810"/>
                </a:lnTo>
                <a:lnTo>
                  <a:pt x="1554480" y="635"/>
                </a:lnTo>
                <a:lnTo>
                  <a:pt x="1516380" y="0"/>
                </a:lnTo>
                <a:lnTo>
                  <a:pt x="1441450" y="0"/>
                </a:lnTo>
                <a:lnTo>
                  <a:pt x="1404620" y="635"/>
                </a:lnTo>
                <a:lnTo>
                  <a:pt x="1366520" y="3810"/>
                </a:lnTo>
                <a:lnTo>
                  <a:pt x="1329689" y="6985"/>
                </a:lnTo>
                <a:lnTo>
                  <a:pt x="1290955" y="10794"/>
                </a:lnTo>
                <a:lnTo>
                  <a:pt x="1254760" y="16510"/>
                </a:lnTo>
                <a:lnTo>
                  <a:pt x="1217930" y="22860"/>
                </a:lnTo>
                <a:lnTo>
                  <a:pt x="1181100" y="29210"/>
                </a:lnTo>
                <a:lnTo>
                  <a:pt x="1144905" y="38100"/>
                </a:lnTo>
                <a:lnTo>
                  <a:pt x="1108710" y="46354"/>
                </a:lnTo>
                <a:lnTo>
                  <a:pt x="1071880" y="55244"/>
                </a:lnTo>
                <a:lnTo>
                  <a:pt x="1036320" y="67310"/>
                </a:lnTo>
                <a:lnTo>
                  <a:pt x="1000760" y="78104"/>
                </a:lnTo>
                <a:lnTo>
                  <a:pt x="965200" y="90804"/>
                </a:lnTo>
                <a:lnTo>
                  <a:pt x="930910" y="105410"/>
                </a:lnTo>
                <a:lnTo>
                  <a:pt x="895350" y="118744"/>
                </a:lnTo>
                <a:lnTo>
                  <a:pt x="861060" y="133985"/>
                </a:lnTo>
                <a:lnTo>
                  <a:pt x="827405" y="150494"/>
                </a:lnTo>
                <a:lnTo>
                  <a:pt x="793750" y="167004"/>
                </a:lnTo>
                <a:lnTo>
                  <a:pt x="762000" y="184785"/>
                </a:lnTo>
                <a:lnTo>
                  <a:pt x="728980" y="203835"/>
                </a:lnTo>
                <a:lnTo>
                  <a:pt x="697230" y="222885"/>
                </a:lnTo>
                <a:lnTo>
                  <a:pt x="665480" y="243204"/>
                </a:lnTo>
                <a:lnTo>
                  <a:pt x="635000" y="264160"/>
                </a:lnTo>
                <a:lnTo>
                  <a:pt x="603250" y="286385"/>
                </a:lnTo>
                <a:lnTo>
                  <a:pt x="573405" y="308610"/>
                </a:lnTo>
                <a:lnTo>
                  <a:pt x="544830" y="332104"/>
                </a:lnTo>
                <a:lnTo>
                  <a:pt x="515620" y="356235"/>
                </a:lnTo>
                <a:lnTo>
                  <a:pt x="487680" y="381000"/>
                </a:lnTo>
                <a:lnTo>
                  <a:pt x="459105" y="406400"/>
                </a:lnTo>
                <a:lnTo>
                  <a:pt x="433070" y="432435"/>
                </a:lnTo>
                <a:lnTo>
                  <a:pt x="407670" y="459104"/>
                </a:lnTo>
                <a:lnTo>
                  <a:pt x="382270" y="486410"/>
                </a:lnTo>
                <a:lnTo>
                  <a:pt x="356870" y="514985"/>
                </a:lnTo>
                <a:lnTo>
                  <a:pt x="332105" y="543560"/>
                </a:lnTo>
                <a:lnTo>
                  <a:pt x="309880" y="572135"/>
                </a:lnTo>
                <a:lnTo>
                  <a:pt x="287020" y="603250"/>
                </a:lnTo>
                <a:lnTo>
                  <a:pt x="265430" y="633094"/>
                </a:lnTo>
                <a:lnTo>
                  <a:pt x="245110" y="664210"/>
                </a:lnTo>
                <a:lnTo>
                  <a:pt x="224155" y="695960"/>
                </a:lnTo>
                <a:lnTo>
                  <a:pt x="204470" y="727710"/>
                </a:lnTo>
                <a:lnTo>
                  <a:pt x="186055" y="760094"/>
                </a:lnTo>
                <a:lnTo>
                  <a:pt x="168910" y="793750"/>
                </a:lnTo>
                <a:lnTo>
                  <a:pt x="151130" y="826135"/>
                </a:lnTo>
                <a:lnTo>
                  <a:pt x="135890" y="861060"/>
                </a:lnTo>
                <a:lnTo>
                  <a:pt x="120650" y="895350"/>
                </a:lnTo>
                <a:lnTo>
                  <a:pt x="105410" y="929004"/>
                </a:lnTo>
                <a:lnTo>
                  <a:pt x="92710" y="965200"/>
                </a:lnTo>
                <a:lnTo>
                  <a:pt x="80010" y="998854"/>
                </a:lnTo>
                <a:lnTo>
                  <a:pt x="68580" y="1035050"/>
                </a:lnTo>
                <a:lnTo>
                  <a:pt x="57150" y="1070610"/>
                </a:lnTo>
                <a:lnTo>
                  <a:pt x="48260" y="1106804"/>
                </a:lnTo>
                <a:lnTo>
                  <a:pt x="38100" y="1143635"/>
                </a:lnTo>
                <a:lnTo>
                  <a:pt x="30480" y="1179194"/>
                </a:lnTo>
                <a:lnTo>
                  <a:pt x="24130" y="1216660"/>
                </a:lnTo>
                <a:lnTo>
                  <a:pt x="17780" y="1252854"/>
                </a:lnTo>
                <a:lnTo>
                  <a:pt x="12700" y="1290954"/>
                </a:lnTo>
                <a:lnTo>
                  <a:pt x="7620" y="1327785"/>
                </a:lnTo>
                <a:lnTo>
                  <a:pt x="5080" y="1365250"/>
                </a:lnTo>
                <a:lnTo>
                  <a:pt x="2540" y="1403350"/>
                </a:lnTo>
                <a:lnTo>
                  <a:pt x="1270" y="1439544"/>
                </a:lnTo>
                <a:lnTo>
                  <a:pt x="0" y="1477644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88640" y="2029460"/>
            <a:ext cx="2957830" cy="2956560"/>
          </a:xfrm>
          <a:custGeom>
            <a:avLst/>
            <a:gdLst/>
            <a:ahLst/>
            <a:cxnLst/>
            <a:rect l="l" t="t" r="r" b="b"/>
            <a:pathLst>
              <a:path w="2957830" h="2956560">
                <a:moveTo>
                  <a:pt x="0" y="1477644"/>
                </a:moveTo>
                <a:lnTo>
                  <a:pt x="1270" y="1439544"/>
                </a:lnTo>
                <a:lnTo>
                  <a:pt x="2540" y="1403350"/>
                </a:lnTo>
                <a:lnTo>
                  <a:pt x="5080" y="1365250"/>
                </a:lnTo>
                <a:lnTo>
                  <a:pt x="7620" y="1327785"/>
                </a:lnTo>
                <a:lnTo>
                  <a:pt x="12700" y="1290954"/>
                </a:lnTo>
                <a:lnTo>
                  <a:pt x="17780" y="1252854"/>
                </a:lnTo>
                <a:lnTo>
                  <a:pt x="24130" y="1216660"/>
                </a:lnTo>
                <a:lnTo>
                  <a:pt x="30480" y="1179194"/>
                </a:lnTo>
                <a:lnTo>
                  <a:pt x="38100" y="1143635"/>
                </a:lnTo>
                <a:lnTo>
                  <a:pt x="48260" y="1106804"/>
                </a:lnTo>
                <a:lnTo>
                  <a:pt x="57150" y="1070610"/>
                </a:lnTo>
                <a:lnTo>
                  <a:pt x="68580" y="1035050"/>
                </a:lnTo>
                <a:lnTo>
                  <a:pt x="80010" y="998854"/>
                </a:lnTo>
                <a:lnTo>
                  <a:pt x="92710" y="965200"/>
                </a:lnTo>
                <a:lnTo>
                  <a:pt x="105410" y="929004"/>
                </a:lnTo>
                <a:lnTo>
                  <a:pt x="120650" y="895350"/>
                </a:lnTo>
                <a:lnTo>
                  <a:pt x="135890" y="861060"/>
                </a:lnTo>
                <a:lnTo>
                  <a:pt x="151130" y="826135"/>
                </a:lnTo>
                <a:lnTo>
                  <a:pt x="168910" y="793750"/>
                </a:lnTo>
                <a:lnTo>
                  <a:pt x="186055" y="760094"/>
                </a:lnTo>
                <a:lnTo>
                  <a:pt x="204470" y="727710"/>
                </a:lnTo>
                <a:lnTo>
                  <a:pt x="224155" y="695960"/>
                </a:lnTo>
                <a:lnTo>
                  <a:pt x="245110" y="664210"/>
                </a:lnTo>
                <a:lnTo>
                  <a:pt x="265430" y="633094"/>
                </a:lnTo>
                <a:lnTo>
                  <a:pt x="287020" y="603250"/>
                </a:lnTo>
                <a:lnTo>
                  <a:pt x="309880" y="572135"/>
                </a:lnTo>
                <a:lnTo>
                  <a:pt x="332105" y="543560"/>
                </a:lnTo>
                <a:lnTo>
                  <a:pt x="356870" y="514985"/>
                </a:lnTo>
                <a:lnTo>
                  <a:pt x="382270" y="486410"/>
                </a:lnTo>
                <a:lnTo>
                  <a:pt x="407670" y="459104"/>
                </a:lnTo>
                <a:lnTo>
                  <a:pt x="433070" y="432435"/>
                </a:lnTo>
                <a:lnTo>
                  <a:pt x="459105" y="406400"/>
                </a:lnTo>
                <a:lnTo>
                  <a:pt x="487680" y="381000"/>
                </a:lnTo>
                <a:lnTo>
                  <a:pt x="515620" y="356235"/>
                </a:lnTo>
                <a:lnTo>
                  <a:pt x="544830" y="332104"/>
                </a:lnTo>
                <a:lnTo>
                  <a:pt x="573405" y="308610"/>
                </a:lnTo>
                <a:lnTo>
                  <a:pt x="603250" y="286385"/>
                </a:lnTo>
                <a:lnTo>
                  <a:pt x="635000" y="264160"/>
                </a:lnTo>
                <a:lnTo>
                  <a:pt x="665480" y="243204"/>
                </a:lnTo>
                <a:lnTo>
                  <a:pt x="697230" y="222885"/>
                </a:lnTo>
                <a:lnTo>
                  <a:pt x="728980" y="203835"/>
                </a:lnTo>
                <a:lnTo>
                  <a:pt x="762000" y="184785"/>
                </a:lnTo>
                <a:lnTo>
                  <a:pt x="793750" y="167004"/>
                </a:lnTo>
                <a:lnTo>
                  <a:pt x="827405" y="150494"/>
                </a:lnTo>
                <a:lnTo>
                  <a:pt x="861060" y="133985"/>
                </a:lnTo>
                <a:lnTo>
                  <a:pt x="895350" y="118744"/>
                </a:lnTo>
                <a:lnTo>
                  <a:pt x="930910" y="105410"/>
                </a:lnTo>
                <a:lnTo>
                  <a:pt x="965200" y="90804"/>
                </a:lnTo>
                <a:lnTo>
                  <a:pt x="1000760" y="78104"/>
                </a:lnTo>
                <a:lnTo>
                  <a:pt x="1036320" y="67310"/>
                </a:lnTo>
                <a:lnTo>
                  <a:pt x="1071880" y="55244"/>
                </a:lnTo>
                <a:lnTo>
                  <a:pt x="1108710" y="46354"/>
                </a:lnTo>
                <a:lnTo>
                  <a:pt x="1144905" y="38100"/>
                </a:lnTo>
                <a:lnTo>
                  <a:pt x="1181100" y="29210"/>
                </a:lnTo>
                <a:lnTo>
                  <a:pt x="1217930" y="22860"/>
                </a:lnTo>
                <a:lnTo>
                  <a:pt x="1254760" y="16510"/>
                </a:lnTo>
                <a:lnTo>
                  <a:pt x="1290955" y="10794"/>
                </a:lnTo>
                <a:lnTo>
                  <a:pt x="1329689" y="6985"/>
                </a:lnTo>
                <a:lnTo>
                  <a:pt x="1366520" y="3810"/>
                </a:lnTo>
                <a:lnTo>
                  <a:pt x="1404620" y="635"/>
                </a:lnTo>
                <a:lnTo>
                  <a:pt x="1441450" y="0"/>
                </a:lnTo>
                <a:lnTo>
                  <a:pt x="1479550" y="0"/>
                </a:lnTo>
                <a:lnTo>
                  <a:pt x="1516380" y="0"/>
                </a:lnTo>
                <a:lnTo>
                  <a:pt x="1554480" y="635"/>
                </a:lnTo>
                <a:lnTo>
                  <a:pt x="1591310" y="3810"/>
                </a:lnTo>
                <a:lnTo>
                  <a:pt x="1628139" y="6985"/>
                </a:lnTo>
                <a:lnTo>
                  <a:pt x="1666239" y="10794"/>
                </a:lnTo>
                <a:lnTo>
                  <a:pt x="1703070" y="16510"/>
                </a:lnTo>
                <a:lnTo>
                  <a:pt x="1739900" y="22860"/>
                </a:lnTo>
                <a:lnTo>
                  <a:pt x="1776730" y="29210"/>
                </a:lnTo>
                <a:lnTo>
                  <a:pt x="1813560" y="38100"/>
                </a:lnTo>
                <a:lnTo>
                  <a:pt x="1849120" y="46354"/>
                </a:lnTo>
                <a:lnTo>
                  <a:pt x="1885950" y="55244"/>
                </a:lnTo>
                <a:lnTo>
                  <a:pt x="1921510" y="67310"/>
                </a:lnTo>
                <a:lnTo>
                  <a:pt x="1957070" y="78104"/>
                </a:lnTo>
                <a:lnTo>
                  <a:pt x="1992630" y="90804"/>
                </a:lnTo>
                <a:lnTo>
                  <a:pt x="2026920" y="105410"/>
                </a:lnTo>
                <a:lnTo>
                  <a:pt x="2062480" y="118744"/>
                </a:lnTo>
                <a:lnTo>
                  <a:pt x="2096770" y="133985"/>
                </a:lnTo>
                <a:lnTo>
                  <a:pt x="2129790" y="150494"/>
                </a:lnTo>
                <a:lnTo>
                  <a:pt x="2164080" y="167004"/>
                </a:lnTo>
                <a:lnTo>
                  <a:pt x="2197100" y="184785"/>
                </a:lnTo>
                <a:lnTo>
                  <a:pt x="2228850" y="203835"/>
                </a:lnTo>
                <a:lnTo>
                  <a:pt x="2260600" y="222885"/>
                </a:lnTo>
                <a:lnTo>
                  <a:pt x="2292350" y="243204"/>
                </a:lnTo>
                <a:lnTo>
                  <a:pt x="2324100" y="264160"/>
                </a:lnTo>
                <a:lnTo>
                  <a:pt x="2354580" y="286385"/>
                </a:lnTo>
                <a:lnTo>
                  <a:pt x="2383790" y="308610"/>
                </a:lnTo>
                <a:lnTo>
                  <a:pt x="2413000" y="332104"/>
                </a:lnTo>
                <a:lnTo>
                  <a:pt x="2442210" y="356235"/>
                </a:lnTo>
                <a:lnTo>
                  <a:pt x="2470150" y="381000"/>
                </a:lnTo>
                <a:lnTo>
                  <a:pt x="2498090" y="406400"/>
                </a:lnTo>
                <a:lnTo>
                  <a:pt x="2524760" y="432435"/>
                </a:lnTo>
                <a:lnTo>
                  <a:pt x="2550160" y="459104"/>
                </a:lnTo>
                <a:lnTo>
                  <a:pt x="2575560" y="486410"/>
                </a:lnTo>
                <a:lnTo>
                  <a:pt x="2600960" y="514985"/>
                </a:lnTo>
                <a:lnTo>
                  <a:pt x="2625090" y="543560"/>
                </a:lnTo>
                <a:lnTo>
                  <a:pt x="2647950" y="572135"/>
                </a:lnTo>
                <a:lnTo>
                  <a:pt x="2670810" y="603250"/>
                </a:lnTo>
                <a:lnTo>
                  <a:pt x="2692400" y="633094"/>
                </a:lnTo>
                <a:lnTo>
                  <a:pt x="2713990" y="664210"/>
                </a:lnTo>
                <a:lnTo>
                  <a:pt x="2733040" y="695960"/>
                </a:lnTo>
                <a:lnTo>
                  <a:pt x="2753360" y="727710"/>
                </a:lnTo>
                <a:lnTo>
                  <a:pt x="2772410" y="760094"/>
                </a:lnTo>
                <a:lnTo>
                  <a:pt x="2788920" y="793750"/>
                </a:lnTo>
                <a:lnTo>
                  <a:pt x="2806700" y="826135"/>
                </a:lnTo>
                <a:lnTo>
                  <a:pt x="2821940" y="861060"/>
                </a:lnTo>
                <a:lnTo>
                  <a:pt x="2837180" y="895350"/>
                </a:lnTo>
                <a:lnTo>
                  <a:pt x="2852420" y="929004"/>
                </a:lnTo>
                <a:lnTo>
                  <a:pt x="2865120" y="965200"/>
                </a:lnTo>
                <a:lnTo>
                  <a:pt x="2877820" y="998854"/>
                </a:lnTo>
                <a:lnTo>
                  <a:pt x="2889250" y="1035050"/>
                </a:lnTo>
                <a:lnTo>
                  <a:pt x="2900680" y="1070610"/>
                </a:lnTo>
                <a:lnTo>
                  <a:pt x="2910840" y="1106804"/>
                </a:lnTo>
                <a:lnTo>
                  <a:pt x="2919730" y="1143635"/>
                </a:lnTo>
                <a:lnTo>
                  <a:pt x="2927350" y="1179194"/>
                </a:lnTo>
                <a:lnTo>
                  <a:pt x="2934970" y="1216660"/>
                </a:lnTo>
                <a:lnTo>
                  <a:pt x="2940050" y="1252854"/>
                </a:lnTo>
                <a:lnTo>
                  <a:pt x="2945130" y="1290954"/>
                </a:lnTo>
                <a:lnTo>
                  <a:pt x="2950210" y="1327785"/>
                </a:lnTo>
                <a:lnTo>
                  <a:pt x="2952750" y="1365250"/>
                </a:lnTo>
                <a:lnTo>
                  <a:pt x="2955290" y="1403350"/>
                </a:lnTo>
                <a:lnTo>
                  <a:pt x="2957830" y="1439544"/>
                </a:lnTo>
                <a:lnTo>
                  <a:pt x="2957830" y="1477644"/>
                </a:lnTo>
                <a:lnTo>
                  <a:pt x="2956560" y="1515110"/>
                </a:lnTo>
                <a:lnTo>
                  <a:pt x="2955290" y="1553210"/>
                </a:lnTo>
                <a:lnTo>
                  <a:pt x="2952750" y="1590039"/>
                </a:lnTo>
                <a:lnTo>
                  <a:pt x="2950210" y="1626870"/>
                </a:lnTo>
                <a:lnTo>
                  <a:pt x="2945130" y="1664970"/>
                </a:lnTo>
                <a:lnTo>
                  <a:pt x="2940050" y="1701800"/>
                </a:lnTo>
                <a:lnTo>
                  <a:pt x="2933700" y="1737995"/>
                </a:lnTo>
                <a:lnTo>
                  <a:pt x="2927350" y="1774825"/>
                </a:lnTo>
                <a:lnTo>
                  <a:pt x="2918460" y="1812289"/>
                </a:lnTo>
                <a:lnTo>
                  <a:pt x="2909570" y="1847850"/>
                </a:lnTo>
                <a:lnTo>
                  <a:pt x="2900680" y="1884045"/>
                </a:lnTo>
                <a:lnTo>
                  <a:pt x="2889250" y="1920239"/>
                </a:lnTo>
                <a:lnTo>
                  <a:pt x="2877820" y="1955800"/>
                </a:lnTo>
                <a:lnTo>
                  <a:pt x="2865120" y="1990725"/>
                </a:lnTo>
                <a:lnTo>
                  <a:pt x="2851150" y="2026920"/>
                </a:lnTo>
                <a:lnTo>
                  <a:pt x="2837180" y="2060575"/>
                </a:lnTo>
                <a:lnTo>
                  <a:pt x="2821940" y="2095500"/>
                </a:lnTo>
                <a:lnTo>
                  <a:pt x="2805430" y="2129790"/>
                </a:lnTo>
                <a:lnTo>
                  <a:pt x="2788920" y="2162175"/>
                </a:lnTo>
                <a:lnTo>
                  <a:pt x="2771140" y="2195195"/>
                </a:lnTo>
                <a:lnTo>
                  <a:pt x="2752090" y="2226945"/>
                </a:lnTo>
                <a:lnTo>
                  <a:pt x="2733040" y="2258695"/>
                </a:lnTo>
                <a:lnTo>
                  <a:pt x="2712720" y="2290445"/>
                </a:lnTo>
                <a:lnTo>
                  <a:pt x="2692400" y="2322195"/>
                </a:lnTo>
                <a:lnTo>
                  <a:pt x="2670810" y="2352675"/>
                </a:lnTo>
                <a:lnTo>
                  <a:pt x="2647950" y="2382520"/>
                </a:lnTo>
                <a:lnTo>
                  <a:pt x="2625090" y="2411095"/>
                </a:lnTo>
                <a:lnTo>
                  <a:pt x="2600960" y="2440940"/>
                </a:lnTo>
                <a:lnTo>
                  <a:pt x="2575560" y="2468245"/>
                </a:lnTo>
                <a:lnTo>
                  <a:pt x="2550160" y="2496820"/>
                </a:lnTo>
                <a:lnTo>
                  <a:pt x="2523490" y="2523490"/>
                </a:lnTo>
                <a:lnTo>
                  <a:pt x="2498090" y="2549525"/>
                </a:lnTo>
                <a:lnTo>
                  <a:pt x="2470150" y="2574925"/>
                </a:lnTo>
                <a:lnTo>
                  <a:pt x="2442210" y="2599690"/>
                </a:lnTo>
                <a:lnTo>
                  <a:pt x="2413000" y="2623820"/>
                </a:lnTo>
                <a:lnTo>
                  <a:pt x="2383790" y="2646679"/>
                </a:lnTo>
                <a:lnTo>
                  <a:pt x="2353310" y="2669540"/>
                </a:lnTo>
                <a:lnTo>
                  <a:pt x="2322830" y="2691129"/>
                </a:lnTo>
                <a:lnTo>
                  <a:pt x="2292350" y="2712720"/>
                </a:lnTo>
                <a:lnTo>
                  <a:pt x="2260600" y="2733040"/>
                </a:lnTo>
                <a:lnTo>
                  <a:pt x="2228850" y="2752090"/>
                </a:lnTo>
                <a:lnTo>
                  <a:pt x="2195830" y="2771140"/>
                </a:lnTo>
                <a:lnTo>
                  <a:pt x="2162810" y="2788920"/>
                </a:lnTo>
                <a:lnTo>
                  <a:pt x="2129790" y="2805429"/>
                </a:lnTo>
                <a:lnTo>
                  <a:pt x="2095500" y="2821940"/>
                </a:lnTo>
                <a:lnTo>
                  <a:pt x="2062480" y="2837179"/>
                </a:lnTo>
                <a:lnTo>
                  <a:pt x="2026920" y="2851150"/>
                </a:lnTo>
                <a:lnTo>
                  <a:pt x="1992630" y="2863850"/>
                </a:lnTo>
                <a:lnTo>
                  <a:pt x="1957070" y="2876550"/>
                </a:lnTo>
                <a:lnTo>
                  <a:pt x="1921510" y="2889250"/>
                </a:lnTo>
                <a:lnTo>
                  <a:pt x="1885950" y="2899410"/>
                </a:lnTo>
                <a:lnTo>
                  <a:pt x="1849120" y="2909570"/>
                </a:lnTo>
                <a:lnTo>
                  <a:pt x="1812289" y="2918460"/>
                </a:lnTo>
                <a:lnTo>
                  <a:pt x="1776730" y="2926079"/>
                </a:lnTo>
                <a:lnTo>
                  <a:pt x="1739900" y="2933700"/>
                </a:lnTo>
                <a:lnTo>
                  <a:pt x="1703070" y="2940050"/>
                </a:lnTo>
                <a:lnTo>
                  <a:pt x="1664970" y="2945129"/>
                </a:lnTo>
                <a:lnTo>
                  <a:pt x="1628139" y="2948940"/>
                </a:lnTo>
                <a:lnTo>
                  <a:pt x="1591310" y="2952750"/>
                </a:lnTo>
                <a:lnTo>
                  <a:pt x="1553210" y="2955290"/>
                </a:lnTo>
                <a:lnTo>
                  <a:pt x="1516380" y="2956560"/>
                </a:lnTo>
                <a:lnTo>
                  <a:pt x="1478280" y="2956560"/>
                </a:lnTo>
                <a:lnTo>
                  <a:pt x="1441450" y="2955290"/>
                </a:lnTo>
                <a:lnTo>
                  <a:pt x="1403350" y="2954020"/>
                </a:lnTo>
                <a:lnTo>
                  <a:pt x="1366520" y="2951479"/>
                </a:lnTo>
                <a:lnTo>
                  <a:pt x="1329689" y="2948940"/>
                </a:lnTo>
                <a:lnTo>
                  <a:pt x="1290955" y="2943860"/>
                </a:lnTo>
                <a:lnTo>
                  <a:pt x="1254760" y="2938779"/>
                </a:lnTo>
                <a:lnTo>
                  <a:pt x="1217930" y="2933700"/>
                </a:lnTo>
                <a:lnTo>
                  <a:pt x="1181100" y="2926079"/>
                </a:lnTo>
                <a:lnTo>
                  <a:pt x="1144270" y="2918460"/>
                </a:lnTo>
                <a:lnTo>
                  <a:pt x="1108710" y="2909570"/>
                </a:lnTo>
                <a:lnTo>
                  <a:pt x="1071880" y="2899410"/>
                </a:lnTo>
                <a:lnTo>
                  <a:pt x="1036320" y="2887979"/>
                </a:lnTo>
                <a:lnTo>
                  <a:pt x="1000760" y="2876550"/>
                </a:lnTo>
                <a:lnTo>
                  <a:pt x="965200" y="2863850"/>
                </a:lnTo>
                <a:lnTo>
                  <a:pt x="930910" y="2851150"/>
                </a:lnTo>
                <a:lnTo>
                  <a:pt x="895350" y="2835910"/>
                </a:lnTo>
                <a:lnTo>
                  <a:pt x="861060" y="2820670"/>
                </a:lnTo>
                <a:lnTo>
                  <a:pt x="827405" y="2805429"/>
                </a:lnTo>
                <a:lnTo>
                  <a:pt x="793750" y="2787650"/>
                </a:lnTo>
                <a:lnTo>
                  <a:pt x="760730" y="2769870"/>
                </a:lnTo>
                <a:lnTo>
                  <a:pt x="728980" y="2752090"/>
                </a:lnTo>
                <a:lnTo>
                  <a:pt x="697230" y="2731770"/>
                </a:lnTo>
                <a:lnTo>
                  <a:pt x="665480" y="2712720"/>
                </a:lnTo>
                <a:lnTo>
                  <a:pt x="633730" y="2691129"/>
                </a:lnTo>
                <a:lnTo>
                  <a:pt x="603250" y="2669540"/>
                </a:lnTo>
                <a:lnTo>
                  <a:pt x="573405" y="2646679"/>
                </a:lnTo>
                <a:lnTo>
                  <a:pt x="544830" y="2623820"/>
                </a:lnTo>
                <a:lnTo>
                  <a:pt x="515620" y="2599690"/>
                </a:lnTo>
                <a:lnTo>
                  <a:pt x="487680" y="2574290"/>
                </a:lnTo>
                <a:lnTo>
                  <a:pt x="459105" y="2548890"/>
                </a:lnTo>
                <a:lnTo>
                  <a:pt x="433070" y="2523490"/>
                </a:lnTo>
                <a:lnTo>
                  <a:pt x="406400" y="2496820"/>
                </a:lnTo>
                <a:lnTo>
                  <a:pt x="382270" y="2468245"/>
                </a:lnTo>
                <a:lnTo>
                  <a:pt x="356870" y="2440940"/>
                </a:lnTo>
                <a:lnTo>
                  <a:pt x="332105" y="2411095"/>
                </a:lnTo>
                <a:lnTo>
                  <a:pt x="309880" y="2382520"/>
                </a:lnTo>
                <a:lnTo>
                  <a:pt x="287020" y="2352675"/>
                </a:lnTo>
                <a:lnTo>
                  <a:pt x="265430" y="2322195"/>
                </a:lnTo>
                <a:lnTo>
                  <a:pt x="243205" y="2290445"/>
                </a:lnTo>
                <a:lnTo>
                  <a:pt x="223520" y="2258695"/>
                </a:lnTo>
                <a:lnTo>
                  <a:pt x="204470" y="2226945"/>
                </a:lnTo>
                <a:lnTo>
                  <a:pt x="185420" y="2193925"/>
                </a:lnTo>
                <a:lnTo>
                  <a:pt x="168910" y="2162175"/>
                </a:lnTo>
                <a:lnTo>
                  <a:pt x="151130" y="2128520"/>
                </a:lnTo>
                <a:lnTo>
                  <a:pt x="134620" y="2095500"/>
                </a:lnTo>
                <a:lnTo>
                  <a:pt x="120650" y="2060575"/>
                </a:lnTo>
                <a:lnTo>
                  <a:pt x="105410" y="2025650"/>
                </a:lnTo>
                <a:lnTo>
                  <a:pt x="92710" y="1990725"/>
                </a:lnTo>
                <a:lnTo>
                  <a:pt x="80010" y="1955800"/>
                </a:lnTo>
                <a:lnTo>
                  <a:pt x="67310" y="1920239"/>
                </a:lnTo>
                <a:lnTo>
                  <a:pt x="57150" y="1884045"/>
                </a:lnTo>
                <a:lnTo>
                  <a:pt x="46990" y="1847850"/>
                </a:lnTo>
                <a:lnTo>
                  <a:pt x="38100" y="1812289"/>
                </a:lnTo>
                <a:lnTo>
                  <a:pt x="30480" y="1774825"/>
                </a:lnTo>
                <a:lnTo>
                  <a:pt x="22860" y="1737995"/>
                </a:lnTo>
                <a:lnTo>
                  <a:pt x="16510" y="1701800"/>
                </a:lnTo>
                <a:lnTo>
                  <a:pt x="11430" y="1664970"/>
                </a:lnTo>
                <a:lnTo>
                  <a:pt x="7620" y="1626870"/>
                </a:lnTo>
                <a:lnTo>
                  <a:pt x="5080" y="1590039"/>
                </a:lnTo>
                <a:lnTo>
                  <a:pt x="2540" y="1551939"/>
                </a:lnTo>
                <a:lnTo>
                  <a:pt x="0" y="1515110"/>
                </a:lnTo>
                <a:lnTo>
                  <a:pt x="0" y="1477644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53330" y="2098040"/>
            <a:ext cx="1037590" cy="0"/>
          </a:xfrm>
          <a:custGeom>
            <a:avLst/>
            <a:gdLst/>
            <a:ahLst/>
            <a:cxnLst/>
            <a:rect l="l" t="t" r="r" b="b"/>
            <a:pathLst>
              <a:path w="1037590">
                <a:moveTo>
                  <a:pt x="0" y="0"/>
                </a:moveTo>
                <a:lnTo>
                  <a:pt x="103759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5630" y="1198245"/>
            <a:ext cx="415290" cy="897889"/>
          </a:xfrm>
          <a:custGeom>
            <a:avLst/>
            <a:gdLst/>
            <a:ahLst/>
            <a:cxnLst/>
            <a:rect l="l" t="t" r="r" b="b"/>
            <a:pathLst>
              <a:path w="415290" h="897889">
                <a:moveTo>
                  <a:pt x="415290" y="897889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77330" y="3046729"/>
            <a:ext cx="834390" cy="982980"/>
          </a:xfrm>
          <a:custGeom>
            <a:avLst/>
            <a:gdLst/>
            <a:ahLst/>
            <a:cxnLst/>
            <a:rect l="l" t="t" r="r" b="b"/>
            <a:pathLst>
              <a:path w="834390" h="982980">
                <a:moveTo>
                  <a:pt x="0" y="982980"/>
                </a:moveTo>
                <a:lnTo>
                  <a:pt x="83439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09800" y="4495800"/>
            <a:ext cx="381000" cy="822960"/>
          </a:xfrm>
          <a:custGeom>
            <a:avLst/>
            <a:gdLst/>
            <a:ahLst/>
            <a:cxnLst/>
            <a:rect l="l" t="t" r="r" b="b"/>
            <a:pathLst>
              <a:path w="381000" h="822960">
                <a:moveTo>
                  <a:pt x="0" y="822960"/>
                </a:moveTo>
                <a:lnTo>
                  <a:pt x="3810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4989" y="1995170"/>
            <a:ext cx="1076960" cy="484504"/>
          </a:xfrm>
          <a:custGeom>
            <a:avLst/>
            <a:gdLst/>
            <a:ahLst/>
            <a:cxnLst/>
            <a:rect l="l" t="t" r="r" b="b"/>
            <a:pathLst>
              <a:path w="1076960" h="484504">
                <a:moveTo>
                  <a:pt x="0" y="484504"/>
                </a:moveTo>
                <a:lnTo>
                  <a:pt x="107696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88640" y="20294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10840" y="1977389"/>
            <a:ext cx="350520" cy="846455"/>
          </a:xfrm>
          <a:custGeom>
            <a:avLst/>
            <a:gdLst/>
            <a:ahLst/>
            <a:cxnLst/>
            <a:rect l="l" t="t" r="r" b="b"/>
            <a:pathLst>
              <a:path w="350520" h="846455">
                <a:moveTo>
                  <a:pt x="0" y="0"/>
                </a:moveTo>
                <a:lnTo>
                  <a:pt x="350520" y="846455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21070" y="3205479"/>
            <a:ext cx="553720" cy="829310"/>
          </a:xfrm>
          <a:custGeom>
            <a:avLst/>
            <a:gdLst/>
            <a:ahLst/>
            <a:cxnLst/>
            <a:rect l="l" t="t" r="r" b="b"/>
            <a:pathLst>
              <a:path w="553720" h="829310">
                <a:moveTo>
                  <a:pt x="0" y="0"/>
                </a:moveTo>
                <a:lnTo>
                  <a:pt x="553720" y="82931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590800" y="449580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0"/>
                </a:moveTo>
                <a:lnTo>
                  <a:pt x="990600" y="76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29200" y="4800600"/>
            <a:ext cx="228600" cy="914400"/>
          </a:xfrm>
          <a:custGeom>
            <a:avLst/>
            <a:gdLst/>
            <a:ahLst/>
            <a:cxnLst/>
            <a:rect l="l" t="t" r="r" b="b"/>
            <a:pathLst>
              <a:path w="228600" h="914400">
                <a:moveTo>
                  <a:pt x="228600" y="0"/>
                </a:moveTo>
                <a:lnTo>
                  <a:pt x="0" y="9144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29200" y="5708650"/>
            <a:ext cx="1066800" cy="158750"/>
          </a:xfrm>
          <a:custGeom>
            <a:avLst/>
            <a:gdLst/>
            <a:ahLst/>
            <a:cxnLst/>
            <a:rect l="l" t="t" r="r" b="b"/>
            <a:pathLst>
              <a:path w="1066800" h="158750">
                <a:moveTo>
                  <a:pt x="0" y="0"/>
                </a:moveTo>
                <a:lnTo>
                  <a:pt x="1066800" y="15875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81400" y="2895600"/>
            <a:ext cx="2209800" cy="1676400"/>
          </a:xfrm>
          <a:custGeom>
            <a:avLst/>
            <a:gdLst/>
            <a:ahLst/>
            <a:cxnLst/>
            <a:rect l="l" t="t" r="r" b="b"/>
            <a:pathLst>
              <a:path w="2209800" h="1676400">
                <a:moveTo>
                  <a:pt x="1905000" y="645160"/>
                </a:moveTo>
                <a:lnTo>
                  <a:pt x="1901189" y="591820"/>
                </a:lnTo>
                <a:lnTo>
                  <a:pt x="1892300" y="539750"/>
                </a:lnTo>
                <a:lnTo>
                  <a:pt x="1877060" y="489585"/>
                </a:lnTo>
                <a:lnTo>
                  <a:pt x="1856104" y="440689"/>
                </a:lnTo>
                <a:lnTo>
                  <a:pt x="1829435" y="393700"/>
                </a:lnTo>
                <a:lnTo>
                  <a:pt x="1797685" y="347979"/>
                </a:lnTo>
                <a:lnTo>
                  <a:pt x="1760854" y="304800"/>
                </a:lnTo>
                <a:lnTo>
                  <a:pt x="1719579" y="263525"/>
                </a:lnTo>
                <a:lnTo>
                  <a:pt x="1673860" y="224789"/>
                </a:lnTo>
                <a:lnTo>
                  <a:pt x="1623695" y="188595"/>
                </a:lnTo>
                <a:lnTo>
                  <a:pt x="1569720" y="154939"/>
                </a:lnTo>
                <a:lnTo>
                  <a:pt x="1511935" y="123825"/>
                </a:lnTo>
                <a:lnTo>
                  <a:pt x="1450975" y="96520"/>
                </a:lnTo>
                <a:lnTo>
                  <a:pt x="1386204" y="71754"/>
                </a:lnTo>
                <a:lnTo>
                  <a:pt x="1318895" y="50164"/>
                </a:lnTo>
                <a:lnTo>
                  <a:pt x="1249045" y="32385"/>
                </a:lnTo>
                <a:lnTo>
                  <a:pt x="1176020" y="18414"/>
                </a:lnTo>
                <a:lnTo>
                  <a:pt x="1101089" y="8254"/>
                </a:lnTo>
                <a:lnTo>
                  <a:pt x="1024254" y="1904"/>
                </a:lnTo>
                <a:lnTo>
                  <a:pt x="946150" y="0"/>
                </a:lnTo>
                <a:lnTo>
                  <a:pt x="868045" y="1904"/>
                </a:lnTo>
                <a:lnTo>
                  <a:pt x="792479" y="8254"/>
                </a:lnTo>
                <a:lnTo>
                  <a:pt x="718185" y="19050"/>
                </a:lnTo>
                <a:lnTo>
                  <a:pt x="646429" y="33020"/>
                </a:lnTo>
                <a:lnTo>
                  <a:pt x="577214" y="51435"/>
                </a:lnTo>
                <a:lnTo>
                  <a:pt x="510539" y="73025"/>
                </a:lnTo>
                <a:lnTo>
                  <a:pt x="447039" y="98425"/>
                </a:lnTo>
                <a:lnTo>
                  <a:pt x="386714" y="126364"/>
                </a:lnTo>
                <a:lnTo>
                  <a:pt x="329564" y="158114"/>
                </a:lnTo>
                <a:lnTo>
                  <a:pt x="276225" y="192404"/>
                </a:lnTo>
                <a:lnTo>
                  <a:pt x="227329" y="229235"/>
                </a:lnTo>
                <a:lnTo>
                  <a:pt x="182245" y="269239"/>
                </a:lnTo>
                <a:lnTo>
                  <a:pt x="140970" y="311150"/>
                </a:lnTo>
                <a:lnTo>
                  <a:pt x="105410" y="354964"/>
                </a:lnTo>
                <a:lnTo>
                  <a:pt x="73660" y="401320"/>
                </a:lnTo>
                <a:lnTo>
                  <a:pt x="47625" y="449579"/>
                </a:lnTo>
                <a:lnTo>
                  <a:pt x="27304" y="499745"/>
                </a:lnTo>
                <a:lnTo>
                  <a:pt x="12064" y="550545"/>
                </a:lnTo>
                <a:lnTo>
                  <a:pt x="2539" y="603885"/>
                </a:lnTo>
                <a:lnTo>
                  <a:pt x="0" y="657860"/>
                </a:lnTo>
                <a:lnTo>
                  <a:pt x="0" y="1676400"/>
                </a:lnTo>
                <a:lnTo>
                  <a:pt x="624204" y="1676400"/>
                </a:lnTo>
                <a:lnTo>
                  <a:pt x="624204" y="645160"/>
                </a:lnTo>
                <a:lnTo>
                  <a:pt x="625475" y="629285"/>
                </a:lnTo>
                <a:lnTo>
                  <a:pt x="633095" y="598804"/>
                </a:lnTo>
                <a:lnTo>
                  <a:pt x="647064" y="569595"/>
                </a:lnTo>
                <a:lnTo>
                  <a:pt x="667385" y="543560"/>
                </a:lnTo>
                <a:lnTo>
                  <a:pt x="693420" y="519429"/>
                </a:lnTo>
                <a:lnTo>
                  <a:pt x="724535" y="499110"/>
                </a:lnTo>
                <a:lnTo>
                  <a:pt x="760095" y="481329"/>
                </a:lnTo>
                <a:lnTo>
                  <a:pt x="799464" y="467995"/>
                </a:lnTo>
                <a:lnTo>
                  <a:pt x="842010" y="458470"/>
                </a:lnTo>
                <a:lnTo>
                  <a:pt x="864235" y="455295"/>
                </a:lnTo>
                <a:lnTo>
                  <a:pt x="887095" y="453389"/>
                </a:lnTo>
                <a:lnTo>
                  <a:pt x="909954" y="452754"/>
                </a:lnTo>
                <a:lnTo>
                  <a:pt x="994410" y="452754"/>
                </a:lnTo>
                <a:lnTo>
                  <a:pt x="1017270" y="453389"/>
                </a:lnTo>
                <a:lnTo>
                  <a:pt x="1040129" y="455295"/>
                </a:lnTo>
                <a:lnTo>
                  <a:pt x="1062354" y="458470"/>
                </a:lnTo>
                <a:lnTo>
                  <a:pt x="1084579" y="462914"/>
                </a:lnTo>
                <a:lnTo>
                  <a:pt x="1125220" y="474345"/>
                </a:lnTo>
                <a:lnTo>
                  <a:pt x="1162685" y="489585"/>
                </a:lnTo>
                <a:lnTo>
                  <a:pt x="1195704" y="509270"/>
                </a:lnTo>
                <a:lnTo>
                  <a:pt x="1224914" y="531495"/>
                </a:lnTo>
                <a:lnTo>
                  <a:pt x="1247775" y="556260"/>
                </a:lnTo>
                <a:lnTo>
                  <a:pt x="1265554" y="584200"/>
                </a:lnTo>
                <a:lnTo>
                  <a:pt x="1276350" y="613410"/>
                </a:lnTo>
                <a:lnTo>
                  <a:pt x="1280160" y="645160"/>
                </a:lnTo>
                <a:lnTo>
                  <a:pt x="994410" y="645160"/>
                </a:lnTo>
                <a:lnTo>
                  <a:pt x="1601470" y="1108710"/>
                </a:lnTo>
                <a:lnTo>
                  <a:pt x="2209800" y="645160"/>
                </a:lnTo>
                <a:lnTo>
                  <a:pt x="1905000" y="64516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81400" y="2895600"/>
            <a:ext cx="2209800" cy="1676400"/>
          </a:xfrm>
          <a:custGeom>
            <a:avLst/>
            <a:gdLst/>
            <a:ahLst/>
            <a:cxnLst/>
            <a:rect l="l" t="t" r="r" b="b"/>
            <a:pathLst>
              <a:path w="2209800" h="1676400">
                <a:moveTo>
                  <a:pt x="1601470" y="1108710"/>
                </a:moveTo>
                <a:lnTo>
                  <a:pt x="2209800" y="645160"/>
                </a:lnTo>
                <a:lnTo>
                  <a:pt x="1905000" y="645160"/>
                </a:lnTo>
                <a:lnTo>
                  <a:pt x="1901189" y="591820"/>
                </a:lnTo>
                <a:lnTo>
                  <a:pt x="1892300" y="539750"/>
                </a:lnTo>
                <a:lnTo>
                  <a:pt x="1877060" y="489585"/>
                </a:lnTo>
                <a:lnTo>
                  <a:pt x="1856104" y="440689"/>
                </a:lnTo>
                <a:lnTo>
                  <a:pt x="1829435" y="393700"/>
                </a:lnTo>
                <a:lnTo>
                  <a:pt x="1797685" y="347979"/>
                </a:lnTo>
                <a:lnTo>
                  <a:pt x="1760854" y="304800"/>
                </a:lnTo>
                <a:lnTo>
                  <a:pt x="1719579" y="263525"/>
                </a:lnTo>
                <a:lnTo>
                  <a:pt x="1673860" y="224789"/>
                </a:lnTo>
                <a:lnTo>
                  <a:pt x="1623695" y="188595"/>
                </a:lnTo>
                <a:lnTo>
                  <a:pt x="1569720" y="154939"/>
                </a:lnTo>
                <a:lnTo>
                  <a:pt x="1511935" y="123825"/>
                </a:lnTo>
                <a:lnTo>
                  <a:pt x="1450975" y="96520"/>
                </a:lnTo>
                <a:lnTo>
                  <a:pt x="1386204" y="71754"/>
                </a:lnTo>
                <a:lnTo>
                  <a:pt x="1318895" y="50164"/>
                </a:lnTo>
                <a:lnTo>
                  <a:pt x="1249045" y="32385"/>
                </a:lnTo>
                <a:lnTo>
                  <a:pt x="1176020" y="18414"/>
                </a:lnTo>
                <a:lnTo>
                  <a:pt x="1101089" y="8254"/>
                </a:lnTo>
                <a:lnTo>
                  <a:pt x="1024254" y="1904"/>
                </a:lnTo>
                <a:lnTo>
                  <a:pt x="946150" y="0"/>
                </a:lnTo>
                <a:lnTo>
                  <a:pt x="868045" y="1904"/>
                </a:lnTo>
                <a:lnTo>
                  <a:pt x="792479" y="8254"/>
                </a:lnTo>
                <a:lnTo>
                  <a:pt x="718185" y="19050"/>
                </a:lnTo>
                <a:lnTo>
                  <a:pt x="646429" y="33020"/>
                </a:lnTo>
                <a:lnTo>
                  <a:pt x="577214" y="51435"/>
                </a:lnTo>
                <a:lnTo>
                  <a:pt x="510539" y="73025"/>
                </a:lnTo>
                <a:lnTo>
                  <a:pt x="447039" y="98425"/>
                </a:lnTo>
                <a:lnTo>
                  <a:pt x="386714" y="126364"/>
                </a:lnTo>
                <a:lnTo>
                  <a:pt x="329564" y="158114"/>
                </a:lnTo>
                <a:lnTo>
                  <a:pt x="276225" y="192404"/>
                </a:lnTo>
                <a:lnTo>
                  <a:pt x="227329" y="229235"/>
                </a:lnTo>
                <a:lnTo>
                  <a:pt x="182245" y="269239"/>
                </a:lnTo>
                <a:lnTo>
                  <a:pt x="140970" y="311150"/>
                </a:lnTo>
                <a:lnTo>
                  <a:pt x="105410" y="354964"/>
                </a:lnTo>
                <a:lnTo>
                  <a:pt x="73660" y="401320"/>
                </a:lnTo>
                <a:lnTo>
                  <a:pt x="47625" y="449579"/>
                </a:lnTo>
                <a:lnTo>
                  <a:pt x="27304" y="499745"/>
                </a:lnTo>
                <a:lnTo>
                  <a:pt x="12064" y="550545"/>
                </a:lnTo>
                <a:lnTo>
                  <a:pt x="2539" y="603885"/>
                </a:lnTo>
                <a:lnTo>
                  <a:pt x="0" y="657860"/>
                </a:lnTo>
                <a:lnTo>
                  <a:pt x="0" y="1676400"/>
                </a:lnTo>
                <a:lnTo>
                  <a:pt x="624204" y="1676400"/>
                </a:lnTo>
                <a:lnTo>
                  <a:pt x="624204" y="645160"/>
                </a:lnTo>
                <a:lnTo>
                  <a:pt x="625475" y="629285"/>
                </a:lnTo>
                <a:lnTo>
                  <a:pt x="633095" y="598804"/>
                </a:lnTo>
                <a:lnTo>
                  <a:pt x="647064" y="569595"/>
                </a:lnTo>
                <a:lnTo>
                  <a:pt x="667385" y="543560"/>
                </a:lnTo>
                <a:lnTo>
                  <a:pt x="693420" y="519429"/>
                </a:lnTo>
                <a:lnTo>
                  <a:pt x="724535" y="499110"/>
                </a:lnTo>
                <a:lnTo>
                  <a:pt x="760095" y="481329"/>
                </a:lnTo>
                <a:lnTo>
                  <a:pt x="799464" y="467995"/>
                </a:lnTo>
                <a:lnTo>
                  <a:pt x="842010" y="458470"/>
                </a:lnTo>
                <a:lnTo>
                  <a:pt x="864235" y="455295"/>
                </a:lnTo>
                <a:lnTo>
                  <a:pt x="887095" y="453389"/>
                </a:lnTo>
                <a:lnTo>
                  <a:pt x="909954" y="452754"/>
                </a:lnTo>
                <a:lnTo>
                  <a:pt x="994410" y="452754"/>
                </a:lnTo>
                <a:lnTo>
                  <a:pt x="1017270" y="453389"/>
                </a:lnTo>
                <a:lnTo>
                  <a:pt x="1040129" y="455295"/>
                </a:lnTo>
                <a:lnTo>
                  <a:pt x="1062354" y="458470"/>
                </a:lnTo>
                <a:lnTo>
                  <a:pt x="1084579" y="462914"/>
                </a:lnTo>
                <a:lnTo>
                  <a:pt x="1125220" y="474345"/>
                </a:lnTo>
                <a:lnTo>
                  <a:pt x="1162685" y="489585"/>
                </a:lnTo>
                <a:lnTo>
                  <a:pt x="1195704" y="509270"/>
                </a:lnTo>
                <a:lnTo>
                  <a:pt x="1224914" y="531495"/>
                </a:lnTo>
                <a:lnTo>
                  <a:pt x="1247775" y="556260"/>
                </a:lnTo>
                <a:lnTo>
                  <a:pt x="1265554" y="584200"/>
                </a:lnTo>
                <a:lnTo>
                  <a:pt x="1276350" y="613410"/>
                </a:lnTo>
                <a:lnTo>
                  <a:pt x="1280160" y="645160"/>
                </a:lnTo>
                <a:lnTo>
                  <a:pt x="994410" y="645160"/>
                </a:lnTo>
                <a:lnTo>
                  <a:pt x="1601470" y="110871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24000" y="990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473950" y="63182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46470" y="49860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81400" y="2895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91200" y="45713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996084" y="372513"/>
            <a:ext cx="1082548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sz="36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spc="-1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clo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98952" y="372513"/>
            <a:ext cx="525576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sz="36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endParaRPr sz="36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44849" y="372513"/>
            <a:ext cx="2518537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sz="36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vida:</a:t>
            </a:r>
            <a:r>
              <a:rPr sz="36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PDI</a:t>
            </a:r>
            <a:r>
              <a:rPr sz="36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endParaRPr sz="36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83706" y="372513"/>
            <a:ext cx="1984044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sz="36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(de C</a:t>
            </a:r>
            <a:r>
              <a:rPr sz="36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sco)</a:t>
            </a:r>
            <a:endParaRPr sz="36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00042" y="1524201"/>
            <a:ext cx="82133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4" dirty="0" smtClean="0">
                <a:latin typeface="Times New Roman"/>
                <a:cs typeface="Times New Roman"/>
              </a:rPr>
              <a:t>Pl</a:t>
            </a:r>
            <a:r>
              <a:rPr sz="1800" b="1" spc="0" dirty="0" smtClean="0">
                <a:latin typeface="Times New Roman"/>
                <a:cs typeface="Times New Roman"/>
              </a:rPr>
              <a:t>a</a:t>
            </a:r>
            <a:r>
              <a:rPr sz="1800" b="1" spc="-14" dirty="0" smtClean="0">
                <a:latin typeface="Times New Roman"/>
                <a:cs typeface="Times New Roman"/>
              </a:rPr>
              <a:t>n</a:t>
            </a:r>
            <a:r>
              <a:rPr sz="1800" b="1" spc="14" dirty="0" smtClean="0">
                <a:latin typeface="Times New Roman"/>
                <a:cs typeface="Times New Roman"/>
              </a:rPr>
              <a:t>e</a:t>
            </a:r>
            <a:r>
              <a:rPr sz="1800" b="1" spc="-9" dirty="0" smtClean="0">
                <a:latin typeface="Times New Roman"/>
                <a:cs typeface="Times New Roman"/>
              </a:rPr>
              <a:t>a</a:t>
            </a:r>
            <a:r>
              <a:rPr sz="1800" b="1" spc="0" dirty="0" smtClean="0"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7054" y="2451174"/>
            <a:ext cx="81955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-14" dirty="0" smtClean="0">
                <a:latin typeface="Times New Roman"/>
                <a:cs typeface="Times New Roman"/>
              </a:rPr>
              <a:t>D</a:t>
            </a:r>
            <a:r>
              <a:rPr sz="1800" b="1" spc="14" dirty="0" smtClean="0">
                <a:latin typeface="Times New Roman"/>
                <a:cs typeface="Times New Roman"/>
              </a:rPr>
              <a:t>i</a:t>
            </a:r>
            <a:r>
              <a:rPr sz="1800" b="1" spc="0" dirty="0" smtClean="0">
                <a:latin typeface="Times New Roman"/>
                <a:cs typeface="Times New Roman"/>
              </a:rPr>
              <a:t>se</a:t>
            </a:r>
            <a:r>
              <a:rPr sz="1800" b="1" spc="-4" dirty="0" smtClean="0">
                <a:latin typeface="Times New Roman"/>
                <a:cs typeface="Times New Roman"/>
              </a:rPr>
              <a:t>ñ</a:t>
            </a:r>
            <a:r>
              <a:rPr sz="1800" b="1" spc="-9" dirty="0" smtClean="0">
                <a:latin typeface="Times New Roman"/>
                <a:cs typeface="Times New Roman"/>
              </a:rPr>
              <a:t>a</a:t>
            </a:r>
            <a:r>
              <a:rPr sz="1800" b="1" spc="0" dirty="0" smtClean="0"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13403" y="3045534"/>
            <a:ext cx="78414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latin typeface="Times New Roman"/>
                <a:cs typeface="Times New Roman"/>
              </a:rPr>
              <a:t>Re</a:t>
            </a:r>
            <a:r>
              <a:rPr sz="1800" b="1" spc="4" dirty="0" smtClean="0">
                <a:latin typeface="Times New Roman"/>
                <a:cs typeface="Times New Roman"/>
              </a:rPr>
              <a:t>ti</a:t>
            </a:r>
            <a:r>
              <a:rPr sz="1800" b="1" spc="0" dirty="0" smtClean="0">
                <a:latin typeface="Times New Roman"/>
                <a:cs typeface="Times New Roman"/>
              </a:rPr>
              <a:t>rar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87982" y="3353636"/>
            <a:ext cx="107444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latin typeface="Times New Roman"/>
                <a:cs typeface="Times New Roman"/>
              </a:rPr>
              <a:t>Optim</a:t>
            </a:r>
            <a:r>
              <a:rPr sz="1800" b="1" spc="9" dirty="0" smtClean="0">
                <a:latin typeface="Times New Roman"/>
                <a:cs typeface="Times New Roman"/>
              </a:rPr>
              <a:t>i</a:t>
            </a:r>
            <a:r>
              <a:rPr sz="1800" b="1" spc="-19" dirty="0" smtClean="0">
                <a:latin typeface="Times New Roman"/>
                <a:cs typeface="Times New Roman"/>
              </a:rPr>
              <a:t>z</a:t>
            </a:r>
            <a:r>
              <a:rPr sz="1800" b="1" spc="0" dirty="0" smtClean="0">
                <a:latin typeface="Times New Roman"/>
                <a:cs typeface="Times New Roman"/>
              </a:rPr>
              <a:t>ar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03545" y="4798769"/>
            <a:ext cx="134145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-14" dirty="0" smtClean="0">
                <a:latin typeface="Times New Roman"/>
                <a:cs typeface="Times New Roman"/>
              </a:rPr>
              <a:t>I</a:t>
            </a:r>
            <a:r>
              <a:rPr sz="1800" b="1" spc="0" dirty="0" smtClean="0">
                <a:latin typeface="Times New Roman"/>
                <a:cs typeface="Times New Roman"/>
              </a:rPr>
              <a:t>mpl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0" dirty="0" smtClean="0">
                <a:latin typeface="Times New Roman"/>
                <a:cs typeface="Times New Roman"/>
              </a:rPr>
              <a:t>m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0" dirty="0" smtClean="0">
                <a:latin typeface="Times New Roman"/>
                <a:cs typeface="Times New Roman"/>
              </a:rPr>
              <a:t>ntar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54679" y="5257493"/>
            <a:ext cx="78541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14" dirty="0" smtClean="0">
                <a:latin typeface="Times New Roman"/>
                <a:cs typeface="Times New Roman"/>
              </a:rPr>
              <a:t>O</a:t>
            </a:r>
            <a:r>
              <a:rPr sz="1800" b="1" spc="-14" dirty="0" smtClean="0">
                <a:latin typeface="Times New Roman"/>
                <a:cs typeface="Times New Roman"/>
              </a:rPr>
              <a:t>p</a:t>
            </a:r>
            <a:r>
              <a:rPr sz="1800" b="1" spc="14" dirty="0" smtClean="0">
                <a:latin typeface="Times New Roman"/>
                <a:cs typeface="Times New Roman"/>
              </a:rPr>
              <a:t>e</a:t>
            </a:r>
            <a:r>
              <a:rPr sz="1800" b="1" spc="0" dirty="0" smtClean="0">
                <a:latin typeface="Times New Roman"/>
                <a:cs typeface="Times New Roman"/>
              </a:rPr>
              <a:t>rar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16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313524" y="541197"/>
            <a:ext cx="1328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Recordar…..</a:t>
            </a:r>
            <a:endParaRPr lang="es-CO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35 Estrella de 5 puntas"/>
          <p:cNvSpPr/>
          <p:nvPr/>
        </p:nvSpPr>
        <p:spPr>
          <a:xfrm>
            <a:off x="1626533" y="665016"/>
            <a:ext cx="261449" cy="2413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763016" y="558573"/>
            <a:ext cx="7918616" cy="1505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¿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Qué es 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na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?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90728">
              <a:lnSpc>
                <a:spcPct val="95825"/>
              </a:lnSpc>
              <a:spcBef>
                <a:spcPts val="331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Dep</a:t>
            </a:r>
            <a:r>
              <a:rPr sz="3200" spc="0" dirty="0" smtClean="0">
                <a:latin typeface="Times New Roman"/>
                <a:cs typeface="Times New Roman"/>
              </a:rPr>
              <a:t>en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-14" dirty="0" smtClean="0">
                <a:latin typeface="Times New Roman"/>
                <a:cs typeface="Times New Roman"/>
              </a:rPr>
              <a:t> </a:t>
            </a:r>
            <a:r>
              <a:rPr sz="3200" spc="9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a </a:t>
            </a:r>
            <a:r>
              <a:rPr sz="3200" spc="-4" dirty="0" smtClean="0">
                <a:latin typeface="Times New Roman"/>
                <a:cs typeface="Times New Roman"/>
              </a:rPr>
              <a:t>q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ién 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e p</a:t>
            </a:r>
            <a:r>
              <a:rPr sz="3200" spc="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egu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 la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9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pr</a:t>
            </a:r>
            <a:r>
              <a:rPr sz="3200" spc="0" dirty="0" smtClean="0">
                <a:latin typeface="Times New Roman"/>
                <a:cs typeface="Times New Roman"/>
              </a:rPr>
              <a:t>esa: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1044" y="2197966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64132" y="2223874"/>
            <a:ext cx="436073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4" dirty="0" smtClean="0">
                <a:latin typeface="Times New Roman"/>
                <a:cs typeface="Times New Roman"/>
              </a:rPr>
              <a:t>un</a:t>
            </a:r>
            <a:r>
              <a:rPr sz="3200" spc="0" dirty="0" smtClean="0">
                <a:latin typeface="Times New Roman"/>
                <a:cs typeface="Times New Roman"/>
              </a:rPr>
              <a:t>to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v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de </a:t>
            </a:r>
            <a:r>
              <a:rPr lang="es-CO" sz="3200" spc="0" dirty="0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eg</a:t>
            </a:r>
            <a:r>
              <a:rPr sz="3200" spc="9" dirty="0" err="1" smtClean="0">
                <a:latin typeface="Times New Roman"/>
                <a:cs typeface="Times New Roman"/>
              </a:rPr>
              <a:t>o</a:t>
            </a:r>
            <a:r>
              <a:rPr sz="3200" spc="0" dirty="0" err="1" smtClean="0">
                <a:latin typeface="Times New Roman"/>
                <a:cs typeface="Times New Roman"/>
              </a:rPr>
              <a:t>cio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40157" y="2223874"/>
            <a:ext cx="226748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ec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ón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98194" y="2765441"/>
            <a:ext cx="25620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63370" y="2785253"/>
            <a:ext cx="367133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lang="es-CO"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En esta presentación</a:t>
            </a:r>
            <a:endParaRPr sz="28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1044" y="3301596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64132" y="3327504"/>
            <a:ext cx="152282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4" dirty="0" smtClean="0">
                <a:latin typeface="Times New Roman"/>
                <a:cs typeface="Times New Roman"/>
              </a:rPr>
              <a:t>un</a:t>
            </a:r>
            <a:r>
              <a:rPr sz="3200" spc="0" dirty="0" smtClean="0">
                <a:latin typeface="Times New Roman"/>
                <a:cs typeface="Times New Roman"/>
              </a:rPr>
              <a:t>to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03703" y="3327504"/>
            <a:ext cx="8504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v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-14" dirty="0" smtClean="0">
                <a:latin typeface="Times New Roman"/>
                <a:cs typeface="Times New Roman"/>
              </a:rPr>
              <a:t>ta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67811" y="3327504"/>
            <a:ext cx="139352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lang="es-CO" sz="3200" spc="-39" dirty="0">
                <a:latin typeface="Times New Roman"/>
                <a:cs typeface="Times New Roman"/>
              </a:rPr>
              <a:t>t</a:t>
            </a:r>
            <a:r>
              <a:rPr sz="3200" spc="4" dirty="0" err="1" smtClean="0">
                <a:latin typeface="Times New Roman"/>
                <a:cs typeface="Times New Roman"/>
              </a:rPr>
              <a:t>écn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76621" y="3327504"/>
            <a:ext cx="51616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2800" spc="0" dirty="0" smtClean="0">
                <a:latin typeface="Times New Roman"/>
                <a:cs typeface="Times New Roman"/>
              </a:rPr>
              <a:t>(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08117" y="3327504"/>
            <a:ext cx="47131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4727" y="3327504"/>
            <a:ext cx="56164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71660" y="3327504"/>
            <a:ext cx="234374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lang="es-CO" sz="2800" spc="-9" dirty="0">
                <a:latin typeface="Times New Roman"/>
                <a:cs typeface="Times New Roman"/>
              </a:rPr>
              <a:t>t</a:t>
            </a:r>
            <a:r>
              <a:rPr sz="2800" spc="0" dirty="0" err="1" smtClean="0">
                <a:latin typeface="Times New Roman"/>
                <a:cs typeface="Times New Roman"/>
              </a:rPr>
              <a:t>é</a:t>
            </a:r>
            <a:r>
              <a:rPr sz="2800" spc="9" dirty="0" err="1" smtClean="0">
                <a:latin typeface="Times New Roman"/>
                <a:cs typeface="Times New Roman"/>
              </a:rPr>
              <a:t>c</a:t>
            </a:r>
            <a:r>
              <a:rPr sz="2800" spc="4" dirty="0" err="1" smtClean="0">
                <a:latin typeface="Times New Roman"/>
                <a:cs typeface="Times New Roman"/>
              </a:rPr>
              <a:t>n</a:t>
            </a:r>
            <a:r>
              <a:rPr sz="2800" spc="-14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9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lang="es-CO" sz="3200" spc="0" dirty="0" smtClean="0">
                <a:latin typeface="Times New Roman"/>
                <a:cs typeface="Times New Roman"/>
              </a:rPr>
              <a:t>, </a:t>
            </a:r>
            <a:r>
              <a:rPr lang="es-CO" sz="2800" spc="0" dirty="0" smtClean="0">
                <a:latin typeface="Times New Roman"/>
                <a:cs typeface="Times New Roman"/>
              </a:rPr>
              <a:t>ing</a:t>
            </a:r>
            <a:r>
              <a:rPr lang="es-CO" sz="3200" spc="0" dirty="0" smtClean="0">
                <a:latin typeface="Times New Roman"/>
                <a:cs typeface="Times New Roman"/>
              </a:rPr>
              <a:t>..)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98194" y="3864499"/>
            <a:ext cx="25620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63369" y="3890407"/>
            <a:ext cx="156555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lang="es-CO"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En </a:t>
            </a: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Ca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lang="es-CO"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. 2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.</a:t>
            </a:r>
            <a:endParaRPr sz="28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17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763016" y="558573"/>
            <a:ext cx="5778262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Metas 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ocio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ípicas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1044" y="1607797"/>
            <a:ext cx="228853" cy="39659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9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4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66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64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4132" y="1633705"/>
            <a:ext cx="4831953" cy="2199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9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tar las</a:t>
            </a:r>
            <a:r>
              <a:rPr sz="3200" spc="-1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gana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cias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79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educ</a:t>
            </a:r>
            <a:r>
              <a:rPr sz="3200" spc="-25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co</a:t>
            </a:r>
            <a:r>
              <a:rPr sz="3200" spc="0" dirty="0" smtClean="0">
                <a:latin typeface="Times New Roman"/>
                <a:cs typeface="Times New Roman"/>
              </a:rPr>
              <a:t>stos</a:t>
            </a:r>
            <a:r>
              <a:rPr sz="3200" spc="-1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de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pe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ción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940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jo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4" dirty="0" smtClean="0">
                <a:latin typeface="Times New Roman"/>
                <a:cs typeface="Times New Roman"/>
              </a:rPr>
              <a:t>la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9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un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cac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66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co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ollo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11418" y="3400656"/>
            <a:ext cx="47131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97574" y="3400656"/>
            <a:ext cx="169277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oduc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6512" y="3990444"/>
            <a:ext cx="6661646" cy="2095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320" marR="70098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Ex</a:t>
            </a:r>
            <a:r>
              <a:rPr sz="3200" spc="9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9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dir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e a </a:t>
            </a:r>
            <a:r>
              <a:rPr sz="3200" spc="-9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ca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25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io</a:t>
            </a:r>
            <a:r>
              <a:rPr sz="3200" spc="4" dirty="0" smtClean="0">
                <a:latin typeface="Times New Roman"/>
                <a:cs typeface="Times New Roman"/>
              </a:rPr>
              <a:t>na</a:t>
            </a:r>
            <a:r>
              <a:rPr sz="3200" spc="-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20320">
              <a:lnSpc>
                <a:spcPct val="95825"/>
              </a:lnSpc>
              <a:spcBef>
                <a:spcPts val="786"/>
              </a:spcBef>
            </a:pPr>
            <a:r>
              <a:rPr sz="3200" spc="0" dirty="0" smtClean="0">
                <a:latin typeface="Times New Roman"/>
                <a:cs typeface="Times New Roman"/>
              </a:rPr>
              <a:t>H</a:t>
            </a:r>
            <a:r>
              <a:rPr sz="3200" spc="4" dirty="0" smtClean="0">
                <a:latin typeface="Times New Roman"/>
                <a:cs typeface="Times New Roman"/>
              </a:rPr>
              <a:t>ac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4" dirty="0" smtClean="0">
                <a:latin typeface="Times New Roman"/>
                <a:cs typeface="Times New Roman"/>
              </a:rPr>
              <a:t>asoc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ac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on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co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ot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-9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pañ</a:t>
            </a:r>
            <a:r>
              <a:rPr sz="3200" spc="-14" dirty="0" smtClean="0">
                <a:latin typeface="Times New Roman"/>
                <a:cs typeface="Times New Roman"/>
              </a:rPr>
              <a:t>í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8796" marR="181790" indent="-6096">
              <a:lnSpc>
                <a:spcPct val="99658"/>
              </a:lnSpc>
              <a:spcBef>
                <a:spcPts val="95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Of</a:t>
            </a:r>
            <a:r>
              <a:rPr sz="3200" spc="4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ce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jor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rte 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cl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ea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u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vos 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v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18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763016" y="558573"/>
            <a:ext cx="539076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ioridades</a:t>
            </a:r>
            <a:r>
              <a:rPr sz="4400" spc="-10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spc="-1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ct</a:t>
            </a:r>
            <a:r>
              <a:rPr sz="4400" spc="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ales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4312" y="558573"/>
            <a:ext cx="200290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-1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ocio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1379197"/>
            <a:ext cx="228853" cy="2199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9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4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66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0311" y="1405105"/>
            <a:ext cx="7521651" cy="48348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320" marR="57398">
              <a:lnSpc>
                <a:spcPts val="3370"/>
              </a:lnSpc>
              <a:spcBef>
                <a:spcPts val="168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ov</a:t>
            </a:r>
            <a:r>
              <a:rPr sz="2800" spc="-1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-14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endParaRPr sz="2800" dirty="0">
              <a:latin typeface="Times New Roman"/>
              <a:cs typeface="Times New Roman"/>
            </a:endParaRPr>
          </a:p>
          <a:p>
            <a:pPr marL="20320" marR="57398">
              <a:lnSpc>
                <a:spcPct val="95825"/>
              </a:lnSpc>
              <a:spcBef>
                <a:spcPts val="798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egu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25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da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endParaRPr sz="2800" dirty="0">
              <a:latin typeface="Times New Roman"/>
              <a:cs typeface="Times New Roman"/>
            </a:endParaRPr>
          </a:p>
          <a:p>
            <a:pPr marL="12700" marR="561086" indent="7620">
              <a:lnSpc>
                <a:spcPts val="3679"/>
              </a:lnSpc>
              <a:spcBef>
                <a:spcPts val="940"/>
              </a:spcBef>
            </a:pP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-4" dirty="0" smtClean="0">
                <a:latin typeface="Times New Roman"/>
                <a:cs typeface="Times New Roman"/>
              </a:rPr>
              <a:t>b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4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z (</a:t>
            </a:r>
            <a:r>
              <a:rPr sz="2800" spc="-109" dirty="0" smtClean="0">
                <a:latin typeface="Times New Roman"/>
                <a:cs typeface="Times New Roman"/>
              </a:rPr>
              <a:t>T</a:t>
            </a:r>
            <a:r>
              <a:rPr sz="2800" spc="-114" dirty="0" smtClean="0">
                <a:latin typeface="Times New Roman"/>
                <a:cs typeface="Times New Roman"/>
              </a:rPr>
              <a:t>o</a:t>
            </a:r>
            <a:r>
              <a:rPr sz="2800" spc="-4" dirty="0" smtClean="0">
                <a:latin typeface="Times New Roman"/>
                <a:cs typeface="Times New Roman"/>
              </a:rPr>
              <a:t>le</a:t>
            </a:r>
            <a:r>
              <a:rPr sz="2800" spc="-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anc</a:t>
            </a:r>
            <a:r>
              <a:rPr sz="2800" spc="-1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a a </a:t>
            </a:r>
            <a:r>
              <a:rPr sz="2800" spc="4" dirty="0" smtClean="0">
                <a:latin typeface="Times New Roman"/>
                <a:cs typeface="Times New Roman"/>
              </a:rPr>
              <a:t>f</a:t>
            </a:r>
            <a:r>
              <a:rPr sz="2800" spc="-4" dirty="0" smtClean="0">
                <a:latin typeface="Times New Roman"/>
                <a:cs typeface="Times New Roman"/>
              </a:rPr>
              <a:t>all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s) </a:t>
            </a:r>
            <a:endParaRPr sz="2800" dirty="0">
              <a:latin typeface="Times New Roman"/>
              <a:cs typeface="Times New Roman"/>
            </a:endParaRPr>
          </a:p>
          <a:p>
            <a:pPr marL="12700" marR="561086">
              <a:lnSpc>
                <a:spcPts val="3679"/>
              </a:lnSpc>
              <a:spcBef>
                <a:spcPts val="96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l</a:t>
            </a:r>
            <a:r>
              <a:rPr sz="2800" spc="-4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en</a:t>
            </a:r>
            <a:r>
              <a:rPr sz="2800" spc="9" dirty="0" smtClean="0">
                <a:latin typeface="Times New Roman"/>
                <a:cs typeface="Times New Roman"/>
              </a:rPr>
              <a:t>c</a:t>
            </a:r>
            <a:r>
              <a:rPr sz="2800" spc="-1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(Co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ti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-4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des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ué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-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lang="es-CO" sz="2800" spc="0" dirty="0" smtClean="0">
                <a:latin typeface="Times New Roman"/>
                <a:cs typeface="Times New Roman"/>
              </a:rPr>
              <a:t> </a:t>
            </a:r>
            <a:r>
              <a:rPr sz="4400" spc="4" baseline="1811" dirty="0" err="1" smtClean="0">
                <a:latin typeface="Times New Roman"/>
                <a:cs typeface="Times New Roman"/>
              </a:rPr>
              <a:t>d</a:t>
            </a:r>
            <a:r>
              <a:rPr sz="4400" spc="0" baseline="1811" dirty="0" err="1" smtClean="0">
                <a:latin typeface="Times New Roman"/>
                <a:cs typeface="Times New Roman"/>
              </a:rPr>
              <a:t>esas</a:t>
            </a:r>
            <a:r>
              <a:rPr sz="4400" spc="-4" baseline="1811" dirty="0" err="1" smtClean="0">
                <a:latin typeface="Times New Roman"/>
                <a:cs typeface="Times New Roman"/>
              </a:rPr>
              <a:t>t</a:t>
            </a:r>
            <a:r>
              <a:rPr sz="4400" spc="0" baseline="1811" dirty="0" err="1" smtClean="0">
                <a:latin typeface="Times New Roman"/>
                <a:cs typeface="Times New Roman"/>
              </a:rPr>
              <a:t>r</a:t>
            </a:r>
            <a:r>
              <a:rPr sz="4400" spc="4" baseline="1811" dirty="0" err="1" smtClean="0">
                <a:latin typeface="Times New Roman"/>
                <a:cs typeface="Times New Roman"/>
              </a:rPr>
              <a:t>e</a:t>
            </a:r>
            <a:r>
              <a:rPr sz="4400" spc="0" baseline="1811" dirty="0" smtClean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  <a:p>
            <a:pPr marL="18796" indent="-6096">
              <a:lnSpc>
                <a:spcPct val="99754"/>
              </a:lnSpc>
              <a:spcBef>
                <a:spcPts val="79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oy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-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-1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ed</a:t>
            </a:r>
            <a:r>
              <a:rPr sz="2800" spc="19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eb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 </a:t>
            </a:r>
            <a:r>
              <a:rPr sz="2800" spc="4" dirty="0" smtClean="0">
                <a:latin typeface="Times New Roman"/>
                <a:cs typeface="Times New Roman"/>
              </a:rPr>
              <a:t>pr</a:t>
            </a:r>
            <a:r>
              <a:rPr sz="2800" spc="-14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iz</a:t>
            </a:r>
            <a:r>
              <a:rPr sz="2800" spc="0" dirty="0" smtClean="0">
                <a:latin typeface="Times New Roman"/>
                <a:cs typeface="Times New Roman"/>
              </a:rPr>
              <a:t>arse 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 </a:t>
            </a:r>
            <a:r>
              <a:rPr sz="2800" spc="4" dirty="0" smtClean="0">
                <a:latin typeface="Times New Roman"/>
                <a:cs typeface="Times New Roman"/>
              </a:rPr>
              <a:t>ba</a:t>
            </a:r>
            <a:r>
              <a:rPr sz="2800" spc="0" dirty="0" smtClean="0">
                <a:latin typeface="Times New Roman"/>
                <a:cs typeface="Times New Roman"/>
              </a:rPr>
              <a:t>se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9" dirty="0" smtClean="0">
                <a:latin typeface="Times New Roman"/>
                <a:cs typeface="Times New Roman"/>
              </a:rPr>
              <a:t>e</a:t>
            </a:r>
            <a:r>
              <a:rPr sz="2800" spc="-14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 fi</a:t>
            </a:r>
            <a:r>
              <a:rPr sz="2800" spc="-4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ales</a:t>
            </a:r>
            <a:endParaRPr sz="2800" dirty="0">
              <a:latin typeface="Times New Roman"/>
              <a:cs typeface="Times New Roman"/>
            </a:endParaRPr>
          </a:p>
          <a:p>
            <a:pPr marL="18796" marR="94905" indent="-6096">
              <a:lnSpc>
                <a:spcPct val="100041"/>
              </a:lnSpc>
              <a:spcBef>
                <a:spcPts val="806"/>
              </a:spcBef>
            </a:pP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-4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es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eb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-9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rece</a:t>
            </a:r>
            <a:r>
              <a:rPr sz="2800" spc="0" dirty="0" smtClean="0">
                <a:latin typeface="Times New Roman"/>
                <a:cs typeface="Times New Roman"/>
              </a:rPr>
              <a:t>r </a:t>
            </a:r>
            <a:r>
              <a:rPr sz="2800" spc="-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n retar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 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ajo, re</a:t>
            </a:r>
            <a:r>
              <a:rPr sz="2800" spc="9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uer</a:t>
            </a:r>
            <a:r>
              <a:rPr sz="2800" spc="-4" dirty="0" smtClean="0">
                <a:latin typeface="Times New Roman"/>
                <a:cs typeface="Times New Roman"/>
              </a:rPr>
              <a:t>id</a:t>
            </a:r>
            <a:r>
              <a:rPr sz="2800" spc="0" dirty="0" smtClean="0">
                <a:latin typeface="Times New Roman"/>
                <a:cs typeface="Times New Roman"/>
              </a:rPr>
              <a:t>o </a:t>
            </a:r>
            <a:r>
              <a:rPr sz="2800" spc="4" dirty="0" smtClean="0">
                <a:latin typeface="Times New Roman"/>
                <a:cs typeface="Times New Roman"/>
              </a:rPr>
              <a:t>pa</a:t>
            </a:r>
            <a:r>
              <a:rPr sz="2800" spc="-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pl</a:t>
            </a:r>
            <a:r>
              <a:rPr sz="2800" spc="-1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14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one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1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9" dirty="0" err="1" smtClean="0">
                <a:latin typeface="Times New Roman"/>
                <a:cs typeface="Times New Roman"/>
              </a:rPr>
              <a:t>t</a:t>
            </a:r>
            <a:r>
              <a:rPr sz="2800" spc="-14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-9" dirty="0" err="1" smtClean="0">
                <a:latin typeface="Times New Roman"/>
                <a:cs typeface="Times New Roman"/>
              </a:rPr>
              <a:t>m</a:t>
            </a:r>
            <a:r>
              <a:rPr sz="2800" spc="-4" dirty="0" err="1" smtClean="0">
                <a:latin typeface="Times New Roman"/>
                <a:cs typeface="Times New Roman"/>
              </a:rPr>
              <a:t>p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 </a:t>
            </a:r>
            <a:r>
              <a:rPr sz="2800" spc="-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lang="es-CO" sz="2800" spc="0" dirty="0" smtClean="0">
                <a:latin typeface="Times New Roman"/>
                <a:cs typeface="Times New Roman"/>
              </a:rPr>
              <a:t> como </a:t>
            </a:r>
            <a:r>
              <a:rPr lang="es-CO" sz="2800" dirty="0" err="1" smtClean="0">
                <a:latin typeface="Times New Roman"/>
                <a:cs typeface="Times New Roman"/>
              </a:rPr>
              <a:t>VoIP</a:t>
            </a:r>
            <a:r>
              <a:rPr lang="es-CO" sz="2800" dirty="0" smtClean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4219044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5293795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5068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19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4175760" y="1752600"/>
            <a:ext cx="3249930" cy="1788160"/>
          </a:xfrm>
          <a:custGeom>
            <a:avLst/>
            <a:gdLst/>
            <a:ahLst/>
            <a:cxnLst/>
            <a:rect l="l" t="t" r="r" b="b"/>
            <a:pathLst>
              <a:path w="3249930" h="1788160">
                <a:moveTo>
                  <a:pt x="0" y="1788160"/>
                </a:moveTo>
                <a:lnTo>
                  <a:pt x="3249930" y="1788160"/>
                </a:lnTo>
                <a:lnTo>
                  <a:pt x="3249930" y="0"/>
                </a:lnTo>
                <a:lnTo>
                  <a:pt x="0" y="0"/>
                </a:lnTo>
                <a:lnTo>
                  <a:pt x="0" y="1788160"/>
                </a:lnTo>
                <a:close/>
              </a:path>
            </a:pathLst>
          </a:custGeom>
          <a:solidFill>
            <a:srgbClr val="00D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02480" y="1772285"/>
            <a:ext cx="4043045" cy="34245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14800" y="4514850"/>
            <a:ext cx="4460240" cy="722630"/>
          </a:xfrm>
          <a:custGeom>
            <a:avLst/>
            <a:gdLst/>
            <a:ahLst/>
            <a:cxnLst/>
            <a:rect l="l" t="t" r="r" b="b"/>
            <a:pathLst>
              <a:path w="4460240" h="722629">
                <a:moveTo>
                  <a:pt x="1217295" y="524510"/>
                </a:moveTo>
                <a:lnTo>
                  <a:pt x="1179195" y="463550"/>
                </a:lnTo>
                <a:lnTo>
                  <a:pt x="1102995" y="372110"/>
                </a:lnTo>
                <a:lnTo>
                  <a:pt x="1035050" y="287655"/>
                </a:lnTo>
                <a:lnTo>
                  <a:pt x="950595" y="190500"/>
                </a:lnTo>
                <a:lnTo>
                  <a:pt x="562610" y="0"/>
                </a:lnTo>
                <a:lnTo>
                  <a:pt x="501650" y="38100"/>
                </a:lnTo>
                <a:lnTo>
                  <a:pt x="372745" y="152400"/>
                </a:lnTo>
                <a:lnTo>
                  <a:pt x="281304" y="219710"/>
                </a:lnTo>
                <a:lnTo>
                  <a:pt x="190500" y="311150"/>
                </a:lnTo>
                <a:lnTo>
                  <a:pt x="22860" y="524510"/>
                </a:lnTo>
                <a:lnTo>
                  <a:pt x="0" y="722630"/>
                </a:lnTo>
                <a:lnTo>
                  <a:pt x="4460240" y="722630"/>
                </a:lnTo>
                <a:lnTo>
                  <a:pt x="4391025" y="532130"/>
                </a:lnTo>
                <a:lnTo>
                  <a:pt x="4149090" y="372110"/>
                </a:lnTo>
                <a:lnTo>
                  <a:pt x="3897629" y="287655"/>
                </a:lnTo>
                <a:lnTo>
                  <a:pt x="3234690" y="440055"/>
                </a:lnTo>
                <a:lnTo>
                  <a:pt x="2777490" y="684530"/>
                </a:lnTo>
                <a:lnTo>
                  <a:pt x="2618740" y="600710"/>
                </a:lnTo>
                <a:lnTo>
                  <a:pt x="2549525" y="524510"/>
                </a:lnTo>
                <a:lnTo>
                  <a:pt x="2428240" y="394335"/>
                </a:lnTo>
                <a:lnTo>
                  <a:pt x="2313940" y="372110"/>
                </a:lnTo>
                <a:lnTo>
                  <a:pt x="2298700" y="363855"/>
                </a:lnTo>
                <a:lnTo>
                  <a:pt x="2146300" y="303530"/>
                </a:lnTo>
                <a:lnTo>
                  <a:pt x="1993900" y="241935"/>
                </a:lnTo>
                <a:lnTo>
                  <a:pt x="1812289" y="190500"/>
                </a:lnTo>
                <a:lnTo>
                  <a:pt x="1697989" y="280035"/>
                </a:lnTo>
                <a:lnTo>
                  <a:pt x="1553210" y="334010"/>
                </a:lnTo>
                <a:lnTo>
                  <a:pt x="1454150" y="394335"/>
                </a:lnTo>
                <a:lnTo>
                  <a:pt x="1217295" y="524510"/>
                </a:lnTo>
                <a:close/>
              </a:path>
            </a:pathLst>
          </a:custGeom>
          <a:solidFill>
            <a:srgbClr val="5E5E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02480" y="4720590"/>
            <a:ext cx="562610" cy="394970"/>
          </a:xfrm>
          <a:custGeom>
            <a:avLst/>
            <a:gdLst/>
            <a:ahLst/>
            <a:cxnLst/>
            <a:rect l="l" t="t" r="r" b="b"/>
            <a:pathLst>
              <a:path w="562610" h="394970">
                <a:moveTo>
                  <a:pt x="273050" y="59690"/>
                </a:moveTo>
                <a:lnTo>
                  <a:pt x="0" y="0"/>
                </a:lnTo>
                <a:lnTo>
                  <a:pt x="105410" y="52070"/>
                </a:lnTo>
                <a:lnTo>
                  <a:pt x="189230" y="90170"/>
                </a:lnTo>
                <a:lnTo>
                  <a:pt x="280670" y="128270"/>
                </a:lnTo>
                <a:lnTo>
                  <a:pt x="341630" y="158750"/>
                </a:lnTo>
                <a:lnTo>
                  <a:pt x="394970" y="196850"/>
                </a:lnTo>
                <a:lnTo>
                  <a:pt x="425450" y="227330"/>
                </a:lnTo>
                <a:lnTo>
                  <a:pt x="463550" y="265430"/>
                </a:lnTo>
                <a:lnTo>
                  <a:pt x="494030" y="326390"/>
                </a:lnTo>
                <a:lnTo>
                  <a:pt x="516890" y="394970"/>
                </a:lnTo>
                <a:lnTo>
                  <a:pt x="562610" y="334010"/>
                </a:lnTo>
                <a:lnTo>
                  <a:pt x="539750" y="273050"/>
                </a:lnTo>
                <a:lnTo>
                  <a:pt x="509270" y="219710"/>
                </a:lnTo>
                <a:lnTo>
                  <a:pt x="463550" y="166370"/>
                </a:lnTo>
                <a:lnTo>
                  <a:pt x="410210" y="120650"/>
                </a:lnTo>
                <a:lnTo>
                  <a:pt x="364490" y="97790"/>
                </a:lnTo>
                <a:lnTo>
                  <a:pt x="273050" y="59690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63016" y="558573"/>
            <a:ext cx="3119221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Restr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ccion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13759" y="558573"/>
            <a:ext cx="63804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82334" y="558573"/>
            <a:ext cx="200354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lang="es-CO" sz="4400" spc="-19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cio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2065378"/>
            <a:ext cx="228853" cy="2198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9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4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64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7932" y="2091286"/>
            <a:ext cx="2054668" cy="21988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res</a:t>
            </a:r>
            <a:r>
              <a:rPr sz="3200" spc="1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4" dirty="0" smtClean="0">
                <a:latin typeface="Times New Roman"/>
                <a:cs typeface="Times New Roman"/>
              </a:rPr>
              <a:t>ues</a:t>
            </a:r>
            <a:r>
              <a:rPr sz="3200" spc="-4" dirty="0" smtClean="0">
                <a:latin typeface="Times New Roman"/>
                <a:cs typeface="Times New Roman"/>
              </a:rPr>
              <a:t>to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795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rs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94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g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964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lít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ca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71535" y="646592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175760" y="1752600"/>
            <a:ext cx="3249930" cy="1788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752600" y="1179954"/>
            <a:ext cx="5827769" cy="4844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s-CO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ÍNDICE</a:t>
            </a:r>
            <a:endParaRPr lang="es-CO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es-CO" sz="320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es-CO" sz="32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cs typeface="Times New Roman"/>
              </a:rPr>
              <a:t>Diseño </a:t>
            </a:r>
            <a:r>
              <a:rPr lang="es-CO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cs typeface="Times New Roman"/>
              </a:rPr>
              <a:t>Descendente (Top-Down) de </a:t>
            </a:r>
            <a:r>
              <a:rPr lang="es-CO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cs typeface="Times New Roman"/>
              </a:rPr>
              <a:t>Redes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cs typeface="Times New Roman"/>
              </a:rPr>
              <a:t>Análisis de Metas de Negocio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cs typeface="Times New Roman"/>
              </a:rPr>
              <a:t>Análisis </a:t>
            </a:r>
            <a:r>
              <a:rPr lang="es-CO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cs typeface="Times New Roman"/>
              </a:rPr>
              <a:t>de Restricciones de Negocio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33115" y="1664401"/>
            <a:ext cx="1988941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3005775"/>
            <a:ext cx="2489504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4224975"/>
            <a:ext cx="5680405" cy="896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4180"/>
              </a:lnSpc>
              <a:spcBef>
                <a:spcPts val="209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32075" y="5973348"/>
            <a:ext cx="3884034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58303"/>
            <a:ext cx="4780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962909"/>
            <a:ext cx="2133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7971535" y="6273637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1</a:t>
            </a:r>
            <a:r>
              <a:rPr lang="es-CO" dirty="0" smtClean="0"/>
              <a:t>-2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8589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764540" y="227865"/>
            <a:ext cx="723673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Conseguir i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nf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rm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ción 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tes de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31801" y="227865"/>
            <a:ext cx="51311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4540" y="896901"/>
            <a:ext cx="184683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595"/>
              </a:lnSpc>
              <a:spcBef>
                <a:spcPts val="229"/>
              </a:spcBef>
            </a:pPr>
            <a:r>
              <a:rPr lang="es-CO" sz="4400" spc="9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im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-1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16908" y="896901"/>
            <a:ext cx="5124407" cy="1887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8534" marR="57398">
              <a:lnSpc>
                <a:spcPts val="4595"/>
              </a:lnSpc>
              <a:spcBef>
                <a:spcPts val="229"/>
              </a:spcBef>
            </a:pP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un</a:t>
            </a:r>
            <a:r>
              <a:rPr sz="44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ón</a:t>
            </a:r>
            <a:endParaRPr sz="440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41582" indent="-28882">
              <a:lnSpc>
                <a:spcPct val="99658"/>
              </a:lnSpc>
              <a:spcBef>
                <a:spcPts val="2493"/>
              </a:spcBef>
            </a:pPr>
            <a:r>
              <a:rPr sz="3200" spc="0" dirty="0" err="1" smtClean="0">
                <a:latin typeface="Times New Roman"/>
                <a:cs typeface="Times New Roman"/>
              </a:rPr>
              <a:t>r</a:t>
            </a:r>
            <a:r>
              <a:rPr sz="3200" spc="4" dirty="0" err="1" smtClean="0">
                <a:latin typeface="Times New Roman"/>
                <a:cs typeface="Times New Roman"/>
              </a:rPr>
              <a:t>eun</a:t>
            </a:r>
            <a:r>
              <a:rPr sz="3200" spc="-4" dirty="0" err="1" smtClean="0">
                <a:latin typeface="Times New Roman"/>
                <a:cs typeface="Times New Roman"/>
              </a:rPr>
              <a:t>i</a:t>
            </a:r>
            <a:r>
              <a:rPr sz="3200" spc="0" dirty="0" err="1" smtClean="0">
                <a:latin typeface="Times New Roman"/>
                <a:cs typeface="Times New Roman"/>
              </a:rPr>
              <a:t>r</a:t>
            </a:r>
            <a:r>
              <a:rPr sz="3200" spc="-19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lien</a:t>
            </a:r>
            <a:r>
              <a:rPr sz="3200" spc="4" dirty="0" smtClean="0">
                <a:latin typeface="Times New Roman"/>
                <a:cs typeface="Times New Roman"/>
              </a:rPr>
              <a:t>t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, sea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é</a:t>
            </a:r>
            <a:r>
              <a:rPr sz="3200" spc="0" dirty="0" smtClean="0">
                <a:latin typeface="Times New Roman"/>
                <a:cs typeface="Times New Roman"/>
              </a:rPr>
              <a:t>ste </a:t>
            </a:r>
            <a:r>
              <a:rPr sz="3200" spc="4" dirty="0" smtClean="0">
                <a:latin typeface="Times New Roman"/>
                <a:cs typeface="Times New Roman"/>
              </a:rPr>
              <a:t>ex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o, 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eca</a:t>
            </a:r>
            <a:r>
              <a:rPr sz="3200" spc="-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540" y="1839826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80312" y="1865734"/>
            <a:ext cx="1551711" cy="9184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06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tes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  <a:p>
            <a:pPr marL="18796">
              <a:lnSpc>
                <a:spcPct val="95825"/>
              </a:lnSpc>
            </a:pP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6408" y="2838046"/>
            <a:ext cx="5861075" cy="1510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f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rma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ión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b</a:t>
            </a:r>
            <a:r>
              <a:rPr sz="3200" spc="4" dirty="0" smtClean="0">
                <a:latin typeface="Times New Roman"/>
                <a:cs typeface="Times New Roman"/>
              </a:rPr>
              <a:t>á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ic</a:t>
            </a:r>
            <a:r>
              <a:rPr sz="3200" spc="0" dirty="0" smtClean="0">
                <a:latin typeface="Times New Roman"/>
                <a:cs typeface="Times New Roman"/>
              </a:rPr>
              <a:t>a 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ac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na</a:t>
            </a:r>
            <a:r>
              <a:rPr sz="3200" spc="9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sz="3200" spc="4" dirty="0" smtClean="0">
                <a:latin typeface="Times New Roman"/>
                <a:cs typeface="Times New Roman"/>
              </a:rPr>
              <a:t>neg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cio</a:t>
            </a:r>
            <a:endParaRPr sz="3200">
              <a:latin typeface="Times New Roman"/>
              <a:cs typeface="Times New Roman"/>
            </a:endParaRPr>
          </a:p>
          <a:p>
            <a:pPr marL="14224" marR="61036">
              <a:lnSpc>
                <a:spcPct val="95825"/>
              </a:lnSpc>
              <a:spcBef>
                <a:spcPts val="964"/>
              </a:spcBef>
            </a:pP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9" dirty="0" smtClean="0">
                <a:latin typeface="Times New Roman"/>
                <a:cs typeface="Times New Roman"/>
              </a:rPr>
              <a:t>f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9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ión com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62394" y="2838046"/>
            <a:ext cx="38091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3889860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2044" y="4453144"/>
            <a:ext cx="256209" cy="19276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88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38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85646" y="4479052"/>
            <a:ext cx="5262878" cy="19276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4" dirty="0" smtClean="0">
                <a:latin typeface="Times New Roman"/>
                <a:cs typeface="Times New Roman"/>
              </a:rPr>
              <a:t>Pr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ct</a:t>
            </a:r>
            <a:r>
              <a:rPr sz="2800" spc="-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7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ser</a:t>
            </a:r>
            <a:r>
              <a:rPr sz="2800" spc="1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icios</a:t>
            </a:r>
            <a:r>
              <a:rPr sz="2800" spc="-2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q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of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cen</a:t>
            </a:r>
            <a:endParaRPr sz="280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688"/>
              </a:spcBef>
            </a:pPr>
            <a:r>
              <a:rPr sz="2800" spc="-75" dirty="0" smtClean="0">
                <a:latin typeface="Times New Roman"/>
                <a:cs typeface="Times New Roman"/>
              </a:rPr>
              <a:t>V</a:t>
            </a:r>
            <a:r>
              <a:rPr sz="2800" spc="-9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abil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-4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anc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84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es,</a:t>
            </a:r>
            <a:r>
              <a:rPr sz="2800" spc="-44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-126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29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tenc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838"/>
              </a:spcBef>
            </a:pPr>
            <a:r>
              <a:rPr sz="2800" spc="-159" dirty="0" smtClean="0">
                <a:latin typeface="Times New Roman"/>
                <a:cs typeface="Times New Roman"/>
              </a:rPr>
              <a:t>Ve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taj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4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14" dirty="0" smtClean="0">
                <a:latin typeface="Times New Roman"/>
                <a:cs typeface="Times New Roman"/>
              </a:rPr>
              <a:t>o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titi</a:t>
            </a:r>
            <a:r>
              <a:rPr sz="2800" spc="19" dirty="0" smtClean="0">
                <a:latin typeface="Times New Roman"/>
                <a:cs typeface="Times New Roman"/>
              </a:rPr>
              <a:t>v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21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7010400" y="2382520"/>
            <a:ext cx="1439545" cy="2777490"/>
          </a:xfrm>
          <a:custGeom>
            <a:avLst/>
            <a:gdLst/>
            <a:ahLst/>
            <a:cxnLst/>
            <a:rect l="l" t="t" r="r" b="b"/>
            <a:pathLst>
              <a:path w="1439545" h="2777490">
                <a:moveTo>
                  <a:pt x="982345" y="925194"/>
                </a:moveTo>
                <a:lnTo>
                  <a:pt x="1058545" y="582294"/>
                </a:lnTo>
                <a:lnTo>
                  <a:pt x="1249045" y="934084"/>
                </a:lnTo>
                <a:lnTo>
                  <a:pt x="1355725" y="1334134"/>
                </a:lnTo>
                <a:lnTo>
                  <a:pt x="1439545" y="1233804"/>
                </a:lnTo>
                <a:lnTo>
                  <a:pt x="1348740" y="516254"/>
                </a:lnTo>
                <a:lnTo>
                  <a:pt x="1210945" y="174625"/>
                </a:lnTo>
                <a:lnTo>
                  <a:pt x="579120" y="0"/>
                </a:lnTo>
                <a:lnTo>
                  <a:pt x="174625" y="116204"/>
                </a:lnTo>
                <a:lnTo>
                  <a:pt x="0" y="1317624"/>
                </a:lnTo>
                <a:lnTo>
                  <a:pt x="91440" y="1317624"/>
                </a:lnTo>
                <a:lnTo>
                  <a:pt x="365125" y="558800"/>
                </a:lnTo>
                <a:lnTo>
                  <a:pt x="320040" y="1483994"/>
                </a:lnTo>
                <a:lnTo>
                  <a:pt x="296545" y="2585085"/>
                </a:lnTo>
                <a:lnTo>
                  <a:pt x="228600" y="2777490"/>
                </a:lnTo>
                <a:lnTo>
                  <a:pt x="410845" y="2602229"/>
                </a:lnTo>
                <a:lnTo>
                  <a:pt x="624840" y="1726564"/>
                </a:lnTo>
                <a:lnTo>
                  <a:pt x="753745" y="1533524"/>
                </a:lnTo>
                <a:lnTo>
                  <a:pt x="1005840" y="2442844"/>
                </a:lnTo>
                <a:lnTo>
                  <a:pt x="1082040" y="2426335"/>
                </a:lnTo>
                <a:lnTo>
                  <a:pt x="982345" y="925194"/>
                </a:lnTo>
                <a:close/>
              </a:path>
            </a:pathLst>
          </a:custGeom>
          <a:solidFill>
            <a:srgbClr val="A3BD7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20000" y="1849120"/>
            <a:ext cx="342900" cy="1350644"/>
          </a:xfrm>
          <a:custGeom>
            <a:avLst/>
            <a:gdLst/>
            <a:ahLst/>
            <a:cxnLst/>
            <a:rect l="l" t="t" r="r" b="b"/>
            <a:pathLst>
              <a:path w="342900" h="1350644">
                <a:moveTo>
                  <a:pt x="15240" y="324484"/>
                </a:moveTo>
                <a:lnTo>
                  <a:pt x="67945" y="474344"/>
                </a:lnTo>
                <a:lnTo>
                  <a:pt x="0" y="574675"/>
                </a:lnTo>
                <a:lnTo>
                  <a:pt x="98425" y="1350644"/>
                </a:lnTo>
                <a:lnTo>
                  <a:pt x="304800" y="582294"/>
                </a:lnTo>
                <a:lnTo>
                  <a:pt x="281940" y="457834"/>
                </a:lnTo>
                <a:lnTo>
                  <a:pt x="342900" y="182244"/>
                </a:lnTo>
                <a:lnTo>
                  <a:pt x="236220" y="0"/>
                </a:lnTo>
                <a:lnTo>
                  <a:pt x="76200" y="48894"/>
                </a:lnTo>
                <a:lnTo>
                  <a:pt x="15240" y="3244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42859" y="1947545"/>
            <a:ext cx="297180" cy="425450"/>
          </a:xfrm>
          <a:custGeom>
            <a:avLst/>
            <a:gdLst/>
            <a:ahLst/>
            <a:cxnLst/>
            <a:rect l="l" t="t" r="r" b="b"/>
            <a:pathLst>
              <a:path w="297180" h="425450">
                <a:moveTo>
                  <a:pt x="0" y="0"/>
                </a:moveTo>
                <a:lnTo>
                  <a:pt x="45720" y="425450"/>
                </a:lnTo>
                <a:lnTo>
                  <a:pt x="236220" y="417829"/>
                </a:lnTo>
                <a:lnTo>
                  <a:pt x="297180" y="41909"/>
                </a:lnTo>
                <a:lnTo>
                  <a:pt x="0" y="0"/>
                </a:lnTo>
                <a:close/>
              </a:path>
            </a:pathLst>
          </a:custGeom>
          <a:solidFill>
            <a:srgbClr val="FFD7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290559" y="3691890"/>
            <a:ext cx="198120" cy="142240"/>
          </a:xfrm>
          <a:custGeom>
            <a:avLst/>
            <a:gdLst/>
            <a:ahLst/>
            <a:cxnLst/>
            <a:rect l="l" t="t" r="r" b="b"/>
            <a:pathLst>
              <a:path w="198120" h="142239">
                <a:moveTo>
                  <a:pt x="7620" y="0"/>
                </a:moveTo>
                <a:lnTo>
                  <a:pt x="0" y="142240"/>
                </a:lnTo>
                <a:lnTo>
                  <a:pt x="198120" y="100330"/>
                </a:lnTo>
                <a:lnTo>
                  <a:pt x="198120" y="0"/>
                </a:lnTo>
                <a:lnTo>
                  <a:pt x="7620" y="0"/>
                </a:lnTo>
                <a:close/>
              </a:path>
            </a:pathLst>
          </a:custGeom>
          <a:solidFill>
            <a:srgbClr val="FFD7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18020" y="3775710"/>
            <a:ext cx="144145" cy="123825"/>
          </a:xfrm>
          <a:custGeom>
            <a:avLst/>
            <a:gdLst/>
            <a:ahLst/>
            <a:cxnLst/>
            <a:rect l="l" t="t" r="r" b="b"/>
            <a:pathLst>
              <a:path w="144145" h="123825">
                <a:moveTo>
                  <a:pt x="0" y="0"/>
                </a:moveTo>
                <a:lnTo>
                  <a:pt x="38100" y="123825"/>
                </a:lnTo>
                <a:lnTo>
                  <a:pt x="144145" y="15875"/>
                </a:lnTo>
                <a:lnTo>
                  <a:pt x="0" y="0"/>
                </a:lnTo>
                <a:close/>
              </a:path>
            </a:pathLst>
          </a:custGeom>
          <a:solidFill>
            <a:srgbClr val="FFD7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635240" y="2406650"/>
            <a:ext cx="250825" cy="384810"/>
          </a:xfrm>
          <a:custGeom>
            <a:avLst/>
            <a:gdLst/>
            <a:ahLst/>
            <a:cxnLst/>
            <a:rect l="l" t="t" r="r" b="b"/>
            <a:pathLst>
              <a:path w="250825" h="384810">
                <a:moveTo>
                  <a:pt x="121284" y="134620"/>
                </a:moveTo>
                <a:lnTo>
                  <a:pt x="190500" y="368300"/>
                </a:lnTo>
                <a:lnTo>
                  <a:pt x="250825" y="8254"/>
                </a:lnTo>
                <a:lnTo>
                  <a:pt x="0" y="0"/>
                </a:lnTo>
                <a:lnTo>
                  <a:pt x="67944" y="384810"/>
                </a:lnTo>
                <a:lnTo>
                  <a:pt x="121284" y="134620"/>
                </a:lnTo>
                <a:close/>
              </a:path>
            </a:pathLst>
          </a:custGeom>
          <a:solidFill>
            <a:srgbClr val="FFF8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696200" y="2715260"/>
            <a:ext cx="67945" cy="366394"/>
          </a:xfrm>
          <a:custGeom>
            <a:avLst/>
            <a:gdLst/>
            <a:ahLst/>
            <a:cxnLst/>
            <a:rect l="l" t="t" r="r" b="b"/>
            <a:pathLst>
              <a:path w="67945" h="366394">
                <a:moveTo>
                  <a:pt x="67945" y="366394"/>
                </a:moveTo>
                <a:lnTo>
                  <a:pt x="60325" y="0"/>
                </a:lnTo>
                <a:lnTo>
                  <a:pt x="0" y="209550"/>
                </a:lnTo>
                <a:lnTo>
                  <a:pt x="67945" y="36639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115300" y="3808729"/>
            <a:ext cx="579120" cy="675639"/>
          </a:xfrm>
          <a:custGeom>
            <a:avLst/>
            <a:gdLst/>
            <a:ahLst/>
            <a:cxnLst/>
            <a:rect l="l" t="t" r="r" b="b"/>
            <a:pathLst>
              <a:path w="579120" h="675639">
                <a:moveTo>
                  <a:pt x="579120" y="675640"/>
                </a:moveTo>
                <a:lnTo>
                  <a:pt x="517525" y="200660"/>
                </a:lnTo>
                <a:lnTo>
                  <a:pt x="372745" y="166370"/>
                </a:lnTo>
                <a:lnTo>
                  <a:pt x="327025" y="58420"/>
                </a:lnTo>
                <a:lnTo>
                  <a:pt x="220345" y="0"/>
                </a:lnTo>
                <a:lnTo>
                  <a:pt x="212725" y="107950"/>
                </a:lnTo>
                <a:lnTo>
                  <a:pt x="76200" y="158750"/>
                </a:lnTo>
                <a:lnTo>
                  <a:pt x="0" y="642620"/>
                </a:lnTo>
                <a:lnTo>
                  <a:pt x="579120" y="675640"/>
                </a:lnTo>
                <a:close/>
              </a:path>
            </a:pathLst>
          </a:custGeom>
          <a:solidFill>
            <a:srgbClr val="D077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38059" y="2340610"/>
            <a:ext cx="1127760" cy="1533525"/>
          </a:xfrm>
          <a:custGeom>
            <a:avLst/>
            <a:gdLst/>
            <a:ahLst/>
            <a:cxnLst/>
            <a:rect l="l" t="t" r="r" b="b"/>
            <a:pathLst>
              <a:path w="1127760" h="1533525">
                <a:moveTo>
                  <a:pt x="1059180" y="934085"/>
                </a:moveTo>
                <a:lnTo>
                  <a:pt x="1089660" y="1350645"/>
                </a:lnTo>
                <a:lnTo>
                  <a:pt x="1127760" y="1334770"/>
                </a:lnTo>
                <a:lnTo>
                  <a:pt x="1089660" y="892810"/>
                </a:lnTo>
                <a:lnTo>
                  <a:pt x="1036320" y="558800"/>
                </a:lnTo>
                <a:lnTo>
                  <a:pt x="929640" y="140335"/>
                </a:lnTo>
                <a:lnTo>
                  <a:pt x="617220" y="83185"/>
                </a:lnTo>
                <a:lnTo>
                  <a:pt x="579120" y="0"/>
                </a:lnTo>
                <a:lnTo>
                  <a:pt x="571500" y="149860"/>
                </a:lnTo>
                <a:lnTo>
                  <a:pt x="411480" y="791844"/>
                </a:lnTo>
                <a:lnTo>
                  <a:pt x="289560" y="140335"/>
                </a:lnTo>
                <a:lnTo>
                  <a:pt x="388620" y="941704"/>
                </a:lnTo>
                <a:lnTo>
                  <a:pt x="388620" y="1276350"/>
                </a:lnTo>
                <a:lnTo>
                  <a:pt x="0" y="1533525"/>
                </a:lnTo>
                <a:lnTo>
                  <a:pt x="388620" y="1400175"/>
                </a:lnTo>
                <a:lnTo>
                  <a:pt x="426720" y="1317625"/>
                </a:lnTo>
                <a:lnTo>
                  <a:pt x="739140" y="1376045"/>
                </a:lnTo>
                <a:lnTo>
                  <a:pt x="434340" y="1259204"/>
                </a:lnTo>
                <a:lnTo>
                  <a:pt x="434340" y="859154"/>
                </a:lnTo>
                <a:lnTo>
                  <a:pt x="617220" y="133350"/>
                </a:lnTo>
                <a:lnTo>
                  <a:pt x="883920" y="200660"/>
                </a:lnTo>
                <a:lnTo>
                  <a:pt x="845820" y="408304"/>
                </a:lnTo>
                <a:lnTo>
                  <a:pt x="952500" y="299085"/>
                </a:lnTo>
                <a:lnTo>
                  <a:pt x="883920" y="499744"/>
                </a:lnTo>
                <a:lnTo>
                  <a:pt x="975360" y="490854"/>
                </a:lnTo>
                <a:lnTo>
                  <a:pt x="952500" y="607694"/>
                </a:lnTo>
                <a:lnTo>
                  <a:pt x="1005840" y="607694"/>
                </a:lnTo>
                <a:lnTo>
                  <a:pt x="967740" y="724535"/>
                </a:lnTo>
                <a:lnTo>
                  <a:pt x="1036320" y="775335"/>
                </a:lnTo>
                <a:lnTo>
                  <a:pt x="1005840" y="892810"/>
                </a:lnTo>
                <a:lnTo>
                  <a:pt x="1059180" y="9340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01000" y="2815590"/>
            <a:ext cx="350520" cy="859790"/>
          </a:xfrm>
          <a:custGeom>
            <a:avLst/>
            <a:gdLst/>
            <a:ahLst/>
            <a:cxnLst/>
            <a:rect l="l" t="t" r="r" b="b"/>
            <a:pathLst>
              <a:path w="350520" h="859789">
                <a:moveTo>
                  <a:pt x="236220" y="450850"/>
                </a:moveTo>
                <a:lnTo>
                  <a:pt x="350520" y="859790"/>
                </a:lnTo>
                <a:lnTo>
                  <a:pt x="281940" y="441960"/>
                </a:lnTo>
                <a:lnTo>
                  <a:pt x="296545" y="375920"/>
                </a:lnTo>
                <a:lnTo>
                  <a:pt x="228600" y="350520"/>
                </a:lnTo>
                <a:lnTo>
                  <a:pt x="274320" y="284480"/>
                </a:lnTo>
                <a:lnTo>
                  <a:pt x="205740" y="284480"/>
                </a:lnTo>
                <a:lnTo>
                  <a:pt x="243840" y="191770"/>
                </a:lnTo>
                <a:lnTo>
                  <a:pt x="174625" y="200660"/>
                </a:lnTo>
                <a:lnTo>
                  <a:pt x="220345" y="83820"/>
                </a:lnTo>
                <a:lnTo>
                  <a:pt x="114300" y="149860"/>
                </a:lnTo>
                <a:lnTo>
                  <a:pt x="174625" y="0"/>
                </a:lnTo>
                <a:lnTo>
                  <a:pt x="76200" y="133350"/>
                </a:lnTo>
                <a:lnTo>
                  <a:pt x="0" y="450850"/>
                </a:lnTo>
                <a:lnTo>
                  <a:pt x="83820" y="843280"/>
                </a:lnTo>
                <a:lnTo>
                  <a:pt x="53340" y="492760"/>
                </a:lnTo>
                <a:lnTo>
                  <a:pt x="106045" y="200660"/>
                </a:lnTo>
                <a:lnTo>
                  <a:pt x="236220" y="4508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40880" y="2315210"/>
            <a:ext cx="639445" cy="1501775"/>
          </a:xfrm>
          <a:custGeom>
            <a:avLst/>
            <a:gdLst/>
            <a:ahLst/>
            <a:cxnLst/>
            <a:rect l="l" t="t" r="r" b="b"/>
            <a:pathLst>
              <a:path w="639445" h="1501775">
                <a:moveTo>
                  <a:pt x="419100" y="984250"/>
                </a:moveTo>
                <a:lnTo>
                  <a:pt x="334645" y="467360"/>
                </a:lnTo>
                <a:lnTo>
                  <a:pt x="334645" y="717550"/>
                </a:lnTo>
                <a:lnTo>
                  <a:pt x="243840" y="709294"/>
                </a:lnTo>
                <a:lnTo>
                  <a:pt x="320040" y="826135"/>
                </a:lnTo>
                <a:lnTo>
                  <a:pt x="213360" y="833754"/>
                </a:lnTo>
                <a:lnTo>
                  <a:pt x="258445" y="934085"/>
                </a:lnTo>
                <a:lnTo>
                  <a:pt x="182245" y="975994"/>
                </a:lnTo>
                <a:lnTo>
                  <a:pt x="213360" y="1076960"/>
                </a:lnTo>
                <a:lnTo>
                  <a:pt x="137160" y="1100454"/>
                </a:lnTo>
                <a:lnTo>
                  <a:pt x="167640" y="1200785"/>
                </a:lnTo>
                <a:lnTo>
                  <a:pt x="99060" y="1401445"/>
                </a:lnTo>
                <a:lnTo>
                  <a:pt x="45720" y="1401445"/>
                </a:lnTo>
                <a:lnTo>
                  <a:pt x="91440" y="975994"/>
                </a:lnTo>
                <a:lnTo>
                  <a:pt x="152400" y="884554"/>
                </a:lnTo>
                <a:lnTo>
                  <a:pt x="129540" y="775335"/>
                </a:lnTo>
                <a:lnTo>
                  <a:pt x="182245" y="725804"/>
                </a:lnTo>
                <a:lnTo>
                  <a:pt x="175260" y="626110"/>
                </a:lnTo>
                <a:lnTo>
                  <a:pt x="258445" y="616585"/>
                </a:lnTo>
                <a:lnTo>
                  <a:pt x="205740" y="467360"/>
                </a:lnTo>
                <a:lnTo>
                  <a:pt x="266700" y="483235"/>
                </a:lnTo>
                <a:lnTo>
                  <a:pt x="243840" y="249554"/>
                </a:lnTo>
                <a:lnTo>
                  <a:pt x="304800" y="349885"/>
                </a:lnTo>
                <a:lnTo>
                  <a:pt x="304800" y="141604"/>
                </a:lnTo>
                <a:lnTo>
                  <a:pt x="579120" y="133350"/>
                </a:lnTo>
                <a:lnTo>
                  <a:pt x="639445" y="0"/>
                </a:lnTo>
                <a:lnTo>
                  <a:pt x="571500" y="74294"/>
                </a:lnTo>
                <a:lnTo>
                  <a:pt x="228600" y="83185"/>
                </a:lnTo>
                <a:lnTo>
                  <a:pt x="45720" y="1017904"/>
                </a:lnTo>
                <a:lnTo>
                  <a:pt x="0" y="1442720"/>
                </a:lnTo>
                <a:lnTo>
                  <a:pt x="152400" y="1442720"/>
                </a:lnTo>
                <a:lnTo>
                  <a:pt x="243840" y="1067435"/>
                </a:lnTo>
                <a:lnTo>
                  <a:pt x="350520" y="800735"/>
                </a:lnTo>
                <a:lnTo>
                  <a:pt x="358140" y="1067435"/>
                </a:lnTo>
                <a:lnTo>
                  <a:pt x="274320" y="1501775"/>
                </a:lnTo>
                <a:lnTo>
                  <a:pt x="419100" y="984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703820" y="2465070"/>
            <a:ext cx="128904" cy="141604"/>
          </a:xfrm>
          <a:custGeom>
            <a:avLst/>
            <a:gdLst/>
            <a:ahLst/>
            <a:cxnLst/>
            <a:rect l="l" t="t" r="r" b="b"/>
            <a:pathLst>
              <a:path w="128904" h="141604">
                <a:moveTo>
                  <a:pt x="76200" y="66675"/>
                </a:moveTo>
                <a:lnTo>
                  <a:pt x="128904" y="141604"/>
                </a:lnTo>
                <a:lnTo>
                  <a:pt x="121920" y="41275"/>
                </a:lnTo>
                <a:lnTo>
                  <a:pt x="60325" y="0"/>
                </a:lnTo>
                <a:lnTo>
                  <a:pt x="0" y="92075"/>
                </a:lnTo>
                <a:lnTo>
                  <a:pt x="76200" y="66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688580" y="2490470"/>
            <a:ext cx="129540" cy="558800"/>
          </a:xfrm>
          <a:custGeom>
            <a:avLst/>
            <a:gdLst/>
            <a:ahLst/>
            <a:cxnLst/>
            <a:rect l="l" t="t" r="r" b="b"/>
            <a:pathLst>
              <a:path w="129540" h="558800">
                <a:moveTo>
                  <a:pt x="7620" y="508634"/>
                </a:moveTo>
                <a:lnTo>
                  <a:pt x="60960" y="224154"/>
                </a:lnTo>
                <a:lnTo>
                  <a:pt x="106045" y="558800"/>
                </a:lnTo>
                <a:lnTo>
                  <a:pt x="129540" y="425450"/>
                </a:lnTo>
                <a:lnTo>
                  <a:pt x="91440" y="141604"/>
                </a:lnTo>
                <a:lnTo>
                  <a:pt x="106045" y="41275"/>
                </a:lnTo>
                <a:lnTo>
                  <a:pt x="60960" y="0"/>
                </a:lnTo>
                <a:lnTo>
                  <a:pt x="60960" y="141604"/>
                </a:lnTo>
                <a:lnTo>
                  <a:pt x="0" y="408304"/>
                </a:lnTo>
                <a:lnTo>
                  <a:pt x="7620" y="5086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05700" y="2473960"/>
            <a:ext cx="190500" cy="700404"/>
          </a:xfrm>
          <a:custGeom>
            <a:avLst/>
            <a:gdLst/>
            <a:ahLst/>
            <a:cxnLst/>
            <a:rect l="l" t="t" r="r" b="b"/>
            <a:pathLst>
              <a:path w="190500" h="700404">
                <a:moveTo>
                  <a:pt x="83820" y="274954"/>
                </a:moveTo>
                <a:lnTo>
                  <a:pt x="98425" y="191135"/>
                </a:lnTo>
                <a:lnTo>
                  <a:pt x="53340" y="90804"/>
                </a:lnTo>
                <a:lnTo>
                  <a:pt x="67945" y="0"/>
                </a:lnTo>
                <a:lnTo>
                  <a:pt x="0" y="99694"/>
                </a:lnTo>
                <a:lnTo>
                  <a:pt x="60325" y="191135"/>
                </a:lnTo>
                <a:lnTo>
                  <a:pt x="29845" y="241300"/>
                </a:lnTo>
                <a:lnTo>
                  <a:pt x="190500" y="700404"/>
                </a:lnTo>
                <a:lnTo>
                  <a:pt x="83820" y="2749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802880" y="2515870"/>
            <a:ext cx="236220" cy="633094"/>
          </a:xfrm>
          <a:custGeom>
            <a:avLst/>
            <a:gdLst/>
            <a:ahLst/>
            <a:cxnLst/>
            <a:rect l="l" t="t" r="r" b="b"/>
            <a:pathLst>
              <a:path w="236220" h="633094">
                <a:moveTo>
                  <a:pt x="152400" y="292100"/>
                </a:moveTo>
                <a:lnTo>
                  <a:pt x="0" y="633094"/>
                </a:lnTo>
                <a:lnTo>
                  <a:pt x="205740" y="258444"/>
                </a:lnTo>
                <a:lnTo>
                  <a:pt x="182245" y="158750"/>
                </a:lnTo>
                <a:lnTo>
                  <a:pt x="236220" y="90804"/>
                </a:lnTo>
                <a:lnTo>
                  <a:pt x="175260" y="0"/>
                </a:lnTo>
                <a:lnTo>
                  <a:pt x="198120" y="107950"/>
                </a:lnTo>
                <a:lnTo>
                  <a:pt x="152400" y="158750"/>
                </a:lnTo>
                <a:lnTo>
                  <a:pt x="152400" y="292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048500" y="3708400"/>
            <a:ext cx="152400" cy="208280"/>
          </a:xfrm>
          <a:custGeom>
            <a:avLst/>
            <a:gdLst/>
            <a:ahLst/>
            <a:cxnLst/>
            <a:rect l="l" t="t" r="r" b="b"/>
            <a:pathLst>
              <a:path w="152400" h="208279">
                <a:moveTo>
                  <a:pt x="91440" y="100330"/>
                </a:moveTo>
                <a:lnTo>
                  <a:pt x="152400" y="116205"/>
                </a:lnTo>
                <a:lnTo>
                  <a:pt x="136525" y="0"/>
                </a:lnTo>
                <a:lnTo>
                  <a:pt x="67945" y="25400"/>
                </a:lnTo>
                <a:lnTo>
                  <a:pt x="53340" y="116205"/>
                </a:lnTo>
                <a:lnTo>
                  <a:pt x="0" y="49530"/>
                </a:lnTo>
                <a:lnTo>
                  <a:pt x="22225" y="208280"/>
                </a:lnTo>
                <a:lnTo>
                  <a:pt x="91440" y="1003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98180" y="3691890"/>
            <a:ext cx="182245" cy="191770"/>
          </a:xfrm>
          <a:custGeom>
            <a:avLst/>
            <a:gdLst/>
            <a:ahLst/>
            <a:cxnLst/>
            <a:rect l="l" t="t" r="r" b="b"/>
            <a:pathLst>
              <a:path w="182245" h="191770">
                <a:moveTo>
                  <a:pt x="144145" y="125730"/>
                </a:moveTo>
                <a:lnTo>
                  <a:pt x="76200" y="41910"/>
                </a:lnTo>
                <a:lnTo>
                  <a:pt x="38100" y="100330"/>
                </a:lnTo>
                <a:lnTo>
                  <a:pt x="38100" y="0"/>
                </a:lnTo>
                <a:lnTo>
                  <a:pt x="0" y="100330"/>
                </a:lnTo>
                <a:lnTo>
                  <a:pt x="15240" y="142240"/>
                </a:lnTo>
                <a:lnTo>
                  <a:pt x="83820" y="100330"/>
                </a:lnTo>
                <a:lnTo>
                  <a:pt x="137160" y="191770"/>
                </a:lnTo>
                <a:lnTo>
                  <a:pt x="182245" y="133350"/>
                </a:lnTo>
                <a:lnTo>
                  <a:pt x="182245" y="16510"/>
                </a:lnTo>
                <a:lnTo>
                  <a:pt x="144145" y="1257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627620" y="1798320"/>
            <a:ext cx="350520" cy="625475"/>
          </a:xfrm>
          <a:custGeom>
            <a:avLst/>
            <a:gdLst/>
            <a:ahLst/>
            <a:cxnLst/>
            <a:rect l="l" t="t" r="r" b="b"/>
            <a:pathLst>
              <a:path w="350520" h="625475">
                <a:moveTo>
                  <a:pt x="304800" y="483234"/>
                </a:moveTo>
                <a:lnTo>
                  <a:pt x="350520" y="249554"/>
                </a:lnTo>
                <a:lnTo>
                  <a:pt x="319404" y="141604"/>
                </a:lnTo>
                <a:lnTo>
                  <a:pt x="160020" y="0"/>
                </a:lnTo>
                <a:lnTo>
                  <a:pt x="22225" y="99694"/>
                </a:lnTo>
                <a:lnTo>
                  <a:pt x="0" y="457834"/>
                </a:lnTo>
                <a:lnTo>
                  <a:pt x="106045" y="625475"/>
                </a:lnTo>
                <a:lnTo>
                  <a:pt x="288925" y="558800"/>
                </a:lnTo>
                <a:lnTo>
                  <a:pt x="114300" y="550544"/>
                </a:lnTo>
                <a:lnTo>
                  <a:pt x="45720" y="415925"/>
                </a:lnTo>
                <a:lnTo>
                  <a:pt x="67945" y="165734"/>
                </a:lnTo>
                <a:lnTo>
                  <a:pt x="243204" y="149225"/>
                </a:lnTo>
                <a:lnTo>
                  <a:pt x="319404" y="300354"/>
                </a:lnTo>
                <a:lnTo>
                  <a:pt x="304800" y="4832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246620" y="3700779"/>
            <a:ext cx="1012825" cy="1510030"/>
          </a:xfrm>
          <a:custGeom>
            <a:avLst/>
            <a:gdLst/>
            <a:ahLst/>
            <a:cxnLst/>
            <a:rect l="l" t="t" r="r" b="b"/>
            <a:pathLst>
              <a:path w="1012825" h="1510029">
                <a:moveTo>
                  <a:pt x="342900" y="491490"/>
                </a:moveTo>
                <a:lnTo>
                  <a:pt x="228600" y="575310"/>
                </a:lnTo>
                <a:lnTo>
                  <a:pt x="304800" y="600710"/>
                </a:lnTo>
                <a:lnTo>
                  <a:pt x="228600" y="850900"/>
                </a:lnTo>
                <a:lnTo>
                  <a:pt x="167004" y="1276350"/>
                </a:lnTo>
                <a:lnTo>
                  <a:pt x="106045" y="1367790"/>
                </a:lnTo>
                <a:lnTo>
                  <a:pt x="106045" y="1276350"/>
                </a:lnTo>
                <a:lnTo>
                  <a:pt x="121920" y="641350"/>
                </a:lnTo>
                <a:lnTo>
                  <a:pt x="190500" y="416560"/>
                </a:lnTo>
                <a:lnTo>
                  <a:pt x="160020" y="350520"/>
                </a:lnTo>
                <a:lnTo>
                  <a:pt x="236220" y="266700"/>
                </a:lnTo>
                <a:lnTo>
                  <a:pt x="167004" y="215900"/>
                </a:lnTo>
                <a:lnTo>
                  <a:pt x="220345" y="182880"/>
                </a:lnTo>
                <a:lnTo>
                  <a:pt x="121920" y="149860"/>
                </a:lnTo>
                <a:lnTo>
                  <a:pt x="60325" y="775970"/>
                </a:lnTo>
                <a:lnTo>
                  <a:pt x="83820" y="1292860"/>
                </a:lnTo>
                <a:lnTo>
                  <a:pt x="0" y="1484630"/>
                </a:lnTo>
                <a:lnTo>
                  <a:pt x="45720" y="1510030"/>
                </a:lnTo>
                <a:lnTo>
                  <a:pt x="205104" y="1309370"/>
                </a:lnTo>
                <a:lnTo>
                  <a:pt x="319404" y="675640"/>
                </a:lnTo>
                <a:lnTo>
                  <a:pt x="502920" y="215900"/>
                </a:lnTo>
                <a:lnTo>
                  <a:pt x="677545" y="675640"/>
                </a:lnTo>
                <a:lnTo>
                  <a:pt x="784225" y="1167130"/>
                </a:lnTo>
                <a:lnTo>
                  <a:pt x="1012825" y="1259840"/>
                </a:lnTo>
                <a:lnTo>
                  <a:pt x="990600" y="1209040"/>
                </a:lnTo>
                <a:lnTo>
                  <a:pt x="898525" y="1125220"/>
                </a:lnTo>
                <a:lnTo>
                  <a:pt x="852804" y="383540"/>
                </a:lnTo>
                <a:lnTo>
                  <a:pt x="822325" y="16510"/>
                </a:lnTo>
                <a:lnTo>
                  <a:pt x="746125" y="0"/>
                </a:lnTo>
                <a:lnTo>
                  <a:pt x="800100" y="107950"/>
                </a:lnTo>
                <a:lnTo>
                  <a:pt x="731520" y="149860"/>
                </a:lnTo>
                <a:lnTo>
                  <a:pt x="791845" y="224790"/>
                </a:lnTo>
                <a:lnTo>
                  <a:pt x="753745" y="325120"/>
                </a:lnTo>
                <a:lnTo>
                  <a:pt x="822325" y="525780"/>
                </a:lnTo>
                <a:lnTo>
                  <a:pt x="868045" y="1134110"/>
                </a:lnTo>
                <a:lnTo>
                  <a:pt x="791845" y="1101090"/>
                </a:lnTo>
                <a:lnTo>
                  <a:pt x="693420" y="575310"/>
                </a:lnTo>
                <a:lnTo>
                  <a:pt x="700404" y="482600"/>
                </a:lnTo>
                <a:lnTo>
                  <a:pt x="655320" y="441960"/>
                </a:lnTo>
                <a:lnTo>
                  <a:pt x="677545" y="367030"/>
                </a:lnTo>
                <a:lnTo>
                  <a:pt x="601345" y="283210"/>
                </a:lnTo>
                <a:lnTo>
                  <a:pt x="669925" y="199390"/>
                </a:lnTo>
                <a:lnTo>
                  <a:pt x="555625" y="199390"/>
                </a:lnTo>
                <a:lnTo>
                  <a:pt x="631825" y="40640"/>
                </a:lnTo>
                <a:lnTo>
                  <a:pt x="487045" y="66040"/>
                </a:lnTo>
                <a:lnTo>
                  <a:pt x="426720" y="241300"/>
                </a:lnTo>
                <a:lnTo>
                  <a:pt x="357504" y="350520"/>
                </a:lnTo>
                <a:lnTo>
                  <a:pt x="372745" y="400050"/>
                </a:lnTo>
                <a:lnTo>
                  <a:pt x="266700" y="458470"/>
                </a:lnTo>
                <a:lnTo>
                  <a:pt x="342900" y="4914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315200" y="4935220"/>
            <a:ext cx="136525" cy="57785"/>
          </a:xfrm>
          <a:custGeom>
            <a:avLst/>
            <a:gdLst/>
            <a:ahLst/>
            <a:cxnLst/>
            <a:rect l="l" t="t" r="r" b="b"/>
            <a:pathLst>
              <a:path w="136525" h="57785">
                <a:moveTo>
                  <a:pt x="0" y="57784"/>
                </a:moveTo>
                <a:lnTo>
                  <a:pt x="129540" y="57784"/>
                </a:lnTo>
                <a:lnTo>
                  <a:pt x="136525" y="0"/>
                </a:lnTo>
                <a:lnTo>
                  <a:pt x="0" y="577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391400" y="4859020"/>
            <a:ext cx="1424940" cy="300355"/>
          </a:xfrm>
          <a:custGeom>
            <a:avLst/>
            <a:gdLst/>
            <a:ahLst/>
            <a:cxnLst/>
            <a:rect l="l" t="t" r="r" b="b"/>
            <a:pathLst>
              <a:path w="1424940" h="300354">
                <a:moveTo>
                  <a:pt x="320040" y="208914"/>
                </a:moveTo>
                <a:lnTo>
                  <a:pt x="845820" y="192404"/>
                </a:lnTo>
                <a:lnTo>
                  <a:pt x="1424940" y="92074"/>
                </a:lnTo>
                <a:lnTo>
                  <a:pt x="1096645" y="17144"/>
                </a:lnTo>
                <a:lnTo>
                  <a:pt x="876300" y="0"/>
                </a:lnTo>
                <a:lnTo>
                  <a:pt x="967740" y="117474"/>
                </a:lnTo>
                <a:lnTo>
                  <a:pt x="791845" y="117474"/>
                </a:lnTo>
                <a:lnTo>
                  <a:pt x="464820" y="17144"/>
                </a:lnTo>
                <a:lnTo>
                  <a:pt x="160020" y="167004"/>
                </a:lnTo>
                <a:lnTo>
                  <a:pt x="0" y="300354"/>
                </a:lnTo>
                <a:lnTo>
                  <a:pt x="320040" y="2089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145780" y="3841750"/>
            <a:ext cx="594360" cy="668019"/>
          </a:xfrm>
          <a:custGeom>
            <a:avLst/>
            <a:gdLst/>
            <a:ahLst/>
            <a:cxnLst/>
            <a:rect l="l" t="t" r="r" b="b"/>
            <a:pathLst>
              <a:path w="594360" h="668020">
                <a:moveTo>
                  <a:pt x="502920" y="425450"/>
                </a:moveTo>
                <a:lnTo>
                  <a:pt x="106045" y="367030"/>
                </a:lnTo>
                <a:lnTo>
                  <a:pt x="487045" y="324485"/>
                </a:lnTo>
                <a:lnTo>
                  <a:pt x="99060" y="274955"/>
                </a:lnTo>
                <a:lnTo>
                  <a:pt x="457200" y="233680"/>
                </a:lnTo>
                <a:lnTo>
                  <a:pt x="99060" y="192405"/>
                </a:lnTo>
                <a:lnTo>
                  <a:pt x="448945" y="133350"/>
                </a:lnTo>
                <a:lnTo>
                  <a:pt x="152400" y="125730"/>
                </a:lnTo>
                <a:lnTo>
                  <a:pt x="220345" y="83185"/>
                </a:lnTo>
                <a:lnTo>
                  <a:pt x="220345" y="8255"/>
                </a:lnTo>
                <a:lnTo>
                  <a:pt x="190500" y="74930"/>
                </a:lnTo>
                <a:lnTo>
                  <a:pt x="167640" y="0"/>
                </a:lnTo>
                <a:lnTo>
                  <a:pt x="152400" y="74930"/>
                </a:lnTo>
                <a:lnTo>
                  <a:pt x="15240" y="108585"/>
                </a:lnTo>
                <a:lnTo>
                  <a:pt x="0" y="668019"/>
                </a:lnTo>
                <a:lnTo>
                  <a:pt x="579120" y="659130"/>
                </a:lnTo>
                <a:lnTo>
                  <a:pt x="53340" y="609600"/>
                </a:lnTo>
                <a:lnTo>
                  <a:pt x="594360" y="567055"/>
                </a:lnTo>
                <a:lnTo>
                  <a:pt x="76200" y="525780"/>
                </a:lnTo>
                <a:lnTo>
                  <a:pt x="541020" y="500380"/>
                </a:lnTo>
                <a:lnTo>
                  <a:pt x="106045" y="459105"/>
                </a:lnTo>
                <a:lnTo>
                  <a:pt x="502920" y="4254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465820" y="3858260"/>
            <a:ext cx="243204" cy="617854"/>
          </a:xfrm>
          <a:custGeom>
            <a:avLst/>
            <a:gdLst/>
            <a:ahLst/>
            <a:cxnLst/>
            <a:rect l="l" t="t" r="r" b="b"/>
            <a:pathLst>
              <a:path w="243204" h="617854">
                <a:moveTo>
                  <a:pt x="0" y="0"/>
                </a:moveTo>
                <a:lnTo>
                  <a:pt x="0" y="99694"/>
                </a:lnTo>
                <a:lnTo>
                  <a:pt x="205104" y="133350"/>
                </a:lnTo>
                <a:lnTo>
                  <a:pt x="243204" y="617854"/>
                </a:lnTo>
                <a:lnTo>
                  <a:pt x="243204" y="108584"/>
                </a:lnTo>
                <a:lnTo>
                  <a:pt x="38100" y="831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330440" y="2999740"/>
            <a:ext cx="365125" cy="775970"/>
          </a:xfrm>
          <a:custGeom>
            <a:avLst/>
            <a:gdLst/>
            <a:ahLst/>
            <a:cxnLst/>
            <a:rect l="l" t="t" r="r" b="b"/>
            <a:pathLst>
              <a:path w="365125" h="775970">
                <a:moveTo>
                  <a:pt x="106044" y="233680"/>
                </a:moveTo>
                <a:lnTo>
                  <a:pt x="365125" y="191770"/>
                </a:lnTo>
                <a:lnTo>
                  <a:pt x="136525" y="149860"/>
                </a:lnTo>
                <a:lnTo>
                  <a:pt x="288925" y="100330"/>
                </a:lnTo>
                <a:lnTo>
                  <a:pt x="98425" y="58420"/>
                </a:lnTo>
                <a:lnTo>
                  <a:pt x="197484" y="7620"/>
                </a:lnTo>
                <a:lnTo>
                  <a:pt x="76200" y="0"/>
                </a:lnTo>
                <a:lnTo>
                  <a:pt x="83184" y="392430"/>
                </a:lnTo>
                <a:lnTo>
                  <a:pt x="0" y="775970"/>
                </a:lnTo>
                <a:lnTo>
                  <a:pt x="98425" y="750570"/>
                </a:lnTo>
                <a:lnTo>
                  <a:pt x="76200" y="642620"/>
                </a:lnTo>
                <a:lnTo>
                  <a:pt x="243204" y="642620"/>
                </a:lnTo>
                <a:lnTo>
                  <a:pt x="106044" y="541655"/>
                </a:lnTo>
                <a:lnTo>
                  <a:pt x="311784" y="516255"/>
                </a:lnTo>
                <a:lnTo>
                  <a:pt x="114300" y="425450"/>
                </a:lnTo>
                <a:lnTo>
                  <a:pt x="365125" y="408305"/>
                </a:lnTo>
                <a:lnTo>
                  <a:pt x="152400" y="317500"/>
                </a:lnTo>
                <a:lnTo>
                  <a:pt x="357504" y="274955"/>
                </a:lnTo>
                <a:lnTo>
                  <a:pt x="106044" y="233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840980" y="2983229"/>
            <a:ext cx="236220" cy="567690"/>
          </a:xfrm>
          <a:custGeom>
            <a:avLst/>
            <a:gdLst/>
            <a:ahLst/>
            <a:cxnLst/>
            <a:rect l="l" t="t" r="r" b="b"/>
            <a:pathLst>
              <a:path w="236220" h="567690">
                <a:moveTo>
                  <a:pt x="29845" y="292100"/>
                </a:moveTo>
                <a:lnTo>
                  <a:pt x="152400" y="325120"/>
                </a:lnTo>
                <a:lnTo>
                  <a:pt x="38100" y="433070"/>
                </a:lnTo>
                <a:lnTo>
                  <a:pt x="198120" y="474980"/>
                </a:lnTo>
                <a:lnTo>
                  <a:pt x="152400" y="542290"/>
                </a:lnTo>
                <a:lnTo>
                  <a:pt x="220345" y="567690"/>
                </a:lnTo>
                <a:lnTo>
                  <a:pt x="198120" y="299720"/>
                </a:lnTo>
                <a:lnTo>
                  <a:pt x="236220" y="0"/>
                </a:lnTo>
                <a:lnTo>
                  <a:pt x="83820" y="74930"/>
                </a:lnTo>
                <a:lnTo>
                  <a:pt x="160020" y="124460"/>
                </a:lnTo>
                <a:lnTo>
                  <a:pt x="0" y="191770"/>
                </a:lnTo>
                <a:lnTo>
                  <a:pt x="152400" y="233680"/>
                </a:lnTo>
                <a:lnTo>
                  <a:pt x="29845" y="292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528559" y="1473200"/>
            <a:ext cx="152400" cy="207645"/>
          </a:xfrm>
          <a:custGeom>
            <a:avLst/>
            <a:gdLst/>
            <a:ahLst/>
            <a:cxnLst/>
            <a:rect l="l" t="t" r="r" b="b"/>
            <a:pathLst>
              <a:path w="152400" h="207645">
                <a:moveTo>
                  <a:pt x="152400" y="207645"/>
                </a:moveTo>
                <a:lnTo>
                  <a:pt x="76200" y="0"/>
                </a:lnTo>
                <a:lnTo>
                  <a:pt x="0" y="48895"/>
                </a:lnTo>
                <a:lnTo>
                  <a:pt x="152400" y="2076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208520" y="1522095"/>
            <a:ext cx="395604" cy="292100"/>
          </a:xfrm>
          <a:custGeom>
            <a:avLst/>
            <a:gdLst/>
            <a:ahLst/>
            <a:cxnLst/>
            <a:rect l="l" t="t" r="r" b="b"/>
            <a:pathLst>
              <a:path w="395604" h="292100">
                <a:moveTo>
                  <a:pt x="395604" y="292100"/>
                </a:moveTo>
                <a:lnTo>
                  <a:pt x="60325" y="0"/>
                </a:lnTo>
                <a:lnTo>
                  <a:pt x="0" y="67309"/>
                </a:lnTo>
                <a:lnTo>
                  <a:pt x="395604" y="292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101840" y="1924050"/>
            <a:ext cx="419100" cy="107950"/>
          </a:xfrm>
          <a:custGeom>
            <a:avLst/>
            <a:gdLst/>
            <a:ahLst/>
            <a:cxnLst/>
            <a:rect l="l" t="t" r="r" b="b"/>
            <a:pathLst>
              <a:path w="419100" h="107950">
                <a:moveTo>
                  <a:pt x="419100" y="40004"/>
                </a:moveTo>
                <a:lnTo>
                  <a:pt x="0" y="0"/>
                </a:lnTo>
                <a:lnTo>
                  <a:pt x="0" y="107950"/>
                </a:lnTo>
                <a:lnTo>
                  <a:pt x="419100" y="40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322820" y="2123440"/>
            <a:ext cx="190500" cy="141605"/>
          </a:xfrm>
          <a:custGeom>
            <a:avLst/>
            <a:gdLst/>
            <a:ahLst/>
            <a:cxnLst/>
            <a:rect l="l" t="t" r="r" b="b"/>
            <a:pathLst>
              <a:path w="190500" h="141605">
                <a:moveTo>
                  <a:pt x="190500" y="0"/>
                </a:moveTo>
                <a:lnTo>
                  <a:pt x="0" y="83820"/>
                </a:lnTo>
                <a:lnTo>
                  <a:pt x="67945" y="141605"/>
                </a:lnTo>
                <a:lnTo>
                  <a:pt x="190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63016" y="558573"/>
            <a:ext cx="5250518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Reu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ión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 el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400" spc="-1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te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1683997"/>
            <a:ext cx="22885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9332" y="1710286"/>
            <a:ext cx="254095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00B0F0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00B0F0"/>
                </a:solidFill>
                <a:latin typeface="Times New Roman"/>
                <a:cs typeface="Times New Roman"/>
              </a:rPr>
              <a:t>te</a:t>
            </a:r>
            <a:r>
              <a:rPr sz="32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nta </a:t>
            </a:r>
            <a:r>
              <a:rPr sz="3200" spc="4" dirty="0" smtClean="0">
                <a:solidFill>
                  <a:srgbClr val="00B0F0"/>
                </a:solidFill>
                <a:latin typeface="Times New Roman"/>
                <a:cs typeface="Times New Roman"/>
              </a:rPr>
              <a:t>ob</a:t>
            </a:r>
            <a:r>
              <a:rPr sz="32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00B0F0"/>
                </a:solidFill>
                <a:latin typeface="Times New Roman"/>
                <a:cs typeface="Times New Roman"/>
              </a:rPr>
              <a:t>e</a:t>
            </a:r>
            <a:r>
              <a:rPr sz="3200" spc="-4" dirty="0" smtClean="0">
                <a:solidFill>
                  <a:srgbClr val="00B0F0"/>
                </a:solidFill>
                <a:latin typeface="Times New Roman"/>
                <a:cs typeface="Times New Roman"/>
              </a:rPr>
              <a:t>n</a:t>
            </a:r>
            <a:r>
              <a:rPr sz="3200" spc="4" dirty="0" smtClean="0">
                <a:solidFill>
                  <a:srgbClr val="00B0F0"/>
                </a:solidFill>
                <a:latin typeface="Times New Roman"/>
                <a:cs typeface="Times New Roman"/>
              </a:rPr>
              <a:t>er</a:t>
            </a:r>
            <a:endParaRPr sz="3200" dirty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1920" y="2232886"/>
            <a:ext cx="2235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55572" y="2252698"/>
            <a:ext cx="4580610" cy="692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n 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esu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n conc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so de </a:t>
            </a:r>
            <a:r>
              <a:rPr sz="2400" spc="9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as 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del</a:t>
            </a:r>
            <a:endParaRPr sz="2400">
              <a:latin typeface="Times New Roman"/>
              <a:cs typeface="Times New Roman"/>
            </a:endParaRPr>
          </a:p>
          <a:p>
            <a:pPr marL="14223" marR="45720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oye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1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50594" y="3036034"/>
            <a:ext cx="177800" cy="773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06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79194" y="3055846"/>
            <a:ext cx="4302018" cy="1136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2550"/>
              </a:lnSpc>
              <a:spcBef>
                <a:spcPts val="127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¿</a:t>
            </a:r>
            <a:r>
              <a:rPr sz="2400" spc="-4" dirty="0" smtClean="0">
                <a:latin typeface="Times New Roman"/>
                <a:cs typeface="Times New Roman"/>
              </a:rPr>
              <a:t>Q</a:t>
            </a:r>
            <a:r>
              <a:rPr sz="2400" spc="0" dirty="0" smtClean="0">
                <a:latin typeface="Times New Roman"/>
                <a:cs typeface="Times New Roman"/>
              </a:rPr>
              <a:t>ué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9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as qu</a:t>
            </a:r>
            <a:r>
              <a:rPr sz="2400" spc="4" dirty="0" smtClean="0">
                <a:latin typeface="Times New Roman"/>
                <a:cs typeface="Times New Roman"/>
              </a:rPr>
              <a:t>ie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en 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eso</a:t>
            </a:r>
            <a:r>
              <a:rPr sz="2400" spc="14" dirty="0" smtClean="0">
                <a:latin typeface="Times New Roman"/>
                <a:cs typeface="Times New Roman"/>
              </a:rPr>
              <a:t>l</a:t>
            </a:r>
            <a:r>
              <a:rPr sz="2400" spc="-9" dirty="0" smtClean="0">
                <a:latin typeface="Times New Roman"/>
                <a:cs typeface="Times New Roman"/>
              </a:rPr>
              <a:t>ve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9179"/>
              </a:lnSpc>
              <a:spcBef>
                <a:spcPts val="606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¿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9" dirty="0" smtClean="0">
                <a:latin typeface="Times New Roman"/>
                <a:cs typeface="Times New Roman"/>
              </a:rPr>
              <a:t>ó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uede ayudar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ecnolog</a:t>
            </a:r>
            <a:r>
              <a:rPr sz="2400" spc="4" dirty="0" smtClean="0">
                <a:latin typeface="Times New Roman"/>
                <a:cs typeface="Times New Roman"/>
              </a:rPr>
              <a:t>í</a:t>
            </a:r>
            <a:r>
              <a:rPr sz="2400" spc="0" dirty="0" smtClean="0">
                <a:latin typeface="Times New Roman"/>
                <a:cs typeface="Times New Roman"/>
              </a:rPr>
              <a:t>a hacer</a:t>
            </a:r>
            <a:r>
              <a:rPr sz="2400" spc="1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l 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go</a:t>
            </a:r>
            <a:r>
              <a:rPr sz="2400" spc="0" dirty="0" smtClean="0">
                <a:latin typeface="Times New Roman"/>
                <a:cs typeface="Times New Roman"/>
              </a:rPr>
              <a:t>cio 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ás exi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oso?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90920" y="3499584"/>
            <a:ext cx="2064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50594" y="428292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79194" y="4302732"/>
            <a:ext cx="1689379" cy="694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¿</a:t>
            </a:r>
            <a:r>
              <a:rPr sz="2400" spc="-4" dirty="0" smtClean="0">
                <a:latin typeface="Times New Roman"/>
                <a:cs typeface="Times New Roman"/>
              </a:rPr>
              <a:t>Q</a:t>
            </a:r>
            <a:r>
              <a:rPr sz="2400" spc="0" dirty="0" smtClean="0">
                <a:latin typeface="Times New Roman"/>
                <a:cs typeface="Times New Roman"/>
              </a:rPr>
              <a:t>ué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eb</a:t>
            </a:r>
            <a:r>
              <a:rPr sz="2400" spc="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í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  <a:p>
            <a:pPr marL="12700" marR="45720">
              <a:lnSpc>
                <a:spcPct val="95825"/>
              </a:lnSpc>
            </a:pP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enga </a:t>
            </a:r>
            <a:r>
              <a:rPr sz="2400" spc="4" dirty="0" smtClean="0">
                <a:latin typeface="Times New Roman"/>
                <a:cs typeface="Times New Roman"/>
              </a:rPr>
              <a:t>é</a:t>
            </a:r>
            <a:r>
              <a:rPr sz="2400" spc="-9" dirty="0" smtClean="0">
                <a:latin typeface="Times New Roman"/>
                <a:cs typeface="Times New Roman"/>
              </a:rPr>
              <a:t>x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73653" y="4302732"/>
            <a:ext cx="7157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asar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94505" y="4302732"/>
            <a:ext cx="5968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96434" y="4302732"/>
            <a:ext cx="5112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que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12461" y="4302732"/>
            <a:ext cx="29149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el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09031" y="4302732"/>
            <a:ext cx="113830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y</a:t>
            </a:r>
            <a:r>
              <a:rPr sz="2400" spc="0" dirty="0" smtClean="0">
                <a:latin typeface="Times New Roman"/>
                <a:cs typeface="Times New Roman"/>
              </a:rPr>
              <a:t>ecto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22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45"/>
          <p:cNvSpPr/>
          <p:nvPr/>
        </p:nvSpPr>
        <p:spPr>
          <a:xfrm>
            <a:off x="5769610" y="4423410"/>
            <a:ext cx="2204085" cy="1618614"/>
          </a:xfrm>
          <a:custGeom>
            <a:avLst/>
            <a:gdLst/>
            <a:ahLst/>
            <a:cxnLst/>
            <a:rect l="l" t="t" r="r" b="b"/>
            <a:pathLst>
              <a:path w="2204085" h="1618614">
                <a:moveTo>
                  <a:pt x="2152015" y="1368424"/>
                </a:moveTo>
                <a:lnTo>
                  <a:pt x="2129790" y="1330324"/>
                </a:lnTo>
                <a:lnTo>
                  <a:pt x="2157730" y="1316989"/>
                </a:lnTo>
                <a:lnTo>
                  <a:pt x="2190115" y="1288414"/>
                </a:lnTo>
                <a:lnTo>
                  <a:pt x="2204085" y="1255395"/>
                </a:lnTo>
                <a:lnTo>
                  <a:pt x="2204085" y="1222374"/>
                </a:lnTo>
                <a:lnTo>
                  <a:pt x="2200910" y="1189355"/>
                </a:lnTo>
                <a:lnTo>
                  <a:pt x="2181860" y="1151255"/>
                </a:lnTo>
                <a:lnTo>
                  <a:pt x="2167890" y="1123314"/>
                </a:lnTo>
                <a:lnTo>
                  <a:pt x="2134235" y="1080770"/>
                </a:lnTo>
                <a:lnTo>
                  <a:pt x="2105660" y="1047114"/>
                </a:lnTo>
                <a:lnTo>
                  <a:pt x="2016760" y="986154"/>
                </a:lnTo>
                <a:lnTo>
                  <a:pt x="1988185" y="948054"/>
                </a:lnTo>
                <a:lnTo>
                  <a:pt x="1950085" y="906144"/>
                </a:lnTo>
                <a:lnTo>
                  <a:pt x="1917064" y="873124"/>
                </a:lnTo>
                <a:lnTo>
                  <a:pt x="1884680" y="854074"/>
                </a:lnTo>
                <a:lnTo>
                  <a:pt x="1837689" y="796925"/>
                </a:lnTo>
                <a:lnTo>
                  <a:pt x="1761489" y="744854"/>
                </a:lnTo>
                <a:lnTo>
                  <a:pt x="1681480" y="702944"/>
                </a:lnTo>
                <a:lnTo>
                  <a:pt x="1672589" y="679450"/>
                </a:lnTo>
                <a:lnTo>
                  <a:pt x="1649730" y="655954"/>
                </a:lnTo>
                <a:lnTo>
                  <a:pt x="1503680" y="560704"/>
                </a:lnTo>
                <a:lnTo>
                  <a:pt x="1616710" y="603884"/>
                </a:lnTo>
                <a:lnTo>
                  <a:pt x="1663064" y="612775"/>
                </a:lnTo>
                <a:lnTo>
                  <a:pt x="1715135" y="622934"/>
                </a:lnTo>
                <a:lnTo>
                  <a:pt x="1761489" y="626744"/>
                </a:lnTo>
                <a:lnTo>
                  <a:pt x="1859914" y="626744"/>
                </a:lnTo>
                <a:lnTo>
                  <a:pt x="1917064" y="607694"/>
                </a:lnTo>
                <a:lnTo>
                  <a:pt x="1950085" y="584834"/>
                </a:lnTo>
                <a:lnTo>
                  <a:pt x="1978660" y="556894"/>
                </a:lnTo>
                <a:lnTo>
                  <a:pt x="1997710" y="504825"/>
                </a:lnTo>
                <a:lnTo>
                  <a:pt x="1978660" y="444500"/>
                </a:lnTo>
                <a:lnTo>
                  <a:pt x="1950085" y="409575"/>
                </a:lnTo>
                <a:lnTo>
                  <a:pt x="1917064" y="390525"/>
                </a:lnTo>
                <a:lnTo>
                  <a:pt x="1804035" y="343534"/>
                </a:lnTo>
                <a:lnTo>
                  <a:pt x="1672589" y="296544"/>
                </a:lnTo>
                <a:lnTo>
                  <a:pt x="1581785" y="254634"/>
                </a:lnTo>
                <a:lnTo>
                  <a:pt x="1408430" y="178434"/>
                </a:lnTo>
                <a:lnTo>
                  <a:pt x="1281430" y="117475"/>
                </a:lnTo>
                <a:lnTo>
                  <a:pt x="1116330" y="51434"/>
                </a:lnTo>
                <a:lnTo>
                  <a:pt x="1040764" y="23494"/>
                </a:lnTo>
                <a:lnTo>
                  <a:pt x="833755" y="0"/>
                </a:lnTo>
                <a:lnTo>
                  <a:pt x="683260" y="32384"/>
                </a:lnTo>
                <a:lnTo>
                  <a:pt x="484504" y="65404"/>
                </a:lnTo>
                <a:lnTo>
                  <a:pt x="357504" y="76200"/>
                </a:lnTo>
                <a:lnTo>
                  <a:pt x="137160" y="136525"/>
                </a:lnTo>
                <a:lnTo>
                  <a:pt x="0" y="466725"/>
                </a:lnTo>
                <a:lnTo>
                  <a:pt x="178435" y="708025"/>
                </a:lnTo>
                <a:lnTo>
                  <a:pt x="385444" y="896619"/>
                </a:lnTo>
                <a:lnTo>
                  <a:pt x="546100" y="1043304"/>
                </a:lnTo>
                <a:lnTo>
                  <a:pt x="626110" y="1104264"/>
                </a:lnTo>
                <a:lnTo>
                  <a:pt x="664210" y="1127124"/>
                </a:lnTo>
                <a:lnTo>
                  <a:pt x="715644" y="1156970"/>
                </a:lnTo>
                <a:lnTo>
                  <a:pt x="773430" y="1179195"/>
                </a:lnTo>
                <a:lnTo>
                  <a:pt x="838835" y="1203324"/>
                </a:lnTo>
                <a:lnTo>
                  <a:pt x="908685" y="1241424"/>
                </a:lnTo>
                <a:lnTo>
                  <a:pt x="965835" y="1278255"/>
                </a:lnTo>
                <a:lnTo>
                  <a:pt x="1092835" y="1341120"/>
                </a:lnTo>
                <a:lnTo>
                  <a:pt x="1219835" y="1391920"/>
                </a:lnTo>
                <a:lnTo>
                  <a:pt x="1342389" y="1434464"/>
                </a:lnTo>
                <a:lnTo>
                  <a:pt x="1408430" y="1453514"/>
                </a:lnTo>
                <a:lnTo>
                  <a:pt x="1451610" y="1453514"/>
                </a:lnTo>
                <a:lnTo>
                  <a:pt x="1484630" y="1434464"/>
                </a:lnTo>
                <a:lnTo>
                  <a:pt x="1559560" y="1487170"/>
                </a:lnTo>
                <a:lnTo>
                  <a:pt x="1691639" y="1552574"/>
                </a:lnTo>
                <a:lnTo>
                  <a:pt x="1751964" y="1586230"/>
                </a:lnTo>
                <a:lnTo>
                  <a:pt x="1823085" y="1609089"/>
                </a:lnTo>
                <a:lnTo>
                  <a:pt x="1846580" y="1618614"/>
                </a:lnTo>
                <a:lnTo>
                  <a:pt x="1911985" y="1618614"/>
                </a:lnTo>
                <a:lnTo>
                  <a:pt x="1926589" y="1609089"/>
                </a:lnTo>
                <a:lnTo>
                  <a:pt x="1936114" y="1599564"/>
                </a:lnTo>
                <a:lnTo>
                  <a:pt x="1950085" y="1586230"/>
                </a:lnTo>
                <a:lnTo>
                  <a:pt x="1955164" y="1567180"/>
                </a:lnTo>
                <a:lnTo>
                  <a:pt x="1960880" y="1533524"/>
                </a:lnTo>
                <a:lnTo>
                  <a:pt x="1955164" y="1501139"/>
                </a:lnTo>
                <a:lnTo>
                  <a:pt x="2002789" y="1514474"/>
                </a:lnTo>
                <a:lnTo>
                  <a:pt x="2044064" y="1525270"/>
                </a:lnTo>
                <a:lnTo>
                  <a:pt x="2077085" y="1520189"/>
                </a:lnTo>
                <a:lnTo>
                  <a:pt x="2105660" y="1510030"/>
                </a:lnTo>
                <a:lnTo>
                  <a:pt x="2124710" y="1501139"/>
                </a:lnTo>
                <a:lnTo>
                  <a:pt x="2134235" y="1487170"/>
                </a:lnTo>
                <a:lnTo>
                  <a:pt x="2143760" y="1472564"/>
                </a:lnTo>
                <a:lnTo>
                  <a:pt x="2152015" y="1457324"/>
                </a:lnTo>
                <a:lnTo>
                  <a:pt x="2157730" y="1425574"/>
                </a:lnTo>
                <a:lnTo>
                  <a:pt x="2157730" y="1396364"/>
                </a:lnTo>
                <a:lnTo>
                  <a:pt x="2152015" y="1368424"/>
                </a:lnTo>
                <a:close/>
              </a:path>
            </a:pathLst>
          </a:custGeom>
          <a:solidFill>
            <a:srgbClr val="FF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764530" y="4418330"/>
            <a:ext cx="2209800" cy="1619250"/>
          </a:xfrm>
          <a:custGeom>
            <a:avLst/>
            <a:gdLst/>
            <a:ahLst/>
            <a:cxnLst/>
            <a:rect l="l" t="t" r="r" b="b"/>
            <a:pathLst>
              <a:path w="2209800" h="1619250">
                <a:moveTo>
                  <a:pt x="358140" y="76200"/>
                </a:moveTo>
                <a:lnTo>
                  <a:pt x="486410" y="67310"/>
                </a:lnTo>
                <a:lnTo>
                  <a:pt x="683260" y="33020"/>
                </a:lnTo>
                <a:lnTo>
                  <a:pt x="834390" y="0"/>
                </a:lnTo>
                <a:lnTo>
                  <a:pt x="1041400" y="24130"/>
                </a:lnTo>
                <a:lnTo>
                  <a:pt x="1117600" y="57150"/>
                </a:lnTo>
                <a:lnTo>
                  <a:pt x="1282700" y="118110"/>
                </a:lnTo>
                <a:lnTo>
                  <a:pt x="1409700" y="184150"/>
                </a:lnTo>
                <a:lnTo>
                  <a:pt x="1583690" y="255270"/>
                </a:lnTo>
                <a:lnTo>
                  <a:pt x="1677670" y="297180"/>
                </a:lnTo>
                <a:lnTo>
                  <a:pt x="1804670" y="345440"/>
                </a:lnTo>
                <a:lnTo>
                  <a:pt x="1917700" y="392430"/>
                </a:lnTo>
                <a:lnTo>
                  <a:pt x="1950720" y="415290"/>
                </a:lnTo>
                <a:lnTo>
                  <a:pt x="1979295" y="444500"/>
                </a:lnTo>
                <a:lnTo>
                  <a:pt x="1997710" y="505460"/>
                </a:lnTo>
                <a:lnTo>
                  <a:pt x="1983740" y="557530"/>
                </a:lnTo>
                <a:lnTo>
                  <a:pt x="1955800" y="585470"/>
                </a:lnTo>
                <a:lnTo>
                  <a:pt x="1917700" y="609600"/>
                </a:lnTo>
                <a:lnTo>
                  <a:pt x="1864995" y="628650"/>
                </a:lnTo>
                <a:lnTo>
                  <a:pt x="1804670" y="628650"/>
                </a:lnTo>
                <a:lnTo>
                  <a:pt x="1762760" y="628650"/>
                </a:lnTo>
                <a:lnTo>
                  <a:pt x="1715770" y="623570"/>
                </a:lnTo>
                <a:lnTo>
                  <a:pt x="1668145" y="618490"/>
                </a:lnTo>
                <a:lnTo>
                  <a:pt x="1616710" y="604520"/>
                </a:lnTo>
                <a:lnTo>
                  <a:pt x="1508760" y="562610"/>
                </a:lnTo>
                <a:lnTo>
                  <a:pt x="1654810" y="656590"/>
                </a:lnTo>
                <a:lnTo>
                  <a:pt x="1677670" y="680720"/>
                </a:lnTo>
                <a:lnTo>
                  <a:pt x="1682750" y="703580"/>
                </a:lnTo>
                <a:lnTo>
                  <a:pt x="1762760" y="746760"/>
                </a:lnTo>
                <a:lnTo>
                  <a:pt x="1837690" y="798830"/>
                </a:lnTo>
                <a:lnTo>
                  <a:pt x="1884045" y="854710"/>
                </a:lnTo>
                <a:lnTo>
                  <a:pt x="1917700" y="878840"/>
                </a:lnTo>
                <a:lnTo>
                  <a:pt x="1955800" y="906780"/>
                </a:lnTo>
                <a:lnTo>
                  <a:pt x="1988820" y="949960"/>
                </a:lnTo>
                <a:lnTo>
                  <a:pt x="2016760" y="986790"/>
                </a:lnTo>
                <a:lnTo>
                  <a:pt x="2106295" y="1052830"/>
                </a:lnTo>
                <a:lnTo>
                  <a:pt x="2134870" y="1080770"/>
                </a:lnTo>
                <a:lnTo>
                  <a:pt x="2167890" y="1123950"/>
                </a:lnTo>
                <a:lnTo>
                  <a:pt x="2181860" y="1151890"/>
                </a:lnTo>
                <a:lnTo>
                  <a:pt x="2200910" y="1189990"/>
                </a:lnTo>
                <a:lnTo>
                  <a:pt x="2209800" y="1223010"/>
                </a:lnTo>
                <a:lnTo>
                  <a:pt x="2205990" y="1256030"/>
                </a:lnTo>
                <a:lnTo>
                  <a:pt x="2190750" y="1289050"/>
                </a:lnTo>
                <a:lnTo>
                  <a:pt x="2157095" y="1316990"/>
                </a:lnTo>
                <a:lnTo>
                  <a:pt x="2129790" y="1332230"/>
                </a:lnTo>
                <a:lnTo>
                  <a:pt x="2153920" y="1374140"/>
                </a:lnTo>
                <a:lnTo>
                  <a:pt x="2157095" y="1397000"/>
                </a:lnTo>
                <a:lnTo>
                  <a:pt x="2157095" y="1426210"/>
                </a:lnTo>
                <a:lnTo>
                  <a:pt x="2153920" y="1459230"/>
                </a:lnTo>
                <a:lnTo>
                  <a:pt x="2148840" y="1473200"/>
                </a:lnTo>
                <a:lnTo>
                  <a:pt x="2134870" y="1492250"/>
                </a:lnTo>
                <a:lnTo>
                  <a:pt x="2124710" y="1501140"/>
                </a:lnTo>
                <a:lnTo>
                  <a:pt x="2106295" y="1515110"/>
                </a:lnTo>
                <a:lnTo>
                  <a:pt x="2078990" y="1520190"/>
                </a:lnTo>
                <a:lnTo>
                  <a:pt x="2044700" y="1525270"/>
                </a:lnTo>
                <a:lnTo>
                  <a:pt x="2002790" y="1515110"/>
                </a:lnTo>
                <a:lnTo>
                  <a:pt x="1955800" y="1501140"/>
                </a:lnTo>
                <a:lnTo>
                  <a:pt x="1960245" y="1534160"/>
                </a:lnTo>
                <a:lnTo>
                  <a:pt x="1955800" y="1567180"/>
                </a:lnTo>
                <a:lnTo>
                  <a:pt x="1950720" y="1586230"/>
                </a:lnTo>
                <a:lnTo>
                  <a:pt x="1941195" y="1600200"/>
                </a:lnTo>
                <a:lnTo>
                  <a:pt x="1927860" y="1614170"/>
                </a:lnTo>
                <a:lnTo>
                  <a:pt x="1912620" y="1619250"/>
                </a:lnTo>
                <a:lnTo>
                  <a:pt x="1894840" y="1619250"/>
                </a:lnTo>
                <a:lnTo>
                  <a:pt x="1870710" y="1619250"/>
                </a:lnTo>
                <a:lnTo>
                  <a:pt x="1847850" y="1619250"/>
                </a:lnTo>
                <a:lnTo>
                  <a:pt x="1823720" y="1614170"/>
                </a:lnTo>
                <a:lnTo>
                  <a:pt x="1752600" y="1586230"/>
                </a:lnTo>
                <a:lnTo>
                  <a:pt x="1691640" y="1558290"/>
                </a:lnTo>
                <a:lnTo>
                  <a:pt x="1559560" y="1487170"/>
                </a:lnTo>
                <a:lnTo>
                  <a:pt x="1483995" y="1435100"/>
                </a:lnTo>
                <a:lnTo>
                  <a:pt x="1451610" y="1454150"/>
                </a:lnTo>
                <a:lnTo>
                  <a:pt x="1409700" y="1454150"/>
                </a:lnTo>
                <a:lnTo>
                  <a:pt x="1343660" y="1435100"/>
                </a:lnTo>
                <a:lnTo>
                  <a:pt x="1220470" y="1393190"/>
                </a:lnTo>
                <a:lnTo>
                  <a:pt x="1093470" y="1341120"/>
                </a:lnTo>
                <a:lnTo>
                  <a:pt x="971550" y="1280160"/>
                </a:lnTo>
                <a:lnTo>
                  <a:pt x="909320" y="1242060"/>
                </a:lnTo>
                <a:lnTo>
                  <a:pt x="844550" y="1203960"/>
                </a:lnTo>
                <a:lnTo>
                  <a:pt x="772795" y="1181100"/>
                </a:lnTo>
                <a:lnTo>
                  <a:pt x="716280" y="1156970"/>
                </a:lnTo>
                <a:lnTo>
                  <a:pt x="664210" y="1129030"/>
                </a:lnTo>
                <a:lnTo>
                  <a:pt x="627380" y="1109980"/>
                </a:lnTo>
                <a:lnTo>
                  <a:pt x="547370" y="1043940"/>
                </a:lnTo>
                <a:lnTo>
                  <a:pt x="391160" y="896620"/>
                </a:lnTo>
                <a:lnTo>
                  <a:pt x="179070" y="708660"/>
                </a:lnTo>
                <a:lnTo>
                  <a:pt x="0" y="467360"/>
                </a:lnTo>
                <a:lnTo>
                  <a:pt x="137160" y="137160"/>
                </a:lnTo>
                <a:lnTo>
                  <a:pt x="358140" y="76200"/>
                </a:lnTo>
                <a:close/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13020" y="3961129"/>
            <a:ext cx="2785745" cy="19596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776209" y="5414010"/>
            <a:ext cx="33020" cy="14605"/>
          </a:xfrm>
          <a:custGeom>
            <a:avLst/>
            <a:gdLst/>
            <a:ahLst/>
            <a:cxnLst/>
            <a:rect l="l" t="t" r="r" b="b"/>
            <a:pathLst>
              <a:path w="33020" h="14605">
                <a:moveTo>
                  <a:pt x="33020" y="14604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744459" y="5414010"/>
            <a:ext cx="31750" cy="4445"/>
          </a:xfrm>
          <a:custGeom>
            <a:avLst/>
            <a:gdLst/>
            <a:ahLst/>
            <a:cxnLst/>
            <a:rect l="l" t="t" r="r" b="b"/>
            <a:pathLst>
              <a:path w="31750" h="4445">
                <a:moveTo>
                  <a:pt x="31750" y="0"/>
                </a:moveTo>
                <a:lnTo>
                  <a:pt x="0" y="4444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711440" y="5419090"/>
            <a:ext cx="32384" cy="13969"/>
          </a:xfrm>
          <a:custGeom>
            <a:avLst/>
            <a:gdLst/>
            <a:ahLst/>
            <a:cxnLst/>
            <a:rect l="l" t="t" r="r" b="b"/>
            <a:pathLst>
              <a:path w="32384" h="13969">
                <a:moveTo>
                  <a:pt x="32384" y="0"/>
                </a:moveTo>
                <a:lnTo>
                  <a:pt x="0" y="1397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92390" y="5433060"/>
            <a:ext cx="19050" cy="13334"/>
          </a:xfrm>
          <a:custGeom>
            <a:avLst/>
            <a:gdLst/>
            <a:ahLst/>
            <a:cxnLst/>
            <a:rect l="l" t="t" r="r" b="b"/>
            <a:pathLst>
              <a:path w="19050" h="13335">
                <a:moveTo>
                  <a:pt x="19050" y="0"/>
                </a:moveTo>
                <a:lnTo>
                  <a:pt x="0" y="13334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77150" y="5447030"/>
            <a:ext cx="15240" cy="24129"/>
          </a:xfrm>
          <a:custGeom>
            <a:avLst/>
            <a:gdLst/>
            <a:ahLst/>
            <a:cxnLst/>
            <a:rect l="l" t="t" r="r" b="b"/>
            <a:pathLst>
              <a:path w="15240" h="24129">
                <a:moveTo>
                  <a:pt x="15240" y="0"/>
                </a:moveTo>
                <a:lnTo>
                  <a:pt x="0" y="2413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53030" y="4728210"/>
            <a:ext cx="1122680" cy="1431289"/>
          </a:xfrm>
          <a:custGeom>
            <a:avLst/>
            <a:gdLst/>
            <a:ahLst/>
            <a:cxnLst/>
            <a:rect l="l" t="t" r="r" b="b"/>
            <a:pathLst>
              <a:path w="1122680" h="1431289">
                <a:moveTo>
                  <a:pt x="1063624" y="636904"/>
                </a:moveTo>
                <a:lnTo>
                  <a:pt x="1056640" y="612774"/>
                </a:lnTo>
                <a:lnTo>
                  <a:pt x="1056640" y="587374"/>
                </a:lnTo>
                <a:lnTo>
                  <a:pt x="1063624" y="579754"/>
                </a:lnTo>
                <a:lnTo>
                  <a:pt x="1089024" y="572134"/>
                </a:lnTo>
                <a:lnTo>
                  <a:pt x="1106170" y="539114"/>
                </a:lnTo>
                <a:lnTo>
                  <a:pt x="1122680" y="513714"/>
                </a:lnTo>
                <a:lnTo>
                  <a:pt x="1106170" y="489584"/>
                </a:lnTo>
                <a:lnTo>
                  <a:pt x="1097280" y="448944"/>
                </a:lnTo>
                <a:lnTo>
                  <a:pt x="1063624" y="408304"/>
                </a:lnTo>
                <a:lnTo>
                  <a:pt x="1023619" y="325754"/>
                </a:lnTo>
                <a:lnTo>
                  <a:pt x="998219" y="276225"/>
                </a:lnTo>
                <a:lnTo>
                  <a:pt x="974090" y="244475"/>
                </a:lnTo>
                <a:lnTo>
                  <a:pt x="964565" y="228600"/>
                </a:lnTo>
                <a:lnTo>
                  <a:pt x="941069" y="203200"/>
                </a:lnTo>
                <a:lnTo>
                  <a:pt x="915669" y="194944"/>
                </a:lnTo>
                <a:lnTo>
                  <a:pt x="833119" y="161925"/>
                </a:lnTo>
                <a:lnTo>
                  <a:pt x="733424" y="121284"/>
                </a:lnTo>
                <a:lnTo>
                  <a:pt x="669290" y="88900"/>
                </a:lnTo>
                <a:lnTo>
                  <a:pt x="593725" y="64134"/>
                </a:lnTo>
                <a:lnTo>
                  <a:pt x="535305" y="40004"/>
                </a:lnTo>
                <a:lnTo>
                  <a:pt x="485775" y="31750"/>
                </a:lnTo>
                <a:lnTo>
                  <a:pt x="438150" y="23494"/>
                </a:lnTo>
                <a:lnTo>
                  <a:pt x="395605" y="6984"/>
                </a:lnTo>
                <a:lnTo>
                  <a:pt x="354330" y="6984"/>
                </a:lnTo>
                <a:lnTo>
                  <a:pt x="313055" y="23494"/>
                </a:lnTo>
                <a:lnTo>
                  <a:pt x="287655" y="23494"/>
                </a:lnTo>
                <a:lnTo>
                  <a:pt x="263525" y="6984"/>
                </a:lnTo>
                <a:lnTo>
                  <a:pt x="230505" y="6984"/>
                </a:lnTo>
                <a:lnTo>
                  <a:pt x="190500" y="0"/>
                </a:lnTo>
                <a:lnTo>
                  <a:pt x="123825" y="349884"/>
                </a:lnTo>
                <a:lnTo>
                  <a:pt x="0" y="457200"/>
                </a:lnTo>
                <a:lnTo>
                  <a:pt x="32384" y="513714"/>
                </a:lnTo>
                <a:lnTo>
                  <a:pt x="32384" y="620394"/>
                </a:lnTo>
                <a:lnTo>
                  <a:pt x="41275" y="727074"/>
                </a:lnTo>
                <a:lnTo>
                  <a:pt x="57784" y="791844"/>
                </a:lnTo>
                <a:lnTo>
                  <a:pt x="90805" y="890904"/>
                </a:lnTo>
                <a:lnTo>
                  <a:pt x="107950" y="972819"/>
                </a:lnTo>
                <a:lnTo>
                  <a:pt x="140334" y="1045844"/>
                </a:lnTo>
                <a:lnTo>
                  <a:pt x="147955" y="1112520"/>
                </a:lnTo>
                <a:lnTo>
                  <a:pt x="165100" y="1144905"/>
                </a:lnTo>
                <a:lnTo>
                  <a:pt x="165100" y="1169670"/>
                </a:lnTo>
                <a:lnTo>
                  <a:pt x="180975" y="1169670"/>
                </a:lnTo>
                <a:lnTo>
                  <a:pt x="180975" y="1185545"/>
                </a:lnTo>
                <a:lnTo>
                  <a:pt x="190500" y="1209674"/>
                </a:lnTo>
                <a:lnTo>
                  <a:pt x="222884" y="1266824"/>
                </a:lnTo>
                <a:lnTo>
                  <a:pt x="230505" y="1309370"/>
                </a:lnTo>
                <a:lnTo>
                  <a:pt x="230505" y="1316989"/>
                </a:lnTo>
                <a:lnTo>
                  <a:pt x="240030" y="1341120"/>
                </a:lnTo>
                <a:lnTo>
                  <a:pt x="247650" y="1414780"/>
                </a:lnTo>
                <a:lnTo>
                  <a:pt x="263525" y="1423670"/>
                </a:lnTo>
                <a:lnTo>
                  <a:pt x="287655" y="1431289"/>
                </a:lnTo>
                <a:lnTo>
                  <a:pt x="322580" y="1423670"/>
                </a:lnTo>
                <a:lnTo>
                  <a:pt x="354330" y="1414780"/>
                </a:lnTo>
                <a:lnTo>
                  <a:pt x="370205" y="1398270"/>
                </a:lnTo>
                <a:lnTo>
                  <a:pt x="387350" y="1381124"/>
                </a:lnTo>
                <a:lnTo>
                  <a:pt x="395605" y="1349374"/>
                </a:lnTo>
                <a:lnTo>
                  <a:pt x="403225" y="1299845"/>
                </a:lnTo>
                <a:lnTo>
                  <a:pt x="403225" y="1226820"/>
                </a:lnTo>
                <a:lnTo>
                  <a:pt x="395605" y="1193164"/>
                </a:lnTo>
                <a:lnTo>
                  <a:pt x="370205" y="1152524"/>
                </a:lnTo>
                <a:lnTo>
                  <a:pt x="354330" y="1087120"/>
                </a:lnTo>
                <a:lnTo>
                  <a:pt x="354330" y="1029969"/>
                </a:lnTo>
                <a:lnTo>
                  <a:pt x="346075" y="981074"/>
                </a:lnTo>
                <a:lnTo>
                  <a:pt x="346075" y="833754"/>
                </a:lnTo>
                <a:lnTo>
                  <a:pt x="354330" y="824864"/>
                </a:lnTo>
                <a:lnTo>
                  <a:pt x="370205" y="808354"/>
                </a:lnTo>
                <a:lnTo>
                  <a:pt x="428625" y="808354"/>
                </a:lnTo>
                <a:lnTo>
                  <a:pt x="438150" y="817244"/>
                </a:lnTo>
                <a:lnTo>
                  <a:pt x="452755" y="824864"/>
                </a:lnTo>
                <a:lnTo>
                  <a:pt x="469900" y="833754"/>
                </a:lnTo>
                <a:lnTo>
                  <a:pt x="495300" y="833754"/>
                </a:lnTo>
                <a:lnTo>
                  <a:pt x="485775" y="848994"/>
                </a:lnTo>
                <a:lnTo>
                  <a:pt x="527684" y="874394"/>
                </a:lnTo>
                <a:lnTo>
                  <a:pt x="552450" y="898524"/>
                </a:lnTo>
                <a:lnTo>
                  <a:pt x="527684" y="890904"/>
                </a:lnTo>
                <a:lnTo>
                  <a:pt x="519430" y="874394"/>
                </a:lnTo>
                <a:lnTo>
                  <a:pt x="495300" y="865504"/>
                </a:lnTo>
                <a:lnTo>
                  <a:pt x="478155" y="848994"/>
                </a:lnTo>
                <a:lnTo>
                  <a:pt x="438150" y="848994"/>
                </a:lnTo>
                <a:lnTo>
                  <a:pt x="412750" y="858519"/>
                </a:lnTo>
                <a:lnTo>
                  <a:pt x="403225" y="865504"/>
                </a:lnTo>
                <a:lnTo>
                  <a:pt x="395605" y="890904"/>
                </a:lnTo>
                <a:lnTo>
                  <a:pt x="387350" y="898524"/>
                </a:lnTo>
                <a:lnTo>
                  <a:pt x="395605" y="915669"/>
                </a:lnTo>
                <a:lnTo>
                  <a:pt x="412750" y="964564"/>
                </a:lnTo>
                <a:lnTo>
                  <a:pt x="445134" y="1005204"/>
                </a:lnTo>
                <a:lnTo>
                  <a:pt x="469900" y="1029969"/>
                </a:lnTo>
                <a:lnTo>
                  <a:pt x="485775" y="1062355"/>
                </a:lnTo>
                <a:lnTo>
                  <a:pt x="519430" y="1087120"/>
                </a:lnTo>
                <a:lnTo>
                  <a:pt x="560705" y="1102995"/>
                </a:lnTo>
                <a:lnTo>
                  <a:pt x="593725" y="1112520"/>
                </a:lnTo>
                <a:lnTo>
                  <a:pt x="693419" y="1112520"/>
                </a:lnTo>
                <a:lnTo>
                  <a:pt x="750569" y="1102995"/>
                </a:lnTo>
                <a:lnTo>
                  <a:pt x="815974" y="1102995"/>
                </a:lnTo>
                <a:lnTo>
                  <a:pt x="849630" y="1095374"/>
                </a:lnTo>
                <a:lnTo>
                  <a:pt x="875030" y="1069974"/>
                </a:lnTo>
                <a:lnTo>
                  <a:pt x="882015" y="1055370"/>
                </a:lnTo>
                <a:lnTo>
                  <a:pt x="891540" y="1012824"/>
                </a:lnTo>
                <a:lnTo>
                  <a:pt x="915669" y="1012824"/>
                </a:lnTo>
                <a:lnTo>
                  <a:pt x="957580" y="1005204"/>
                </a:lnTo>
                <a:lnTo>
                  <a:pt x="998219" y="988694"/>
                </a:lnTo>
                <a:lnTo>
                  <a:pt x="1014730" y="981074"/>
                </a:lnTo>
                <a:lnTo>
                  <a:pt x="1040130" y="964564"/>
                </a:lnTo>
                <a:lnTo>
                  <a:pt x="1040130" y="931544"/>
                </a:lnTo>
                <a:lnTo>
                  <a:pt x="1047115" y="898524"/>
                </a:lnTo>
                <a:lnTo>
                  <a:pt x="1040130" y="874394"/>
                </a:lnTo>
                <a:lnTo>
                  <a:pt x="1023619" y="858519"/>
                </a:lnTo>
                <a:lnTo>
                  <a:pt x="1023619" y="833754"/>
                </a:lnTo>
                <a:lnTo>
                  <a:pt x="1047115" y="824864"/>
                </a:lnTo>
                <a:lnTo>
                  <a:pt x="1080770" y="808354"/>
                </a:lnTo>
                <a:lnTo>
                  <a:pt x="1097280" y="784224"/>
                </a:lnTo>
                <a:lnTo>
                  <a:pt x="1106170" y="767714"/>
                </a:lnTo>
                <a:lnTo>
                  <a:pt x="1106170" y="710564"/>
                </a:lnTo>
                <a:lnTo>
                  <a:pt x="1097280" y="687069"/>
                </a:lnTo>
                <a:lnTo>
                  <a:pt x="1080770" y="653414"/>
                </a:lnTo>
                <a:lnTo>
                  <a:pt x="1063624" y="636904"/>
                </a:lnTo>
                <a:close/>
              </a:path>
            </a:pathLst>
          </a:custGeom>
          <a:solidFill>
            <a:srgbClr val="FFBB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34640" y="4728210"/>
            <a:ext cx="759460" cy="228600"/>
          </a:xfrm>
          <a:custGeom>
            <a:avLst/>
            <a:gdLst/>
            <a:ahLst/>
            <a:cxnLst/>
            <a:rect l="l" t="t" r="r" b="b"/>
            <a:pathLst>
              <a:path w="759460" h="228600">
                <a:moveTo>
                  <a:pt x="41910" y="0"/>
                </a:moveTo>
                <a:lnTo>
                  <a:pt x="0" y="228600"/>
                </a:lnTo>
                <a:lnTo>
                  <a:pt x="16510" y="203200"/>
                </a:lnTo>
                <a:lnTo>
                  <a:pt x="25400" y="187325"/>
                </a:lnTo>
                <a:lnTo>
                  <a:pt x="49530" y="154304"/>
                </a:lnTo>
                <a:lnTo>
                  <a:pt x="66040" y="121284"/>
                </a:lnTo>
                <a:lnTo>
                  <a:pt x="90170" y="104775"/>
                </a:lnTo>
                <a:lnTo>
                  <a:pt x="106680" y="71754"/>
                </a:lnTo>
                <a:lnTo>
                  <a:pt x="140970" y="64134"/>
                </a:lnTo>
                <a:lnTo>
                  <a:pt x="172720" y="47625"/>
                </a:lnTo>
                <a:lnTo>
                  <a:pt x="297180" y="47625"/>
                </a:lnTo>
                <a:lnTo>
                  <a:pt x="313690" y="64134"/>
                </a:lnTo>
                <a:lnTo>
                  <a:pt x="346710" y="64134"/>
                </a:lnTo>
                <a:lnTo>
                  <a:pt x="379730" y="71754"/>
                </a:lnTo>
                <a:lnTo>
                  <a:pt x="420370" y="88900"/>
                </a:lnTo>
                <a:lnTo>
                  <a:pt x="462280" y="104775"/>
                </a:lnTo>
                <a:lnTo>
                  <a:pt x="511810" y="121284"/>
                </a:lnTo>
                <a:lnTo>
                  <a:pt x="552450" y="146050"/>
                </a:lnTo>
                <a:lnTo>
                  <a:pt x="594360" y="161925"/>
                </a:lnTo>
                <a:lnTo>
                  <a:pt x="627380" y="187325"/>
                </a:lnTo>
                <a:lnTo>
                  <a:pt x="660400" y="203200"/>
                </a:lnTo>
                <a:lnTo>
                  <a:pt x="693420" y="211454"/>
                </a:lnTo>
                <a:lnTo>
                  <a:pt x="700405" y="211454"/>
                </a:lnTo>
                <a:lnTo>
                  <a:pt x="718820" y="203200"/>
                </a:lnTo>
                <a:lnTo>
                  <a:pt x="742950" y="203200"/>
                </a:lnTo>
                <a:lnTo>
                  <a:pt x="759460" y="211454"/>
                </a:lnTo>
                <a:lnTo>
                  <a:pt x="734060" y="194944"/>
                </a:lnTo>
                <a:lnTo>
                  <a:pt x="700405" y="187325"/>
                </a:lnTo>
                <a:lnTo>
                  <a:pt x="651510" y="161925"/>
                </a:lnTo>
                <a:lnTo>
                  <a:pt x="577850" y="121284"/>
                </a:lnTo>
                <a:lnTo>
                  <a:pt x="495300" y="88900"/>
                </a:lnTo>
                <a:lnTo>
                  <a:pt x="420370" y="64134"/>
                </a:lnTo>
                <a:lnTo>
                  <a:pt x="354330" y="40004"/>
                </a:lnTo>
                <a:lnTo>
                  <a:pt x="297180" y="31750"/>
                </a:lnTo>
                <a:lnTo>
                  <a:pt x="247650" y="6984"/>
                </a:lnTo>
                <a:lnTo>
                  <a:pt x="148590" y="6984"/>
                </a:lnTo>
                <a:lnTo>
                  <a:pt x="124460" y="23494"/>
                </a:lnTo>
                <a:lnTo>
                  <a:pt x="99060" y="6984"/>
                </a:lnTo>
                <a:lnTo>
                  <a:pt x="66040" y="6984"/>
                </a:lnTo>
                <a:lnTo>
                  <a:pt x="41910" y="0"/>
                </a:lnTo>
                <a:close/>
              </a:path>
            </a:pathLst>
          </a:custGeom>
          <a:solidFill>
            <a:srgbClr val="FAA2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68700" y="5128260"/>
            <a:ext cx="165100" cy="187324"/>
          </a:xfrm>
          <a:custGeom>
            <a:avLst/>
            <a:gdLst/>
            <a:ahLst/>
            <a:cxnLst/>
            <a:rect l="l" t="t" r="r" b="b"/>
            <a:pathLst>
              <a:path w="165100" h="187325">
                <a:moveTo>
                  <a:pt x="65404" y="40004"/>
                </a:moveTo>
                <a:lnTo>
                  <a:pt x="41910" y="15875"/>
                </a:lnTo>
                <a:lnTo>
                  <a:pt x="0" y="0"/>
                </a:lnTo>
                <a:lnTo>
                  <a:pt x="41910" y="32384"/>
                </a:lnTo>
                <a:lnTo>
                  <a:pt x="48895" y="40004"/>
                </a:lnTo>
                <a:lnTo>
                  <a:pt x="65404" y="48894"/>
                </a:lnTo>
                <a:lnTo>
                  <a:pt x="90804" y="73025"/>
                </a:lnTo>
                <a:lnTo>
                  <a:pt x="99060" y="82550"/>
                </a:lnTo>
                <a:lnTo>
                  <a:pt x="124460" y="97154"/>
                </a:lnTo>
                <a:lnTo>
                  <a:pt x="131445" y="122554"/>
                </a:lnTo>
                <a:lnTo>
                  <a:pt x="140970" y="146684"/>
                </a:lnTo>
                <a:lnTo>
                  <a:pt x="140970" y="187324"/>
                </a:lnTo>
                <a:lnTo>
                  <a:pt x="147954" y="179704"/>
                </a:lnTo>
                <a:lnTo>
                  <a:pt x="165100" y="163194"/>
                </a:lnTo>
                <a:lnTo>
                  <a:pt x="165100" y="139064"/>
                </a:lnTo>
                <a:lnTo>
                  <a:pt x="147954" y="113664"/>
                </a:lnTo>
                <a:lnTo>
                  <a:pt x="131445" y="89534"/>
                </a:lnTo>
                <a:lnTo>
                  <a:pt x="107950" y="57150"/>
                </a:lnTo>
                <a:lnTo>
                  <a:pt x="65404" y="40004"/>
                </a:lnTo>
                <a:close/>
              </a:path>
            </a:pathLst>
          </a:custGeom>
          <a:solidFill>
            <a:srgbClr val="FAA2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02660" y="5332730"/>
            <a:ext cx="40004" cy="25400"/>
          </a:xfrm>
          <a:custGeom>
            <a:avLst/>
            <a:gdLst/>
            <a:ahLst/>
            <a:cxnLst/>
            <a:rect l="l" t="t" r="r" b="b"/>
            <a:pathLst>
              <a:path w="40004" h="25400">
                <a:moveTo>
                  <a:pt x="40004" y="25400"/>
                </a:moveTo>
                <a:lnTo>
                  <a:pt x="32385" y="16510"/>
                </a:lnTo>
                <a:lnTo>
                  <a:pt x="0" y="0"/>
                </a:lnTo>
                <a:lnTo>
                  <a:pt x="40004" y="25400"/>
                </a:lnTo>
                <a:close/>
              </a:path>
            </a:pathLst>
          </a:custGeom>
          <a:solidFill>
            <a:srgbClr val="FAA2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42665" y="5358130"/>
            <a:ext cx="157480" cy="204469"/>
          </a:xfrm>
          <a:custGeom>
            <a:avLst/>
            <a:gdLst/>
            <a:ahLst/>
            <a:cxnLst/>
            <a:rect l="l" t="t" r="r" b="b"/>
            <a:pathLst>
              <a:path w="157480" h="204470">
                <a:moveTo>
                  <a:pt x="0" y="0"/>
                </a:moveTo>
                <a:lnTo>
                  <a:pt x="10795" y="15240"/>
                </a:lnTo>
                <a:lnTo>
                  <a:pt x="42545" y="31750"/>
                </a:lnTo>
                <a:lnTo>
                  <a:pt x="67945" y="57150"/>
                </a:lnTo>
                <a:lnTo>
                  <a:pt x="84455" y="72390"/>
                </a:lnTo>
                <a:lnTo>
                  <a:pt x="107950" y="106680"/>
                </a:lnTo>
                <a:lnTo>
                  <a:pt x="116839" y="138430"/>
                </a:lnTo>
                <a:lnTo>
                  <a:pt x="125095" y="179070"/>
                </a:lnTo>
                <a:lnTo>
                  <a:pt x="133350" y="204470"/>
                </a:lnTo>
                <a:lnTo>
                  <a:pt x="150495" y="195580"/>
                </a:lnTo>
                <a:lnTo>
                  <a:pt x="157480" y="162560"/>
                </a:lnTo>
                <a:lnTo>
                  <a:pt x="150495" y="138430"/>
                </a:lnTo>
                <a:lnTo>
                  <a:pt x="150495" y="113030"/>
                </a:lnTo>
                <a:lnTo>
                  <a:pt x="125095" y="81280"/>
                </a:lnTo>
                <a:lnTo>
                  <a:pt x="116839" y="64770"/>
                </a:lnTo>
                <a:lnTo>
                  <a:pt x="84455" y="48260"/>
                </a:lnTo>
                <a:lnTo>
                  <a:pt x="50800" y="24130"/>
                </a:lnTo>
                <a:lnTo>
                  <a:pt x="10795" y="7620"/>
                </a:lnTo>
                <a:lnTo>
                  <a:pt x="0" y="0"/>
                </a:lnTo>
                <a:close/>
              </a:path>
            </a:pathLst>
          </a:custGeom>
          <a:solidFill>
            <a:srgbClr val="FAA2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12490" y="5562600"/>
            <a:ext cx="156210" cy="178434"/>
          </a:xfrm>
          <a:custGeom>
            <a:avLst/>
            <a:gdLst/>
            <a:ahLst/>
            <a:cxnLst/>
            <a:rect l="l" t="t" r="r" b="b"/>
            <a:pathLst>
              <a:path w="156210" h="178435">
                <a:moveTo>
                  <a:pt x="41910" y="24130"/>
                </a:moveTo>
                <a:lnTo>
                  <a:pt x="0" y="0"/>
                </a:lnTo>
                <a:lnTo>
                  <a:pt x="33020" y="24130"/>
                </a:lnTo>
                <a:lnTo>
                  <a:pt x="49530" y="40640"/>
                </a:lnTo>
                <a:lnTo>
                  <a:pt x="82550" y="64134"/>
                </a:lnTo>
                <a:lnTo>
                  <a:pt x="99060" y="97790"/>
                </a:lnTo>
                <a:lnTo>
                  <a:pt x="115570" y="130175"/>
                </a:lnTo>
                <a:lnTo>
                  <a:pt x="122555" y="154940"/>
                </a:lnTo>
                <a:lnTo>
                  <a:pt x="122555" y="178434"/>
                </a:lnTo>
                <a:lnTo>
                  <a:pt x="156210" y="178434"/>
                </a:lnTo>
                <a:lnTo>
                  <a:pt x="156210" y="146684"/>
                </a:lnTo>
                <a:lnTo>
                  <a:pt x="140970" y="114300"/>
                </a:lnTo>
                <a:lnTo>
                  <a:pt x="132080" y="81280"/>
                </a:lnTo>
                <a:lnTo>
                  <a:pt x="115570" y="64134"/>
                </a:lnTo>
                <a:lnTo>
                  <a:pt x="82550" y="40640"/>
                </a:lnTo>
                <a:lnTo>
                  <a:pt x="41910" y="24130"/>
                </a:lnTo>
                <a:close/>
              </a:path>
            </a:pathLst>
          </a:custGeom>
          <a:solidFill>
            <a:srgbClr val="FAA2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40380" y="5577840"/>
            <a:ext cx="405130" cy="254000"/>
          </a:xfrm>
          <a:custGeom>
            <a:avLst/>
            <a:gdLst/>
            <a:ahLst/>
            <a:cxnLst/>
            <a:rect l="l" t="t" r="r" b="b"/>
            <a:pathLst>
              <a:path w="405130" h="254000">
                <a:moveTo>
                  <a:pt x="180975" y="123190"/>
                </a:moveTo>
                <a:lnTo>
                  <a:pt x="180975" y="90170"/>
                </a:lnTo>
                <a:lnTo>
                  <a:pt x="173355" y="57150"/>
                </a:lnTo>
                <a:lnTo>
                  <a:pt x="190500" y="66040"/>
                </a:lnTo>
                <a:lnTo>
                  <a:pt x="222884" y="82550"/>
                </a:lnTo>
                <a:lnTo>
                  <a:pt x="263524" y="82550"/>
                </a:lnTo>
                <a:lnTo>
                  <a:pt x="297815" y="115570"/>
                </a:lnTo>
                <a:lnTo>
                  <a:pt x="346074" y="139700"/>
                </a:lnTo>
                <a:lnTo>
                  <a:pt x="405130" y="180340"/>
                </a:lnTo>
                <a:lnTo>
                  <a:pt x="371474" y="156210"/>
                </a:lnTo>
                <a:lnTo>
                  <a:pt x="339090" y="123190"/>
                </a:lnTo>
                <a:lnTo>
                  <a:pt x="297815" y="90170"/>
                </a:lnTo>
                <a:lnTo>
                  <a:pt x="263524" y="66040"/>
                </a:lnTo>
                <a:lnTo>
                  <a:pt x="206375" y="49530"/>
                </a:lnTo>
                <a:lnTo>
                  <a:pt x="140334" y="41910"/>
                </a:lnTo>
                <a:lnTo>
                  <a:pt x="123825" y="16510"/>
                </a:lnTo>
                <a:lnTo>
                  <a:pt x="90805" y="0"/>
                </a:lnTo>
                <a:lnTo>
                  <a:pt x="57784" y="0"/>
                </a:lnTo>
                <a:lnTo>
                  <a:pt x="41275" y="8890"/>
                </a:lnTo>
                <a:lnTo>
                  <a:pt x="15875" y="8890"/>
                </a:lnTo>
                <a:lnTo>
                  <a:pt x="8255" y="25400"/>
                </a:lnTo>
                <a:lnTo>
                  <a:pt x="8255" y="41910"/>
                </a:lnTo>
                <a:lnTo>
                  <a:pt x="0" y="57150"/>
                </a:lnTo>
                <a:lnTo>
                  <a:pt x="15875" y="57150"/>
                </a:lnTo>
                <a:lnTo>
                  <a:pt x="41275" y="66040"/>
                </a:lnTo>
                <a:lnTo>
                  <a:pt x="50800" y="90170"/>
                </a:lnTo>
                <a:lnTo>
                  <a:pt x="57784" y="115570"/>
                </a:lnTo>
                <a:lnTo>
                  <a:pt x="65405" y="132080"/>
                </a:lnTo>
                <a:lnTo>
                  <a:pt x="57784" y="90170"/>
                </a:lnTo>
                <a:lnTo>
                  <a:pt x="50800" y="66040"/>
                </a:lnTo>
                <a:lnTo>
                  <a:pt x="15875" y="49530"/>
                </a:lnTo>
                <a:lnTo>
                  <a:pt x="25400" y="25400"/>
                </a:lnTo>
                <a:lnTo>
                  <a:pt x="57784" y="16510"/>
                </a:lnTo>
                <a:lnTo>
                  <a:pt x="90805" y="16510"/>
                </a:lnTo>
                <a:lnTo>
                  <a:pt x="107950" y="25400"/>
                </a:lnTo>
                <a:lnTo>
                  <a:pt x="132080" y="49530"/>
                </a:lnTo>
                <a:lnTo>
                  <a:pt x="140334" y="66040"/>
                </a:lnTo>
                <a:lnTo>
                  <a:pt x="165100" y="90170"/>
                </a:lnTo>
                <a:lnTo>
                  <a:pt x="165100" y="115570"/>
                </a:lnTo>
                <a:lnTo>
                  <a:pt x="173355" y="139700"/>
                </a:lnTo>
                <a:lnTo>
                  <a:pt x="180975" y="163830"/>
                </a:lnTo>
                <a:lnTo>
                  <a:pt x="206375" y="196850"/>
                </a:lnTo>
                <a:lnTo>
                  <a:pt x="214630" y="220980"/>
                </a:lnTo>
                <a:lnTo>
                  <a:pt x="231140" y="254000"/>
                </a:lnTo>
                <a:lnTo>
                  <a:pt x="222884" y="220980"/>
                </a:lnTo>
                <a:lnTo>
                  <a:pt x="214630" y="213360"/>
                </a:lnTo>
                <a:lnTo>
                  <a:pt x="206375" y="180340"/>
                </a:lnTo>
                <a:lnTo>
                  <a:pt x="190500" y="156210"/>
                </a:lnTo>
                <a:lnTo>
                  <a:pt x="180975" y="123190"/>
                </a:lnTo>
                <a:close/>
              </a:path>
            </a:pathLst>
          </a:custGeom>
          <a:solidFill>
            <a:srgbClr val="FAA2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48330" y="5520690"/>
            <a:ext cx="82550" cy="73659"/>
          </a:xfrm>
          <a:custGeom>
            <a:avLst/>
            <a:gdLst/>
            <a:ahLst/>
            <a:cxnLst/>
            <a:rect l="l" t="t" r="r" b="b"/>
            <a:pathLst>
              <a:path w="82550" h="73660">
                <a:moveTo>
                  <a:pt x="15875" y="73660"/>
                </a:moveTo>
                <a:lnTo>
                  <a:pt x="24130" y="57150"/>
                </a:lnTo>
                <a:lnTo>
                  <a:pt x="24130" y="33020"/>
                </a:lnTo>
                <a:lnTo>
                  <a:pt x="40005" y="25400"/>
                </a:lnTo>
                <a:lnTo>
                  <a:pt x="57150" y="16510"/>
                </a:lnTo>
                <a:lnTo>
                  <a:pt x="82550" y="0"/>
                </a:lnTo>
                <a:lnTo>
                  <a:pt x="65405" y="0"/>
                </a:lnTo>
                <a:lnTo>
                  <a:pt x="32384" y="16510"/>
                </a:lnTo>
                <a:lnTo>
                  <a:pt x="15875" y="33020"/>
                </a:lnTo>
                <a:lnTo>
                  <a:pt x="0" y="57150"/>
                </a:lnTo>
                <a:lnTo>
                  <a:pt x="15875" y="73660"/>
                </a:lnTo>
                <a:close/>
              </a:path>
            </a:pathLst>
          </a:custGeom>
          <a:solidFill>
            <a:srgbClr val="FAA2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05785" y="5508625"/>
            <a:ext cx="13334" cy="44450"/>
          </a:xfrm>
          <a:custGeom>
            <a:avLst/>
            <a:gdLst/>
            <a:ahLst/>
            <a:cxnLst/>
            <a:rect l="l" t="t" r="r" b="b"/>
            <a:pathLst>
              <a:path w="13334" h="44450">
                <a:moveTo>
                  <a:pt x="0" y="27940"/>
                </a:moveTo>
                <a:lnTo>
                  <a:pt x="0" y="44450"/>
                </a:lnTo>
                <a:lnTo>
                  <a:pt x="13334" y="0"/>
                </a:lnTo>
                <a:lnTo>
                  <a:pt x="0" y="3809"/>
                </a:lnTo>
                <a:lnTo>
                  <a:pt x="0" y="27940"/>
                </a:lnTo>
                <a:close/>
              </a:path>
            </a:pathLst>
          </a:custGeom>
          <a:solidFill>
            <a:srgbClr val="FAA2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19120" y="5471160"/>
            <a:ext cx="19050" cy="37465"/>
          </a:xfrm>
          <a:custGeom>
            <a:avLst/>
            <a:gdLst/>
            <a:ahLst/>
            <a:cxnLst/>
            <a:rect l="l" t="t" r="r" b="b"/>
            <a:pathLst>
              <a:path w="19050" h="37464">
                <a:moveTo>
                  <a:pt x="12065" y="0"/>
                </a:moveTo>
                <a:lnTo>
                  <a:pt x="0" y="37464"/>
                </a:lnTo>
                <a:lnTo>
                  <a:pt x="12065" y="33654"/>
                </a:lnTo>
                <a:lnTo>
                  <a:pt x="19050" y="8254"/>
                </a:lnTo>
                <a:lnTo>
                  <a:pt x="12065" y="0"/>
                </a:lnTo>
                <a:close/>
              </a:path>
            </a:pathLst>
          </a:custGeom>
          <a:solidFill>
            <a:srgbClr val="FAA2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40685" y="5480050"/>
            <a:ext cx="124459" cy="335280"/>
          </a:xfrm>
          <a:custGeom>
            <a:avLst/>
            <a:gdLst/>
            <a:ahLst/>
            <a:cxnLst/>
            <a:rect l="l" t="t" r="r" b="b"/>
            <a:pathLst>
              <a:path w="124459" h="335279">
                <a:moveTo>
                  <a:pt x="17779" y="154940"/>
                </a:moveTo>
                <a:lnTo>
                  <a:pt x="25400" y="180340"/>
                </a:lnTo>
                <a:lnTo>
                  <a:pt x="25400" y="196850"/>
                </a:lnTo>
                <a:lnTo>
                  <a:pt x="34289" y="220980"/>
                </a:lnTo>
                <a:lnTo>
                  <a:pt x="34289" y="237490"/>
                </a:lnTo>
                <a:lnTo>
                  <a:pt x="25400" y="254000"/>
                </a:lnTo>
                <a:lnTo>
                  <a:pt x="0" y="237490"/>
                </a:lnTo>
                <a:lnTo>
                  <a:pt x="17779" y="260984"/>
                </a:lnTo>
                <a:lnTo>
                  <a:pt x="25400" y="278130"/>
                </a:lnTo>
                <a:lnTo>
                  <a:pt x="25400" y="303530"/>
                </a:lnTo>
                <a:lnTo>
                  <a:pt x="34289" y="318134"/>
                </a:lnTo>
                <a:lnTo>
                  <a:pt x="57784" y="335280"/>
                </a:lnTo>
                <a:lnTo>
                  <a:pt x="66039" y="294640"/>
                </a:lnTo>
                <a:lnTo>
                  <a:pt x="57784" y="237490"/>
                </a:lnTo>
                <a:lnTo>
                  <a:pt x="57784" y="97790"/>
                </a:lnTo>
                <a:lnTo>
                  <a:pt x="66039" y="73025"/>
                </a:lnTo>
                <a:lnTo>
                  <a:pt x="82550" y="66040"/>
                </a:lnTo>
                <a:lnTo>
                  <a:pt x="107950" y="57150"/>
                </a:lnTo>
                <a:lnTo>
                  <a:pt x="114934" y="40640"/>
                </a:lnTo>
                <a:lnTo>
                  <a:pt x="114934" y="25400"/>
                </a:lnTo>
                <a:lnTo>
                  <a:pt x="124459" y="0"/>
                </a:lnTo>
                <a:lnTo>
                  <a:pt x="107950" y="25400"/>
                </a:lnTo>
                <a:lnTo>
                  <a:pt x="107950" y="40640"/>
                </a:lnTo>
                <a:lnTo>
                  <a:pt x="82550" y="40640"/>
                </a:lnTo>
                <a:lnTo>
                  <a:pt x="66039" y="57150"/>
                </a:lnTo>
                <a:lnTo>
                  <a:pt x="57784" y="66040"/>
                </a:lnTo>
                <a:lnTo>
                  <a:pt x="41909" y="73025"/>
                </a:lnTo>
                <a:lnTo>
                  <a:pt x="25400" y="66040"/>
                </a:lnTo>
                <a:lnTo>
                  <a:pt x="17779" y="40640"/>
                </a:lnTo>
                <a:lnTo>
                  <a:pt x="17779" y="25400"/>
                </a:lnTo>
                <a:lnTo>
                  <a:pt x="0" y="15875"/>
                </a:lnTo>
                <a:lnTo>
                  <a:pt x="0" y="82550"/>
                </a:lnTo>
                <a:lnTo>
                  <a:pt x="17779" y="106680"/>
                </a:lnTo>
                <a:lnTo>
                  <a:pt x="0" y="123190"/>
                </a:lnTo>
                <a:lnTo>
                  <a:pt x="17779" y="154940"/>
                </a:lnTo>
                <a:close/>
              </a:path>
            </a:pathLst>
          </a:custGeom>
          <a:solidFill>
            <a:srgbClr val="FAA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68600" y="5741670"/>
            <a:ext cx="65405" cy="56515"/>
          </a:xfrm>
          <a:custGeom>
            <a:avLst/>
            <a:gdLst/>
            <a:ahLst/>
            <a:cxnLst/>
            <a:rect l="l" t="t" r="r" b="b"/>
            <a:pathLst>
              <a:path w="65405" h="56514">
                <a:moveTo>
                  <a:pt x="0" y="0"/>
                </a:moveTo>
                <a:lnTo>
                  <a:pt x="8255" y="15874"/>
                </a:lnTo>
                <a:lnTo>
                  <a:pt x="41910" y="15874"/>
                </a:lnTo>
                <a:lnTo>
                  <a:pt x="49530" y="32384"/>
                </a:lnTo>
                <a:lnTo>
                  <a:pt x="65405" y="56514"/>
                </a:lnTo>
                <a:lnTo>
                  <a:pt x="65405" y="41274"/>
                </a:lnTo>
                <a:lnTo>
                  <a:pt x="49530" y="15874"/>
                </a:lnTo>
                <a:lnTo>
                  <a:pt x="41910" y="8254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AA2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53030" y="5104130"/>
            <a:ext cx="107950" cy="187959"/>
          </a:xfrm>
          <a:custGeom>
            <a:avLst/>
            <a:gdLst/>
            <a:ahLst/>
            <a:cxnLst/>
            <a:rect l="l" t="t" r="r" b="b"/>
            <a:pathLst>
              <a:path w="107950" h="187960">
                <a:moveTo>
                  <a:pt x="25400" y="114300"/>
                </a:moveTo>
                <a:lnTo>
                  <a:pt x="32384" y="121920"/>
                </a:lnTo>
                <a:lnTo>
                  <a:pt x="41275" y="138430"/>
                </a:lnTo>
                <a:lnTo>
                  <a:pt x="57784" y="163830"/>
                </a:lnTo>
                <a:lnTo>
                  <a:pt x="65405" y="187960"/>
                </a:lnTo>
                <a:lnTo>
                  <a:pt x="65405" y="154940"/>
                </a:lnTo>
                <a:lnTo>
                  <a:pt x="57784" y="138430"/>
                </a:lnTo>
                <a:lnTo>
                  <a:pt x="41275" y="114300"/>
                </a:lnTo>
                <a:lnTo>
                  <a:pt x="32384" y="97790"/>
                </a:lnTo>
                <a:lnTo>
                  <a:pt x="57784" y="81280"/>
                </a:lnTo>
                <a:lnTo>
                  <a:pt x="65405" y="73660"/>
                </a:lnTo>
                <a:lnTo>
                  <a:pt x="74930" y="64770"/>
                </a:lnTo>
                <a:lnTo>
                  <a:pt x="98425" y="33020"/>
                </a:lnTo>
                <a:lnTo>
                  <a:pt x="107950" y="0"/>
                </a:lnTo>
                <a:lnTo>
                  <a:pt x="0" y="73660"/>
                </a:lnTo>
                <a:lnTo>
                  <a:pt x="15875" y="97790"/>
                </a:lnTo>
                <a:lnTo>
                  <a:pt x="25400" y="114300"/>
                </a:lnTo>
                <a:close/>
              </a:path>
            </a:pathLst>
          </a:custGeom>
          <a:solidFill>
            <a:srgbClr val="FAA2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83535" y="6037580"/>
            <a:ext cx="74929" cy="121919"/>
          </a:xfrm>
          <a:custGeom>
            <a:avLst/>
            <a:gdLst/>
            <a:ahLst/>
            <a:cxnLst/>
            <a:rect l="l" t="t" r="r" b="b"/>
            <a:pathLst>
              <a:path w="74929" h="121920">
                <a:moveTo>
                  <a:pt x="8889" y="31750"/>
                </a:moveTo>
                <a:lnTo>
                  <a:pt x="8889" y="72390"/>
                </a:lnTo>
                <a:lnTo>
                  <a:pt x="16509" y="105410"/>
                </a:lnTo>
                <a:lnTo>
                  <a:pt x="16509" y="114300"/>
                </a:lnTo>
                <a:lnTo>
                  <a:pt x="32384" y="121920"/>
                </a:lnTo>
                <a:lnTo>
                  <a:pt x="57150" y="121920"/>
                </a:lnTo>
                <a:lnTo>
                  <a:pt x="74929" y="105410"/>
                </a:lnTo>
                <a:lnTo>
                  <a:pt x="74929" y="24130"/>
                </a:lnTo>
                <a:lnTo>
                  <a:pt x="57150" y="7620"/>
                </a:lnTo>
                <a:lnTo>
                  <a:pt x="49529" y="0"/>
                </a:lnTo>
                <a:lnTo>
                  <a:pt x="16509" y="0"/>
                </a:lnTo>
                <a:lnTo>
                  <a:pt x="0" y="7620"/>
                </a:lnTo>
                <a:lnTo>
                  <a:pt x="8889" y="31750"/>
                </a:lnTo>
                <a:close/>
              </a:path>
            </a:pathLst>
          </a:custGeom>
          <a:solidFill>
            <a:srgbClr val="FAA2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17495" y="5873750"/>
            <a:ext cx="58419" cy="31750"/>
          </a:xfrm>
          <a:custGeom>
            <a:avLst/>
            <a:gdLst/>
            <a:ahLst/>
            <a:cxnLst/>
            <a:rect l="l" t="t" r="r" b="b"/>
            <a:pathLst>
              <a:path w="58419" h="31750">
                <a:moveTo>
                  <a:pt x="58419" y="7619"/>
                </a:moveTo>
                <a:lnTo>
                  <a:pt x="41275" y="0"/>
                </a:lnTo>
                <a:lnTo>
                  <a:pt x="25400" y="0"/>
                </a:lnTo>
                <a:lnTo>
                  <a:pt x="15875" y="7619"/>
                </a:lnTo>
                <a:lnTo>
                  <a:pt x="0" y="7619"/>
                </a:lnTo>
                <a:lnTo>
                  <a:pt x="0" y="24130"/>
                </a:lnTo>
                <a:lnTo>
                  <a:pt x="15875" y="31750"/>
                </a:lnTo>
                <a:lnTo>
                  <a:pt x="25400" y="24130"/>
                </a:lnTo>
                <a:lnTo>
                  <a:pt x="33019" y="7619"/>
                </a:lnTo>
                <a:lnTo>
                  <a:pt x="58419" y="7619"/>
                </a:lnTo>
                <a:close/>
              </a:path>
            </a:pathLst>
          </a:custGeom>
          <a:solidFill>
            <a:srgbClr val="FAA2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800985" y="5831840"/>
            <a:ext cx="123189" cy="49529"/>
          </a:xfrm>
          <a:custGeom>
            <a:avLst/>
            <a:gdLst/>
            <a:ahLst/>
            <a:cxnLst/>
            <a:rect l="l" t="t" r="r" b="b"/>
            <a:pathLst>
              <a:path w="123189" h="49529">
                <a:moveTo>
                  <a:pt x="0" y="0"/>
                </a:moveTo>
                <a:lnTo>
                  <a:pt x="0" y="25400"/>
                </a:lnTo>
                <a:lnTo>
                  <a:pt x="8889" y="33020"/>
                </a:lnTo>
                <a:lnTo>
                  <a:pt x="8889" y="41910"/>
                </a:lnTo>
                <a:lnTo>
                  <a:pt x="16509" y="41910"/>
                </a:lnTo>
                <a:lnTo>
                  <a:pt x="32384" y="49530"/>
                </a:lnTo>
                <a:lnTo>
                  <a:pt x="32384" y="41910"/>
                </a:lnTo>
                <a:lnTo>
                  <a:pt x="49529" y="33020"/>
                </a:lnTo>
                <a:lnTo>
                  <a:pt x="123189" y="33020"/>
                </a:lnTo>
                <a:lnTo>
                  <a:pt x="91439" y="25400"/>
                </a:lnTo>
                <a:lnTo>
                  <a:pt x="16509" y="25400"/>
                </a:lnTo>
                <a:lnTo>
                  <a:pt x="8889" y="8890"/>
                </a:lnTo>
                <a:lnTo>
                  <a:pt x="0" y="0"/>
                </a:lnTo>
                <a:close/>
              </a:path>
            </a:pathLst>
          </a:custGeom>
          <a:solidFill>
            <a:srgbClr val="FAA2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833370" y="5897880"/>
            <a:ext cx="66675" cy="40639"/>
          </a:xfrm>
          <a:custGeom>
            <a:avLst/>
            <a:gdLst/>
            <a:ahLst/>
            <a:cxnLst/>
            <a:rect l="l" t="t" r="r" b="b"/>
            <a:pathLst>
              <a:path w="66675" h="40639">
                <a:moveTo>
                  <a:pt x="66675" y="7620"/>
                </a:moveTo>
                <a:lnTo>
                  <a:pt x="50165" y="0"/>
                </a:lnTo>
                <a:lnTo>
                  <a:pt x="25400" y="0"/>
                </a:lnTo>
                <a:lnTo>
                  <a:pt x="17144" y="7620"/>
                </a:lnTo>
                <a:lnTo>
                  <a:pt x="9525" y="16510"/>
                </a:lnTo>
                <a:lnTo>
                  <a:pt x="0" y="7620"/>
                </a:lnTo>
                <a:lnTo>
                  <a:pt x="0" y="24130"/>
                </a:lnTo>
                <a:lnTo>
                  <a:pt x="9525" y="40640"/>
                </a:lnTo>
                <a:lnTo>
                  <a:pt x="17144" y="24130"/>
                </a:lnTo>
                <a:lnTo>
                  <a:pt x="25400" y="16510"/>
                </a:lnTo>
                <a:lnTo>
                  <a:pt x="42544" y="7620"/>
                </a:lnTo>
                <a:lnTo>
                  <a:pt x="66675" y="7620"/>
                </a:lnTo>
                <a:close/>
              </a:path>
            </a:pathLst>
          </a:custGeom>
          <a:solidFill>
            <a:srgbClr val="FAA2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860040" y="5979160"/>
            <a:ext cx="33020" cy="24765"/>
          </a:xfrm>
          <a:custGeom>
            <a:avLst/>
            <a:gdLst/>
            <a:ahLst/>
            <a:cxnLst/>
            <a:rect l="l" t="t" r="r" b="b"/>
            <a:pathLst>
              <a:path w="33020" h="24764">
                <a:moveTo>
                  <a:pt x="24130" y="15874"/>
                </a:moveTo>
                <a:lnTo>
                  <a:pt x="0" y="0"/>
                </a:lnTo>
                <a:lnTo>
                  <a:pt x="0" y="8254"/>
                </a:lnTo>
                <a:lnTo>
                  <a:pt x="16510" y="15874"/>
                </a:lnTo>
                <a:lnTo>
                  <a:pt x="16510" y="24764"/>
                </a:lnTo>
                <a:lnTo>
                  <a:pt x="24130" y="24764"/>
                </a:lnTo>
                <a:lnTo>
                  <a:pt x="33020" y="15874"/>
                </a:lnTo>
                <a:lnTo>
                  <a:pt x="24130" y="15874"/>
                </a:lnTo>
                <a:close/>
              </a:path>
            </a:pathLst>
          </a:custGeom>
          <a:solidFill>
            <a:srgbClr val="FAA2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38200" y="4211320"/>
            <a:ext cx="2021839" cy="1047115"/>
          </a:xfrm>
          <a:custGeom>
            <a:avLst/>
            <a:gdLst/>
            <a:ahLst/>
            <a:cxnLst/>
            <a:rect l="l" t="t" r="r" b="b"/>
            <a:pathLst>
              <a:path w="2021839" h="1047114">
                <a:moveTo>
                  <a:pt x="610235" y="81914"/>
                </a:moveTo>
                <a:lnTo>
                  <a:pt x="568960" y="98424"/>
                </a:lnTo>
                <a:lnTo>
                  <a:pt x="527685" y="114934"/>
                </a:lnTo>
                <a:lnTo>
                  <a:pt x="411480" y="81914"/>
                </a:lnTo>
                <a:lnTo>
                  <a:pt x="280034" y="56514"/>
                </a:lnTo>
                <a:lnTo>
                  <a:pt x="114934" y="24764"/>
                </a:lnTo>
                <a:lnTo>
                  <a:pt x="0" y="0"/>
                </a:lnTo>
                <a:lnTo>
                  <a:pt x="41275" y="998854"/>
                </a:lnTo>
                <a:lnTo>
                  <a:pt x="445134" y="998854"/>
                </a:lnTo>
                <a:lnTo>
                  <a:pt x="618490" y="973454"/>
                </a:lnTo>
                <a:lnTo>
                  <a:pt x="816610" y="965834"/>
                </a:lnTo>
                <a:lnTo>
                  <a:pt x="972819" y="956944"/>
                </a:lnTo>
                <a:lnTo>
                  <a:pt x="1179830" y="956944"/>
                </a:lnTo>
                <a:lnTo>
                  <a:pt x="1344930" y="965834"/>
                </a:lnTo>
                <a:lnTo>
                  <a:pt x="1443989" y="965834"/>
                </a:lnTo>
                <a:lnTo>
                  <a:pt x="1534160" y="989964"/>
                </a:lnTo>
                <a:lnTo>
                  <a:pt x="1625600" y="1014094"/>
                </a:lnTo>
                <a:lnTo>
                  <a:pt x="1666239" y="1030604"/>
                </a:lnTo>
                <a:lnTo>
                  <a:pt x="1715770" y="1030604"/>
                </a:lnTo>
                <a:lnTo>
                  <a:pt x="1765300" y="1047114"/>
                </a:lnTo>
                <a:lnTo>
                  <a:pt x="1790700" y="1030604"/>
                </a:lnTo>
                <a:lnTo>
                  <a:pt x="1814830" y="1030604"/>
                </a:lnTo>
                <a:lnTo>
                  <a:pt x="1840230" y="1006474"/>
                </a:lnTo>
                <a:lnTo>
                  <a:pt x="1856739" y="973454"/>
                </a:lnTo>
                <a:lnTo>
                  <a:pt x="1906270" y="949324"/>
                </a:lnTo>
                <a:lnTo>
                  <a:pt x="1930400" y="925194"/>
                </a:lnTo>
                <a:lnTo>
                  <a:pt x="1972310" y="802004"/>
                </a:lnTo>
                <a:lnTo>
                  <a:pt x="2005330" y="687704"/>
                </a:lnTo>
                <a:lnTo>
                  <a:pt x="2021839" y="588644"/>
                </a:lnTo>
                <a:lnTo>
                  <a:pt x="2021839" y="516254"/>
                </a:lnTo>
                <a:lnTo>
                  <a:pt x="2012950" y="450214"/>
                </a:lnTo>
                <a:lnTo>
                  <a:pt x="1996439" y="433704"/>
                </a:lnTo>
                <a:lnTo>
                  <a:pt x="1913889" y="400684"/>
                </a:lnTo>
                <a:lnTo>
                  <a:pt x="1814830" y="368934"/>
                </a:lnTo>
                <a:lnTo>
                  <a:pt x="1699260" y="352424"/>
                </a:lnTo>
                <a:lnTo>
                  <a:pt x="1592580" y="310514"/>
                </a:lnTo>
                <a:lnTo>
                  <a:pt x="1477010" y="262254"/>
                </a:lnTo>
                <a:lnTo>
                  <a:pt x="1377950" y="229234"/>
                </a:lnTo>
                <a:lnTo>
                  <a:pt x="1278255" y="203834"/>
                </a:lnTo>
                <a:lnTo>
                  <a:pt x="1252855" y="220344"/>
                </a:lnTo>
                <a:lnTo>
                  <a:pt x="1229360" y="245744"/>
                </a:lnTo>
                <a:lnTo>
                  <a:pt x="1170305" y="220344"/>
                </a:lnTo>
                <a:lnTo>
                  <a:pt x="1087755" y="188594"/>
                </a:lnTo>
                <a:lnTo>
                  <a:pt x="989330" y="146684"/>
                </a:lnTo>
                <a:lnTo>
                  <a:pt x="924560" y="122554"/>
                </a:lnTo>
                <a:lnTo>
                  <a:pt x="882650" y="106044"/>
                </a:lnTo>
                <a:lnTo>
                  <a:pt x="825500" y="98424"/>
                </a:lnTo>
                <a:lnTo>
                  <a:pt x="767080" y="106044"/>
                </a:lnTo>
                <a:lnTo>
                  <a:pt x="717550" y="106044"/>
                </a:lnTo>
                <a:lnTo>
                  <a:pt x="660400" y="98424"/>
                </a:lnTo>
                <a:lnTo>
                  <a:pt x="610235" y="81914"/>
                </a:lnTo>
                <a:close/>
              </a:path>
            </a:pathLst>
          </a:custGeom>
          <a:solidFill>
            <a:srgbClr val="66FF3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18870" y="5054600"/>
            <a:ext cx="1477010" cy="187325"/>
          </a:xfrm>
          <a:custGeom>
            <a:avLst/>
            <a:gdLst/>
            <a:ahLst/>
            <a:cxnLst/>
            <a:rect l="l" t="t" r="r" b="b"/>
            <a:pathLst>
              <a:path w="1477010" h="187325">
                <a:moveTo>
                  <a:pt x="1055370" y="122555"/>
                </a:moveTo>
                <a:lnTo>
                  <a:pt x="1163320" y="122555"/>
                </a:lnTo>
                <a:lnTo>
                  <a:pt x="1295400" y="163830"/>
                </a:lnTo>
                <a:lnTo>
                  <a:pt x="1385570" y="187325"/>
                </a:lnTo>
                <a:lnTo>
                  <a:pt x="1435100" y="187325"/>
                </a:lnTo>
                <a:lnTo>
                  <a:pt x="1477010" y="171450"/>
                </a:lnTo>
                <a:lnTo>
                  <a:pt x="1418590" y="163830"/>
                </a:lnTo>
                <a:lnTo>
                  <a:pt x="1385570" y="156210"/>
                </a:lnTo>
                <a:lnTo>
                  <a:pt x="1344930" y="146685"/>
                </a:lnTo>
                <a:lnTo>
                  <a:pt x="1311910" y="122555"/>
                </a:lnTo>
                <a:lnTo>
                  <a:pt x="1278890" y="106680"/>
                </a:lnTo>
                <a:lnTo>
                  <a:pt x="1229360" y="82550"/>
                </a:lnTo>
                <a:lnTo>
                  <a:pt x="1196340" y="82550"/>
                </a:lnTo>
                <a:lnTo>
                  <a:pt x="1212850" y="49530"/>
                </a:lnTo>
                <a:lnTo>
                  <a:pt x="1238250" y="32385"/>
                </a:lnTo>
                <a:lnTo>
                  <a:pt x="1295400" y="8255"/>
                </a:lnTo>
                <a:lnTo>
                  <a:pt x="1253490" y="8255"/>
                </a:lnTo>
                <a:lnTo>
                  <a:pt x="1187450" y="24130"/>
                </a:lnTo>
                <a:lnTo>
                  <a:pt x="1146810" y="40005"/>
                </a:lnTo>
                <a:lnTo>
                  <a:pt x="1113790" y="49530"/>
                </a:lnTo>
                <a:lnTo>
                  <a:pt x="1064260" y="32385"/>
                </a:lnTo>
                <a:lnTo>
                  <a:pt x="989330" y="24130"/>
                </a:lnTo>
                <a:lnTo>
                  <a:pt x="932180" y="32385"/>
                </a:lnTo>
                <a:lnTo>
                  <a:pt x="890269" y="49530"/>
                </a:lnTo>
                <a:lnTo>
                  <a:pt x="833119" y="65405"/>
                </a:lnTo>
                <a:lnTo>
                  <a:pt x="767080" y="73660"/>
                </a:lnTo>
                <a:lnTo>
                  <a:pt x="701040" y="73660"/>
                </a:lnTo>
                <a:lnTo>
                  <a:pt x="618490" y="49530"/>
                </a:lnTo>
                <a:lnTo>
                  <a:pt x="568960" y="32385"/>
                </a:lnTo>
                <a:lnTo>
                  <a:pt x="486410" y="40005"/>
                </a:lnTo>
                <a:lnTo>
                  <a:pt x="403860" y="65405"/>
                </a:lnTo>
                <a:lnTo>
                  <a:pt x="420370" y="32385"/>
                </a:lnTo>
                <a:lnTo>
                  <a:pt x="453390" y="0"/>
                </a:lnTo>
                <a:lnTo>
                  <a:pt x="396240" y="24130"/>
                </a:lnTo>
                <a:lnTo>
                  <a:pt x="363220" y="40005"/>
                </a:lnTo>
                <a:lnTo>
                  <a:pt x="337820" y="65405"/>
                </a:lnTo>
                <a:lnTo>
                  <a:pt x="313690" y="65405"/>
                </a:lnTo>
                <a:lnTo>
                  <a:pt x="288290" y="40005"/>
                </a:lnTo>
                <a:lnTo>
                  <a:pt x="280670" y="49530"/>
                </a:lnTo>
                <a:lnTo>
                  <a:pt x="238760" y="73660"/>
                </a:lnTo>
                <a:lnTo>
                  <a:pt x="172720" y="82550"/>
                </a:lnTo>
                <a:lnTo>
                  <a:pt x="139700" y="114300"/>
                </a:lnTo>
                <a:lnTo>
                  <a:pt x="82550" y="122555"/>
                </a:lnTo>
                <a:lnTo>
                  <a:pt x="40640" y="130810"/>
                </a:lnTo>
                <a:lnTo>
                  <a:pt x="0" y="156210"/>
                </a:lnTo>
                <a:lnTo>
                  <a:pt x="139700" y="156210"/>
                </a:lnTo>
                <a:lnTo>
                  <a:pt x="247650" y="146685"/>
                </a:lnTo>
                <a:lnTo>
                  <a:pt x="363220" y="130810"/>
                </a:lnTo>
                <a:lnTo>
                  <a:pt x="535940" y="122555"/>
                </a:lnTo>
                <a:lnTo>
                  <a:pt x="701040" y="114300"/>
                </a:lnTo>
                <a:lnTo>
                  <a:pt x="866140" y="122555"/>
                </a:lnTo>
                <a:lnTo>
                  <a:pt x="1055370" y="122555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910080" y="4400550"/>
            <a:ext cx="305434" cy="252730"/>
          </a:xfrm>
          <a:custGeom>
            <a:avLst/>
            <a:gdLst/>
            <a:ahLst/>
            <a:cxnLst/>
            <a:rect l="l" t="t" r="r" b="b"/>
            <a:pathLst>
              <a:path w="305434" h="252729">
                <a:moveTo>
                  <a:pt x="157480" y="57150"/>
                </a:moveTo>
                <a:lnTo>
                  <a:pt x="82550" y="14605"/>
                </a:lnTo>
                <a:lnTo>
                  <a:pt x="0" y="0"/>
                </a:lnTo>
                <a:lnTo>
                  <a:pt x="74930" y="31750"/>
                </a:lnTo>
                <a:lnTo>
                  <a:pt x="114934" y="57150"/>
                </a:lnTo>
                <a:lnTo>
                  <a:pt x="123825" y="97155"/>
                </a:lnTo>
                <a:lnTo>
                  <a:pt x="147955" y="154305"/>
                </a:lnTo>
                <a:lnTo>
                  <a:pt x="157480" y="203835"/>
                </a:lnTo>
                <a:lnTo>
                  <a:pt x="190500" y="252730"/>
                </a:lnTo>
                <a:lnTo>
                  <a:pt x="180975" y="195580"/>
                </a:lnTo>
                <a:lnTo>
                  <a:pt x="180975" y="154305"/>
                </a:lnTo>
                <a:lnTo>
                  <a:pt x="190500" y="97155"/>
                </a:lnTo>
                <a:lnTo>
                  <a:pt x="197484" y="130810"/>
                </a:lnTo>
                <a:lnTo>
                  <a:pt x="230505" y="154305"/>
                </a:lnTo>
                <a:lnTo>
                  <a:pt x="206375" y="97155"/>
                </a:lnTo>
                <a:lnTo>
                  <a:pt x="197484" y="57150"/>
                </a:lnTo>
                <a:lnTo>
                  <a:pt x="230505" y="40005"/>
                </a:lnTo>
                <a:lnTo>
                  <a:pt x="305434" y="40005"/>
                </a:lnTo>
                <a:lnTo>
                  <a:pt x="247650" y="31750"/>
                </a:lnTo>
                <a:lnTo>
                  <a:pt x="222884" y="14605"/>
                </a:lnTo>
                <a:lnTo>
                  <a:pt x="180975" y="31750"/>
                </a:lnTo>
                <a:lnTo>
                  <a:pt x="157480" y="5715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92530" y="4293870"/>
            <a:ext cx="412750" cy="351155"/>
          </a:xfrm>
          <a:custGeom>
            <a:avLst/>
            <a:gdLst/>
            <a:ahLst/>
            <a:cxnLst/>
            <a:rect l="l" t="t" r="r" b="b"/>
            <a:pathLst>
              <a:path w="412750" h="351154">
                <a:moveTo>
                  <a:pt x="123825" y="203834"/>
                </a:moveTo>
                <a:lnTo>
                  <a:pt x="140334" y="179704"/>
                </a:lnTo>
                <a:lnTo>
                  <a:pt x="165100" y="146684"/>
                </a:lnTo>
                <a:lnTo>
                  <a:pt x="197484" y="106044"/>
                </a:lnTo>
                <a:lnTo>
                  <a:pt x="239394" y="73024"/>
                </a:lnTo>
                <a:lnTo>
                  <a:pt x="255904" y="106044"/>
                </a:lnTo>
                <a:lnTo>
                  <a:pt x="263525" y="154304"/>
                </a:lnTo>
                <a:lnTo>
                  <a:pt x="280034" y="194944"/>
                </a:lnTo>
                <a:lnTo>
                  <a:pt x="280034" y="113664"/>
                </a:lnTo>
                <a:lnTo>
                  <a:pt x="255904" y="64134"/>
                </a:lnTo>
                <a:lnTo>
                  <a:pt x="288925" y="64134"/>
                </a:lnTo>
                <a:lnTo>
                  <a:pt x="321944" y="80644"/>
                </a:lnTo>
                <a:lnTo>
                  <a:pt x="346709" y="73024"/>
                </a:lnTo>
                <a:lnTo>
                  <a:pt x="362584" y="56514"/>
                </a:lnTo>
                <a:lnTo>
                  <a:pt x="387984" y="32384"/>
                </a:lnTo>
                <a:lnTo>
                  <a:pt x="412750" y="23494"/>
                </a:lnTo>
                <a:lnTo>
                  <a:pt x="372109" y="15874"/>
                </a:lnTo>
                <a:lnTo>
                  <a:pt x="288925" y="15874"/>
                </a:lnTo>
                <a:lnTo>
                  <a:pt x="247650" y="0"/>
                </a:lnTo>
                <a:lnTo>
                  <a:pt x="206375" y="15874"/>
                </a:lnTo>
                <a:lnTo>
                  <a:pt x="173354" y="32384"/>
                </a:lnTo>
                <a:lnTo>
                  <a:pt x="107950" y="15874"/>
                </a:lnTo>
                <a:lnTo>
                  <a:pt x="98425" y="97154"/>
                </a:lnTo>
                <a:lnTo>
                  <a:pt x="57150" y="154304"/>
                </a:lnTo>
                <a:lnTo>
                  <a:pt x="25400" y="236854"/>
                </a:lnTo>
                <a:lnTo>
                  <a:pt x="0" y="351154"/>
                </a:lnTo>
                <a:lnTo>
                  <a:pt x="48894" y="236854"/>
                </a:lnTo>
                <a:lnTo>
                  <a:pt x="107950" y="137794"/>
                </a:lnTo>
                <a:lnTo>
                  <a:pt x="156844" y="97154"/>
                </a:lnTo>
                <a:lnTo>
                  <a:pt x="222884" y="32384"/>
                </a:lnTo>
                <a:lnTo>
                  <a:pt x="165100" y="113664"/>
                </a:lnTo>
                <a:lnTo>
                  <a:pt x="131444" y="163194"/>
                </a:lnTo>
                <a:lnTo>
                  <a:pt x="98425" y="227964"/>
                </a:lnTo>
                <a:lnTo>
                  <a:pt x="98425" y="286384"/>
                </a:lnTo>
                <a:lnTo>
                  <a:pt x="123825" y="203834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27960" y="4645660"/>
            <a:ext cx="147954" cy="457834"/>
          </a:xfrm>
          <a:custGeom>
            <a:avLst/>
            <a:gdLst/>
            <a:ahLst/>
            <a:cxnLst/>
            <a:rect l="l" t="t" r="r" b="b"/>
            <a:pathLst>
              <a:path w="147954" h="457835">
                <a:moveTo>
                  <a:pt x="0" y="457834"/>
                </a:moveTo>
                <a:lnTo>
                  <a:pt x="32384" y="441325"/>
                </a:lnTo>
                <a:lnTo>
                  <a:pt x="48894" y="408304"/>
                </a:lnTo>
                <a:lnTo>
                  <a:pt x="65404" y="327025"/>
                </a:lnTo>
                <a:lnTo>
                  <a:pt x="73025" y="254000"/>
                </a:lnTo>
                <a:lnTo>
                  <a:pt x="82550" y="203834"/>
                </a:lnTo>
                <a:lnTo>
                  <a:pt x="89534" y="163194"/>
                </a:lnTo>
                <a:lnTo>
                  <a:pt x="106044" y="130175"/>
                </a:lnTo>
                <a:lnTo>
                  <a:pt x="131444" y="146684"/>
                </a:lnTo>
                <a:lnTo>
                  <a:pt x="147954" y="106044"/>
                </a:lnTo>
                <a:lnTo>
                  <a:pt x="147954" y="65404"/>
                </a:lnTo>
                <a:lnTo>
                  <a:pt x="122554" y="15875"/>
                </a:lnTo>
                <a:lnTo>
                  <a:pt x="73025" y="0"/>
                </a:lnTo>
                <a:lnTo>
                  <a:pt x="114934" y="32384"/>
                </a:lnTo>
                <a:lnTo>
                  <a:pt x="122554" y="73025"/>
                </a:lnTo>
                <a:lnTo>
                  <a:pt x="114934" y="106044"/>
                </a:lnTo>
                <a:lnTo>
                  <a:pt x="106044" y="122554"/>
                </a:lnTo>
                <a:lnTo>
                  <a:pt x="73025" y="130175"/>
                </a:lnTo>
                <a:lnTo>
                  <a:pt x="40004" y="130175"/>
                </a:lnTo>
                <a:lnTo>
                  <a:pt x="73025" y="154304"/>
                </a:lnTo>
                <a:lnTo>
                  <a:pt x="65404" y="194944"/>
                </a:lnTo>
                <a:lnTo>
                  <a:pt x="48894" y="236854"/>
                </a:lnTo>
                <a:lnTo>
                  <a:pt x="40004" y="285750"/>
                </a:lnTo>
                <a:lnTo>
                  <a:pt x="40004" y="334644"/>
                </a:lnTo>
                <a:lnTo>
                  <a:pt x="32384" y="375284"/>
                </a:lnTo>
                <a:lnTo>
                  <a:pt x="32384" y="417194"/>
                </a:lnTo>
                <a:lnTo>
                  <a:pt x="0" y="457834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28900" y="5137150"/>
            <a:ext cx="114935" cy="114300"/>
          </a:xfrm>
          <a:custGeom>
            <a:avLst/>
            <a:gdLst/>
            <a:ahLst/>
            <a:cxnLst/>
            <a:rect l="l" t="t" r="r" b="b"/>
            <a:pathLst>
              <a:path w="114935" h="114300">
                <a:moveTo>
                  <a:pt x="40005" y="73660"/>
                </a:moveTo>
                <a:lnTo>
                  <a:pt x="57150" y="48260"/>
                </a:lnTo>
                <a:lnTo>
                  <a:pt x="82550" y="40005"/>
                </a:lnTo>
                <a:lnTo>
                  <a:pt x="114935" y="0"/>
                </a:lnTo>
                <a:lnTo>
                  <a:pt x="82550" y="31750"/>
                </a:lnTo>
                <a:lnTo>
                  <a:pt x="57150" y="40005"/>
                </a:lnTo>
                <a:lnTo>
                  <a:pt x="24130" y="48260"/>
                </a:lnTo>
                <a:lnTo>
                  <a:pt x="6985" y="73660"/>
                </a:lnTo>
                <a:lnTo>
                  <a:pt x="0" y="88900"/>
                </a:lnTo>
                <a:lnTo>
                  <a:pt x="16510" y="114300"/>
                </a:lnTo>
                <a:lnTo>
                  <a:pt x="16510" y="88900"/>
                </a:lnTo>
                <a:lnTo>
                  <a:pt x="40005" y="73660"/>
                </a:lnTo>
                <a:close/>
              </a:path>
            </a:pathLst>
          </a:custGeom>
          <a:solidFill>
            <a:srgbClr val="4260A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63016" y="558573"/>
            <a:ext cx="5250518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Reu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ión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 el </a:t>
            </a: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400" spc="-1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te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8340" y="1499593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•</a:t>
            </a:r>
            <a:endParaRPr sz="320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10208" y="1525501"/>
            <a:ext cx="550058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¿Q</a:t>
            </a:r>
            <a:r>
              <a:rPr sz="3200" spc="14" dirty="0" smtClean="0">
                <a:solidFill>
                  <a:srgbClr val="00B0F0"/>
                </a:solidFill>
                <a:latin typeface="Times New Roman"/>
                <a:cs typeface="Times New Roman"/>
              </a:rPr>
              <a:t>u</a:t>
            </a:r>
            <a:r>
              <a:rPr sz="32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é </a:t>
            </a:r>
            <a:r>
              <a:rPr sz="3200" spc="-4" dirty="0" smtClean="0">
                <a:solidFill>
                  <a:srgbClr val="00B0F0"/>
                </a:solidFill>
                <a:latin typeface="Times New Roman"/>
                <a:cs typeface="Times New Roman"/>
              </a:rPr>
              <a:t>p</a:t>
            </a:r>
            <a:r>
              <a:rPr sz="3200" spc="4" dirty="0" smtClean="0">
                <a:solidFill>
                  <a:srgbClr val="00B0F0"/>
                </a:solidFill>
                <a:latin typeface="Times New Roman"/>
                <a:cs typeface="Times New Roman"/>
              </a:rPr>
              <a:t>a</a:t>
            </a:r>
            <a:r>
              <a:rPr sz="32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s</a:t>
            </a:r>
            <a:r>
              <a:rPr sz="3200" spc="9" dirty="0" smtClean="0">
                <a:solidFill>
                  <a:srgbClr val="00B0F0"/>
                </a:solidFill>
                <a:latin typeface="Times New Roman"/>
                <a:cs typeface="Times New Roman"/>
              </a:rPr>
              <a:t>a</a:t>
            </a:r>
            <a:r>
              <a:rPr sz="32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r</a:t>
            </a:r>
            <a:r>
              <a:rPr sz="3200" spc="-14" dirty="0" smtClean="0">
                <a:solidFill>
                  <a:srgbClr val="00B0F0"/>
                </a:solidFill>
                <a:latin typeface="Times New Roman"/>
                <a:cs typeface="Times New Roman"/>
              </a:rPr>
              <a:t>í</a:t>
            </a:r>
            <a:r>
              <a:rPr sz="32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a</a:t>
            </a:r>
            <a:r>
              <a:rPr sz="3200" spc="9" dirty="0" smtClean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si</a:t>
            </a:r>
            <a:r>
              <a:rPr sz="3200" spc="-9" dirty="0" smtClean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solidFill>
                  <a:srgbClr val="00B0F0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l </a:t>
            </a:r>
            <a:r>
              <a:rPr sz="3200" spc="4" dirty="0" smtClean="0">
                <a:solidFill>
                  <a:srgbClr val="00B0F0"/>
                </a:solidFill>
                <a:latin typeface="Times New Roman"/>
                <a:cs typeface="Times New Roman"/>
              </a:rPr>
              <a:t>p</a:t>
            </a:r>
            <a:r>
              <a:rPr sz="3200" spc="-9" dirty="0" smtClean="0">
                <a:solidFill>
                  <a:srgbClr val="00B0F0"/>
                </a:solidFill>
                <a:latin typeface="Times New Roman"/>
                <a:cs typeface="Times New Roman"/>
              </a:rPr>
              <a:t>r</a:t>
            </a:r>
            <a:r>
              <a:rPr sz="3200" spc="9" dirty="0" smtClean="0">
                <a:solidFill>
                  <a:srgbClr val="00B0F0"/>
                </a:solidFill>
                <a:latin typeface="Times New Roman"/>
                <a:cs typeface="Times New Roman"/>
              </a:rPr>
              <a:t>o</a:t>
            </a:r>
            <a:r>
              <a:rPr sz="3200" spc="4" dirty="0" smtClean="0">
                <a:solidFill>
                  <a:srgbClr val="00B0F0"/>
                </a:solidFill>
                <a:latin typeface="Times New Roman"/>
                <a:cs typeface="Times New Roman"/>
              </a:rPr>
              <a:t>ye</a:t>
            </a:r>
            <a:r>
              <a:rPr sz="3200" spc="-4" dirty="0" smtClean="0">
                <a:solidFill>
                  <a:srgbClr val="00B0F0"/>
                </a:solidFill>
                <a:latin typeface="Times New Roman"/>
                <a:cs typeface="Times New Roman"/>
              </a:rPr>
              <a:t>c</a:t>
            </a:r>
            <a:r>
              <a:rPr sz="3200" spc="-14" dirty="0" smtClean="0">
                <a:solidFill>
                  <a:srgbClr val="00B0F0"/>
                </a:solidFill>
                <a:latin typeface="Times New Roman"/>
                <a:cs typeface="Times New Roman"/>
              </a:rPr>
              <a:t>t</a:t>
            </a:r>
            <a:r>
              <a:rPr sz="32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o</a:t>
            </a:r>
            <a:r>
              <a:rPr sz="3200" spc="19" dirty="0" smtClean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fal</a:t>
            </a:r>
            <a:r>
              <a:rPr sz="3200" spc="-9" dirty="0" smtClean="0">
                <a:solidFill>
                  <a:srgbClr val="00B0F0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a?</a:t>
            </a:r>
            <a:endParaRPr sz="3200" dirty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44320" y="2064401"/>
            <a:ext cx="25620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07922" y="2090309"/>
            <a:ext cx="5879302" cy="804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¿</a:t>
            </a:r>
            <a:r>
              <a:rPr sz="2800" spc="-50" dirty="0" smtClean="0">
                <a:latin typeface="Times New Roman"/>
                <a:cs typeface="Times New Roman"/>
              </a:rPr>
              <a:t>T</a:t>
            </a:r>
            <a:r>
              <a:rPr sz="2800" spc="-3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ene</a:t>
            </a:r>
            <a:r>
              <a:rPr sz="2800" spc="-19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i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29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cto</a:t>
            </a:r>
            <a:r>
              <a:rPr sz="2800" spc="-3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b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5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f</a:t>
            </a:r>
            <a:r>
              <a:rPr sz="2800" spc="-4" dirty="0" smtClean="0">
                <a:latin typeface="Times New Roman"/>
                <a:cs typeface="Times New Roman"/>
              </a:rPr>
              <a:t>u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ción</a:t>
            </a:r>
            <a:r>
              <a:rPr sz="2800" spc="-8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íti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L="14224" marR="53263">
              <a:lnSpc>
                <a:spcPct val="95825"/>
              </a:lnSpc>
            </a:pP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oci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94626" y="2090309"/>
            <a:ext cx="51258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del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45844" y="3007757"/>
            <a:ext cx="256209" cy="8897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42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09446" y="3027569"/>
            <a:ext cx="218022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¿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14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1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y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cto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99815" y="3027569"/>
            <a:ext cx="141110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1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v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sible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18913" y="3027569"/>
            <a:ext cx="69047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16905" y="3027569"/>
            <a:ext cx="335728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4" dirty="0" smtClean="0">
                <a:latin typeface="Times New Roman"/>
                <a:cs typeface="Times New Roman"/>
              </a:rPr>
              <a:t>la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61710" y="3027569"/>
            <a:ext cx="59141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alta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60642" y="3027569"/>
            <a:ext cx="143910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ia?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09446" y="3542935"/>
            <a:ext cx="110384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¿Q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én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3490" y="3542935"/>
            <a:ext cx="63052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está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64123" y="3542935"/>
            <a:ext cx="41387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de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6099" y="3542935"/>
            <a:ext cx="35492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tu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51843" y="3542935"/>
            <a:ext cx="85076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la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23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777240" y="2879725"/>
            <a:ext cx="1697989" cy="2019300"/>
          </a:xfrm>
          <a:custGeom>
            <a:avLst/>
            <a:gdLst/>
            <a:ahLst/>
            <a:cxnLst/>
            <a:rect l="l" t="t" r="r" b="b"/>
            <a:pathLst>
              <a:path w="1697989" h="2019300">
                <a:moveTo>
                  <a:pt x="1324610" y="257810"/>
                </a:moveTo>
                <a:lnTo>
                  <a:pt x="1278890" y="387350"/>
                </a:lnTo>
                <a:lnTo>
                  <a:pt x="1186815" y="568960"/>
                </a:lnTo>
                <a:lnTo>
                  <a:pt x="1316990" y="249554"/>
                </a:lnTo>
                <a:lnTo>
                  <a:pt x="1347470" y="211454"/>
                </a:lnTo>
                <a:lnTo>
                  <a:pt x="1316990" y="144145"/>
                </a:lnTo>
                <a:lnTo>
                  <a:pt x="1263015" y="114300"/>
                </a:lnTo>
                <a:lnTo>
                  <a:pt x="1202690" y="90804"/>
                </a:lnTo>
                <a:lnTo>
                  <a:pt x="1110615" y="60960"/>
                </a:lnTo>
                <a:lnTo>
                  <a:pt x="1088390" y="38100"/>
                </a:lnTo>
                <a:lnTo>
                  <a:pt x="1050290" y="0"/>
                </a:lnTo>
                <a:lnTo>
                  <a:pt x="800100" y="60960"/>
                </a:lnTo>
                <a:lnTo>
                  <a:pt x="480059" y="234950"/>
                </a:lnTo>
                <a:lnTo>
                  <a:pt x="457200" y="280670"/>
                </a:lnTo>
                <a:lnTo>
                  <a:pt x="381000" y="356870"/>
                </a:lnTo>
                <a:lnTo>
                  <a:pt x="288925" y="417195"/>
                </a:lnTo>
                <a:lnTo>
                  <a:pt x="212725" y="448310"/>
                </a:lnTo>
                <a:lnTo>
                  <a:pt x="144144" y="524510"/>
                </a:lnTo>
                <a:lnTo>
                  <a:pt x="91440" y="645160"/>
                </a:lnTo>
                <a:lnTo>
                  <a:pt x="29844" y="805180"/>
                </a:lnTo>
                <a:lnTo>
                  <a:pt x="0" y="895350"/>
                </a:lnTo>
                <a:lnTo>
                  <a:pt x="29844" y="1040130"/>
                </a:lnTo>
                <a:lnTo>
                  <a:pt x="76200" y="1183005"/>
                </a:lnTo>
                <a:lnTo>
                  <a:pt x="152400" y="1374139"/>
                </a:lnTo>
                <a:lnTo>
                  <a:pt x="197484" y="1525270"/>
                </a:lnTo>
                <a:lnTo>
                  <a:pt x="304800" y="1670050"/>
                </a:lnTo>
                <a:lnTo>
                  <a:pt x="358140" y="1692910"/>
                </a:lnTo>
                <a:lnTo>
                  <a:pt x="387984" y="1775460"/>
                </a:lnTo>
                <a:lnTo>
                  <a:pt x="387984" y="2019300"/>
                </a:lnTo>
                <a:lnTo>
                  <a:pt x="1316990" y="2019300"/>
                </a:lnTo>
                <a:lnTo>
                  <a:pt x="1355090" y="1746250"/>
                </a:lnTo>
                <a:lnTo>
                  <a:pt x="1446530" y="1601470"/>
                </a:lnTo>
                <a:lnTo>
                  <a:pt x="1537970" y="1471930"/>
                </a:lnTo>
                <a:lnTo>
                  <a:pt x="1629410" y="1313180"/>
                </a:lnTo>
                <a:lnTo>
                  <a:pt x="1674495" y="1176020"/>
                </a:lnTo>
                <a:lnTo>
                  <a:pt x="1697989" y="1009650"/>
                </a:lnTo>
                <a:lnTo>
                  <a:pt x="1659889" y="835660"/>
                </a:lnTo>
                <a:lnTo>
                  <a:pt x="1598930" y="690245"/>
                </a:lnTo>
                <a:lnTo>
                  <a:pt x="1605915" y="560704"/>
                </a:lnTo>
                <a:lnTo>
                  <a:pt x="1583690" y="440054"/>
                </a:lnTo>
                <a:lnTo>
                  <a:pt x="1553210" y="379095"/>
                </a:lnTo>
                <a:lnTo>
                  <a:pt x="1507490" y="318770"/>
                </a:lnTo>
                <a:lnTo>
                  <a:pt x="1484630" y="280670"/>
                </a:lnTo>
                <a:lnTo>
                  <a:pt x="1423670" y="242570"/>
                </a:lnTo>
                <a:lnTo>
                  <a:pt x="1370330" y="234950"/>
                </a:lnTo>
                <a:lnTo>
                  <a:pt x="1324610" y="257810"/>
                </a:lnTo>
                <a:close/>
              </a:path>
            </a:pathLst>
          </a:custGeom>
          <a:solidFill>
            <a:srgbClr val="FF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9620" y="2879725"/>
            <a:ext cx="1697990" cy="2011680"/>
          </a:xfrm>
          <a:custGeom>
            <a:avLst/>
            <a:gdLst/>
            <a:ahLst/>
            <a:cxnLst/>
            <a:rect l="l" t="t" r="r" b="b"/>
            <a:pathLst>
              <a:path w="1697990" h="2011679">
                <a:moveTo>
                  <a:pt x="1316990" y="2011680"/>
                </a:moveTo>
                <a:lnTo>
                  <a:pt x="1355090" y="1738630"/>
                </a:lnTo>
                <a:lnTo>
                  <a:pt x="1446530" y="1593850"/>
                </a:lnTo>
                <a:lnTo>
                  <a:pt x="1545590" y="1464310"/>
                </a:lnTo>
                <a:lnTo>
                  <a:pt x="1629410" y="1305560"/>
                </a:lnTo>
                <a:lnTo>
                  <a:pt x="1675130" y="1168400"/>
                </a:lnTo>
                <a:lnTo>
                  <a:pt x="1697990" y="1002030"/>
                </a:lnTo>
                <a:lnTo>
                  <a:pt x="1659890" y="827405"/>
                </a:lnTo>
                <a:lnTo>
                  <a:pt x="1598930" y="683260"/>
                </a:lnTo>
                <a:lnTo>
                  <a:pt x="1606550" y="554354"/>
                </a:lnTo>
                <a:lnTo>
                  <a:pt x="1583690" y="440054"/>
                </a:lnTo>
                <a:lnTo>
                  <a:pt x="1553210" y="372110"/>
                </a:lnTo>
                <a:lnTo>
                  <a:pt x="1507490" y="318770"/>
                </a:lnTo>
                <a:lnTo>
                  <a:pt x="1484630" y="273050"/>
                </a:lnTo>
                <a:lnTo>
                  <a:pt x="1423670" y="242570"/>
                </a:lnTo>
                <a:lnTo>
                  <a:pt x="1370330" y="226695"/>
                </a:lnTo>
                <a:lnTo>
                  <a:pt x="1324610" y="249554"/>
                </a:lnTo>
                <a:lnTo>
                  <a:pt x="1278890" y="379095"/>
                </a:lnTo>
                <a:lnTo>
                  <a:pt x="1187450" y="568960"/>
                </a:lnTo>
                <a:lnTo>
                  <a:pt x="1324610" y="242570"/>
                </a:lnTo>
                <a:lnTo>
                  <a:pt x="1347470" y="204470"/>
                </a:lnTo>
                <a:lnTo>
                  <a:pt x="1316990" y="137160"/>
                </a:lnTo>
                <a:lnTo>
                  <a:pt x="1263650" y="106045"/>
                </a:lnTo>
                <a:lnTo>
                  <a:pt x="1202690" y="83820"/>
                </a:lnTo>
                <a:lnTo>
                  <a:pt x="1111250" y="52704"/>
                </a:lnTo>
                <a:lnTo>
                  <a:pt x="1088390" y="29845"/>
                </a:lnTo>
                <a:lnTo>
                  <a:pt x="1050290" y="0"/>
                </a:lnTo>
                <a:lnTo>
                  <a:pt x="807720" y="52704"/>
                </a:lnTo>
                <a:lnTo>
                  <a:pt x="480060" y="226695"/>
                </a:lnTo>
                <a:lnTo>
                  <a:pt x="456564" y="273050"/>
                </a:lnTo>
                <a:lnTo>
                  <a:pt x="380364" y="356870"/>
                </a:lnTo>
                <a:lnTo>
                  <a:pt x="289560" y="410210"/>
                </a:lnTo>
                <a:lnTo>
                  <a:pt x="213360" y="448310"/>
                </a:lnTo>
                <a:lnTo>
                  <a:pt x="144145" y="516254"/>
                </a:lnTo>
                <a:lnTo>
                  <a:pt x="99060" y="636904"/>
                </a:lnTo>
                <a:lnTo>
                  <a:pt x="29845" y="797560"/>
                </a:lnTo>
                <a:lnTo>
                  <a:pt x="0" y="887730"/>
                </a:lnTo>
                <a:lnTo>
                  <a:pt x="29845" y="1032510"/>
                </a:lnTo>
                <a:lnTo>
                  <a:pt x="75564" y="1176020"/>
                </a:lnTo>
                <a:lnTo>
                  <a:pt x="151764" y="1366520"/>
                </a:lnTo>
                <a:lnTo>
                  <a:pt x="198120" y="1525270"/>
                </a:lnTo>
                <a:lnTo>
                  <a:pt x="304164" y="1662430"/>
                </a:lnTo>
                <a:lnTo>
                  <a:pt x="357505" y="1692910"/>
                </a:lnTo>
                <a:lnTo>
                  <a:pt x="388620" y="1767839"/>
                </a:lnTo>
                <a:lnTo>
                  <a:pt x="388620" y="2011680"/>
                </a:lnTo>
                <a:lnTo>
                  <a:pt x="1316990" y="2011680"/>
                </a:lnTo>
                <a:close/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20850" y="3509645"/>
            <a:ext cx="319405" cy="220344"/>
          </a:xfrm>
          <a:custGeom>
            <a:avLst/>
            <a:gdLst/>
            <a:ahLst/>
            <a:cxnLst/>
            <a:rect l="l" t="t" r="r" b="b"/>
            <a:pathLst>
              <a:path w="319405" h="220344">
                <a:moveTo>
                  <a:pt x="0" y="0"/>
                </a:moveTo>
                <a:lnTo>
                  <a:pt x="319405" y="220344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40889" y="3730625"/>
            <a:ext cx="289560" cy="113030"/>
          </a:xfrm>
          <a:custGeom>
            <a:avLst/>
            <a:gdLst/>
            <a:ahLst/>
            <a:cxnLst/>
            <a:rect l="l" t="t" r="r" b="b"/>
            <a:pathLst>
              <a:path w="289560" h="113029">
                <a:moveTo>
                  <a:pt x="0" y="0"/>
                </a:moveTo>
                <a:lnTo>
                  <a:pt x="289560" y="113030"/>
                </a:lnTo>
              </a:path>
            </a:pathLst>
          </a:custGeom>
          <a:ln w="17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30450" y="3843654"/>
            <a:ext cx="128905" cy="38100"/>
          </a:xfrm>
          <a:custGeom>
            <a:avLst/>
            <a:gdLst/>
            <a:ahLst/>
            <a:cxnLst/>
            <a:rect l="l" t="t" r="r" b="b"/>
            <a:pathLst>
              <a:path w="128905" h="38100">
                <a:moveTo>
                  <a:pt x="0" y="0"/>
                </a:moveTo>
                <a:lnTo>
                  <a:pt x="128905" y="3810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64920" y="3404235"/>
            <a:ext cx="463550" cy="241934"/>
          </a:xfrm>
          <a:custGeom>
            <a:avLst/>
            <a:gdLst/>
            <a:ahLst/>
            <a:cxnLst/>
            <a:rect l="l" t="t" r="r" b="b"/>
            <a:pathLst>
              <a:path w="463550" h="241935">
                <a:moveTo>
                  <a:pt x="0" y="0"/>
                </a:moveTo>
                <a:lnTo>
                  <a:pt x="463550" y="241934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28470" y="3646804"/>
            <a:ext cx="106680" cy="90169"/>
          </a:xfrm>
          <a:custGeom>
            <a:avLst/>
            <a:gdLst/>
            <a:ahLst/>
            <a:cxnLst/>
            <a:rect l="l" t="t" r="r" b="b"/>
            <a:pathLst>
              <a:path w="106680" h="90170">
                <a:moveTo>
                  <a:pt x="0" y="0"/>
                </a:moveTo>
                <a:lnTo>
                  <a:pt x="106680" y="90170"/>
                </a:lnTo>
              </a:path>
            </a:pathLst>
          </a:custGeom>
          <a:ln w="17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35150" y="3736975"/>
            <a:ext cx="128905" cy="159385"/>
          </a:xfrm>
          <a:custGeom>
            <a:avLst/>
            <a:gdLst/>
            <a:ahLst/>
            <a:cxnLst/>
            <a:rect l="l" t="t" r="r" b="b"/>
            <a:pathLst>
              <a:path w="128905" h="159385">
                <a:moveTo>
                  <a:pt x="0" y="0"/>
                </a:moveTo>
                <a:lnTo>
                  <a:pt x="128905" y="159385"/>
                </a:lnTo>
              </a:path>
            </a:pathLst>
          </a:custGeom>
          <a:ln w="17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64689" y="3896995"/>
            <a:ext cx="60960" cy="128905"/>
          </a:xfrm>
          <a:custGeom>
            <a:avLst/>
            <a:gdLst/>
            <a:ahLst/>
            <a:cxnLst/>
            <a:rect l="l" t="t" r="r" b="b"/>
            <a:pathLst>
              <a:path w="60960" h="128904">
                <a:moveTo>
                  <a:pt x="0" y="0"/>
                </a:moveTo>
                <a:lnTo>
                  <a:pt x="60960" y="128904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025650" y="4026535"/>
            <a:ext cx="30480" cy="104775"/>
          </a:xfrm>
          <a:custGeom>
            <a:avLst/>
            <a:gdLst/>
            <a:ahLst/>
            <a:cxnLst/>
            <a:rect l="l" t="t" r="r" b="b"/>
            <a:pathLst>
              <a:path w="30480" h="104775">
                <a:moveTo>
                  <a:pt x="0" y="0"/>
                </a:moveTo>
                <a:lnTo>
                  <a:pt x="30480" y="104775"/>
                </a:lnTo>
              </a:path>
            </a:pathLst>
          </a:custGeom>
          <a:ln w="17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56130" y="4131945"/>
            <a:ext cx="38100" cy="151765"/>
          </a:xfrm>
          <a:custGeom>
            <a:avLst/>
            <a:gdLst/>
            <a:ahLst/>
            <a:cxnLst/>
            <a:rect l="l" t="t" r="r" b="b"/>
            <a:pathLst>
              <a:path w="38100" h="151765">
                <a:moveTo>
                  <a:pt x="0" y="0"/>
                </a:moveTo>
                <a:lnTo>
                  <a:pt x="38100" y="151764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606550" y="2925445"/>
            <a:ext cx="540385" cy="848994"/>
          </a:xfrm>
          <a:custGeom>
            <a:avLst/>
            <a:gdLst/>
            <a:ahLst/>
            <a:cxnLst/>
            <a:rect l="l" t="t" r="r" b="b"/>
            <a:pathLst>
              <a:path w="540385" h="848994">
                <a:moveTo>
                  <a:pt x="15240" y="796924"/>
                </a:moveTo>
                <a:lnTo>
                  <a:pt x="45085" y="826134"/>
                </a:lnTo>
                <a:lnTo>
                  <a:pt x="99060" y="848994"/>
                </a:lnTo>
                <a:lnTo>
                  <a:pt x="144780" y="848994"/>
                </a:lnTo>
                <a:lnTo>
                  <a:pt x="197485" y="826134"/>
                </a:lnTo>
                <a:lnTo>
                  <a:pt x="251460" y="735964"/>
                </a:lnTo>
                <a:lnTo>
                  <a:pt x="273685" y="622300"/>
                </a:lnTo>
                <a:lnTo>
                  <a:pt x="319405" y="546100"/>
                </a:lnTo>
                <a:lnTo>
                  <a:pt x="357505" y="455294"/>
                </a:lnTo>
                <a:lnTo>
                  <a:pt x="433705" y="363854"/>
                </a:lnTo>
                <a:lnTo>
                  <a:pt x="495300" y="249554"/>
                </a:lnTo>
                <a:lnTo>
                  <a:pt x="533400" y="188594"/>
                </a:lnTo>
                <a:lnTo>
                  <a:pt x="540385" y="127634"/>
                </a:lnTo>
                <a:lnTo>
                  <a:pt x="502285" y="52704"/>
                </a:lnTo>
                <a:lnTo>
                  <a:pt x="449580" y="14604"/>
                </a:lnTo>
                <a:lnTo>
                  <a:pt x="395605" y="0"/>
                </a:lnTo>
                <a:lnTo>
                  <a:pt x="335280" y="0"/>
                </a:lnTo>
                <a:lnTo>
                  <a:pt x="289560" y="14604"/>
                </a:lnTo>
                <a:lnTo>
                  <a:pt x="243205" y="38100"/>
                </a:lnTo>
                <a:lnTo>
                  <a:pt x="167005" y="226694"/>
                </a:lnTo>
                <a:lnTo>
                  <a:pt x="114300" y="409575"/>
                </a:lnTo>
                <a:lnTo>
                  <a:pt x="60960" y="546100"/>
                </a:lnTo>
                <a:lnTo>
                  <a:pt x="0" y="697864"/>
                </a:lnTo>
                <a:lnTo>
                  <a:pt x="15240" y="796924"/>
                </a:lnTo>
                <a:close/>
              </a:path>
            </a:pathLst>
          </a:custGeom>
          <a:solidFill>
            <a:srgbClr val="FF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98930" y="2917825"/>
            <a:ext cx="540384" cy="857250"/>
          </a:xfrm>
          <a:custGeom>
            <a:avLst/>
            <a:gdLst/>
            <a:ahLst/>
            <a:cxnLst/>
            <a:rect l="l" t="t" r="r" b="b"/>
            <a:pathLst>
              <a:path w="540384" h="857250">
                <a:moveTo>
                  <a:pt x="533400" y="188595"/>
                </a:moveTo>
                <a:lnTo>
                  <a:pt x="540384" y="135254"/>
                </a:lnTo>
                <a:lnTo>
                  <a:pt x="502284" y="60960"/>
                </a:lnTo>
                <a:lnTo>
                  <a:pt x="449580" y="22860"/>
                </a:lnTo>
                <a:lnTo>
                  <a:pt x="395605" y="0"/>
                </a:lnTo>
                <a:lnTo>
                  <a:pt x="342900" y="0"/>
                </a:lnTo>
                <a:lnTo>
                  <a:pt x="288925" y="14604"/>
                </a:lnTo>
                <a:lnTo>
                  <a:pt x="243205" y="38100"/>
                </a:lnTo>
                <a:lnTo>
                  <a:pt x="167005" y="226695"/>
                </a:lnTo>
                <a:lnTo>
                  <a:pt x="114300" y="410210"/>
                </a:lnTo>
                <a:lnTo>
                  <a:pt x="60325" y="553720"/>
                </a:lnTo>
                <a:lnTo>
                  <a:pt x="0" y="706119"/>
                </a:lnTo>
                <a:lnTo>
                  <a:pt x="22225" y="797560"/>
                </a:lnTo>
                <a:lnTo>
                  <a:pt x="52705" y="826769"/>
                </a:lnTo>
                <a:lnTo>
                  <a:pt x="98425" y="857250"/>
                </a:lnTo>
                <a:lnTo>
                  <a:pt x="152400" y="849630"/>
                </a:lnTo>
                <a:lnTo>
                  <a:pt x="205105" y="826769"/>
                </a:lnTo>
                <a:lnTo>
                  <a:pt x="250825" y="744219"/>
                </a:lnTo>
                <a:lnTo>
                  <a:pt x="273684" y="622300"/>
                </a:lnTo>
                <a:lnTo>
                  <a:pt x="319405" y="546100"/>
                </a:lnTo>
                <a:lnTo>
                  <a:pt x="365125" y="455295"/>
                </a:lnTo>
                <a:lnTo>
                  <a:pt x="433705" y="363854"/>
                </a:lnTo>
                <a:lnTo>
                  <a:pt x="495300" y="249554"/>
                </a:lnTo>
                <a:lnTo>
                  <a:pt x="533400" y="188595"/>
                </a:lnTo>
                <a:close/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59889" y="3540125"/>
            <a:ext cx="152400" cy="203835"/>
          </a:xfrm>
          <a:custGeom>
            <a:avLst/>
            <a:gdLst/>
            <a:ahLst/>
            <a:cxnLst/>
            <a:rect l="l" t="t" r="r" b="b"/>
            <a:pathLst>
              <a:path w="152400" h="203835">
                <a:moveTo>
                  <a:pt x="22860" y="22860"/>
                </a:moveTo>
                <a:lnTo>
                  <a:pt x="0" y="137160"/>
                </a:lnTo>
                <a:lnTo>
                  <a:pt x="15240" y="167005"/>
                </a:lnTo>
                <a:lnTo>
                  <a:pt x="45720" y="196850"/>
                </a:lnTo>
                <a:lnTo>
                  <a:pt x="68580" y="203835"/>
                </a:lnTo>
                <a:lnTo>
                  <a:pt x="121920" y="190500"/>
                </a:lnTo>
                <a:lnTo>
                  <a:pt x="144780" y="144780"/>
                </a:lnTo>
                <a:lnTo>
                  <a:pt x="152400" y="106680"/>
                </a:lnTo>
                <a:lnTo>
                  <a:pt x="152400" y="29845"/>
                </a:lnTo>
                <a:lnTo>
                  <a:pt x="106680" y="7620"/>
                </a:lnTo>
                <a:lnTo>
                  <a:pt x="45720" y="0"/>
                </a:lnTo>
                <a:lnTo>
                  <a:pt x="22860" y="22860"/>
                </a:lnTo>
                <a:close/>
              </a:path>
            </a:pathLst>
          </a:custGeom>
          <a:solidFill>
            <a:srgbClr val="FFBD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52270" y="3532504"/>
            <a:ext cx="152400" cy="204470"/>
          </a:xfrm>
          <a:custGeom>
            <a:avLst/>
            <a:gdLst/>
            <a:ahLst/>
            <a:cxnLst/>
            <a:rect l="l" t="t" r="r" b="b"/>
            <a:pathLst>
              <a:path w="152400" h="204470">
                <a:moveTo>
                  <a:pt x="22860" y="22860"/>
                </a:moveTo>
                <a:lnTo>
                  <a:pt x="53340" y="0"/>
                </a:lnTo>
                <a:lnTo>
                  <a:pt x="106680" y="7620"/>
                </a:lnTo>
                <a:lnTo>
                  <a:pt x="152400" y="30480"/>
                </a:lnTo>
                <a:lnTo>
                  <a:pt x="152400" y="106680"/>
                </a:lnTo>
                <a:lnTo>
                  <a:pt x="144780" y="144780"/>
                </a:lnTo>
                <a:lnTo>
                  <a:pt x="121285" y="190500"/>
                </a:lnTo>
                <a:lnTo>
                  <a:pt x="76200" y="204470"/>
                </a:lnTo>
                <a:lnTo>
                  <a:pt x="45085" y="204470"/>
                </a:lnTo>
                <a:lnTo>
                  <a:pt x="15240" y="175260"/>
                </a:lnTo>
                <a:lnTo>
                  <a:pt x="0" y="137160"/>
                </a:lnTo>
                <a:lnTo>
                  <a:pt x="22860" y="22860"/>
                </a:lnTo>
                <a:close/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27760" y="1688464"/>
            <a:ext cx="403859" cy="1494789"/>
          </a:xfrm>
          <a:custGeom>
            <a:avLst/>
            <a:gdLst/>
            <a:ahLst/>
            <a:cxnLst/>
            <a:rect l="l" t="t" r="r" b="b"/>
            <a:pathLst>
              <a:path w="403859" h="1494789">
                <a:moveTo>
                  <a:pt x="106680" y="455930"/>
                </a:moveTo>
                <a:lnTo>
                  <a:pt x="91440" y="553720"/>
                </a:lnTo>
                <a:lnTo>
                  <a:pt x="98425" y="668020"/>
                </a:lnTo>
                <a:lnTo>
                  <a:pt x="91440" y="795655"/>
                </a:lnTo>
                <a:lnTo>
                  <a:pt x="68580" y="895350"/>
                </a:lnTo>
                <a:lnTo>
                  <a:pt x="53340" y="1055370"/>
                </a:lnTo>
                <a:lnTo>
                  <a:pt x="30480" y="1214120"/>
                </a:lnTo>
                <a:lnTo>
                  <a:pt x="7620" y="1358900"/>
                </a:lnTo>
                <a:lnTo>
                  <a:pt x="0" y="1494789"/>
                </a:lnTo>
                <a:lnTo>
                  <a:pt x="365759" y="1487170"/>
                </a:lnTo>
                <a:lnTo>
                  <a:pt x="396240" y="1380489"/>
                </a:lnTo>
                <a:lnTo>
                  <a:pt x="403859" y="1297305"/>
                </a:lnTo>
                <a:lnTo>
                  <a:pt x="403859" y="1122680"/>
                </a:lnTo>
                <a:lnTo>
                  <a:pt x="387350" y="948055"/>
                </a:lnTo>
                <a:lnTo>
                  <a:pt x="379730" y="871855"/>
                </a:lnTo>
                <a:lnTo>
                  <a:pt x="372109" y="819150"/>
                </a:lnTo>
                <a:lnTo>
                  <a:pt x="372109" y="690880"/>
                </a:lnTo>
                <a:lnTo>
                  <a:pt x="379730" y="560705"/>
                </a:lnTo>
                <a:lnTo>
                  <a:pt x="379730" y="379730"/>
                </a:lnTo>
                <a:lnTo>
                  <a:pt x="365759" y="227330"/>
                </a:lnTo>
                <a:lnTo>
                  <a:pt x="350520" y="121920"/>
                </a:lnTo>
                <a:lnTo>
                  <a:pt x="326390" y="30480"/>
                </a:lnTo>
                <a:lnTo>
                  <a:pt x="297180" y="7620"/>
                </a:lnTo>
                <a:lnTo>
                  <a:pt x="259080" y="0"/>
                </a:lnTo>
                <a:lnTo>
                  <a:pt x="220980" y="0"/>
                </a:lnTo>
                <a:lnTo>
                  <a:pt x="167640" y="22860"/>
                </a:lnTo>
                <a:lnTo>
                  <a:pt x="129540" y="99060"/>
                </a:lnTo>
                <a:lnTo>
                  <a:pt x="121920" y="219710"/>
                </a:lnTo>
                <a:lnTo>
                  <a:pt x="114300" y="363855"/>
                </a:lnTo>
                <a:lnTo>
                  <a:pt x="106680" y="455930"/>
                </a:lnTo>
                <a:close/>
              </a:path>
            </a:pathLst>
          </a:custGeom>
          <a:solidFill>
            <a:srgbClr val="FF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20140" y="1680845"/>
            <a:ext cx="403859" cy="1494789"/>
          </a:xfrm>
          <a:custGeom>
            <a:avLst/>
            <a:gdLst/>
            <a:ahLst/>
            <a:cxnLst/>
            <a:rect l="l" t="t" r="r" b="b"/>
            <a:pathLst>
              <a:path w="403859" h="1494789">
                <a:moveTo>
                  <a:pt x="394334" y="1380489"/>
                </a:moveTo>
                <a:lnTo>
                  <a:pt x="403859" y="1304925"/>
                </a:lnTo>
                <a:lnTo>
                  <a:pt x="403859" y="1122044"/>
                </a:lnTo>
                <a:lnTo>
                  <a:pt x="387350" y="948054"/>
                </a:lnTo>
                <a:lnTo>
                  <a:pt x="379094" y="871854"/>
                </a:lnTo>
                <a:lnTo>
                  <a:pt x="379094" y="819150"/>
                </a:lnTo>
                <a:lnTo>
                  <a:pt x="379094" y="698500"/>
                </a:lnTo>
                <a:lnTo>
                  <a:pt x="379094" y="560704"/>
                </a:lnTo>
                <a:lnTo>
                  <a:pt x="379094" y="455294"/>
                </a:lnTo>
                <a:lnTo>
                  <a:pt x="379094" y="379094"/>
                </a:lnTo>
                <a:lnTo>
                  <a:pt x="365759" y="226694"/>
                </a:lnTo>
                <a:lnTo>
                  <a:pt x="349884" y="121284"/>
                </a:lnTo>
                <a:lnTo>
                  <a:pt x="327659" y="38100"/>
                </a:lnTo>
                <a:lnTo>
                  <a:pt x="296544" y="6984"/>
                </a:lnTo>
                <a:lnTo>
                  <a:pt x="258444" y="0"/>
                </a:lnTo>
                <a:lnTo>
                  <a:pt x="220344" y="0"/>
                </a:lnTo>
                <a:lnTo>
                  <a:pt x="167640" y="22225"/>
                </a:lnTo>
                <a:lnTo>
                  <a:pt x="129540" y="98425"/>
                </a:lnTo>
                <a:lnTo>
                  <a:pt x="121284" y="219075"/>
                </a:lnTo>
                <a:lnTo>
                  <a:pt x="114300" y="363854"/>
                </a:lnTo>
                <a:lnTo>
                  <a:pt x="106044" y="455294"/>
                </a:lnTo>
                <a:lnTo>
                  <a:pt x="98425" y="553084"/>
                </a:lnTo>
                <a:lnTo>
                  <a:pt x="98425" y="667384"/>
                </a:lnTo>
                <a:lnTo>
                  <a:pt x="91440" y="795654"/>
                </a:lnTo>
                <a:lnTo>
                  <a:pt x="76200" y="895350"/>
                </a:lnTo>
                <a:lnTo>
                  <a:pt x="53340" y="1054734"/>
                </a:lnTo>
                <a:lnTo>
                  <a:pt x="29844" y="1213484"/>
                </a:lnTo>
                <a:lnTo>
                  <a:pt x="6984" y="1358900"/>
                </a:lnTo>
                <a:lnTo>
                  <a:pt x="0" y="1494789"/>
                </a:lnTo>
                <a:lnTo>
                  <a:pt x="372744" y="1494789"/>
                </a:lnTo>
                <a:lnTo>
                  <a:pt x="394334" y="1380489"/>
                </a:lnTo>
                <a:close/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77110" y="3570604"/>
            <a:ext cx="90804" cy="15240"/>
          </a:xfrm>
          <a:custGeom>
            <a:avLst/>
            <a:gdLst/>
            <a:ahLst/>
            <a:cxnLst/>
            <a:rect l="l" t="t" r="r" b="b"/>
            <a:pathLst>
              <a:path w="90804" h="15240">
                <a:moveTo>
                  <a:pt x="90804" y="0"/>
                </a:moveTo>
                <a:lnTo>
                  <a:pt x="0" y="15240"/>
                </a:lnTo>
              </a:path>
            </a:pathLst>
          </a:custGeom>
          <a:ln w="17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08530" y="3585845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>
                <a:moveTo>
                  <a:pt x="6858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09470" y="3570604"/>
            <a:ext cx="99060" cy="15240"/>
          </a:xfrm>
          <a:custGeom>
            <a:avLst/>
            <a:gdLst/>
            <a:ahLst/>
            <a:cxnLst/>
            <a:rect l="l" t="t" r="r" b="b"/>
            <a:pathLst>
              <a:path w="99060" h="15240">
                <a:moveTo>
                  <a:pt x="99060" y="15240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63750" y="3547745"/>
            <a:ext cx="45085" cy="22225"/>
          </a:xfrm>
          <a:custGeom>
            <a:avLst/>
            <a:gdLst/>
            <a:ahLst/>
            <a:cxnLst/>
            <a:rect l="l" t="t" r="r" b="b"/>
            <a:pathLst>
              <a:path w="45085" h="22225">
                <a:moveTo>
                  <a:pt x="45085" y="22225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3000" y="4587875"/>
            <a:ext cx="98425" cy="22860"/>
          </a:xfrm>
          <a:custGeom>
            <a:avLst/>
            <a:gdLst/>
            <a:ahLst/>
            <a:cxnLst/>
            <a:rect l="l" t="t" r="r" b="b"/>
            <a:pathLst>
              <a:path w="98425" h="22860">
                <a:moveTo>
                  <a:pt x="0" y="0"/>
                </a:moveTo>
                <a:lnTo>
                  <a:pt x="98425" y="2286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42060" y="4610735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48740" y="4595495"/>
            <a:ext cx="45084" cy="14605"/>
          </a:xfrm>
          <a:custGeom>
            <a:avLst/>
            <a:gdLst/>
            <a:ahLst/>
            <a:cxnLst/>
            <a:rect l="l" t="t" r="r" b="b"/>
            <a:pathLst>
              <a:path w="45084" h="14604">
                <a:moveTo>
                  <a:pt x="0" y="14604"/>
                </a:moveTo>
                <a:lnTo>
                  <a:pt x="45084" y="0"/>
                </a:lnTo>
              </a:path>
            </a:pathLst>
          </a:custGeom>
          <a:ln w="17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858010" y="3114675"/>
            <a:ext cx="509904" cy="683260"/>
          </a:xfrm>
          <a:custGeom>
            <a:avLst/>
            <a:gdLst/>
            <a:ahLst/>
            <a:cxnLst/>
            <a:rect l="l" t="t" r="r" b="b"/>
            <a:pathLst>
              <a:path w="509904" h="683260">
                <a:moveTo>
                  <a:pt x="14604" y="668019"/>
                </a:moveTo>
                <a:lnTo>
                  <a:pt x="60325" y="683260"/>
                </a:lnTo>
                <a:lnTo>
                  <a:pt x="128904" y="683260"/>
                </a:lnTo>
                <a:lnTo>
                  <a:pt x="182244" y="660400"/>
                </a:lnTo>
                <a:lnTo>
                  <a:pt x="220344" y="570230"/>
                </a:lnTo>
                <a:lnTo>
                  <a:pt x="258444" y="471170"/>
                </a:lnTo>
                <a:lnTo>
                  <a:pt x="288925" y="401954"/>
                </a:lnTo>
                <a:lnTo>
                  <a:pt x="327025" y="379095"/>
                </a:lnTo>
                <a:lnTo>
                  <a:pt x="381000" y="363854"/>
                </a:lnTo>
                <a:lnTo>
                  <a:pt x="457200" y="296545"/>
                </a:lnTo>
                <a:lnTo>
                  <a:pt x="495300" y="220345"/>
                </a:lnTo>
                <a:lnTo>
                  <a:pt x="509904" y="128904"/>
                </a:lnTo>
                <a:lnTo>
                  <a:pt x="487044" y="83820"/>
                </a:lnTo>
                <a:lnTo>
                  <a:pt x="457200" y="38100"/>
                </a:lnTo>
                <a:lnTo>
                  <a:pt x="419100" y="14604"/>
                </a:lnTo>
                <a:lnTo>
                  <a:pt x="365125" y="0"/>
                </a:lnTo>
                <a:lnTo>
                  <a:pt x="281304" y="14604"/>
                </a:lnTo>
                <a:lnTo>
                  <a:pt x="220344" y="90804"/>
                </a:lnTo>
                <a:lnTo>
                  <a:pt x="121284" y="266700"/>
                </a:lnTo>
                <a:lnTo>
                  <a:pt x="67944" y="340995"/>
                </a:lnTo>
                <a:lnTo>
                  <a:pt x="22225" y="433070"/>
                </a:lnTo>
                <a:lnTo>
                  <a:pt x="0" y="546735"/>
                </a:lnTo>
                <a:lnTo>
                  <a:pt x="0" y="608330"/>
                </a:lnTo>
                <a:lnTo>
                  <a:pt x="14604" y="668019"/>
                </a:lnTo>
                <a:close/>
              </a:path>
            </a:pathLst>
          </a:custGeom>
          <a:solidFill>
            <a:srgbClr val="FF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850389" y="3107054"/>
            <a:ext cx="510540" cy="690880"/>
          </a:xfrm>
          <a:custGeom>
            <a:avLst/>
            <a:gdLst/>
            <a:ahLst/>
            <a:cxnLst/>
            <a:rect l="l" t="t" r="r" b="b"/>
            <a:pathLst>
              <a:path w="510540" h="690880">
                <a:moveTo>
                  <a:pt x="510540" y="137160"/>
                </a:moveTo>
                <a:lnTo>
                  <a:pt x="495300" y="220980"/>
                </a:lnTo>
                <a:lnTo>
                  <a:pt x="457200" y="297180"/>
                </a:lnTo>
                <a:lnTo>
                  <a:pt x="381000" y="364490"/>
                </a:lnTo>
                <a:lnTo>
                  <a:pt x="327660" y="379730"/>
                </a:lnTo>
                <a:lnTo>
                  <a:pt x="289560" y="402590"/>
                </a:lnTo>
                <a:lnTo>
                  <a:pt x="259080" y="471170"/>
                </a:lnTo>
                <a:lnTo>
                  <a:pt x="220980" y="570230"/>
                </a:lnTo>
                <a:lnTo>
                  <a:pt x="182880" y="660400"/>
                </a:lnTo>
                <a:lnTo>
                  <a:pt x="129540" y="690880"/>
                </a:lnTo>
                <a:lnTo>
                  <a:pt x="60960" y="690880"/>
                </a:lnTo>
                <a:lnTo>
                  <a:pt x="15240" y="668020"/>
                </a:lnTo>
                <a:lnTo>
                  <a:pt x="0" y="615950"/>
                </a:lnTo>
                <a:lnTo>
                  <a:pt x="0" y="554990"/>
                </a:lnTo>
                <a:lnTo>
                  <a:pt x="22860" y="440690"/>
                </a:lnTo>
                <a:lnTo>
                  <a:pt x="68580" y="341630"/>
                </a:lnTo>
                <a:lnTo>
                  <a:pt x="121920" y="266700"/>
                </a:lnTo>
                <a:lnTo>
                  <a:pt x="220980" y="99060"/>
                </a:lnTo>
                <a:lnTo>
                  <a:pt x="281940" y="22860"/>
                </a:lnTo>
                <a:lnTo>
                  <a:pt x="365760" y="0"/>
                </a:lnTo>
                <a:lnTo>
                  <a:pt x="419100" y="15240"/>
                </a:lnTo>
                <a:lnTo>
                  <a:pt x="457200" y="38100"/>
                </a:lnTo>
                <a:lnTo>
                  <a:pt x="487680" y="83820"/>
                </a:lnTo>
                <a:lnTo>
                  <a:pt x="510540" y="137160"/>
                </a:lnTo>
                <a:close/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80870" y="3623945"/>
            <a:ext cx="129540" cy="158115"/>
          </a:xfrm>
          <a:custGeom>
            <a:avLst/>
            <a:gdLst/>
            <a:ahLst/>
            <a:cxnLst/>
            <a:rect l="l" t="t" r="r" b="b"/>
            <a:pathLst>
              <a:path w="129540" h="158115">
                <a:moveTo>
                  <a:pt x="22860" y="0"/>
                </a:moveTo>
                <a:lnTo>
                  <a:pt x="0" y="22224"/>
                </a:lnTo>
                <a:lnTo>
                  <a:pt x="0" y="75564"/>
                </a:lnTo>
                <a:lnTo>
                  <a:pt x="15240" y="112394"/>
                </a:lnTo>
                <a:lnTo>
                  <a:pt x="22860" y="142874"/>
                </a:lnTo>
                <a:lnTo>
                  <a:pt x="60960" y="158114"/>
                </a:lnTo>
                <a:lnTo>
                  <a:pt x="114300" y="127634"/>
                </a:lnTo>
                <a:lnTo>
                  <a:pt x="129540" y="83184"/>
                </a:lnTo>
                <a:lnTo>
                  <a:pt x="129540" y="22224"/>
                </a:lnTo>
                <a:lnTo>
                  <a:pt x="76200" y="0"/>
                </a:lnTo>
                <a:lnTo>
                  <a:pt x="22860" y="0"/>
                </a:lnTo>
                <a:close/>
              </a:path>
            </a:pathLst>
          </a:custGeom>
          <a:solidFill>
            <a:srgbClr val="FFBD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873250" y="3623945"/>
            <a:ext cx="137160" cy="150494"/>
          </a:xfrm>
          <a:custGeom>
            <a:avLst/>
            <a:gdLst/>
            <a:ahLst/>
            <a:cxnLst/>
            <a:rect l="l" t="t" r="r" b="b"/>
            <a:pathLst>
              <a:path w="137160" h="150495">
                <a:moveTo>
                  <a:pt x="22860" y="0"/>
                </a:moveTo>
                <a:lnTo>
                  <a:pt x="76200" y="0"/>
                </a:lnTo>
                <a:lnTo>
                  <a:pt x="128905" y="14604"/>
                </a:lnTo>
                <a:lnTo>
                  <a:pt x="137160" y="75564"/>
                </a:lnTo>
                <a:lnTo>
                  <a:pt x="121285" y="120014"/>
                </a:lnTo>
                <a:lnTo>
                  <a:pt x="68580" y="150494"/>
                </a:lnTo>
                <a:lnTo>
                  <a:pt x="30480" y="135254"/>
                </a:lnTo>
                <a:lnTo>
                  <a:pt x="14605" y="112394"/>
                </a:lnTo>
                <a:lnTo>
                  <a:pt x="0" y="67944"/>
                </a:lnTo>
                <a:lnTo>
                  <a:pt x="6985" y="14604"/>
                </a:lnTo>
                <a:lnTo>
                  <a:pt x="22860" y="0"/>
                </a:lnTo>
                <a:close/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432560" y="2856865"/>
            <a:ext cx="433070" cy="858520"/>
          </a:xfrm>
          <a:custGeom>
            <a:avLst/>
            <a:gdLst/>
            <a:ahLst/>
            <a:cxnLst/>
            <a:rect l="l" t="t" r="r" b="b"/>
            <a:pathLst>
              <a:path w="433070" h="858520">
                <a:moveTo>
                  <a:pt x="74930" y="160020"/>
                </a:moveTo>
                <a:lnTo>
                  <a:pt x="38100" y="379730"/>
                </a:lnTo>
                <a:lnTo>
                  <a:pt x="7620" y="539750"/>
                </a:lnTo>
                <a:lnTo>
                  <a:pt x="0" y="706120"/>
                </a:lnTo>
                <a:lnTo>
                  <a:pt x="7620" y="782320"/>
                </a:lnTo>
                <a:lnTo>
                  <a:pt x="45720" y="835660"/>
                </a:lnTo>
                <a:lnTo>
                  <a:pt x="128270" y="858520"/>
                </a:lnTo>
                <a:lnTo>
                  <a:pt x="198120" y="828040"/>
                </a:lnTo>
                <a:lnTo>
                  <a:pt x="234950" y="744220"/>
                </a:lnTo>
                <a:lnTo>
                  <a:pt x="264795" y="598805"/>
                </a:lnTo>
                <a:lnTo>
                  <a:pt x="302895" y="471170"/>
                </a:lnTo>
                <a:lnTo>
                  <a:pt x="364490" y="349250"/>
                </a:lnTo>
                <a:lnTo>
                  <a:pt x="410209" y="211455"/>
                </a:lnTo>
                <a:lnTo>
                  <a:pt x="433070" y="121920"/>
                </a:lnTo>
                <a:lnTo>
                  <a:pt x="417195" y="68580"/>
                </a:lnTo>
                <a:lnTo>
                  <a:pt x="387350" y="22860"/>
                </a:lnTo>
                <a:lnTo>
                  <a:pt x="334009" y="7620"/>
                </a:lnTo>
                <a:lnTo>
                  <a:pt x="273050" y="0"/>
                </a:lnTo>
                <a:lnTo>
                  <a:pt x="189230" y="30480"/>
                </a:lnTo>
                <a:lnTo>
                  <a:pt x="128270" y="68580"/>
                </a:lnTo>
                <a:lnTo>
                  <a:pt x="74930" y="160020"/>
                </a:lnTo>
                <a:close/>
              </a:path>
            </a:pathLst>
          </a:custGeom>
          <a:solidFill>
            <a:srgbClr val="FF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24940" y="2849245"/>
            <a:ext cx="440690" cy="857884"/>
          </a:xfrm>
          <a:custGeom>
            <a:avLst/>
            <a:gdLst/>
            <a:ahLst/>
            <a:cxnLst/>
            <a:rect l="l" t="t" r="r" b="b"/>
            <a:pathLst>
              <a:path w="440690" h="857884">
                <a:moveTo>
                  <a:pt x="440690" y="128904"/>
                </a:moveTo>
                <a:lnTo>
                  <a:pt x="417195" y="67944"/>
                </a:lnTo>
                <a:lnTo>
                  <a:pt x="386715" y="22225"/>
                </a:lnTo>
                <a:lnTo>
                  <a:pt x="340995" y="14604"/>
                </a:lnTo>
                <a:lnTo>
                  <a:pt x="272415" y="0"/>
                </a:lnTo>
                <a:lnTo>
                  <a:pt x="188594" y="29844"/>
                </a:lnTo>
                <a:lnTo>
                  <a:pt x="127634" y="67944"/>
                </a:lnTo>
                <a:lnTo>
                  <a:pt x="74294" y="167004"/>
                </a:lnTo>
                <a:lnTo>
                  <a:pt x="45084" y="379094"/>
                </a:lnTo>
                <a:lnTo>
                  <a:pt x="6984" y="546734"/>
                </a:lnTo>
                <a:lnTo>
                  <a:pt x="0" y="705484"/>
                </a:lnTo>
                <a:lnTo>
                  <a:pt x="15240" y="781684"/>
                </a:lnTo>
                <a:lnTo>
                  <a:pt x="45084" y="835024"/>
                </a:lnTo>
                <a:lnTo>
                  <a:pt x="127634" y="857884"/>
                </a:lnTo>
                <a:lnTo>
                  <a:pt x="196850" y="827404"/>
                </a:lnTo>
                <a:lnTo>
                  <a:pt x="242570" y="743584"/>
                </a:lnTo>
                <a:lnTo>
                  <a:pt x="264795" y="598804"/>
                </a:lnTo>
                <a:lnTo>
                  <a:pt x="302895" y="470534"/>
                </a:lnTo>
                <a:lnTo>
                  <a:pt x="364490" y="349250"/>
                </a:lnTo>
                <a:lnTo>
                  <a:pt x="417195" y="211454"/>
                </a:lnTo>
                <a:lnTo>
                  <a:pt x="440690" y="128904"/>
                </a:lnTo>
                <a:close/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54150" y="3463925"/>
            <a:ext cx="182880" cy="213360"/>
          </a:xfrm>
          <a:custGeom>
            <a:avLst/>
            <a:gdLst/>
            <a:ahLst/>
            <a:cxnLst/>
            <a:rect l="l" t="t" r="r" b="b"/>
            <a:pathLst>
              <a:path w="182880" h="213360">
                <a:moveTo>
                  <a:pt x="182880" y="29845"/>
                </a:moveTo>
                <a:lnTo>
                  <a:pt x="130175" y="0"/>
                </a:lnTo>
                <a:lnTo>
                  <a:pt x="31750" y="14604"/>
                </a:lnTo>
                <a:lnTo>
                  <a:pt x="0" y="52704"/>
                </a:lnTo>
                <a:lnTo>
                  <a:pt x="6984" y="114300"/>
                </a:lnTo>
                <a:lnTo>
                  <a:pt x="15875" y="152400"/>
                </a:lnTo>
                <a:lnTo>
                  <a:pt x="38734" y="190500"/>
                </a:lnTo>
                <a:lnTo>
                  <a:pt x="106680" y="213360"/>
                </a:lnTo>
                <a:lnTo>
                  <a:pt x="159384" y="190500"/>
                </a:lnTo>
                <a:lnTo>
                  <a:pt x="182880" y="114300"/>
                </a:lnTo>
                <a:lnTo>
                  <a:pt x="182880" y="29845"/>
                </a:lnTo>
                <a:close/>
              </a:path>
            </a:pathLst>
          </a:custGeom>
          <a:solidFill>
            <a:srgbClr val="FFBD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447800" y="3456304"/>
            <a:ext cx="182880" cy="213360"/>
          </a:xfrm>
          <a:custGeom>
            <a:avLst/>
            <a:gdLst/>
            <a:ahLst/>
            <a:cxnLst/>
            <a:rect l="l" t="t" r="r" b="b"/>
            <a:pathLst>
              <a:path w="182880" h="213360">
                <a:moveTo>
                  <a:pt x="182880" y="38100"/>
                </a:moveTo>
                <a:lnTo>
                  <a:pt x="182880" y="114300"/>
                </a:lnTo>
                <a:lnTo>
                  <a:pt x="158750" y="190500"/>
                </a:lnTo>
                <a:lnTo>
                  <a:pt x="113030" y="213360"/>
                </a:lnTo>
                <a:lnTo>
                  <a:pt x="38100" y="190500"/>
                </a:lnTo>
                <a:lnTo>
                  <a:pt x="13334" y="152400"/>
                </a:lnTo>
                <a:lnTo>
                  <a:pt x="6350" y="114300"/>
                </a:lnTo>
                <a:lnTo>
                  <a:pt x="0" y="53340"/>
                </a:lnTo>
                <a:lnTo>
                  <a:pt x="30480" y="15240"/>
                </a:lnTo>
                <a:lnTo>
                  <a:pt x="129540" y="0"/>
                </a:lnTo>
                <a:lnTo>
                  <a:pt x="182880" y="38100"/>
                </a:lnTo>
                <a:close/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77240" y="2917825"/>
            <a:ext cx="791210" cy="1290320"/>
          </a:xfrm>
          <a:custGeom>
            <a:avLst/>
            <a:gdLst/>
            <a:ahLst/>
            <a:cxnLst/>
            <a:rect l="l" t="t" r="r" b="b"/>
            <a:pathLst>
              <a:path w="791210" h="1290320">
                <a:moveTo>
                  <a:pt x="182244" y="1267460"/>
                </a:moveTo>
                <a:lnTo>
                  <a:pt x="250825" y="1229360"/>
                </a:lnTo>
                <a:lnTo>
                  <a:pt x="320040" y="1176020"/>
                </a:lnTo>
                <a:lnTo>
                  <a:pt x="387984" y="1115060"/>
                </a:lnTo>
                <a:lnTo>
                  <a:pt x="434340" y="1055370"/>
                </a:lnTo>
                <a:lnTo>
                  <a:pt x="472440" y="963930"/>
                </a:lnTo>
                <a:lnTo>
                  <a:pt x="487044" y="880110"/>
                </a:lnTo>
                <a:lnTo>
                  <a:pt x="502284" y="797560"/>
                </a:lnTo>
                <a:lnTo>
                  <a:pt x="510540" y="652145"/>
                </a:lnTo>
                <a:lnTo>
                  <a:pt x="502284" y="553720"/>
                </a:lnTo>
                <a:lnTo>
                  <a:pt x="495300" y="455295"/>
                </a:lnTo>
                <a:lnTo>
                  <a:pt x="548640" y="425450"/>
                </a:lnTo>
                <a:lnTo>
                  <a:pt x="624840" y="379095"/>
                </a:lnTo>
                <a:lnTo>
                  <a:pt x="721994" y="280670"/>
                </a:lnTo>
                <a:lnTo>
                  <a:pt x="762000" y="211454"/>
                </a:lnTo>
                <a:lnTo>
                  <a:pt x="775969" y="158750"/>
                </a:lnTo>
                <a:lnTo>
                  <a:pt x="791210" y="99060"/>
                </a:lnTo>
                <a:lnTo>
                  <a:pt x="791210" y="45720"/>
                </a:lnTo>
                <a:lnTo>
                  <a:pt x="762000" y="14604"/>
                </a:lnTo>
                <a:lnTo>
                  <a:pt x="721994" y="0"/>
                </a:lnTo>
                <a:lnTo>
                  <a:pt x="616585" y="22860"/>
                </a:lnTo>
                <a:lnTo>
                  <a:pt x="525144" y="83820"/>
                </a:lnTo>
                <a:lnTo>
                  <a:pt x="448944" y="128904"/>
                </a:lnTo>
                <a:lnTo>
                  <a:pt x="327659" y="158750"/>
                </a:lnTo>
                <a:lnTo>
                  <a:pt x="250825" y="173354"/>
                </a:lnTo>
                <a:lnTo>
                  <a:pt x="167640" y="226695"/>
                </a:lnTo>
                <a:lnTo>
                  <a:pt x="121284" y="325754"/>
                </a:lnTo>
                <a:lnTo>
                  <a:pt x="76200" y="546100"/>
                </a:lnTo>
                <a:lnTo>
                  <a:pt x="38100" y="721360"/>
                </a:lnTo>
                <a:lnTo>
                  <a:pt x="0" y="842010"/>
                </a:lnTo>
                <a:lnTo>
                  <a:pt x="6984" y="918210"/>
                </a:lnTo>
                <a:lnTo>
                  <a:pt x="53340" y="1078230"/>
                </a:lnTo>
                <a:lnTo>
                  <a:pt x="83184" y="1183005"/>
                </a:lnTo>
                <a:lnTo>
                  <a:pt x="129540" y="1290320"/>
                </a:lnTo>
                <a:lnTo>
                  <a:pt x="182244" y="1267460"/>
                </a:lnTo>
                <a:close/>
              </a:path>
            </a:pathLst>
          </a:custGeom>
          <a:solidFill>
            <a:srgbClr val="FF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69620" y="2910204"/>
            <a:ext cx="791210" cy="1290320"/>
          </a:xfrm>
          <a:custGeom>
            <a:avLst/>
            <a:gdLst/>
            <a:ahLst/>
            <a:cxnLst/>
            <a:rect l="l" t="t" r="r" b="b"/>
            <a:pathLst>
              <a:path w="791210" h="1290320">
                <a:moveTo>
                  <a:pt x="335280" y="158750"/>
                </a:moveTo>
                <a:lnTo>
                  <a:pt x="449580" y="129540"/>
                </a:lnTo>
                <a:lnTo>
                  <a:pt x="525780" y="83820"/>
                </a:lnTo>
                <a:lnTo>
                  <a:pt x="617220" y="30480"/>
                </a:lnTo>
                <a:lnTo>
                  <a:pt x="723265" y="0"/>
                </a:lnTo>
                <a:lnTo>
                  <a:pt x="761365" y="15240"/>
                </a:lnTo>
                <a:lnTo>
                  <a:pt x="791210" y="45720"/>
                </a:lnTo>
                <a:lnTo>
                  <a:pt x="791210" y="99060"/>
                </a:lnTo>
                <a:lnTo>
                  <a:pt x="775970" y="158750"/>
                </a:lnTo>
                <a:lnTo>
                  <a:pt x="769620" y="212090"/>
                </a:lnTo>
                <a:lnTo>
                  <a:pt x="723265" y="280670"/>
                </a:lnTo>
                <a:lnTo>
                  <a:pt x="624205" y="379730"/>
                </a:lnTo>
                <a:lnTo>
                  <a:pt x="548005" y="425450"/>
                </a:lnTo>
                <a:lnTo>
                  <a:pt x="494664" y="455930"/>
                </a:lnTo>
                <a:lnTo>
                  <a:pt x="502920" y="561340"/>
                </a:lnTo>
                <a:lnTo>
                  <a:pt x="509905" y="652780"/>
                </a:lnTo>
                <a:lnTo>
                  <a:pt x="502920" y="797560"/>
                </a:lnTo>
                <a:lnTo>
                  <a:pt x="487680" y="880110"/>
                </a:lnTo>
                <a:lnTo>
                  <a:pt x="471805" y="963930"/>
                </a:lnTo>
                <a:lnTo>
                  <a:pt x="433705" y="1055370"/>
                </a:lnTo>
                <a:lnTo>
                  <a:pt x="395605" y="1116330"/>
                </a:lnTo>
                <a:lnTo>
                  <a:pt x="319405" y="1176020"/>
                </a:lnTo>
                <a:lnTo>
                  <a:pt x="259079" y="1229360"/>
                </a:lnTo>
                <a:lnTo>
                  <a:pt x="182879" y="1267460"/>
                </a:lnTo>
                <a:lnTo>
                  <a:pt x="128904" y="1290320"/>
                </a:lnTo>
                <a:lnTo>
                  <a:pt x="83820" y="1183640"/>
                </a:lnTo>
                <a:lnTo>
                  <a:pt x="52704" y="1078230"/>
                </a:lnTo>
                <a:lnTo>
                  <a:pt x="7620" y="918210"/>
                </a:lnTo>
                <a:lnTo>
                  <a:pt x="0" y="842010"/>
                </a:lnTo>
                <a:lnTo>
                  <a:pt x="38100" y="721360"/>
                </a:lnTo>
                <a:lnTo>
                  <a:pt x="75564" y="546100"/>
                </a:lnTo>
                <a:lnTo>
                  <a:pt x="121920" y="334010"/>
                </a:lnTo>
                <a:lnTo>
                  <a:pt x="167004" y="227330"/>
                </a:lnTo>
                <a:lnTo>
                  <a:pt x="259079" y="181610"/>
                </a:lnTo>
                <a:lnTo>
                  <a:pt x="335280" y="158750"/>
                </a:lnTo>
                <a:close/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249680" y="2917825"/>
            <a:ext cx="288925" cy="204470"/>
          </a:xfrm>
          <a:custGeom>
            <a:avLst/>
            <a:gdLst/>
            <a:ahLst/>
            <a:cxnLst/>
            <a:rect l="l" t="t" r="r" b="b"/>
            <a:pathLst>
              <a:path w="288925" h="204470">
                <a:moveTo>
                  <a:pt x="0" y="114300"/>
                </a:moveTo>
                <a:lnTo>
                  <a:pt x="38100" y="188595"/>
                </a:lnTo>
                <a:lnTo>
                  <a:pt x="76200" y="204470"/>
                </a:lnTo>
                <a:lnTo>
                  <a:pt x="167004" y="181610"/>
                </a:lnTo>
                <a:lnTo>
                  <a:pt x="249554" y="143510"/>
                </a:lnTo>
                <a:lnTo>
                  <a:pt x="288925" y="114300"/>
                </a:lnTo>
                <a:lnTo>
                  <a:pt x="288925" y="45720"/>
                </a:lnTo>
                <a:lnTo>
                  <a:pt x="264794" y="0"/>
                </a:lnTo>
                <a:lnTo>
                  <a:pt x="197484" y="7620"/>
                </a:lnTo>
                <a:lnTo>
                  <a:pt x="144144" y="29845"/>
                </a:lnTo>
                <a:lnTo>
                  <a:pt x="90804" y="60960"/>
                </a:lnTo>
                <a:lnTo>
                  <a:pt x="0" y="114300"/>
                </a:lnTo>
                <a:close/>
              </a:path>
            </a:pathLst>
          </a:custGeom>
          <a:solidFill>
            <a:srgbClr val="FFBD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242060" y="2910204"/>
            <a:ext cx="297180" cy="204470"/>
          </a:xfrm>
          <a:custGeom>
            <a:avLst/>
            <a:gdLst/>
            <a:ahLst/>
            <a:cxnLst/>
            <a:rect l="l" t="t" r="r" b="b"/>
            <a:pathLst>
              <a:path w="297180" h="204470">
                <a:moveTo>
                  <a:pt x="0" y="114300"/>
                </a:moveTo>
                <a:lnTo>
                  <a:pt x="38100" y="189230"/>
                </a:lnTo>
                <a:lnTo>
                  <a:pt x="76200" y="204470"/>
                </a:lnTo>
                <a:lnTo>
                  <a:pt x="166370" y="181610"/>
                </a:lnTo>
                <a:lnTo>
                  <a:pt x="257175" y="143510"/>
                </a:lnTo>
                <a:lnTo>
                  <a:pt x="288925" y="114300"/>
                </a:lnTo>
                <a:lnTo>
                  <a:pt x="297180" y="45720"/>
                </a:lnTo>
                <a:lnTo>
                  <a:pt x="265430" y="0"/>
                </a:lnTo>
                <a:lnTo>
                  <a:pt x="198120" y="7620"/>
                </a:lnTo>
                <a:lnTo>
                  <a:pt x="144780" y="30480"/>
                </a:lnTo>
                <a:lnTo>
                  <a:pt x="91440" y="60960"/>
                </a:lnTo>
                <a:lnTo>
                  <a:pt x="0" y="114300"/>
                </a:lnTo>
                <a:close/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132330" y="3479165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8100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24710" y="3456304"/>
            <a:ext cx="6984" cy="22860"/>
          </a:xfrm>
          <a:custGeom>
            <a:avLst/>
            <a:gdLst/>
            <a:ahLst/>
            <a:cxnLst/>
            <a:rect l="l" t="t" r="r" b="b"/>
            <a:pathLst>
              <a:path w="6984" h="22860">
                <a:moveTo>
                  <a:pt x="6984" y="22860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63016" y="558573"/>
            <a:ext cx="200540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Reu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ión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98953" y="558573"/>
            <a:ext cx="3214581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 el Cl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46375" y="1531597"/>
            <a:ext cx="22885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67939" y="1557505"/>
            <a:ext cx="424682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De</a:t>
            </a:r>
            <a:r>
              <a:rPr sz="3200" spc="4" dirty="0" smtClean="0">
                <a:latin typeface="Times New Roman"/>
                <a:cs typeface="Times New Roman"/>
              </a:rPr>
              <a:t>s</a:t>
            </a:r>
            <a:r>
              <a:rPr sz="3200" spc="9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re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al</a:t>
            </a:r>
            <a:r>
              <a:rPr sz="3200" spc="-4" dirty="0" smtClean="0">
                <a:latin typeface="Times New Roman"/>
                <a:cs typeface="Times New Roman"/>
              </a:rPr>
              <a:t>qu</a:t>
            </a:r>
            <a:r>
              <a:rPr sz="3200" spc="0" dirty="0" smtClean="0">
                <a:latin typeface="Times New Roman"/>
                <a:cs typeface="Times New Roman"/>
              </a:rPr>
              <a:t>ier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03575" y="2094881"/>
            <a:ext cx="25620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67227" y="2120789"/>
            <a:ext cx="180823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38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4" dirty="0" smtClean="0">
                <a:latin typeface="Times New Roman"/>
                <a:cs typeface="Times New Roman"/>
              </a:rPr>
              <a:t>j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lo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60775" y="259559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89375" y="2615410"/>
            <a:ext cx="4302328" cy="2307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50"/>
              </a:lnSpc>
              <a:spcBef>
                <a:spcPts val="127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¿</a:t>
            </a:r>
            <a:r>
              <a:rPr sz="2400" spc="0" dirty="0" smtClean="0">
                <a:latin typeface="Times New Roman"/>
                <a:cs typeface="Times New Roman"/>
              </a:rPr>
              <a:t>Sólo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sa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án p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od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ctos de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endParaRPr sz="2400">
              <a:latin typeface="Times New Roman"/>
              <a:cs typeface="Times New Roman"/>
            </a:endParaRPr>
          </a:p>
          <a:p>
            <a:pPr marL="12700" marR="45720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9" dirty="0" smtClean="0">
                <a:latin typeface="Times New Roman"/>
                <a:cs typeface="Times New Roman"/>
              </a:rPr>
              <a:t>o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añ</a:t>
            </a:r>
            <a:r>
              <a:rPr sz="2400" spc="4" dirty="0" smtClean="0">
                <a:latin typeface="Times New Roman"/>
                <a:cs typeface="Times New Roman"/>
              </a:rPr>
              <a:t>í</a:t>
            </a:r>
            <a:r>
              <a:rPr sz="2400" spc="0" dirty="0" smtClean="0">
                <a:latin typeface="Times New Roman"/>
                <a:cs typeface="Times New Roman"/>
              </a:rPr>
              <a:t>as?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22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¿</a:t>
            </a:r>
            <a:r>
              <a:rPr sz="2400" spc="0" dirty="0" smtClean="0">
                <a:latin typeface="Times New Roman"/>
                <a:cs typeface="Times New Roman"/>
              </a:rPr>
              <a:t>Evi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án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usar c</a:t>
            </a:r>
            <a:r>
              <a:rPr sz="2400" spc="4" dirty="0" smtClean="0">
                <a:latin typeface="Times New Roman"/>
                <a:cs typeface="Times New Roman"/>
              </a:rPr>
              <a:t>ier</a:t>
            </a:r>
            <a:r>
              <a:rPr sz="2400" spc="1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as 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ecnolog</a:t>
            </a:r>
            <a:r>
              <a:rPr sz="2400" spc="9" dirty="0" smtClean="0">
                <a:latin typeface="Times New Roman"/>
                <a:cs typeface="Times New Roman"/>
              </a:rPr>
              <a:t>í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700" marR="49128">
              <a:lnSpc>
                <a:spcPct val="99849"/>
              </a:lnSpc>
              <a:spcBef>
                <a:spcPts val="720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¿</a:t>
            </a:r>
            <a:r>
              <a:rPr sz="2400" spc="0" dirty="0" smtClean="0">
                <a:latin typeface="Times New Roman"/>
                <a:cs typeface="Times New Roman"/>
              </a:rPr>
              <a:t>Ex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en </a:t>
            </a:r>
            <a:r>
              <a:rPr sz="2400" spc="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ife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en</a:t>
            </a:r>
            <a:r>
              <a:rPr sz="2400" spc="4" dirty="0" smtClean="0">
                <a:latin typeface="Times New Roman"/>
                <a:cs typeface="Times New Roman"/>
              </a:rPr>
              <a:t>ci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ent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 la g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nte info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á</a:t>
            </a:r>
            <a:r>
              <a:rPr sz="2400" spc="4" dirty="0" smtClean="0">
                <a:latin typeface="Times New Roman"/>
                <a:cs typeface="Times New Roman"/>
              </a:rPr>
              <a:t>ti</a:t>
            </a:r>
            <a:r>
              <a:rPr sz="2400" spc="0" dirty="0" smtClean="0">
                <a:latin typeface="Times New Roman"/>
                <a:cs typeface="Times New Roman"/>
              </a:rPr>
              <a:t>ca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y el 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esto de </a:t>
            </a:r>
            <a:r>
              <a:rPr sz="2400" spc="1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 o</a:t>
            </a:r>
            <a:r>
              <a:rPr sz="2400" spc="-19" dirty="0" smtClean="0">
                <a:latin typeface="Times New Roman"/>
                <a:cs typeface="Times New Roman"/>
              </a:rPr>
              <a:t>r</a:t>
            </a:r>
            <a:r>
              <a:rPr sz="2400" spc="-34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an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zaci</a:t>
            </a:r>
            <a:r>
              <a:rPr sz="2400" spc="-4" dirty="0" smtClean="0">
                <a:latin typeface="Times New Roman"/>
                <a:cs typeface="Times New Roman"/>
              </a:rPr>
              <a:t>ó</a:t>
            </a:r>
            <a:r>
              <a:rPr sz="2400" spc="0" dirty="0" smtClean="0">
                <a:latin typeface="Times New Roman"/>
                <a:cs typeface="Times New Roman"/>
              </a:rPr>
              <a:t>n?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60775" y="3400524"/>
            <a:ext cx="177800" cy="772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92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53501" y="3862296"/>
            <a:ext cx="3588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02051" y="5032264"/>
            <a:ext cx="25620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5703" y="5058172"/>
            <a:ext cx="4277156" cy="8041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abla</a:t>
            </a:r>
            <a:r>
              <a:rPr sz="2800" spc="-2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con</a:t>
            </a:r>
            <a:r>
              <a:rPr sz="2800" spc="-4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el</a:t>
            </a:r>
            <a:r>
              <a:rPr sz="2800" spc="-14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rs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nal</a:t>
            </a:r>
            <a:r>
              <a:rPr sz="2800" spc="-6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técn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  <a:p>
            <a:pPr marL="14224" marR="53263">
              <a:lnSpc>
                <a:spcPct val="95825"/>
              </a:lnSpc>
            </a:pP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en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52969" y="5058172"/>
            <a:ext cx="25620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24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667000" y="3782695"/>
            <a:ext cx="3801110" cy="26104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63016" y="558573"/>
            <a:ext cx="5250518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Reu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ión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 el Cl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9644" y="1454420"/>
            <a:ext cx="25620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34770" y="1472708"/>
            <a:ext cx="480895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b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-14" dirty="0" smtClean="0">
                <a:latin typeface="Times New Roman"/>
                <a:cs typeface="Times New Roman"/>
              </a:rPr>
              <a:t>é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48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6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co</a:t>
            </a:r>
            <a:r>
              <a:rPr sz="2800" spc="4" dirty="0" smtClean="0">
                <a:latin typeface="Times New Roman"/>
                <a:cs typeface="Times New Roman"/>
              </a:rPr>
              <a:t>pi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60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el</a:t>
            </a:r>
            <a:r>
              <a:rPr sz="2800" spc="-28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-19" dirty="0" smtClean="0">
                <a:latin typeface="Times New Roman"/>
                <a:cs typeface="Times New Roman"/>
              </a:rPr>
              <a:t>rg</a:t>
            </a:r>
            <a:r>
              <a:rPr sz="2800" spc="0" dirty="0" smtClean="0">
                <a:latin typeface="Times New Roman"/>
                <a:cs typeface="Times New Roman"/>
              </a:rPr>
              <a:t>ani</a:t>
            </a:r>
            <a:r>
              <a:rPr sz="2800" spc="9" dirty="0" smtClean="0">
                <a:latin typeface="Times New Roman"/>
                <a:cs typeface="Times New Roman"/>
              </a:rPr>
              <a:t>g</a:t>
            </a:r>
            <a:r>
              <a:rPr sz="2800" spc="4" dirty="0" smtClean="0">
                <a:latin typeface="Times New Roman"/>
                <a:cs typeface="Times New Roman"/>
              </a:rPr>
              <a:t>ra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26794" y="1943326"/>
            <a:ext cx="177800" cy="1214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92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2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53870" y="1963138"/>
            <a:ext cx="6565544" cy="772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os</a:t>
            </a:r>
            <a:r>
              <a:rPr sz="2400" spc="1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os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ará la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ra gene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al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de la</a:t>
            </a:r>
            <a:r>
              <a:rPr sz="2400" spc="4" dirty="0" smtClean="0">
                <a:latin typeface="Times New Roman"/>
                <a:cs typeface="Times New Roman"/>
              </a:rPr>
              <a:t> o</a:t>
            </a:r>
            <a:r>
              <a:rPr sz="2400" spc="-19" dirty="0" smtClean="0">
                <a:latin typeface="Times New Roman"/>
                <a:cs typeface="Times New Roman"/>
              </a:rPr>
              <a:t>r</a:t>
            </a:r>
            <a:r>
              <a:rPr sz="2400" spc="-34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an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za</a:t>
            </a:r>
            <a:r>
              <a:rPr sz="2400" spc="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ión</a:t>
            </a:r>
            <a:endParaRPr sz="2400">
              <a:latin typeface="Times New Roman"/>
              <a:cs typeface="Times New Roman"/>
            </a:endParaRPr>
          </a:p>
          <a:p>
            <a:pPr marL="12700" marR="45720">
              <a:lnSpc>
                <a:spcPct val="95825"/>
              </a:lnSpc>
              <a:spcBef>
                <a:spcPts val="592"/>
              </a:spcBef>
            </a:pPr>
            <a:r>
              <a:rPr sz="2400" spc="0" dirty="0" smtClean="0">
                <a:latin typeface="Times New Roman"/>
                <a:cs typeface="Times New Roman"/>
              </a:rPr>
              <a:t>Sab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14" dirty="0" smtClean="0">
                <a:latin typeface="Times New Roman"/>
                <a:cs typeface="Times New Roman"/>
              </a:rPr>
              <a:t>e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os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los </a:t>
            </a:r>
            <a:r>
              <a:rPr sz="2400" spc="1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su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ios que deb</a:t>
            </a:r>
            <a:r>
              <a:rPr sz="2400" spc="14" dirty="0" smtClean="0">
                <a:latin typeface="Times New Roman"/>
                <a:cs typeface="Times New Roman"/>
              </a:rPr>
              <a:t>e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 to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ar en </a:t>
            </a:r>
            <a:r>
              <a:rPr sz="2400" spc="1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uenta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53870" y="2847058"/>
            <a:ext cx="320784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Sab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14" dirty="0" smtClean="0">
                <a:latin typeface="Times New Roman"/>
                <a:cs typeface="Times New Roman"/>
              </a:rPr>
              <a:t>e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os</a:t>
            </a:r>
            <a:r>
              <a:rPr sz="2400" spc="9" dirty="0" smtClean="0">
                <a:latin typeface="Times New Roman"/>
                <a:cs typeface="Times New Roman"/>
              </a:rPr>
              <a:t> l</a:t>
            </a:r>
            <a:r>
              <a:rPr sz="2400" spc="0" dirty="0" smtClean="0">
                <a:latin typeface="Times New Roman"/>
                <a:cs typeface="Times New Roman"/>
              </a:rPr>
              <a:t>as u</a:t>
            </a:r>
            <a:r>
              <a:rPr sz="2400" spc="-9" dirty="0" smtClean="0">
                <a:latin typeface="Times New Roman"/>
                <a:cs typeface="Times New Roman"/>
              </a:rPr>
              <a:t>b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ca</a:t>
            </a:r>
            <a:r>
              <a:rPr sz="2400" spc="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nes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66792" y="2847058"/>
            <a:ext cx="147815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geog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á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cas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0330" y="2847058"/>
            <a:ext cx="5112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que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66661" y="2847058"/>
            <a:ext cx="11562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de</a:t>
            </a:r>
            <a:r>
              <a:rPr sz="2400" spc="9" dirty="0" smtClean="0">
                <a:latin typeface="Times New Roman"/>
                <a:cs typeface="Times New Roman"/>
              </a:rPr>
              <a:t>b</a:t>
            </a:r>
            <a:r>
              <a:rPr sz="2400" spc="14" dirty="0" smtClean="0">
                <a:latin typeface="Times New Roman"/>
                <a:cs typeface="Times New Roman"/>
              </a:rPr>
              <a:t>e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55394" y="3210024"/>
            <a:ext cx="78069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to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43683" y="3210024"/>
            <a:ext cx="35915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en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07919" y="3210024"/>
            <a:ext cx="86725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cuenta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25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763016" y="558573"/>
            <a:ext cx="5250518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Reu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ión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 el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400" spc="-1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te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22044" y="1378220"/>
            <a:ext cx="25620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85646" y="1396508"/>
            <a:ext cx="622621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b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-14" dirty="0" smtClean="0">
                <a:latin typeface="Times New Roman"/>
                <a:cs typeface="Times New Roman"/>
              </a:rPr>
              <a:t>é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48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6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co</a:t>
            </a:r>
            <a:r>
              <a:rPr sz="2800" spc="4" dirty="0" smtClean="0">
                <a:latin typeface="Times New Roman"/>
                <a:cs typeface="Times New Roman"/>
              </a:rPr>
              <a:t>pi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60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la po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íti</a:t>
            </a:r>
            <a:r>
              <a:rPr sz="2800" spc="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50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seg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dad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79194" y="1829026"/>
            <a:ext cx="177800" cy="11440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02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455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07794" y="1848838"/>
            <a:ext cx="6250325" cy="147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2550"/>
              </a:lnSpc>
              <a:spcBef>
                <a:spcPts val="127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¿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9" dirty="0" smtClean="0">
                <a:latin typeface="Times New Roman"/>
                <a:cs typeface="Times New Roman"/>
              </a:rPr>
              <a:t>ó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 a</a:t>
            </a:r>
            <a:r>
              <a:rPr sz="2400" spc="4" dirty="0" smtClean="0">
                <a:latin typeface="Times New Roman"/>
                <a:cs typeface="Times New Roman"/>
              </a:rPr>
              <a:t>f</a:t>
            </a:r>
            <a:r>
              <a:rPr sz="2400" spc="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ía e</a:t>
            </a:r>
            <a:r>
              <a:rPr sz="2400" spc="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ta pol</a:t>
            </a:r>
            <a:r>
              <a:rPr sz="2400" spc="14" dirty="0" smtClean="0">
                <a:latin typeface="Times New Roman"/>
                <a:cs typeface="Times New Roman"/>
              </a:rPr>
              <a:t>í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ca un 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evo d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señ</a:t>
            </a:r>
            <a:r>
              <a:rPr sz="2400" spc="-9" dirty="0" smtClean="0">
                <a:latin typeface="Times New Roman"/>
                <a:cs typeface="Times New Roman"/>
              </a:rPr>
              <a:t>o?</a:t>
            </a:r>
            <a:endParaRPr sz="2400">
              <a:latin typeface="Times New Roman"/>
              <a:cs typeface="Times New Roman"/>
            </a:endParaRPr>
          </a:p>
          <a:p>
            <a:pPr marL="12700" marR="39873">
              <a:lnSpc>
                <a:spcPct val="95825"/>
              </a:lnSpc>
              <a:spcBef>
                <a:spcPts val="302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¿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9" dirty="0" smtClean="0">
                <a:latin typeface="Times New Roman"/>
                <a:cs typeface="Times New Roman"/>
              </a:rPr>
              <a:t>ó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 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pac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4" dirty="0" smtClean="0">
                <a:latin typeface="Times New Roman"/>
                <a:cs typeface="Times New Roman"/>
              </a:rPr>
              <a:t>í</a:t>
            </a:r>
            <a:r>
              <a:rPr sz="2400" spc="0" dirty="0" smtClean="0">
                <a:latin typeface="Times New Roman"/>
                <a:cs typeface="Times New Roman"/>
              </a:rPr>
              <a:t>a un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evo d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se</a:t>
            </a:r>
            <a:r>
              <a:rPr sz="2400" spc="-9" dirty="0" smtClean="0">
                <a:latin typeface="Times New Roman"/>
                <a:cs typeface="Times New Roman"/>
              </a:rPr>
              <a:t>ñ</a:t>
            </a:r>
            <a:r>
              <a:rPr sz="2400" spc="0" dirty="0" smtClean="0">
                <a:latin typeface="Times New Roman"/>
                <a:cs typeface="Times New Roman"/>
              </a:rPr>
              <a:t>o en la po</a:t>
            </a:r>
            <a:r>
              <a:rPr sz="2400" spc="9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ít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c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590"/>
              </a:lnSpc>
              <a:spcBef>
                <a:spcPts val="754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¿</a:t>
            </a:r>
            <a:r>
              <a:rPr sz="2400" spc="0" dirty="0" smtClean="0">
                <a:latin typeface="Times New Roman"/>
                <a:cs typeface="Times New Roman"/>
              </a:rPr>
              <a:t>La pol</a:t>
            </a:r>
            <a:r>
              <a:rPr sz="2400" spc="14" dirty="0" smtClean="0">
                <a:latin typeface="Times New Roman"/>
                <a:cs typeface="Times New Roman"/>
              </a:rPr>
              <a:t>ít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 es 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an 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cta que 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pide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al d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se</a:t>
            </a:r>
            <a:r>
              <a:rPr sz="2400" spc="-9" dirty="0" smtClean="0">
                <a:latin typeface="Times New Roman"/>
                <a:cs typeface="Times New Roman"/>
              </a:rPr>
              <a:t>ñ</a:t>
            </a:r>
            <a:r>
              <a:rPr sz="2400" spc="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dor de la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ed ha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er su </a:t>
            </a:r>
            <a:r>
              <a:rPr sz="2400" spc="4" dirty="0" smtClean="0">
                <a:latin typeface="Times New Roman"/>
                <a:cs typeface="Times New Roman"/>
              </a:rPr>
              <a:t>tr</a:t>
            </a:r>
            <a:r>
              <a:rPr sz="2400" spc="0" dirty="0" smtClean="0">
                <a:latin typeface="Times New Roman"/>
                <a:cs typeface="Times New Roman"/>
              </a:rPr>
              <a:t>ab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14" dirty="0" smtClean="0">
                <a:latin typeface="Times New Roman"/>
                <a:cs typeface="Times New Roman"/>
              </a:rPr>
              <a:t>j</a:t>
            </a:r>
            <a:r>
              <a:rPr sz="2400" spc="-9" dirty="0" smtClean="0">
                <a:latin typeface="Times New Roman"/>
                <a:cs typeface="Times New Roman"/>
              </a:rPr>
              <a:t>o?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0520" y="3389011"/>
            <a:ext cx="25620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84122" y="3414919"/>
            <a:ext cx="6669636" cy="764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29" dirty="0" smtClean="0">
                <a:latin typeface="Times New Roman"/>
                <a:cs typeface="Times New Roman"/>
              </a:rPr>
              <a:t>o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enza</a:t>
            </a:r>
            <a:r>
              <a:rPr sz="2800" spc="-4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al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5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3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29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90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ue</a:t>
            </a:r>
            <a:endParaRPr sz="2800" dirty="0">
              <a:latin typeface="Times New Roman"/>
              <a:cs typeface="Times New Roman"/>
            </a:endParaRPr>
          </a:p>
          <a:p>
            <a:pPr marL="14224" marR="53263">
              <a:lnSpc>
                <a:spcPts val="3025"/>
              </a:lnSpc>
              <a:spcBef>
                <a:spcPts val="3"/>
              </a:spcBef>
            </a:pPr>
            <a:r>
              <a:rPr sz="2800" spc="0" dirty="0" smtClean="0">
                <a:latin typeface="Times New Roman"/>
                <a:cs typeface="Times New Roman"/>
              </a:rPr>
              <a:t>la p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4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ít</a:t>
            </a:r>
            <a:r>
              <a:rPr sz="2800" spc="-4" dirty="0" smtClean="0">
                <a:latin typeface="Times New Roman"/>
                <a:cs typeface="Times New Roman"/>
              </a:rPr>
              <a:t>ic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37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seg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ad</a:t>
            </a:r>
            <a:r>
              <a:rPr sz="2800" spc="-10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eb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14" dirty="0" smtClean="0">
                <a:latin typeface="Times New Roman"/>
                <a:cs typeface="Times New Roman"/>
              </a:rPr>
              <a:t>í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4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eger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79194" y="4231104"/>
            <a:ext cx="177800" cy="7268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32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6270" y="4250916"/>
            <a:ext cx="5659369" cy="17112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2550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dwa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e, so</a:t>
            </a:r>
            <a:r>
              <a:rPr sz="2400" spc="4" dirty="0" smtClean="0">
                <a:latin typeface="Times New Roman"/>
                <a:cs typeface="Times New Roman"/>
              </a:rPr>
              <a:t>ft</a:t>
            </a:r>
            <a:r>
              <a:rPr sz="2400" spc="-4" dirty="0" smtClean="0">
                <a:latin typeface="Times New Roman"/>
                <a:cs typeface="Times New Roman"/>
              </a:rPr>
              <a:t>w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, apl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ca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es y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atos</a:t>
            </a:r>
            <a:endParaRPr sz="2400">
              <a:latin typeface="Times New Roman"/>
              <a:cs typeface="Times New Roman"/>
            </a:endParaRPr>
          </a:p>
          <a:p>
            <a:pPr marL="14224" indent="-1524">
              <a:lnSpc>
                <a:spcPts val="2759"/>
              </a:lnSpc>
              <a:spcBef>
                <a:spcPts val="379"/>
              </a:spcBef>
            </a:pPr>
            <a:r>
              <a:rPr sz="2400" spc="0" dirty="0" smtClean="0">
                <a:latin typeface="Times New Roman"/>
                <a:cs typeface="Times New Roman"/>
              </a:rPr>
              <a:t>Menos o</a:t>
            </a:r>
            <a:r>
              <a:rPr sz="2400" spc="9" dirty="0" smtClean="0">
                <a:latin typeface="Times New Roman"/>
                <a:cs typeface="Times New Roman"/>
              </a:rPr>
              <a:t>b</a:t>
            </a:r>
            <a:r>
              <a:rPr sz="2400" spc="0" dirty="0" smtClean="0">
                <a:latin typeface="Times New Roman"/>
                <a:cs typeface="Times New Roman"/>
              </a:rPr>
              <a:t>vio, </a:t>
            </a:r>
            <a:r>
              <a:rPr sz="2400" spc="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ero quizás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ás </a:t>
            </a:r>
            <a:r>
              <a:rPr sz="2400" spc="29" dirty="0" smtClean="0">
                <a:latin typeface="Times New Roman"/>
                <a:cs typeface="Times New Roman"/>
              </a:rPr>
              <a:t>i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or</a:t>
            </a:r>
            <a:r>
              <a:rPr sz="2400" spc="1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an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e, </a:t>
            </a:r>
            <a:endParaRPr sz="2400">
              <a:latin typeface="Times New Roman"/>
              <a:cs typeface="Times New Roman"/>
            </a:endParaRPr>
          </a:p>
          <a:p>
            <a:pPr marL="14224">
              <a:lnSpc>
                <a:spcPts val="2759"/>
              </a:lnSpc>
            </a:pPr>
            <a:r>
              <a:rPr sz="2400" spc="0" dirty="0" smtClean="0">
                <a:latin typeface="Times New Roman"/>
                <a:cs typeface="Times New Roman"/>
              </a:rPr>
              <a:t>pro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edad i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ual, sec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etos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de 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egocio y </a:t>
            </a:r>
            <a:endParaRPr sz="2400">
              <a:latin typeface="Times New Roman"/>
              <a:cs typeface="Times New Roman"/>
            </a:endParaRPr>
          </a:p>
          <a:p>
            <a:pPr marL="14224">
              <a:lnSpc>
                <a:spcPts val="2759"/>
              </a:lnSpc>
            </a:pPr>
            <a:r>
              <a:rPr sz="2400" spc="0" dirty="0" smtClean="0">
                <a:latin typeface="Times New Roman"/>
                <a:cs typeface="Times New Roman"/>
              </a:rPr>
              <a:t>cualqu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er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or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1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ción que p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eda ser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usada en </a:t>
            </a:r>
            <a:endParaRPr sz="2400">
              <a:latin typeface="Times New Roman"/>
              <a:cs typeface="Times New Roman"/>
            </a:endParaRPr>
          </a:p>
          <a:p>
            <a:pPr marL="14224">
              <a:lnSpc>
                <a:spcPts val="2759"/>
              </a:lnSpc>
            </a:pPr>
            <a:r>
              <a:rPr sz="2400" spc="0" dirty="0" smtClean="0">
                <a:latin typeface="Times New Roman"/>
                <a:cs typeface="Times New Roman"/>
              </a:rPr>
              <a:t>de la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epu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ión de la co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pañ</a:t>
            </a:r>
            <a:r>
              <a:rPr sz="2400" spc="4" dirty="0" smtClean="0">
                <a:latin typeface="Times New Roman"/>
                <a:cs typeface="Times New Roman"/>
              </a:rPr>
              <a:t>ía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76566" y="5304381"/>
            <a:ext cx="8361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on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26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628904" y="560097"/>
            <a:ext cx="5024362" cy="11391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8336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Alca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ce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el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44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ec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83896">
              <a:lnSpc>
                <a:spcPct val="95825"/>
              </a:lnSpc>
              <a:spcBef>
                <a:spcPts val="884"/>
              </a:spcBef>
            </a:pPr>
            <a:r>
              <a:rPr sz="2800" spc="-14" dirty="0" smtClean="0">
                <a:solidFill>
                  <a:srgbClr val="00B0F0"/>
                </a:solidFill>
                <a:latin typeface="Times New Roman"/>
                <a:cs typeface="Times New Roman"/>
              </a:rPr>
              <a:t>¿</a:t>
            </a:r>
            <a:r>
              <a:rPr sz="2800" spc="9" dirty="0" smtClean="0">
                <a:solidFill>
                  <a:srgbClr val="00B0F0"/>
                </a:solidFill>
                <a:latin typeface="Times New Roman"/>
                <a:cs typeface="Times New Roman"/>
              </a:rPr>
              <a:t>D</a:t>
            </a:r>
            <a:r>
              <a:rPr sz="28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e</a:t>
            </a:r>
            <a:r>
              <a:rPr sz="2800" spc="-40" dirty="0" smtClean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sz="2800" spc="-4" dirty="0" smtClean="0">
                <a:solidFill>
                  <a:srgbClr val="00B0F0"/>
                </a:solidFill>
                <a:latin typeface="Times New Roman"/>
                <a:cs typeface="Times New Roman"/>
              </a:rPr>
              <a:t>c</a:t>
            </a:r>
            <a:r>
              <a:rPr sz="2800" spc="4" dirty="0" smtClean="0">
                <a:solidFill>
                  <a:srgbClr val="00B0F0"/>
                </a:solidFill>
                <a:latin typeface="Times New Roman"/>
                <a:cs typeface="Times New Roman"/>
              </a:rPr>
              <a:t>or</a:t>
            </a:r>
            <a:r>
              <a:rPr sz="2800" spc="14" dirty="0" smtClean="0">
                <a:solidFill>
                  <a:srgbClr val="00B0F0"/>
                </a:solidFill>
                <a:latin typeface="Times New Roman"/>
                <a:cs typeface="Times New Roman"/>
              </a:rPr>
              <a:t>t</a:t>
            </a:r>
            <a:r>
              <a:rPr sz="28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o</a:t>
            </a:r>
            <a:r>
              <a:rPr sz="2800" spc="-59" dirty="0" smtClean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al</a:t>
            </a:r>
            <a:r>
              <a:rPr sz="2800" spc="-9" dirty="0" smtClean="0">
                <a:solidFill>
                  <a:srgbClr val="00B0F0"/>
                </a:solidFill>
                <a:latin typeface="Times New Roman"/>
                <a:cs typeface="Times New Roman"/>
              </a:rPr>
              <a:t>c</a:t>
            </a:r>
            <a:r>
              <a:rPr sz="2800" spc="-14" dirty="0" smtClean="0">
                <a:solidFill>
                  <a:srgbClr val="00B0F0"/>
                </a:solidFill>
                <a:latin typeface="Times New Roman"/>
                <a:cs typeface="Times New Roman"/>
              </a:rPr>
              <a:t>a</a:t>
            </a:r>
            <a:r>
              <a:rPr sz="2800" spc="19" dirty="0" smtClean="0">
                <a:solidFill>
                  <a:srgbClr val="00B0F0"/>
                </a:solidFill>
                <a:latin typeface="Times New Roman"/>
                <a:cs typeface="Times New Roman"/>
              </a:rPr>
              <a:t>n</a:t>
            </a:r>
            <a:r>
              <a:rPr sz="2800" spc="-4" dirty="0" smtClean="0">
                <a:solidFill>
                  <a:srgbClr val="00B0F0"/>
                </a:solidFill>
                <a:latin typeface="Times New Roman"/>
                <a:cs typeface="Times New Roman"/>
              </a:rPr>
              <a:t>ce?</a:t>
            </a:r>
            <a:endParaRPr sz="2800" dirty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84901" y="560097"/>
            <a:ext cx="236011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400" spc="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ñ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7340" y="1292876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endParaRPr sz="28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3016" y="1809702"/>
            <a:ext cx="2403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Times New Roman"/>
                <a:cs typeface="Times New Roman"/>
              </a:rPr>
              <a:t>–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28496" y="1829514"/>
            <a:ext cx="4591236" cy="7508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4" dirty="0" smtClean="0">
                <a:latin typeface="Times New Roman"/>
                <a:cs typeface="Times New Roman"/>
              </a:rPr>
              <a:t>P</a:t>
            </a:r>
            <a:r>
              <a:rPr sz="2600" spc="19" dirty="0" smtClean="0">
                <a:latin typeface="Times New Roman"/>
                <a:cs typeface="Times New Roman"/>
              </a:rPr>
              <a:t>o</a:t>
            </a:r>
            <a:r>
              <a:rPr sz="2600" spc="0" dirty="0" smtClean="0">
                <a:latin typeface="Times New Roman"/>
                <a:cs typeface="Times New Roman"/>
              </a:rPr>
              <a:t>r </a:t>
            </a:r>
            <a:r>
              <a:rPr sz="2600" spc="-4" dirty="0" smtClean="0">
                <a:latin typeface="Times New Roman"/>
                <a:cs typeface="Times New Roman"/>
              </a:rPr>
              <a:t>eje</a:t>
            </a:r>
            <a:r>
              <a:rPr sz="2600" spc="-9" dirty="0" smtClean="0">
                <a:latin typeface="Times New Roman"/>
                <a:cs typeface="Times New Roman"/>
              </a:rPr>
              <a:t>m</a:t>
            </a:r>
            <a:r>
              <a:rPr sz="2600" spc="19" dirty="0" smtClean="0">
                <a:latin typeface="Times New Roman"/>
                <a:cs typeface="Times New Roman"/>
              </a:rPr>
              <a:t>p</a:t>
            </a:r>
            <a:r>
              <a:rPr sz="2600" spc="-4" dirty="0" smtClean="0">
                <a:latin typeface="Times New Roman"/>
                <a:cs typeface="Times New Roman"/>
              </a:rPr>
              <a:t>l</a:t>
            </a:r>
            <a:r>
              <a:rPr sz="2600" spc="9" dirty="0" smtClean="0">
                <a:latin typeface="Times New Roman"/>
                <a:cs typeface="Times New Roman"/>
              </a:rPr>
              <a:t>o</a:t>
            </a:r>
            <a:r>
              <a:rPr sz="2600" spc="0" dirty="0" smtClean="0">
                <a:latin typeface="Times New Roman"/>
                <a:cs typeface="Times New Roman"/>
              </a:rPr>
              <a:t>,</a:t>
            </a:r>
            <a:r>
              <a:rPr sz="2600" spc="-14" dirty="0" smtClean="0">
                <a:latin typeface="Times New Roman"/>
                <a:cs typeface="Times New Roman"/>
              </a:rPr>
              <a:t> </a:t>
            </a:r>
            <a:r>
              <a:rPr sz="2600" spc="19" dirty="0" smtClean="0">
                <a:latin typeface="Times New Roman"/>
                <a:cs typeface="Times New Roman"/>
              </a:rPr>
              <a:t>p</a:t>
            </a:r>
            <a:r>
              <a:rPr sz="2600" spc="-4" dirty="0" smtClean="0">
                <a:latin typeface="Times New Roman"/>
                <a:cs typeface="Times New Roman"/>
              </a:rPr>
              <a:t>er</a:t>
            </a:r>
            <a:r>
              <a:rPr sz="2600" spc="-9" dirty="0" smtClean="0">
                <a:latin typeface="Times New Roman"/>
                <a:cs typeface="Times New Roman"/>
              </a:rPr>
              <a:t>m</a:t>
            </a:r>
            <a:r>
              <a:rPr sz="2600" spc="-4" dirty="0" smtClean="0">
                <a:latin typeface="Times New Roman"/>
                <a:cs typeface="Times New Roman"/>
              </a:rPr>
              <a:t>iti</a:t>
            </a:r>
            <a:r>
              <a:rPr sz="2600" spc="0" dirty="0" smtClean="0">
                <a:latin typeface="Times New Roman"/>
                <a:cs typeface="Times New Roman"/>
              </a:rPr>
              <a:t>r</a:t>
            </a:r>
            <a:r>
              <a:rPr sz="2600" spc="-4" dirty="0" smtClean="0">
                <a:latin typeface="Times New Roman"/>
                <a:cs typeface="Times New Roman"/>
              </a:rPr>
              <a:t> </a:t>
            </a:r>
            <a:r>
              <a:rPr sz="2600" spc="9" dirty="0" smtClean="0">
                <a:latin typeface="Times New Roman"/>
                <a:cs typeface="Times New Roman"/>
              </a:rPr>
              <a:t>q</a:t>
            </a:r>
            <a:r>
              <a:rPr sz="2600" spc="19" dirty="0" smtClean="0">
                <a:latin typeface="Times New Roman"/>
                <a:cs typeface="Times New Roman"/>
              </a:rPr>
              <a:t>u</a:t>
            </a:r>
            <a:r>
              <a:rPr sz="2600" spc="0" dirty="0" smtClean="0">
                <a:latin typeface="Times New Roman"/>
                <a:cs typeface="Times New Roman"/>
              </a:rPr>
              <a:t>e </a:t>
            </a:r>
            <a:r>
              <a:rPr sz="2600" spc="-9" dirty="0" smtClean="0">
                <a:latin typeface="Times New Roman"/>
                <a:cs typeface="Times New Roman"/>
              </a:rPr>
              <a:t>l</a:t>
            </a:r>
            <a:r>
              <a:rPr sz="2600" spc="0" dirty="0" smtClean="0">
                <a:latin typeface="Times New Roman"/>
                <a:cs typeface="Times New Roman"/>
              </a:rPr>
              <a:t>a</a:t>
            </a:r>
            <a:r>
              <a:rPr sz="2600" spc="-19" dirty="0" smtClean="0">
                <a:latin typeface="Times New Roman"/>
                <a:cs typeface="Times New Roman"/>
              </a:rPr>
              <a:t> </a:t>
            </a:r>
            <a:r>
              <a:rPr sz="2600" spc="19" dirty="0" smtClean="0">
                <a:latin typeface="Times New Roman"/>
                <a:cs typeface="Times New Roman"/>
              </a:rPr>
              <a:t>g</a:t>
            </a:r>
            <a:r>
              <a:rPr sz="2600" spc="-14" dirty="0" smtClean="0">
                <a:latin typeface="Times New Roman"/>
                <a:cs typeface="Times New Roman"/>
              </a:rPr>
              <a:t>e</a:t>
            </a:r>
            <a:r>
              <a:rPr sz="2600" spc="4" dirty="0" smtClean="0">
                <a:latin typeface="Times New Roman"/>
                <a:cs typeface="Times New Roman"/>
              </a:rPr>
              <a:t>n</a:t>
            </a:r>
            <a:r>
              <a:rPr sz="2600" spc="-4" dirty="0" smtClean="0">
                <a:latin typeface="Times New Roman"/>
                <a:cs typeface="Times New Roman"/>
              </a:rPr>
              <a:t>te</a:t>
            </a:r>
            <a:endParaRPr sz="2600">
              <a:latin typeface="Times New Roman"/>
              <a:cs typeface="Times New Roman"/>
            </a:endParaRPr>
          </a:p>
          <a:p>
            <a:pPr marL="12700" marR="49606">
              <a:lnSpc>
                <a:spcPct val="95825"/>
              </a:lnSpc>
            </a:pPr>
            <a:r>
              <a:rPr sz="2600" spc="-4" dirty="0" smtClean="0">
                <a:latin typeface="Times New Roman"/>
                <a:cs typeface="Times New Roman"/>
              </a:rPr>
              <a:t>acce</a:t>
            </a:r>
            <a:r>
              <a:rPr sz="2600" spc="19" dirty="0" smtClean="0">
                <a:latin typeface="Times New Roman"/>
                <a:cs typeface="Times New Roman"/>
              </a:rPr>
              <a:t>d</a:t>
            </a:r>
            <a:r>
              <a:rPr sz="2600" spc="-4" dirty="0" smtClean="0">
                <a:latin typeface="Times New Roman"/>
                <a:cs typeface="Times New Roman"/>
              </a:rPr>
              <a:t>e</a:t>
            </a:r>
            <a:r>
              <a:rPr sz="2600" spc="0" dirty="0" smtClean="0">
                <a:latin typeface="Times New Roman"/>
                <a:cs typeface="Times New Roman"/>
              </a:rPr>
              <a:t>r</a:t>
            </a:r>
            <a:r>
              <a:rPr sz="2600" spc="-14" dirty="0" smtClean="0">
                <a:latin typeface="Times New Roman"/>
                <a:cs typeface="Times New Roman"/>
              </a:rPr>
              <a:t> </a:t>
            </a:r>
            <a:r>
              <a:rPr sz="2600" spc="0" dirty="0" smtClean="0">
                <a:latin typeface="Times New Roman"/>
                <a:cs typeface="Times New Roman"/>
              </a:rPr>
              <a:t>vía</a:t>
            </a:r>
            <a:r>
              <a:rPr sz="2600" spc="-14" dirty="0" smtClean="0">
                <a:latin typeface="Times New Roman"/>
                <a:cs typeface="Times New Roman"/>
              </a:rPr>
              <a:t> </a:t>
            </a:r>
            <a:r>
              <a:rPr sz="2600" spc="19" dirty="0" smtClean="0">
                <a:latin typeface="Times New Roman"/>
                <a:cs typeface="Times New Roman"/>
              </a:rPr>
              <a:t>un</a:t>
            </a:r>
            <a:r>
              <a:rPr sz="2600" spc="0" dirty="0" smtClean="0">
                <a:latin typeface="Times New Roman"/>
                <a:cs typeface="Times New Roman"/>
              </a:rPr>
              <a:t>a</a:t>
            </a:r>
            <a:r>
              <a:rPr sz="2600" spc="-29" dirty="0" smtClean="0">
                <a:latin typeface="Times New Roman"/>
                <a:cs typeface="Times New Roman"/>
              </a:rPr>
              <a:t> V</a:t>
            </a:r>
            <a:r>
              <a:rPr sz="2600" spc="4" dirty="0" smtClean="0">
                <a:latin typeface="Times New Roman"/>
                <a:cs typeface="Times New Roman"/>
              </a:rPr>
              <a:t>PN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26989" y="1829514"/>
            <a:ext cx="13165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19" dirty="0" smtClean="0">
                <a:latin typeface="Times New Roman"/>
                <a:cs typeface="Times New Roman"/>
              </a:rPr>
              <a:t>d</a:t>
            </a:r>
            <a:r>
              <a:rPr sz="2600" spc="0" dirty="0" smtClean="0">
                <a:latin typeface="Times New Roman"/>
                <a:cs typeface="Times New Roman"/>
              </a:rPr>
              <a:t>e </a:t>
            </a:r>
            <a:r>
              <a:rPr sz="2600" spc="19" dirty="0" smtClean="0">
                <a:latin typeface="Times New Roman"/>
                <a:cs typeface="Times New Roman"/>
              </a:rPr>
              <a:t>v</a:t>
            </a:r>
            <a:r>
              <a:rPr sz="2600" spc="-14" dirty="0" smtClean="0">
                <a:latin typeface="Times New Roman"/>
                <a:cs typeface="Times New Roman"/>
              </a:rPr>
              <a:t>e</a:t>
            </a:r>
            <a:r>
              <a:rPr sz="2600" spc="19" dirty="0" smtClean="0">
                <a:latin typeface="Times New Roman"/>
                <a:cs typeface="Times New Roman"/>
              </a:rPr>
              <a:t>n</a:t>
            </a:r>
            <a:r>
              <a:rPr sz="2600" spc="-4" dirty="0" smtClean="0">
                <a:latin typeface="Times New Roman"/>
                <a:cs typeface="Times New Roman"/>
              </a:rPr>
              <a:t>t</a:t>
            </a:r>
            <a:r>
              <a:rPr sz="2600" spc="-14" dirty="0" smtClean="0">
                <a:latin typeface="Times New Roman"/>
                <a:cs typeface="Times New Roman"/>
              </a:rPr>
              <a:t>a</a:t>
            </a:r>
            <a:r>
              <a:rPr sz="2600" spc="0" dirty="0" smtClean="0">
                <a:latin typeface="Times New Roman"/>
                <a:cs typeface="Times New Roman"/>
              </a:rPr>
              <a:t>s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48678" y="1829514"/>
            <a:ext cx="10330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19" dirty="0" smtClean="0">
                <a:latin typeface="Times New Roman"/>
                <a:cs typeface="Times New Roman"/>
              </a:rPr>
              <a:t>p</a:t>
            </a:r>
            <a:r>
              <a:rPr sz="2600" spc="4" dirty="0" smtClean="0">
                <a:latin typeface="Times New Roman"/>
                <a:cs typeface="Times New Roman"/>
              </a:rPr>
              <a:t>u</a:t>
            </a:r>
            <a:r>
              <a:rPr sz="2600" spc="-4" dirty="0" smtClean="0">
                <a:latin typeface="Times New Roman"/>
                <a:cs typeface="Times New Roman"/>
              </a:rPr>
              <a:t>e</a:t>
            </a:r>
            <a:r>
              <a:rPr sz="2600" spc="4" dirty="0" smtClean="0">
                <a:latin typeface="Times New Roman"/>
                <a:cs typeface="Times New Roman"/>
              </a:rPr>
              <a:t>d</a:t>
            </a:r>
            <a:r>
              <a:rPr sz="2600" spc="0" dirty="0" smtClean="0">
                <a:latin typeface="Times New Roman"/>
                <a:cs typeface="Times New Roman"/>
              </a:rPr>
              <a:t>an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7340" y="2704481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8904" y="2724293"/>
            <a:ext cx="276984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¿</a:t>
            </a:r>
            <a:r>
              <a:rPr sz="2800" spc="9" dirty="0" smtClean="0">
                <a:solidFill>
                  <a:srgbClr val="00B0F0"/>
                </a:solidFill>
                <a:latin typeface="Times New Roman"/>
                <a:cs typeface="Times New Roman"/>
              </a:rPr>
              <a:t>D</a:t>
            </a:r>
            <a:r>
              <a:rPr sz="28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e</a:t>
            </a:r>
            <a:r>
              <a:rPr sz="2800" spc="-40" dirty="0" smtClean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solidFill>
                  <a:srgbClr val="00B0F0"/>
                </a:solidFill>
                <a:latin typeface="Times New Roman"/>
                <a:cs typeface="Times New Roman"/>
              </a:rPr>
              <a:t>l</a:t>
            </a:r>
            <a:r>
              <a:rPr sz="2800" spc="-4" dirty="0" smtClean="0">
                <a:solidFill>
                  <a:srgbClr val="00B0F0"/>
                </a:solidFill>
                <a:latin typeface="Times New Roman"/>
                <a:cs typeface="Times New Roman"/>
              </a:rPr>
              <a:t>a</a:t>
            </a:r>
            <a:r>
              <a:rPr sz="2800" spc="-19" dirty="0" smtClean="0">
                <a:solidFill>
                  <a:srgbClr val="00B0F0"/>
                </a:solidFill>
                <a:latin typeface="Times New Roman"/>
                <a:cs typeface="Times New Roman"/>
              </a:rPr>
              <a:t>r</a:t>
            </a:r>
            <a:r>
              <a:rPr sz="2800" spc="-4" dirty="0" smtClean="0">
                <a:solidFill>
                  <a:srgbClr val="00B0F0"/>
                </a:solidFill>
                <a:latin typeface="Times New Roman"/>
                <a:cs typeface="Times New Roman"/>
              </a:rPr>
              <a:t>g</a:t>
            </a:r>
            <a:r>
              <a:rPr sz="28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o</a:t>
            </a:r>
            <a:r>
              <a:rPr sz="2800" spc="-37" dirty="0" smtClean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sz="2800" spc="-14" dirty="0" smtClean="0">
                <a:solidFill>
                  <a:srgbClr val="00B0F0"/>
                </a:solidFill>
                <a:latin typeface="Times New Roman"/>
                <a:cs typeface="Times New Roman"/>
              </a:rPr>
              <a:t>a</a:t>
            </a:r>
            <a:r>
              <a:rPr sz="28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lca</a:t>
            </a:r>
            <a:r>
              <a:rPr sz="2800" spc="9" dirty="0" smtClean="0">
                <a:solidFill>
                  <a:srgbClr val="00B0F0"/>
                </a:solidFill>
                <a:latin typeface="Times New Roman"/>
                <a:cs typeface="Times New Roman"/>
              </a:rPr>
              <a:t>n</a:t>
            </a:r>
            <a:r>
              <a:rPr sz="28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c</a:t>
            </a:r>
            <a:r>
              <a:rPr sz="2800" spc="-14" dirty="0" smtClean="0">
                <a:solidFill>
                  <a:srgbClr val="00B0F0"/>
                </a:solidFill>
                <a:latin typeface="Times New Roman"/>
                <a:cs typeface="Times New Roman"/>
              </a:rPr>
              <a:t>e</a:t>
            </a:r>
            <a:r>
              <a:rPr sz="2800" spc="0" dirty="0" smtClean="0">
                <a:solidFill>
                  <a:srgbClr val="00B0F0"/>
                </a:solidFill>
                <a:latin typeface="Times New Roman"/>
                <a:cs typeface="Times New Roman"/>
              </a:rPr>
              <a:t>?</a:t>
            </a:r>
            <a:endParaRPr sz="2800" dirty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4540" y="3215084"/>
            <a:ext cx="2403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Times New Roman"/>
                <a:cs typeface="Times New Roman"/>
              </a:rPr>
              <a:t>–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0020" y="3234896"/>
            <a:ext cx="591517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4" dirty="0" smtClean="0">
                <a:latin typeface="Times New Roman"/>
                <a:cs typeface="Times New Roman"/>
              </a:rPr>
              <a:t>P</a:t>
            </a:r>
            <a:r>
              <a:rPr sz="2600" spc="19" dirty="0" smtClean="0">
                <a:latin typeface="Times New Roman"/>
                <a:cs typeface="Times New Roman"/>
              </a:rPr>
              <a:t>o</a:t>
            </a:r>
            <a:r>
              <a:rPr sz="2600" spc="0" dirty="0" smtClean="0">
                <a:latin typeface="Times New Roman"/>
                <a:cs typeface="Times New Roman"/>
              </a:rPr>
              <a:t>r </a:t>
            </a:r>
            <a:r>
              <a:rPr sz="2600" spc="-4" dirty="0" smtClean="0">
                <a:latin typeface="Times New Roman"/>
                <a:cs typeface="Times New Roman"/>
              </a:rPr>
              <a:t>eje</a:t>
            </a:r>
            <a:r>
              <a:rPr sz="2600" spc="-9" dirty="0" smtClean="0">
                <a:latin typeface="Times New Roman"/>
                <a:cs typeface="Times New Roman"/>
              </a:rPr>
              <a:t>m</a:t>
            </a:r>
            <a:r>
              <a:rPr sz="2600" spc="19" dirty="0" smtClean="0">
                <a:latin typeface="Times New Roman"/>
                <a:cs typeface="Times New Roman"/>
              </a:rPr>
              <a:t>p</a:t>
            </a:r>
            <a:r>
              <a:rPr sz="2600" spc="0" dirty="0" smtClean="0">
                <a:latin typeface="Times New Roman"/>
                <a:cs typeface="Times New Roman"/>
              </a:rPr>
              <a:t>lo,</a:t>
            </a:r>
            <a:r>
              <a:rPr sz="2600" spc="-9" dirty="0" smtClean="0">
                <a:latin typeface="Times New Roman"/>
                <a:cs typeface="Times New Roman"/>
              </a:rPr>
              <a:t> </a:t>
            </a:r>
            <a:r>
              <a:rPr sz="2600" spc="19" dirty="0" smtClean="0">
                <a:latin typeface="Times New Roman"/>
                <a:cs typeface="Times New Roman"/>
              </a:rPr>
              <a:t>u</a:t>
            </a:r>
            <a:r>
              <a:rPr sz="2600" spc="0" dirty="0" smtClean="0">
                <a:latin typeface="Times New Roman"/>
                <a:cs typeface="Times New Roman"/>
              </a:rPr>
              <a:t>n </a:t>
            </a:r>
            <a:r>
              <a:rPr sz="2600" spc="-4" dirty="0" smtClean="0">
                <a:latin typeface="Times New Roman"/>
                <a:cs typeface="Times New Roman"/>
              </a:rPr>
              <a:t>r</a:t>
            </a:r>
            <a:r>
              <a:rPr sz="2600" spc="-14" dirty="0" smtClean="0">
                <a:latin typeface="Times New Roman"/>
                <a:cs typeface="Times New Roman"/>
              </a:rPr>
              <a:t>e</a:t>
            </a:r>
            <a:r>
              <a:rPr sz="2600" spc="19" dirty="0" smtClean="0">
                <a:latin typeface="Times New Roman"/>
                <a:cs typeface="Times New Roman"/>
              </a:rPr>
              <a:t>d</a:t>
            </a:r>
            <a:r>
              <a:rPr sz="2600" spc="-14" dirty="0" smtClean="0">
                <a:latin typeface="Times New Roman"/>
                <a:cs typeface="Times New Roman"/>
              </a:rPr>
              <a:t>i</a:t>
            </a:r>
            <a:r>
              <a:rPr sz="2600" spc="-4" dirty="0" smtClean="0">
                <a:latin typeface="Times New Roman"/>
                <a:cs typeface="Times New Roman"/>
              </a:rPr>
              <a:t>se</a:t>
            </a:r>
            <a:r>
              <a:rPr sz="2600" spc="4" dirty="0" smtClean="0">
                <a:latin typeface="Times New Roman"/>
                <a:cs typeface="Times New Roman"/>
              </a:rPr>
              <a:t>ñ</a:t>
            </a:r>
            <a:r>
              <a:rPr sz="2600" spc="0" dirty="0" smtClean="0">
                <a:latin typeface="Times New Roman"/>
                <a:cs typeface="Times New Roman"/>
              </a:rPr>
              <a:t>o </a:t>
            </a:r>
            <a:r>
              <a:rPr sz="2600" spc="-14" dirty="0" smtClean="0">
                <a:latin typeface="Times New Roman"/>
                <a:cs typeface="Times New Roman"/>
              </a:rPr>
              <a:t>c</a:t>
            </a:r>
            <a:r>
              <a:rPr sz="2600" spc="19" dirty="0" smtClean="0">
                <a:latin typeface="Times New Roman"/>
                <a:cs typeface="Times New Roman"/>
              </a:rPr>
              <a:t>o</a:t>
            </a:r>
            <a:r>
              <a:rPr sz="2600" spc="-9" dirty="0" smtClean="0">
                <a:latin typeface="Times New Roman"/>
                <a:cs typeface="Times New Roman"/>
              </a:rPr>
              <a:t>m</a:t>
            </a:r>
            <a:r>
              <a:rPr sz="2600" spc="19" dirty="0" smtClean="0">
                <a:latin typeface="Times New Roman"/>
                <a:cs typeface="Times New Roman"/>
              </a:rPr>
              <a:t>p</a:t>
            </a:r>
            <a:r>
              <a:rPr sz="2600" spc="-4" dirty="0" smtClean="0">
                <a:latin typeface="Times New Roman"/>
                <a:cs typeface="Times New Roman"/>
              </a:rPr>
              <a:t>le</a:t>
            </a:r>
            <a:r>
              <a:rPr sz="2600" spc="0" dirty="0" smtClean="0">
                <a:latin typeface="Times New Roman"/>
                <a:cs typeface="Times New Roman"/>
              </a:rPr>
              <a:t>to </a:t>
            </a:r>
            <a:r>
              <a:rPr sz="2600" spc="19" dirty="0" smtClean="0">
                <a:latin typeface="Times New Roman"/>
                <a:cs typeface="Times New Roman"/>
              </a:rPr>
              <a:t>d</a:t>
            </a:r>
            <a:r>
              <a:rPr sz="2600" spc="0" dirty="0" smtClean="0">
                <a:latin typeface="Times New Roman"/>
                <a:cs typeface="Times New Roman"/>
              </a:rPr>
              <a:t>e </a:t>
            </a:r>
            <a:r>
              <a:rPr sz="2600" spc="-9" dirty="0" smtClean="0">
                <a:latin typeface="Times New Roman"/>
                <a:cs typeface="Times New Roman"/>
              </a:rPr>
              <a:t>l</a:t>
            </a:r>
            <a:r>
              <a:rPr sz="2600" spc="0" dirty="0" smtClean="0">
                <a:latin typeface="Times New Roman"/>
                <a:cs typeface="Times New Roman"/>
              </a:rPr>
              <a:t>a </a:t>
            </a:r>
            <a:r>
              <a:rPr sz="2600" spc="-4" dirty="0" smtClean="0">
                <a:latin typeface="Times New Roman"/>
                <a:cs typeface="Times New Roman"/>
              </a:rPr>
              <a:t>r</a:t>
            </a:r>
            <a:r>
              <a:rPr sz="2600" spc="-14" dirty="0" smtClean="0">
                <a:latin typeface="Times New Roman"/>
                <a:cs typeface="Times New Roman"/>
              </a:rPr>
              <a:t>e</a:t>
            </a:r>
            <a:r>
              <a:rPr sz="2600" spc="0" dirty="0" smtClean="0">
                <a:latin typeface="Times New Roman"/>
                <a:cs typeface="Times New Roman"/>
              </a:rPr>
              <a:t>d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54774" y="3234896"/>
            <a:ext cx="18878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4" dirty="0" smtClean="0">
                <a:latin typeface="Times New Roman"/>
                <a:cs typeface="Times New Roman"/>
              </a:rPr>
              <a:t>d</a:t>
            </a:r>
            <a:r>
              <a:rPr sz="2600" spc="0" dirty="0" smtClean="0">
                <a:latin typeface="Times New Roman"/>
                <a:cs typeface="Times New Roman"/>
              </a:rPr>
              <a:t>e </a:t>
            </a:r>
            <a:r>
              <a:rPr sz="2600" spc="-4" dirty="0" smtClean="0">
                <a:latin typeface="Times New Roman"/>
                <a:cs typeface="Times New Roman"/>
              </a:rPr>
              <a:t>l</a:t>
            </a:r>
            <a:r>
              <a:rPr sz="2600" spc="0" dirty="0" smtClean="0">
                <a:latin typeface="Times New Roman"/>
                <a:cs typeface="Times New Roman"/>
              </a:rPr>
              <a:t>a</a:t>
            </a:r>
            <a:r>
              <a:rPr sz="2600" spc="-14" dirty="0" smtClean="0">
                <a:latin typeface="Times New Roman"/>
                <a:cs typeface="Times New Roman"/>
              </a:rPr>
              <a:t> </a:t>
            </a:r>
            <a:r>
              <a:rPr sz="2600" spc="-4" dirty="0" smtClean="0">
                <a:latin typeface="Times New Roman"/>
                <a:cs typeface="Times New Roman"/>
              </a:rPr>
              <a:t>e</a:t>
            </a:r>
            <a:r>
              <a:rPr sz="2600" spc="-9" dirty="0" smtClean="0">
                <a:latin typeface="Times New Roman"/>
                <a:cs typeface="Times New Roman"/>
              </a:rPr>
              <a:t>m</a:t>
            </a:r>
            <a:r>
              <a:rPr sz="2600" spc="4" dirty="0" smtClean="0">
                <a:latin typeface="Times New Roman"/>
                <a:cs typeface="Times New Roman"/>
              </a:rPr>
              <a:t>p</a:t>
            </a:r>
            <a:r>
              <a:rPr sz="2600" spc="-4" dirty="0" smtClean="0">
                <a:latin typeface="Times New Roman"/>
                <a:cs typeface="Times New Roman"/>
              </a:rPr>
              <a:t>res</a:t>
            </a:r>
            <a:r>
              <a:rPr sz="2600" spc="0" dirty="0" smtClean="0">
                <a:latin typeface="Times New Roman"/>
                <a:cs typeface="Times New Roman"/>
              </a:rPr>
              <a:t>a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340" y="3710575"/>
            <a:ext cx="20294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8904" y="3736483"/>
            <a:ext cx="603793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9" dirty="0" smtClean="0">
                <a:latin typeface="Times New Roman"/>
                <a:cs typeface="Times New Roman"/>
              </a:rPr>
              <a:t>U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6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25" dirty="0" smtClean="0">
                <a:latin typeface="Times New Roman"/>
                <a:cs typeface="Times New Roman"/>
              </a:rPr>
              <a:t> 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lo</a:t>
            </a:r>
            <a:r>
              <a:rPr sz="2800" spc="-61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45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4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4" dirty="0" smtClean="0">
                <a:latin typeface="Times New Roman"/>
                <a:cs typeface="Times New Roman"/>
              </a:rPr>
              <a:t>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40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 al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3016" y="4230068"/>
            <a:ext cx="2403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Times New Roman"/>
                <a:cs typeface="Times New Roman"/>
              </a:rPr>
              <a:t>–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8496" y="4249880"/>
            <a:ext cx="7700647" cy="1145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4254">
              <a:lnSpc>
                <a:spcPts val="2760"/>
              </a:lnSpc>
              <a:spcBef>
                <a:spcPts val="138"/>
              </a:spcBef>
            </a:pPr>
            <a:r>
              <a:rPr sz="2600" spc="4" dirty="0" smtClean="0">
                <a:latin typeface="Times New Roman"/>
                <a:cs typeface="Times New Roman"/>
              </a:rPr>
              <a:t>P</a:t>
            </a:r>
            <a:r>
              <a:rPr sz="2600" spc="19" dirty="0" smtClean="0">
                <a:latin typeface="Times New Roman"/>
                <a:cs typeface="Times New Roman"/>
              </a:rPr>
              <a:t>o</a:t>
            </a:r>
            <a:r>
              <a:rPr sz="2600" spc="0" dirty="0" smtClean="0">
                <a:latin typeface="Times New Roman"/>
                <a:cs typeface="Times New Roman"/>
              </a:rPr>
              <a:t>r </a:t>
            </a:r>
            <a:r>
              <a:rPr sz="2600" spc="-4" dirty="0" smtClean="0">
                <a:latin typeface="Times New Roman"/>
                <a:cs typeface="Times New Roman"/>
              </a:rPr>
              <a:t>eje</a:t>
            </a:r>
            <a:r>
              <a:rPr sz="2600" spc="-9" dirty="0" smtClean="0">
                <a:latin typeface="Times New Roman"/>
                <a:cs typeface="Times New Roman"/>
              </a:rPr>
              <a:t>m</a:t>
            </a:r>
            <a:r>
              <a:rPr sz="2600" spc="19" dirty="0" smtClean="0">
                <a:latin typeface="Times New Roman"/>
                <a:cs typeface="Times New Roman"/>
              </a:rPr>
              <a:t>p</a:t>
            </a:r>
            <a:r>
              <a:rPr sz="2600" spc="0" dirty="0" smtClean="0">
                <a:latin typeface="Times New Roman"/>
                <a:cs typeface="Times New Roman"/>
              </a:rPr>
              <a:t>lo:</a:t>
            </a:r>
            <a:r>
              <a:rPr sz="2600" spc="-14" dirty="0" smtClean="0">
                <a:latin typeface="Times New Roman"/>
                <a:cs typeface="Times New Roman"/>
              </a:rPr>
              <a:t> </a:t>
            </a:r>
            <a:r>
              <a:rPr sz="2600" spc="4" dirty="0" smtClean="0">
                <a:latin typeface="Times New Roman"/>
                <a:cs typeface="Times New Roman"/>
              </a:rPr>
              <a:t>u</a:t>
            </a:r>
            <a:r>
              <a:rPr sz="2600" spc="19" dirty="0" smtClean="0">
                <a:latin typeface="Times New Roman"/>
                <a:cs typeface="Times New Roman"/>
              </a:rPr>
              <a:t>n</a:t>
            </a:r>
            <a:r>
              <a:rPr sz="2600" spc="0" dirty="0" smtClean="0">
                <a:latin typeface="Times New Roman"/>
                <a:cs typeface="Times New Roman"/>
              </a:rPr>
              <a:t>a </a:t>
            </a:r>
            <a:r>
              <a:rPr sz="2600" spc="4" dirty="0" smtClean="0">
                <a:latin typeface="Times New Roman"/>
                <a:cs typeface="Times New Roman"/>
              </a:rPr>
              <a:t>nu</a:t>
            </a:r>
            <a:r>
              <a:rPr sz="2600" spc="-4" dirty="0" smtClean="0">
                <a:latin typeface="Times New Roman"/>
                <a:cs typeface="Times New Roman"/>
              </a:rPr>
              <a:t>e</a:t>
            </a:r>
            <a:r>
              <a:rPr sz="2600" spc="4" dirty="0" smtClean="0">
                <a:latin typeface="Times New Roman"/>
                <a:cs typeface="Times New Roman"/>
              </a:rPr>
              <a:t>v</a:t>
            </a:r>
            <a:r>
              <a:rPr sz="2600" spc="0" dirty="0" smtClean="0">
                <a:latin typeface="Times New Roman"/>
                <a:cs typeface="Times New Roman"/>
              </a:rPr>
              <a:t>a </a:t>
            </a:r>
            <a:r>
              <a:rPr sz="2600" spc="-4" dirty="0" smtClean="0">
                <a:latin typeface="Times New Roman"/>
                <a:cs typeface="Times New Roman"/>
              </a:rPr>
              <a:t>a</a:t>
            </a:r>
            <a:r>
              <a:rPr sz="2600" spc="0" dirty="0" smtClean="0">
                <a:latin typeface="Times New Roman"/>
                <a:cs typeface="Times New Roman"/>
              </a:rPr>
              <a:t>pli</a:t>
            </a:r>
            <a:r>
              <a:rPr sz="2600" spc="-4" dirty="0" smtClean="0">
                <a:latin typeface="Times New Roman"/>
                <a:cs typeface="Times New Roman"/>
              </a:rPr>
              <a:t>ca</a:t>
            </a:r>
            <a:r>
              <a:rPr sz="2600" spc="-14" dirty="0" smtClean="0">
                <a:latin typeface="Times New Roman"/>
                <a:cs typeface="Times New Roman"/>
              </a:rPr>
              <a:t>c</a:t>
            </a:r>
            <a:r>
              <a:rPr sz="2600" spc="-4" dirty="0" smtClean="0">
                <a:latin typeface="Times New Roman"/>
                <a:cs typeface="Times New Roman"/>
              </a:rPr>
              <a:t>i</a:t>
            </a:r>
            <a:r>
              <a:rPr sz="2600" spc="4" dirty="0" smtClean="0">
                <a:latin typeface="Times New Roman"/>
                <a:cs typeface="Times New Roman"/>
              </a:rPr>
              <a:t>ó</a:t>
            </a:r>
            <a:r>
              <a:rPr sz="2600" spc="0" dirty="0" smtClean="0">
                <a:latin typeface="Times New Roman"/>
                <a:cs typeface="Times New Roman"/>
              </a:rPr>
              <a:t>n</a:t>
            </a:r>
            <a:r>
              <a:rPr sz="2600" spc="14" dirty="0" smtClean="0">
                <a:latin typeface="Times New Roman"/>
                <a:cs typeface="Times New Roman"/>
              </a:rPr>
              <a:t> </a:t>
            </a:r>
            <a:r>
              <a:rPr sz="2600" spc="4" dirty="0" smtClean="0">
                <a:latin typeface="Times New Roman"/>
                <a:cs typeface="Times New Roman"/>
              </a:rPr>
              <a:t>d</a:t>
            </a:r>
            <a:r>
              <a:rPr sz="2600" spc="0" dirty="0" smtClean="0">
                <a:latin typeface="Times New Roman"/>
                <a:cs typeface="Times New Roman"/>
              </a:rPr>
              <a:t>e </a:t>
            </a:r>
            <a:r>
              <a:rPr sz="2600" spc="-4" dirty="0" smtClean="0">
                <a:latin typeface="Times New Roman"/>
                <a:cs typeface="Times New Roman"/>
              </a:rPr>
              <a:t>r</a:t>
            </a:r>
            <a:r>
              <a:rPr sz="2600" spc="-14" dirty="0" smtClean="0">
                <a:latin typeface="Times New Roman"/>
                <a:cs typeface="Times New Roman"/>
              </a:rPr>
              <a:t>e</a:t>
            </a:r>
            <a:r>
              <a:rPr sz="2600" spc="4" dirty="0" smtClean="0">
                <a:latin typeface="Times New Roman"/>
                <a:cs typeface="Times New Roman"/>
              </a:rPr>
              <a:t>p</a:t>
            </a:r>
            <a:r>
              <a:rPr sz="2600" spc="-4" dirty="0" smtClean="0">
                <a:latin typeface="Times New Roman"/>
                <a:cs typeface="Times New Roman"/>
              </a:rPr>
              <a:t>ort</a:t>
            </a:r>
            <a:r>
              <a:rPr sz="2600" spc="0" dirty="0" smtClean="0">
                <a:latin typeface="Times New Roman"/>
                <a:cs typeface="Times New Roman"/>
              </a:rPr>
              <a:t>e </a:t>
            </a:r>
            <a:r>
              <a:rPr sz="2600" spc="-4" dirty="0" smtClean="0">
                <a:latin typeface="Times New Roman"/>
                <a:cs typeface="Times New Roman"/>
              </a:rPr>
              <a:t>fi</a:t>
            </a:r>
            <a:r>
              <a:rPr sz="2600" spc="4" dirty="0" smtClean="0">
                <a:latin typeface="Times New Roman"/>
                <a:cs typeface="Times New Roman"/>
              </a:rPr>
              <a:t>n</a:t>
            </a:r>
            <a:r>
              <a:rPr sz="2600" spc="-4" dirty="0" smtClean="0">
                <a:latin typeface="Times New Roman"/>
                <a:cs typeface="Times New Roman"/>
              </a:rPr>
              <a:t>a</a:t>
            </a:r>
            <a:r>
              <a:rPr sz="2600" spc="19" dirty="0" smtClean="0">
                <a:latin typeface="Times New Roman"/>
                <a:cs typeface="Times New Roman"/>
              </a:rPr>
              <a:t>n</a:t>
            </a:r>
            <a:r>
              <a:rPr sz="2600" spc="-4" dirty="0" smtClean="0">
                <a:latin typeface="Times New Roman"/>
                <a:cs typeface="Times New Roman"/>
              </a:rPr>
              <a:t>ci</a:t>
            </a:r>
            <a:r>
              <a:rPr sz="2600" spc="-14" dirty="0" smtClean="0">
                <a:latin typeface="Times New Roman"/>
                <a:cs typeface="Times New Roman"/>
              </a:rPr>
              <a:t>e</a:t>
            </a:r>
            <a:r>
              <a:rPr sz="2600" spc="-4" dirty="0" smtClean="0">
                <a:latin typeface="Times New Roman"/>
                <a:cs typeface="Times New Roman"/>
              </a:rPr>
              <a:t>r</a:t>
            </a:r>
            <a:r>
              <a:rPr sz="2600" spc="0" dirty="0" smtClean="0">
                <a:latin typeface="Times New Roman"/>
                <a:cs typeface="Times New Roman"/>
              </a:rPr>
              <a:t>o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99658"/>
              </a:lnSpc>
            </a:pPr>
            <a:r>
              <a:rPr sz="2600" spc="19" dirty="0" smtClean="0">
                <a:latin typeface="Times New Roman"/>
                <a:cs typeface="Times New Roman"/>
              </a:rPr>
              <a:t>v</a:t>
            </a:r>
            <a:r>
              <a:rPr sz="2600" spc="0" dirty="0" smtClean="0">
                <a:latin typeface="Times New Roman"/>
                <a:cs typeface="Times New Roman"/>
              </a:rPr>
              <a:t>s</a:t>
            </a:r>
            <a:r>
              <a:rPr sz="2600" spc="-4" dirty="0" smtClean="0">
                <a:latin typeface="Times New Roman"/>
                <a:cs typeface="Times New Roman"/>
              </a:rPr>
              <a:t> </a:t>
            </a:r>
            <a:r>
              <a:rPr sz="2600" spc="4" dirty="0" smtClean="0">
                <a:latin typeface="Times New Roman"/>
                <a:cs typeface="Times New Roman"/>
              </a:rPr>
              <a:t>u</a:t>
            </a:r>
            <a:r>
              <a:rPr sz="2600" spc="0" dirty="0" smtClean="0">
                <a:latin typeface="Times New Roman"/>
                <a:cs typeface="Times New Roman"/>
              </a:rPr>
              <a:t>n </a:t>
            </a:r>
            <a:r>
              <a:rPr sz="2600" spc="4" dirty="0" smtClean="0">
                <a:latin typeface="Times New Roman"/>
                <a:cs typeface="Times New Roman"/>
              </a:rPr>
              <a:t>nu</a:t>
            </a:r>
            <a:r>
              <a:rPr sz="2600" spc="-4" dirty="0" smtClean="0">
                <a:latin typeface="Times New Roman"/>
                <a:cs typeface="Times New Roman"/>
              </a:rPr>
              <a:t>e</a:t>
            </a:r>
            <a:r>
              <a:rPr sz="2600" spc="4" dirty="0" smtClean="0">
                <a:latin typeface="Times New Roman"/>
                <a:cs typeface="Times New Roman"/>
              </a:rPr>
              <a:t>v</a:t>
            </a:r>
            <a:r>
              <a:rPr sz="2600" spc="0" dirty="0" smtClean="0">
                <a:latin typeface="Times New Roman"/>
                <a:cs typeface="Times New Roman"/>
              </a:rPr>
              <a:t>o</a:t>
            </a:r>
            <a:r>
              <a:rPr sz="2600" spc="19" dirty="0" smtClean="0">
                <a:latin typeface="Times New Roman"/>
                <a:cs typeface="Times New Roman"/>
              </a:rPr>
              <a:t> </a:t>
            </a:r>
            <a:r>
              <a:rPr sz="2600" spc="4" dirty="0" smtClean="0">
                <a:latin typeface="Times New Roman"/>
                <a:cs typeface="Times New Roman"/>
              </a:rPr>
              <a:t>p</a:t>
            </a:r>
            <a:r>
              <a:rPr sz="2600" spc="-14" dirty="0" smtClean="0">
                <a:latin typeface="Times New Roman"/>
                <a:cs typeface="Times New Roman"/>
              </a:rPr>
              <a:t>r</a:t>
            </a:r>
            <a:r>
              <a:rPr sz="2600" spc="19" dirty="0" smtClean="0">
                <a:latin typeface="Times New Roman"/>
                <a:cs typeface="Times New Roman"/>
              </a:rPr>
              <a:t>o</a:t>
            </a:r>
            <a:r>
              <a:rPr sz="2600" spc="-4" dirty="0" smtClean="0">
                <a:latin typeface="Times New Roman"/>
                <a:cs typeface="Times New Roman"/>
              </a:rPr>
              <a:t>t</a:t>
            </a:r>
            <a:r>
              <a:rPr sz="2600" spc="4" dirty="0" smtClean="0">
                <a:latin typeface="Times New Roman"/>
                <a:cs typeface="Times New Roman"/>
              </a:rPr>
              <a:t>o</a:t>
            </a:r>
            <a:r>
              <a:rPr sz="2600" spc="-14" dirty="0" smtClean="0">
                <a:latin typeface="Times New Roman"/>
                <a:cs typeface="Times New Roman"/>
              </a:rPr>
              <a:t>c</a:t>
            </a:r>
            <a:r>
              <a:rPr sz="2600" spc="19" dirty="0" smtClean="0">
                <a:latin typeface="Times New Roman"/>
                <a:cs typeface="Times New Roman"/>
              </a:rPr>
              <a:t>o</a:t>
            </a:r>
            <a:r>
              <a:rPr sz="2600" spc="-14" dirty="0" smtClean="0">
                <a:latin typeface="Times New Roman"/>
                <a:cs typeface="Times New Roman"/>
              </a:rPr>
              <a:t>l</a:t>
            </a:r>
            <a:r>
              <a:rPr sz="2600" spc="0" dirty="0" smtClean="0">
                <a:latin typeface="Times New Roman"/>
                <a:cs typeface="Times New Roman"/>
              </a:rPr>
              <a:t>o</a:t>
            </a:r>
            <a:r>
              <a:rPr sz="2600" spc="-9" dirty="0" smtClean="0">
                <a:latin typeface="Times New Roman"/>
                <a:cs typeface="Times New Roman"/>
              </a:rPr>
              <a:t> </a:t>
            </a:r>
            <a:r>
              <a:rPr sz="2600" spc="19" dirty="0" smtClean="0">
                <a:latin typeface="Times New Roman"/>
                <a:cs typeface="Times New Roman"/>
              </a:rPr>
              <a:t>d</a:t>
            </a:r>
            <a:r>
              <a:rPr sz="2600" spc="0" dirty="0" smtClean="0">
                <a:latin typeface="Times New Roman"/>
                <a:cs typeface="Times New Roman"/>
              </a:rPr>
              <a:t>e </a:t>
            </a:r>
            <a:r>
              <a:rPr sz="2600" spc="-4" dirty="0" smtClean="0">
                <a:latin typeface="Times New Roman"/>
                <a:cs typeface="Times New Roman"/>
              </a:rPr>
              <a:t>e</a:t>
            </a:r>
            <a:r>
              <a:rPr sz="2600" spc="4" dirty="0" smtClean="0">
                <a:latin typeface="Times New Roman"/>
                <a:cs typeface="Times New Roman"/>
              </a:rPr>
              <a:t>n</a:t>
            </a:r>
            <a:r>
              <a:rPr sz="2600" spc="-4" dirty="0" smtClean="0">
                <a:latin typeface="Times New Roman"/>
                <a:cs typeface="Times New Roman"/>
              </a:rPr>
              <a:t>r</a:t>
            </a:r>
            <a:r>
              <a:rPr sz="2600" spc="19" dirty="0" smtClean="0">
                <a:latin typeface="Times New Roman"/>
                <a:cs typeface="Times New Roman"/>
              </a:rPr>
              <a:t>u</a:t>
            </a:r>
            <a:r>
              <a:rPr sz="2600" spc="-4" dirty="0" smtClean="0">
                <a:latin typeface="Times New Roman"/>
                <a:cs typeface="Times New Roman"/>
              </a:rPr>
              <a:t>t</a:t>
            </a:r>
            <a:r>
              <a:rPr sz="2600" spc="-14" dirty="0" smtClean="0">
                <a:latin typeface="Times New Roman"/>
                <a:cs typeface="Times New Roman"/>
              </a:rPr>
              <a:t>a</a:t>
            </a:r>
            <a:r>
              <a:rPr sz="2600" spc="-9" dirty="0" smtClean="0">
                <a:latin typeface="Times New Roman"/>
                <a:cs typeface="Times New Roman"/>
              </a:rPr>
              <a:t>m</a:t>
            </a:r>
            <a:r>
              <a:rPr sz="2600" spc="-4" dirty="0" smtClean="0">
                <a:latin typeface="Times New Roman"/>
                <a:cs typeface="Times New Roman"/>
              </a:rPr>
              <a:t>ie</a:t>
            </a:r>
            <a:r>
              <a:rPr sz="2600" spc="19" dirty="0" smtClean="0">
                <a:latin typeface="Times New Roman"/>
                <a:cs typeface="Times New Roman"/>
              </a:rPr>
              <a:t>n</a:t>
            </a:r>
            <a:r>
              <a:rPr sz="2600" spc="0" dirty="0" smtClean="0">
                <a:latin typeface="Times New Roman"/>
                <a:cs typeface="Times New Roman"/>
              </a:rPr>
              <a:t>to </a:t>
            </a:r>
            <a:r>
              <a:rPr sz="2600" spc="19" dirty="0" smtClean="0">
                <a:latin typeface="Times New Roman"/>
                <a:cs typeface="Times New Roman"/>
              </a:rPr>
              <a:t>v</a:t>
            </a:r>
            <a:r>
              <a:rPr sz="2600" spc="0" dirty="0" smtClean="0">
                <a:latin typeface="Times New Roman"/>
                <a:cs typeface="Times New Roman"/>
              </a:rPr>
              <a:t>s</a:t>
            </a:r>
            <a:r>
              <a:rPr sz="2600" spc="-4" dirty="0" smtClean="0">
                <a:latin typeface="Times New Roman"/>
                <a:cs typeface="Times New Roman"/>
              </a:rPr>
              <a:t> </a:t>
            </a:r>
            <a:r>
              <a:rPr sz="2600" spc="4" dirty="0" smtClean="0">
                <a:latin typeface="Times New Roman"/>
                <a:cs typeface="Times New Roman"/>
              </a:rPr>
              <a:t>n</a:t>
            </a:r>
            <a:r>
              <a:rPr sz="2600" spc="19" dirty="0" smtClean="0">
                <a:latin typeface="Times New Roman"/>
                <a:cs typeface="Times New Roman"/>
              </a:rPr>
              <a:t>u</a:t>
            </a:r>
            <a:r>
              <a:rPr sz="2600" spc="-14" dirty="0" smtClean="0">
                <a:latin typeface="Times New Roman"/>
                <a:cs typeface="Times New Roman"/>
              </a:rPr>
              <a:t>e</a:t>
            </a:r>
            <a:r>
              <a:rPr sz="2600" spc="-4" dirty="0" smtClean="0">
                <a:latin typeface="Times New Roman"/>
                <a:cs typeface="Times New Roman"/>
              </a:rPr>
              <a:t>v</a:t>
            </a:r>
            <a:r>
              <a:rPr sz="2600" spc="19" dirty="0" smtClean="0">
                <a:latin typeface="Times New Roman"/>
                <a:cs typeface="Times New Roman"/>
              </a:rPr>
              <a:t>o</a:t>
            </a:r>
            <a:r>
              <a:rPr sz="2600" spc="0" dirty="0" smtClean="0">
                <a:latin typeface="Times New Roman"/>
                <a:cs typeface="Times New Roman"/>
              </a:rPr>
              <a:t>s </a:t>
            </a:r>
            <a:r>
              <a:rPr sz="2600" spc="-4" dirty="0" smtClean="0">
                <a:latin typeface="Times New Roman"/>
                <a:cs typeface="Times New Roman"/>
              </a:rPr>
              <a:t>e</a:t>
            </a:r>
            <a:r>
              <a:rPr sz="2600" spc="19" dirty="0" smtClean="0">
                <a:latin typeface="Times New Roman"/>
                <a:cs typeface="Times New Roman"/>
              </a:rPr>
              <a:t>n</a:t>
            </a:r>
            <a:r>
              <a:rPr sz="2600" spc="-4" dirty="0" smtClean="0">
                <a:latin typeface="Times New Roman"/>
                <a:cs typeface="Times New Roman"/>
              </a:rPr>
              <a:t>l</a:t>
            </a:r>
            <a:r>
              <a:rPr sz="2600" spc="0" dirty="0" smtClean="0">
                <a:latin typeface="Times New Roman"/>
                <a:cs typeface="Times New Roman"/>
              </a:rPr>
              <a:t>a</a:t>
            </a:r>
            <a:r>
              <a:rPr sz="2600" spc="-19" dirty="0" smtClean="0">
                <a:latin typeface="Times New Roman"/>
                <a:cs typeface="Times New Roman"/>
              </a:rPr>
              <a:t>c</a:t>
            </a:r>
            <a:r>
              <a:rPr sz="2600" spc="-4" dirty="0" smtClean="0">
                <a:latin typeface="Times New Roman"/>
                <a:cs typeface="Times New Roman"/>
              </a:rPr>
              <a:t>e</a:t>
            </a:r>
            <a:r>
              <a:rPr sz="2600" spc="0" dirty="0" smtClean="0">
                <a:latin typeface="Times New Roman"/>
                <a:cs typeface="Times New Roman"/>
              </a:rPr>
              <a:t>s </a:t>
            </a:r>
            <a:r>
              <a:rPr sz="2600" spc="19" dirty="0" smtClean="0">
                <a:latin typeface="Times New Roman"/>
                <a:cs typeface="Times New Roman"/>
              </a:rPr>
              <a:t>d</a:t>
            </a:r>
            <a:r>
              <a:rPr sz="2600" spc="0" dirty="0" smtClean="0">
                <a:latin typeface="Times New Roman"/>
                <a:cs typeface="Times New Roman"/>
              </a:rPr>
              <a:t>e</a:t>
            </a:r>
            <a:r>
              <a:rPr sz="2600" spc="-19" dirty="0" smtClean="0">
                <a:latin typeface="Times New Roman"/>
                <a:cs typeface="Times New Roman"/>
              </a:rPr>
              <a:t> </a:t>
            </a:r>
            <a:r>
              <a:rPr sz="2600" spc="19" dirty="0" smtClean="0">
                <a:latin typeface="Times New Roman"/>
                <a:cs typeface="Times New Roman"/>
              </a:rPr>
              <a:t>d</a:t>
            </a:r>
            <a:r>
              <a:rPr sz="2600" spc="-4" dirty="0" smtClean="0">
                <a:latin typeface="Times New Roman"/>
                <a:cs typeface="Times New Roman"/>
              </a:rPr>
              <a:t>at</a:t>
            </a:r>
            <a:r>
              <a:rPr sz="2600" spc="4" dirty="0" smtClean="0">
                <a:latin typeface="Times New Roman"/>
                <a:cs typeface="Times New Roman"/>
              </a:rPr>
              <a:t>o</a:t>
            </a:r>
            <a:r>
              <a:rPr sz="2600" spc="0" dirty="0" smtClean="0">
                <a:latin typeface="Times New Roman"/>
                <a:cs typeface="Times New Roman"/>
              </a:rPr>
              <a:t>s</a:t>
            </a:r>
            <a:r>
              <a:rPr sz="2600" spc="-4" dirty="0" smtClean="0">
                <a:latin typeface="Times New Roman"/>
                <a:cs typeface="Times New Roman"/>
              </a:rPr>
              <a:t> </a:t>
            </a:r>
            <a:r>
              <a:rPr sz="2600" spc="-14" dirty="0" smtClean="0">
                <a:latin typeface="Times New Roman"/>
                <a:cs typeface="Times New Roman"/>
              </a:rPr>
              <a:t>(</a:t>
            </a:r>
            <a:r>
              <a:rPr sz="2600" spc="19" dirty="0" smtClean="0">
                <a:latin typeface="Times New Roman"/>
                <a:cs typeface="Times New Roman"/>
              </a:rPr>
              <a:t>d</a:t>
            </a:r>
            <a:r>
              <a:rPr sz="2600" spc="0" dirty="0" smtClean="0">
                <a:latin typeface="Times New Roman"/>
                <a:cs typeface="Times New Roman"/>
              </a:rPr>
              <a:t>i</a:t>
            </a:r>
            <a:r>
              <a:rPr sz="2600" spc="4" dirty="0" smtClean="0">
                <a:latin typeface="Times New Roman"/>
                <a:cs typeface="Times New Roman"/>
              </a:rPr>
              <a:t>g</a:t>
            </a:r>
            <a:r>
              <a:rPr sz="2600" spc="-4" dirty="0" smtClean="0">
                <a:latin typeface="Times New Roman"/>
                <a:cs typeface="Times New Roman"/>
              </a:rPr>
              <a:t>a</a:t>
            </a:r>
            <a:r>
              <a:rPr sz="2600" spc="-9" dirty="0" smtClean="0">
                <a:latin typeface="Times New Roman"/>
                <a:cs typeface="Times New Roman"/>
              </a:rPr>
              <a:t>m</a:t>
            </a:r>
            <a:r>
              <a:rPr sz="2600" spc="19" dirty="0" smtClean="0">
                <a:latin typeface="Times New Roman"/>
                <a:cs typeface="Times New Roman"/>
              </a:rPr>
              <a:t>o</a:t>
            </a:r>
            <a:r>
              <a:rPr sz="2600" spc="0" dirty="0" smtClean="0">
                <a:latin typeface="Times New Roman"/>
                <a:cs typeface="Times New Roman"/>
              </a:rPr>
              <a:t>s</a:t>
            </a:r>
            <a:r>
              <a:rPr sz="2600" spc="-19" dirty="0" smtClean="0">
                <a:latin typeface="Times New Roman"/>
                <a:cs typeface="Times New Roman"/>
              </a:rPr>
              <a:t> </a:t>
            </a:r>
            <a:r>
              <a:rPr sz="2600" spc="-4" dirty="0" smtClean="0">
                <a:latin typeface="Times New Roman"/>
                <a:cs typeface="Times New Roman"/>
              </a:rPr>
              <a:t>i</a:t>
            </a:r>
            <a:r>
              <a:rPr sz="2600" spc="4" dirty="0" smtClean="0">
                <a:latin typeface="Times New Roman"/>
                <a:cs typeface="Times New Roman"/>
              </a:rPr>
              <a:t>n</a:t>
            </a:r>
            <a:r>
              <a:rPr sz="2600" spc="-4" dirty="0" smtClean="0">
                <a:latin typeface="Times New Roman"/>
                <a:cs typeface="Times New Roman"/>
              </a:rPr>
              <a:t>alá</a:t>
            </a:r>
            <a:r>
              <a:rPr sz="2600" spc="-9" dirty="0" smtClean="0">
                <a:latin typeface="Times New Roman"/>
                <a:cs typeface="Times New Roman"/>
              </a:rPr>
              <a:t>m</a:t>
            </a:r>
            <a:r>
              <a:rPr sz="2600" spc="19" dirty="0" smtClean="0">
                <a:latin typeface="Times New Roman"/>
                <a:cs typeface="Times New Roman"/>
              </a:rPr>
              <a:t>b</a:t>
            </a:r>
            <a:r>
              <a:rPr sz="2600" spc="-4" dirty="0" smtClean="0">
                <a:latin typeface="Times New Roman"/>
                <a:cs typeface="Times New Roman"/>
              </a:rPr>
              <a:t>ric</a:t>
            </a:r>
            <a:r>
              <a:rPr sz="2600" spc="19" dirty="0" smtClean="0">
                <a:latin typeface="Times New Roman"/>
                <a:cs typeface="Times New Roman"/>
              </a:rPr>
              <a:t>o</a:t>
            </a:r>
            <a:r>
              <a:rPr sz="2600" spc="-4" dirty="0" smtClean="0">
                <a:latin typeface="Times New Roman"/>
                <a:cs typeface="Times New Roman"/>
              </a:rPr>
              <a:t>s</a:t>
            </a:r>
            <a:r>
              <a:rPr sz="2600" spc="0" dirty="0" smtClean="0">
                <a:latin typeface="Times New Roman"/>
                <a:cs typeface="Times New Roman"/>
              </a:rPr>
              <a:t>)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5521417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22808" y="5541229"/>
            <a:ext cx="8111323" cy="1254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¿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ance</a:t>
            </a:r>
            <a:r>
              <a:rPr sz="2800" spc="-1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está</a:t>
            </a:r>
            <a:r>
              <a:rPr sz="2800" spc="-1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14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63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sup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-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o,</a:t>
            </a:r>
            <a:r>
              <a:rPr sz="2800" spc="-11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-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14" dirty="0" smtClean="0">
                <a:latin typeface="Times New Roman"/>
                <a:cs typeface="Times New Roman"/>
              </a:rPr>
              <a:t>a</a:t>
            </a:r>
            <a:r>
              <a:rPr sz="2800" spc="-29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-39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endParaRPr sz="2800">
              <a:latin typeface="Times New Roman"/>
              <a:cs typeface="Times New Roman"/>
            </a:endParaRPr>
          </a:p>
          <a:p>
            <a:pPr marL="18796" marR="53263">
              <a:lnSpc>
                <a:spcPct val="95825"/>
              </a:lnSpc>
            </a:pP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rs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nal,</a:t>
            </a:r>
            <a:r>
              <a:rPr sz="2800" spc="-10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agenda</a:t>
            </a:r>
            <a:r>
              <a:rPr sz="2800" spc="-79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la 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a?</a:t>
            </a:r>
            <a:endParaRPr sz="2800">
              <a:latin typeface="Times New Roman"/>
              <a:cs typeface="Times New Roman"/>
            </a:endParaRPr>
          </a:p>
          <a:p>
            <a:pPr marR="190587" algn="r">
              <a:lnSpc>
                <a:spcPct val="95825"/>
              </a:lnSpc>
              <a:spcBef>
                <a:spcPts val="753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27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580136" y="560097"/>
            <a:ext cx="801115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ar inform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ción 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ás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etal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4540" y="1458445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87932" y="1484353"/>
            <a:ext cx="221253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li</a:t>
            </a:r>
            <a:r>
              <a:rPr sz="3200" spc="-1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0520" y="2021729"/>
            <a:ext cx="257733" cy="8971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700" marR="1524">
              <a:lnSpc>
                <a:spcPct val="95825"/>
              </a:lnSpc>
              <a:spcBef>
                <a:spcPts val="700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85646" y="2047637"/>
            <a:ext cx="583998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h</a:t>
            </a:r>
            <a:r>
              <a:rPr sz="2800" spc="4" dirty="0" smtClean="0">
                <a:latin typeface="Times New Roman"/>
                <a:cs typeface="Times New Roman"/>
              </a:rPr>
              <a:t>or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6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es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-14" dirty="0" smtClean="0">
                <a:latin typeface="Times New Roman"/>
                <a:cs typeface="Times New Roman"/>
              </a:rPr>
              <a:t>é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76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4" dirty="0" smtClean="0">
                <a:latin typeface="Times New Roman"/>
                <a:cs typeface="Times New Roman"/>
              </a:rPr>
              <a:t>r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ar</a:t>
            </a:r>
            <a:r>
              <a:rPr sz="2800" spc="-7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el 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roy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84122" y="2564273"/>
            <a:ext cx="5361790" cy="804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ir</a:t>
            </a:r>
            <a:r>
              <a:rPr sz="2800" spc="-45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li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ac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es</a:t>
            </a:r>
            <a:r>
              <a:rPr sz="2800" spc="-6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</a:t>
            </a:r>
            <a:r>
              <a:rPr sz="2800" spc="-41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rodu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9" dirty="0" smtClean="0">
                <a:latin typeface="Times New Roman"/>
                <a:cs typeface="Times New Roman"/>
              </a:rPr>
              <a:t>vi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ad</a:t>
            </a:r>
            <a:endParaRPr sz="2800">
              <a:latin typeface="Times New Roman"/>
              <a:cs typeface="Times New Roman"/>
            </a:endParaRPr>
          </a:p>
          <a:p>
            <a:pPr marL="14224" marR="53263">
              <a:lnSpc>
                <a:spcPct val="95825"/>
              </a:lnSpc>
            </a:pP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tión</a:t>
            </a:r>
            <a:r>
              <a:rPr sz="2800" spc="-6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si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19" dirty="0" smtClean="0">
                <a:latin typeface="Times New Roman"/>
                <a:cs typeface="Times New Roman"/>
              </a:rPr>
              <a:t>e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6021" y="2564273"/>
            <a:ext cx="25620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20890" y="2564273"/>
            <a:ext cx="41615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3501240"/>
            <a:ext cx="228853" cy="27890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9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63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4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7932" y="3527148"/>
            <a:ext cx="4693301" cy="27890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098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om</a:t>
            </a:r>
            <a:r>
              <a:rPr sz="3200" spc="-4" dirty="0" smtClean="0">
                <a:latin typeface="Times New Roman"/>
                <a:cs typeface="Times New Roman"/>
              </a:rPr>
              <a:t>uni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9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us</a:t>
            </a:r>
            <a:r>
              <a:rPr sz="3200" spc="1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arios</a:t>
            </a:r>
            <a:endParaRPr sz="3200">
              <a:latin typeface="Times New Roman"/>
              <a:cs typeface="Times New Roman"/>
            </a:endParaRPr>
          </a:p>
          <a:p>
            <a:pPr marL="12700" marR="70098">
              <a:lnSpc>
                <a:spcPct val="95825"/>
              </a:lnSpc>
              <a:spcBef>
                <a:spcPts val="795"/>
              </a:spcBef>
            </a:pP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cen</a:t>
            </a:r>
            <a:r>
              <a:rPr sz="3200" spc="1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25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da</a:t>
            </a:r>
            <a:r>
              <a:rPr sz="3200" spc="-4" dirty="0" smtClean="0">
                <a:latin typeface="Times New Roman"/>
                <a:cs typeface="Times New Roman"/>
              </a:rPr>
              <a:t>to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2700" marR="70098">
              <a:lnSpc>
                <a:spcPct val="95825"/>
              </a:lnSpc>
              <a:spcBef>
                <a:spcPts val="955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l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63"/>
              </a:spcBef>
            </a:pP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q</a:t>
            </a:r>
            <a:r>
              <a:rPr sz="3200" spc="0" dirty="0" smtClean="0">
                <a:latin typeface="Times New Roman"/>
                <a:cs typeface="Times New Roman"/>
              </a:rPr>
              <a:t>ui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ec</a:t>
            </a:r>
            <a:r>
              <a:rPr sz="3200" spc="0" dirty="0" smtClean="0">
                <a:latin typeface="Times New Roman"/>
                <a:cs typeface="Times New Roman"/>
              </a:rPr>
              <a:t>tu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9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óg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 y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</a:t>
            </a:r>
            <a:r>
              <a:rPr sz="3200" spc="-14" dirty="0" smtClean="0">
                <a:latin typeface="Times New Roman"/>
                <a:cs typeface="Times New Roman"/>
              </a:rPr>
              <a:t>í</a:t>
            </a:r>
            <a:r>
              <a:rPr sz="3200" spc="0" dirty="0" smtClean="0">
                <a:latin typeface="Times New Roman"/>
                <a:cs typeface="Times New Roman"/>
              </a:rPr>
              <a:t>si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  <a:p>
            <a:pPr marL="12700" marR="70098">
              <a:lnSpc>
                <a:spcPct val="95825"/>
              </a:lnSpc>
              <a:spcBef>
                <a:spcPts val="954"/>
              </a:spcBef>
            </a:pP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end</a:t>
            </a:r>
            <a:r>
              <a:rPr sz="3200" spc="-25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nto 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ual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87009" y="5295319"/>
            <a:ext cx="139572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9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ct</a:t>
            </a:r>
            <a:r>
              <a:rPr sz="3200" spc="-14" dirty="0" smtClean="0">
                <a:latin typeface="Times New Roman"/>
                <a:cs typeface="Times New Roman"/>
              </a:rPr>
              <a:t>u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28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>
            <a:off x="684276" y="1938782"/>
            <a:ext cx="1556258" cy="811148"/>
          </a:xfrm>
          <a:custGeom>
            <a:avLst/>
            <a:gdLst/>
            <a:ahLst/>
            <a:cxnLst/>
            <a:rect l="l" t="t" r="r" b="b"/>
            <a:pathLst>
              <a:path w="1556258" h="811148">
                <a:moveTo>
                  <a:pt x="0" y="811148"/>
                </a:moveTo>
                <a:lnTo>
                  <a:pt x="1556258" y="811148"/>
                </a:lnTo>
                <a:lnTo>
                  <a:pt x="1556258" y="0"/>
                </a:lnTo>
                <a:lnTo>
                  <a:pt x="0" y="0"/>
                </a:lnTo>
                <a:lnTo>
                  <a:pt x="0" y="811148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84276" y="1612646"/>
            <a:ext cx="1556258" cy="326136"/>
          </a:xfrm>
          <a:custGeom>
            <a:avLst/>
            <a:gdLst/>
            <a:ahLst/>
            <a:cxnLst/>
            <a:rect l="l" t="t" r="r" b="b"/>
            <a:pathLst>
              <a:path w="1556258" h="326136">
                <a:moveTo>
                  <a:pt x="0" y="326136"/>
                </a:moveTo>
                <a:lnTo>
                  <a:pt x="1556258" y="326136"/>
                </a:lnTo>
                <a:lnTo>
                  <a:pt x="1556258" y="0"/>
                </a:lnTo>
                <a:lnTo>
                  <a:pt x="0" y="0"/>
                </a:lnTo>
                <a:lnTo>
                  <a:pt x="0" y="326136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8154" y="2254630"/>
            <a:ext cx="1565402" cy="495300"/>
          </a:xfrm>
          <a:custGeom>
            <a:avLst/>
            <a:gdLst/>
            <a:ahLst/>
            <a:cxnLst/>
            <a:rect l="l" t="t" r="r" b="b"/>
            <a:pathLst>
              <a:path w="1565402" h="495300">
                <a:moveTo>
                  <a:pt x="0" y="495300"/>
                </a:moveTo>
                <a:lnTo>
                  <a:pt x="1565402" y="495300"/>
                </a:lnTo>
                <a:lnTo>
                  <a:pt x="1565402" y="0"/>
                </a:lnTo>
                <a:lnTo>
                  <a:pt x="0" y="0"/>
                </a:lnTo>
                <a:lnTo>
                  <a:pt x="0" y="49530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48154" y="1612646"/>
            <a:ext cx="1565402" cy="338327"/>
          </a:xfrm>
          <a:custGeom>
            <a:avLst/>
            <a:gdLst/>
            <a:ahLst/>
            <a:cxnLst/>
            <a:rect l="l" t="t" r="r" b="b"/>
            <a:pathLst>
              <a:path w="1565402" h="338327">
                <a:moveTo>
                  <a:pt x="0" y="338327"/>
                </a:moveTo>
                <a:lnTo>
                  <a:pt x="1565402" y="338327"/>
                </a:lnTo>
                <a:lnTo>
                  <a:pt x="1565402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48154" y="1951050"/>
            <a:ext cx="1565402" cy="303580"/>
          </a:xfrm>
          <a:custGeom>
            <a:avLst/>
            <a:gdLst/>
            <a:ahLst/>
            <a:cxnLst/>
            <a:rect l="l" t="t" r="r" b="b"/>
            <a:pathLst>
              <a:path w="1565402" h="303580">
                <a:moveTo>
                  <a:pt x="0" y="303580"/>
                </a:moveTo>
                <a:lnTo>
                  <a:pt x="1565402" y="303580"/>
                </a:lnTo>
                <a:lnTo>
                  <a:pt x="1565402" y="0"/>
                </a:lnTo>
                <a:lnTo>
                  <a:pt x="0" y="0"/>
                </a:lnTo>
                <a:lnTo>
                  <a:pt x="0" y="30358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22827" y="2254630"/>
            <a:ext cx="1563877" cy="495300"/>
          </a:xfrm>
          <a:custGeom>
            <a:avLst/>
            <a:gdLst/>
            <a:ahLst/>
            <a:cxnLst/>
            <a:rect l="l" t="t" r="r" b="b"/>
            <a:pathLst>
              <a:path w="1563877" h="495300">
                <a:moveTo>
                  <a:pt x="0" y="495300"/>
                </a:moveTo>
                <a:lnTo>
                  <a:pt x="1563877" y="495300"/>
                </a:lnTo>
                <a:lnTo>
                  <a:pt x="1563877" y="0"/>
                </a:lnTo>
                <a:lnTo>
                  <a:pt x="0" y="0"/>
                </a:lnTo>
                <a:lnTo>
                  <a:pt x="0" y="49530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22827" y="1612646"/>
            <a:ext cx="1563877" cy="338327"/>
          </a:xfrm>
          <a:custGeom>
            <a:avLst/>
            <a:gdLst/>
            <a:ahLst/>
            <a:cxnLst/>
            <a:rect l="l" t="t" r="r" b="b"/>
            <a:pathLst>
              <a:path w="1563877" h="338327">
                <a:moveTo>
                  <a:pt x="0" y="338327"/>
                </a:moveTo>
                <a:lnTo>
                  <a:pt x="1563877" y="338327"/>
                </a:lnTo>
                <a:lnTo>
                  <a:pt x="1563877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22827" y="1951050"/>
            <a:ext cx="1563877" cy="303580"/>
          </a:xfrm>
          <a:custGeom>
            <a:avLst/>
            <a:gdLst/>
            <a:ahLst/>
            <a:cxnLst/>
            <a:rect l="l" t="t" r="r" b="b"/>
            <a:pathLst>
              <a:path w="1563877" h="303580">
                <a:moveTo>
                  <a:pt x="0" y="303580"/>
                </a:moveTo>
                <a:lnTo>
                  <a:pt x="1563877" y="303580"/>
                </a:lnTo>
                <a:lnTo>
                  <a:pt x="1563877" y="0"/>
                </a:lnTo>
                <a:lnTo>
                  <a:pt x="0" y="0"/>
                </a:lnTo>
                <a:lnTo>
                  <a:pt x="0" y="30358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95849" y="1938782"/>
            <a:ext cx="1565402" cy="811148"/>
          </a:xfrm>
          <a:custGeom>
            <a:avLst/>
            <a:gdLst/>
            <a:ahLst/>
            <a:cxnLst/>
            <a:rect l="l" t="t" r="r" b="b"/>
            <a:pathLst>
              <a:path w="1565402" h="811148">
                <a:moveTo>
                  <a:pt x="0" y="811148"/>
                </a:moveTo>
                <a:lnTo>
                  <a:pt x="1565402" y="811148"/>
                </a:lnTo>
                <a:lnTo>
                  <a:pt x="1565402" y="0"/>
                </a:lnTo>
                <a:lnTo>
                  <a:pt x="0" y="0"/>
                </a:lnTo>
                <a:lnTo>
                  <a:pt x="0" y="811148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395849" y="1612646"/>
            <a:ext cx="1565402" cy="326136"/>
          </a:xfrm>
          <a:custGeom>
            <a:avLst/>
            <a:gdLst/>
            <a:ahLst/>
            <a:cxnLst/>
            <a:rect l="l" t="t" r="r" b="b"/>
            <a:pathLst>
              <a:path w="1565402" h="326136">
                <a:moveTo>
                  <a:pt x="0" y="326136"/>
                </a:moveTo>
                <a:lnTo>
                  <a:pt x="1565402" y="326136"/>
                </a:lnTo>
                <a:lnTo>
                  <a:pt x="1565402" y="0"/>
                </a:lnTo>
                <a:lnTo>
                  <a:pt x="0" y="0"/>
                </a:lnTo>
                <a:lnTo>
                  <a:pt x="0" y="326136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970522" y="1938782"/>
            <a:ext cx="1557781" cy="811148"/>
          </a:xfrm>
          <a:custGeom>
            <a:avLst/>
            <a:gdLst/>
            <a:ahLst/>
            <a:cxnLst/>
            <a:rect l="l" t="t" r="r" b="b"/>
            <a:pathLst>
              <a:path w="1557781" h="811148">
                <a:moveTo>
                  <a:pt x="0" y="811148"/>
                </a:moveTo>
                <a:lnTo>
                  <a:pt x="1557781" y="811148"/>
                </a:lnTo>
                <a:lnTo>
                  <a:pt x="1557781" y="0"/>
                </a:lnTo>
                <a:lnTo>
                  <a:pt x="0" y="0"/>
                </a:lnTo>
                <a:lnTo>
                  <a:pt x="0" y="811148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970522" y="1612646"/>
            <a:ext cx="1557781" cy="326136"/>
          </a:xfrm>
          <a:custGeom>
            <a:avLst/>
            <a:gdLst/>
            <a:ahLst/>
            <a:cxnLst/>
            <a:rect l="l" t="t" r="r" b="b"/>
            <a:pathLst>
              <a:path w="1557781" h="326136">
                <a:moveTo>
                  <a:pt x="0" y="326136"/>
                </a:moveTo>
                <a:lnTo>
                  <a:pt x="1557781" y="326136"/>
                </a:lnTo>
                <a:lnTo>
                  <a:pt x="1557781" y="0"/>
                </a:lnTo>
                <a:lnTo>
                  <a:pt x="0" y="0"/>
                </a:lnTo>
                <a:lnTo>
                  <a:pt x="0" y="326136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84276" y="1587627"/>
            <a:ext cx="1556258" cy="25653"/>
          </a:xfrm>
          <a:custGeom>
            <a:avLst/>
            <a:gdLst/>
            <a:ahLst/>
            <a:cxnLst/>
            <a:rect l="l" t="t" r="r" b="b"/>
            <a:pathLst>
              <a:path w="1556258" h="25653">
                <a:moveTo>
                  <a:pt x="0" y="25653"/>
                </a:moveTo>
                <a:lnTo>
                  <a:pt x="1556258" y="25653"/>
                </a:lnTo>
                <a:lnTo>
                  <a:pt x="1556258" y="0"/>
                </a:lnTo>
                <a:lnTo>
                  <a:pt x="0" y="0"/>
                </a:lnTo>
                <a:lnTo>
                  <a:pt x="0" y="25653"/>
                </a:lnTo>
                <a:close/>
              </a:path>
            </a:pathLst>
          </a:custGeom>
          <a:solidFill>
            <a:srgbClr val="0094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84276" y="1612011"/>
            <a:ext cx="1556258" cy="2794"/>
          </a:xfrm>
          <a:custGeom>
            <a:avLst/>
            <a:gdLst/>
            <a:ahLst/>
            <a:cxnLst/>
            <a:rect l="l" t="t" r="r" b="b"/>
            <a:pathLst>
              <a:path w="1556258" h="2794">
                <a:moveTo>
                  <a:pt x="0" y="2794"/>
                </a:moveTo>
                <a:lnTo>
                  <a:pt x="1556258" y="2794"/>
                </a:lnTo>
                <a:lnTo>
                  <a:pt x="1556258" y="0"/>
                </a:lnTo>
                <a:lnTo>
                  <a:pt x="0" y="0"/>
                </a:lnTo>
                <a:lnTo>
                  <a:pt x="0" y="2794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249678" y="1613408"/>
            <a:ext cx="15239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239" y="0"/>
                </a:lnTo>
              </a:path>
            </a:pathLst>
          </a:custGeom>
          <a:ln w="2794">
            <a:solidFill>
              <a:srgbClr val="00C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240534" y="1600453"/>
            <a:ext cx="24383" cy="0"/>
          </a:xfrm>
          <a:custGeom>
            <a:avLst/>
            <a:gdLst/>
            <a:ahLst/>
            <a:cxnLst/>
            <a:rect l="l" t="t" r="r" b="b"/>
            <a:pathLst>
              <a:path w="24383">
                <a:moveTo>
                  <a:pt x="0" y="0"/>
                </a:moveTo>
                <a:lnTo>
                  <a:pt x="24383" y="0"/>
                </a:lnTo>
              </a:path>
            </a:pathLst>
          </a:custGeom>
          <a:ln w="25654">
            <a:solidFill>
              <a:srgbClr val="0094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264918" y="1587627"/>
            <a:ext cx="1548637" cy="25653"/>
          </a:xfrm>
          <a:custGeom>
            <a:avLst/>
            <a:gdLst/>
            <a:ahLst/>
            <a:cxnLst/>
            <a:rect l="l" t="t" r="r" b="b"/>
            <a:pathLst>
              <a:path w="1548637" h="25653">
                <a:moveTo>
                  <a:pt x="0" y="25653"/>
                </a:moveTo>
                <a:lnTo>
                  <a:pt x="1548637" y="25653"/>
                </a:lnTo>
                <a:lnTo>
                  <a:pt x="1548637" y="0"/>
                </a:lnTo>
                <a:lnTo>
                  <a:pt x="0" y="0"/>
                </a:lnTo>
                <a:lnTo>
                  <a:pt x="0" y="25653"/>
                </a:lnTo>
                <a:close/>
              </a:path>
            </a:pathLst>
          </a:custGeom>
          <a:solidFill>
            <a:srgbClr val="0094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64918" y="1612011"/>
            <a:ext cx="1548637" cy="2794"/>
          </a:xfrm>
          <a:custGeom>
            <a:avLst/>
            <a:gdLst/>
            <a:ahLst/>
            <a:cxnLst/>
            <a:rect l="l" t="t" r="r" b="b"/>
            <a:pathLst>
              <a:path w="1548637" h="2794">
                <a:moveTo>
                  <a:pt x="0" y="2794"/>
                </a:moveTo>
                <a:lnTo>
                  <a:pt x="1548637" y="2794"/>
                </a:lnTo>
                <a:lnTo>
                  <a:pt x="1548637" y="0"/>
                </a:lnTo>
                <a:lnTo>
                  <a:pt x="0" y="0"/>
                </a:lnTo>
                <a:lnTo>
                  <a:pt x="0" y="2794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822827" y="1613408"/>
            <a:ext cx="15239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239" y="0"/>
                </a:lnTo>
              </a:path>
            </a:pathLst>
          </a:custGeom>
          <a:ln w="2794">
            <a:solidFill>
              <a:srgbClr val="00C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813683" y="1600453"/>
            <a:ext cx="24384" cy="0"/>
          </a:xfrm>
          <a:custGeom>
            <a:avLst/>
            <a:gdLst/>
            <a:ahLst/>
            <a:cxnLst/>
            <a:rect l="l" t="t" r="r" b="b"/>
            <a:pathLst>
              <a:path w="24384">
                <a:moveTo>
                  <a:pt x="0" y="0"/>
                </a:moveTo>
                <a:lnTo>
                  <a:pt x="24384" y="0"/>
                </a:lnTo>
              </a:path>
            </a:pathLst>
          </a:custGeom>
          <a:ln w="25654">
            <a:solidFill>
              <a:srgbClr val="0094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838066" y="1587627"/>
            <a:ext cx="1550162" cy="25653"/>
          </a:xfrm>
          <a:custGeom>
            <a:avLst/>
            <a:gdLst/>
            <a:ahLst/>
            <a:cxnLst/>
            <a:rect l="l" t="t" r="r" b="b"/>
            <a:pathLst>
              <a:path w="1550162" h="25653">
                <a:moveTo>
                  <a:pt x="0" y="25653"/>
                </a:moveTo>
                <a:lnTo>
                  <a:pt x="1550162" y="25653"/>
                </a:lnTo>
                <a:lnTo>
                  <a:pt x="1550162" y="0"/>
                </a:lnTo>
                <a:lnTo>
                  <a:pt x="0" y="0"/>
                </a:lnTo>
                <a:lnTo>
                  <a:pt x="0" y="25653"/>
                </a:lnTo>
                <a:close/>
              </a:path>
            </a:pathLst>
          </a:custGeom>
          <a:solidFill>
            <a:srgbClr val="0094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838066" y="1612011"/>
            <a:ext cx="1550162" cy="2794"/>
          </a:xfrm>
          <a:custGeom>
            <a:avLst/>
            <a:gdLst/>
            <a:ahLst/>
            <a:cxnLst/>
            <a:rect l="l" t="t" r="r" b="b"/>
            <a:pathLst>
              <a:path w="1550162" h="2794">
                <a:moveTo>
                  <a:pt x="0" y="2794"/>
                </a:moveTo>
                <a:lnTo>
                  <a:pt x="1550162" y="2794"/>
                </a:lnTo>
                <a:lnTo>
                  <a:pt x="1550162" y="0"/>
                </a:lnTo>
                <a:lnTo>
                  <a:pt x="0" y="0"/>
                </a:lnTo>
                <a:lnTo>
                  <a:pt x="0" y="2794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397373" y="1613408"/>
            <a:ext cx="15239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239" y="0"/>
                </a:lnTo>
              </a:path>
            </a:pathLst>
          </a:custGeom>
          <a:ln w="2794">
            <a:solidFill>
              <a:srgbClr val="00C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388229" y="1600453"/>
            <a:ext cx="24384" cy="0"/>
          </a:xfrm>
          <a:custGeom>
            <a:avLst/>
            <a:gdLst/>
            <a:ahLst/>
            <a:cxnLst/>
            <a:rect l="l" t="t" r="r" b="b"/>
            <a:pathLst>
              <a:path w="24384">
                <a:moveTo>
                  <a:pt x="0" y="0"/>
                </a:moveTo>
                <a:lnTo>
                  <a:pt x="24384" y="0"/>
                </a:lnTo>
              </a:path>
            </a:pathLst>
          </a:custGeom>
          <a:ln w="25654">
            <a:solidFill>
              <a:srgbClr val="0094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412613" y="1587627"/>
            <a:ext cx="1548638" cy="25653"/>
          </a:xfrm>
          <a:custGeom>
            <a:avLst/>
            <a:gdLst/>
            <a:ahLst/>
            <a:cxnLst/>
            <a:rect l="l" t="t" r="r" b="b"/>
            <a:pathLst>
              <a:path w="1548638" h="25653">
                <a:moveTo>
                  <a:pt x="0" y="25653"/>
                </a:moveTo>
                <a:lnTo>
                  <a:pt x="1548638" y="25653"/>
                </a:lnTo>
                <a:lnTo>
                  <a:pt x="1548638" y="0"/>
                </a:lnTo>
                <a:lnTo>
                  <a:pt x="0" y="0"/>
                </a:lnTo>
                <a:lnTo>
                  <a:pt x="0" y="25653"/>
                </a:lnTo>
                <a:close/>
              </a:path>
            </a:pathLst>
          </a:custGeom>
          <a:solidFill>
            <a:srgbClr val="0094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412613" y="1612011"/>
            <a:ext cx="1548638" cy="2794"/>
          </a:xfrm>
          <a:custGeom>
            <a:avLst/>
            <a:gdLst/>
            <a:ahLst/>
            <a:cxnLst/>
            <a:rect l="l" t="t" r="r" b="b"/>
            <a:pathLst>
              <a:path w="1548638" h="2794">
                <a:moveTo>
                  <a:pt x="0" y="2794"/>
                </a:moveTo>
                <a:lnTo>
                  <a:pt x="1548638" y="2794"/>
                </a:lnTo>
                <a:lnTo>
                  <a:pt x="1548638" y="0"/>
                </a:lnTo>
                <a:lnTo>
                  <a:pt x="0" y="0"/>
                </a:lnTo>
                <a:lnTo>
                  <a:pt x="0" y="2794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970522" y="1613408"/>
            <a:ext cx="15240" cy="0"/>
          </a:xfrm>
          <a:custGeom>
            <a:avLst/>
            <a:gdLst/>
            <a:ahLst/>
            <a:cxnLst/>
            <a:rect l="l" t="t" r="r" b="b"/>
            <a:pathLst>
              <a:path w="15240">
                <a:moveTo>
                  <a:pt x="0" y="0"/>
                </a:moveTo>
                <a:lnTo>
                  <a:pt x="15240" y="0"/>
                </a:lnTo>
              </a:path>
            </a:pathLst>
          </a:custGeom>
          <a:ln w="2794">
            <a:solidFill>
              <a:srgbClr val="00C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961378" y="1600453"/>
            <a:ext cx="24383" cy="0"/>
          </a:xfrm>
          <a:custGeom>
            <a:avLst/>
            <a:gdLst/>
            <a:ahLst/>
            <a:cxnLst/>
            <a:rect l="l" t="t" r="r" b="b"/>
            <a:pathLst>
              <a:path w="24383">
                <a:moveTo>
                  <a:pt x="0" y="0"/>
                </a:moveTo>
                <a:lnTo>
                  <a:pt x="24383" y="0"/>
                </a:lnTo>
              </a:path>
            </a:pathLst>
          </a:custGeom>
          <a:ln w="25654">
            <a:solidFill>
              <a:srgbClr val="0094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985761" y="1587627"/>
            <a:ext cx="1542542" cy="25653"/>
          </a:xfrm>
          <a:custGeom>
            <a:avLst/>
            <a:gdLst/>
            <a:ahLst/>
            <a:cxnLst/>
            <a:rect l="l" t="t" r="r" b="b"/>
            <a:pathLst>
              <a:path w="1542542" h="25653">
                <a:moveTo>
                  <a:pt x="0" y="25653"/>
                </a:moveTo>
                <a:lnTo>
                  <a:pt x="1542542" y="25653"/>
                </a:lnTo>
                <a:lnTo>
                  <a:pt x="1542542" y="0"/>
                </a:lnTo>
                <a:lnTo>
                  <a:pt x="0" y="0"/>
                </a:lnTo>
                <a:lnTo>
                  <a:pt x="0" y="25653"/>
                </a:lnTo>
                <a:close/>
              </a:path>
            </a:pathLst>
          </a:custGeom>
          <a:solidFill>
            <a:srgbClr val="0094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985761" y="1612011"/>
            <a:ext cx="1542542" cy="2794"/>
          </a:xfrm>
          <a:custGeom>
            <a:avLst/>
            <a:gdLst/>
            <a:ahLst/>
            <a:cxnLst/>
            <a:rect l="l" t="t" r="r" b="b"/>
            <a:pathLst>
              <a:path w="1542542" h="2794">
                <a:moveTo>
                  <a:pt x="0" y="2794"/>
                </a:moveTo>
                <a:lnTo>
                  <a:pt x="1542542" y="2794"/>
                </a:lnTo>
                <a:lnTo>
                  <a:pt x="1542542" y="0"/>
                </a:lnTo>
                <a:lnTo>
                  <a:pt x="0" y="0"/>
                </a:lnTo>
                <a:lnTo>
                  <a:pt x="0" y="2794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83958" y="1588261"/>
            <a:ext cx="0" cy="1186053"/>
          </a:xfrm>
          <a:custGeom>
            <a:avLst/>
            <a:gdLst/>
            <a:ahLst/>
            <a:cxnLst/>
            <a:rect l="l" t="t" r="r" b="b"/>
            <a:pathLst>
              <a:path h="1186053">
                <a:moveTo>
                  <a:pt x="0" y="0"/>
                </a:moveTo>
                <a:lnTo>
                  <a:pt x="0" y="1186053"/>
                </a:lnTo>
              </a:path>
            </a:pathLst>
          </a:custGeom>
          <a:ln w="25654">
            <a:solidFill>
              <a:srgbClr val="0094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540496" y="1588262"/>
            <a:ext cx="0" cy="1186052"/>
          </a:xfrm>
          <a:custGeom>
            <a:avLst/>
            <a:gdLst/>
            <a:ahLst/>
            <a:cxnLst/>
            <a:rect l="l" t="t" r="r" b="b"/>
            <a:pathLst>
              <a:path h="1186052">
                <a:moveTo>
                  <a:pt x="0" y="0"/>
                </a:moveTo>
                <a:lnTo>
                  <a:pt x="0" y="1186052"/>
                </a:lnTo>
              </a:path>
            </a:pathLst>
          </a:custGeom>
          <a:ln w="25653">
            <a:solidFill>
              <a:srgbClr val="0094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08660" y="2762123"/>
            <a:ext cx="1531874" cy="0"/>
          </a:xfrm>
          <a:custGeom>
            <a:avLst/>
            <a:gdLst/>
            <a:ahLst/>
            <a:cxnLst/>
            <a:rect l="l" t="t" r="r" b="b"/>
            <a:pathLst>
              <a:path w="1531874">
                <a:moveTo>
                  <a:pt x="0" y="0"/>
                </a:moveTo>
                <a:lnTo>
                  <a:pt x="1531874" y="0"/>
                </a:lnTo>
              </a:path>
            </a:pathLst>
          </a:custGeom>
          <a:ln w="25654">
            <a:solidFill>
              <a:srgbClr val="0094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240534" y="2762123"/>
            <a:ext cx="24383" cy="0"/>
          </a:xfrm>
          <a:custGeom>
            <a:avLst/>
            <a:gdLst/>
            <a:ahLst/>
            <a:cxnLst/>
            <a:rect l="l" t="t" r="r" b="b"/>
            <a:pathLst>
              <a:path w="24383">
                <a:moveTo>
                  <a:pt x="0" y="0"/>
                </a:moveTo>
                <a:lnTo>
                  <a:pt x="24383" y="0"/>
                </a:lnTo>
              </a:path>
            </a:pathLst>
          </a:custGeom>
          <a:ln w="25654">
            <a:solidFill>
              <a:srgbClr val="0094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264918" y="2762123"/>
            <a:ext cx="1548637" cy="0"/>
          </a:xfrm>
          <a:custGeom>
            <a:avLst/>
            <a:gdLst/>
            <a:ahLst/>
            <a:cxnLst/>
            <a:rect l="l" t="t" r="r" b="b"/>
            <a:pathLst>
              <a:path w="1548637">
                <a:moveTo>
                  <a:pt x="0" y="0"/>
                </a:moveTo>
                <a:lnTo>
                  <a:pt x="1548637" y="0"/>
                </a:lnTo>
              </a:path>
            </a:pathLst>
          </a:custGeom>
          <a:ln w="25654">
            <a:solidFill>
              <a:srgbClr val="0094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813683" y="2762123"/>
            <a:ext cx="24384" cy="0"/>
          </a:xfrm>
          <a:custGeom>
            <a:avLst/>
            <a:gdLst/>
            <a:ahLst/>
            <a:cxnLst/>
            <a:rect l="l" t="t" r="r" b="b"/>
            <a:pathLst>
              <a:path w="24384">
                <a:moveTo>
                  <a:pt x="0" y="0"/>
                </a:moveTo>
                <a:lnTo>
                  <a:pt x="24384" y="0"/>
                </a:lnTo>
              </a:path>
            </a:pathLst>
          </a:custGeom>
          <a:ln w="25654">
            <a:solidFill>
              <a:srgbClr val="0094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38066" y="2762123"/>
            <a:ext cx="1550162" cy="0"/>
          </a:xfrm>
          <a:custGeom>
            <a:avLst/>
            <a:gdLst/>
            <a:ahLst/>
            <a:cxnLst/>
            <a:rect l="l" t="t" r="r" b="b"/>
            <a:pathLst>
              <a:path w="1550162">
                <a:moveTo>
                  <a:pt x="0" y="0"/>
                </a:moveTo>
                <a:lnTo>
                  <a:pt x="1550162" y="0"/>
                </a:lnTo>
              </a:path>
            </a:pathLst>
          </a:custGeom>
          <a:ln w="25654">
            <a:solidFill>
              <a:srgbClr val="0094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388229" y="2762123"/>
            <a:ext cx="24384" cy="0"/>
          </a:xfrm>
          <a:custGeom>
            <a:avLst/>
            <a:gdLst/>
            <a:ahLst/>
            <a:cxnLst/>
            <a:rect l="l" t="t" r="r" b="b"/>
            <a:pathLst>
              <a:path w="24384">
                <a:moveTo>
                  <a:pt x="0" y="0"/>
                </a:moveTo>
                <a:lnTo>
                  <a:pt x="24384" y="0"/>
                </a:lnTo>
              </a:path>
            </a:pathLst>
          </a:custGeom>
          <a:ln w="25654">
            <a:solidFill>
              <a:srgbClr val="0094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412613" y="2762123"/>
            <a:ext cx="1548638" cy="0"/>
          </a:xfrm>
          <a:custGeom>
            <a:avLst/>
            <a:gdLst/>
            <a:ahLst/>
            <a:cxnLst/>
            <a:rect l="l" t="t" r="r" b="b"/>
            <a:pathLst>
              <a:path w="1548638">
                <a:moveTo>
                  <a:pt x="0" y="0"/>
                </a:moveTo>
                <a:lnTo>
                  <a:pt x="1548638" y="0"/>
                </a:lnTo>
              </a:path>
            </a:pathLst>
          </a:custGeom>
          <a:ln w="25654">
            <a:solidFill>
              <a:srgbClr val="0094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961378" y="2762123"/>
            <a:ext cx="24383" cy="0"/>
          </a:xfrm>
          <a:custGeom>
            <a:avLst/>
            <a:gdLst/>
            <a:ahLst/>
            <a:cxnLst/>
            <a:rect l="l" t="t" r="r" b="b"/>
            <a:pathLst>
              <a:path w="24383">
                <a:moveTo>
                  <a:pt x="0" y="0"/>
                </a:moveTo>
                <a:lnTo>
                  <a:pt x="24383" y="0"/>
                </a:lnTo>
              </a:path>
            </a:pathLst>
          </a:custGeom>
          <a:ln w="25654">
            <a:solidFill>
              <a:srgbClr val="0094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985761" y="2762123"/>
            <a:ext cx="1542542" cy="0"/>
          </a:xfrm>
          <a:custGeom>
            <a:avLst/>
            <a:gdLst/>
            <a:ahLst/>
            <a:cxnLst/>
            <a:rect l="l" t="t" r="r" b="b"/>
            <a:pathLst>
              <a:path w="1542542">
                <a:moveTo>
                  <a:pt x="0" y="0"/>
                </a:moveTo>
                <a:lnTo>
                  <a:pt x="1542542" y="0"/>
                </a:lnTo>
              </a:path>
            </a:pathLst>
          </a:custGeom>
          <a:ln w="25654">
            <a:solidFill>
              <a:srgbClr val="0094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76656" y="3214751"/>
            <a:ext cx="1563878" cy="0"/>
          </a:xfrm>
          <a:custGeom>
            <a:avLst/>
            <a:gdLst/>
            <a:ahLst/>
            <a:cxnLst/>
            <a:rect l="l" t="t" r="r" b="b"/>
            <a:pathLst>
              <a:path w="1563878">
                <a:moveTo>
                  <a:pt x="0" y="0"/>
                </a:moveTo>
                <a:lnTo>
                  <a:pt x="156387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249678" y="3214751"/>
            <a:ext cx="1563877" cy="0"/>
          </a:xfrm>
          <a:custGeom>
            <a:avLst/>
            <a:gdLst/>
            <a:ahLst/>
            <a:cxnLst/>
            <a:rect l="l" t="t" r="r" b="b"/>
            <a:pathLst>
              <a:path w="1563877">
                <a:moveTo>
                  <a:pt x="0" y="0"/>
                </a:moveTo>
                <a:lnTo>
                  <a:pt x="156387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822827" y="3214751"/>
            <a:ext cx="1565402" cy="0"/>
          </a:xfrm>
          <a:custGeom>
            <a:avLst/>
            <a:gdLst/>
            <a:ahLst/>
            <a:cxnLst/>
            <a:rect l="l" t="t" r="r" b="b"/>
            <a:pathLst>
              <a:path w="1565402">
                <a:moveTo>
                  <a:pt x="0" y="0"/>
                </a:moveTo>
                <a:lnTo>
                  <a:pt x="1565402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397373" y="3214751"/>
            <a:ext cx="1563877" cy="0"/>
          </a:xfrm>
          <a:custGeom>
            <a:avLst/>
            <a:gdLst/>
            <a:ahLst/>
            <a:cxnLst/>
            <a:rect l="l" t="t" r="r" b="b"/>
            <a:pathLst>
              <a:path w="1563877">
                <a:moveTo>
                  <a:pt x="0" y="0"/>
                </a:moveTo>
                <a:lnTo>
                  <a:pt x="156387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970522" y="3214751"/>
            <a:ext cx="1565402" cy="0"/>
          </a:xfrm>
          <a:custGeom>
            <a:avLst/>
            <a:gdLst/>
            <a:ahLst/>
            <a:cxnLst/>
            <a:rect l="l" t="t" r="r" b="b"/>
            <a:pathLst>
              <a:path w="1565402">
                <a:moveTo>
                  <a:pt x="0" y="0"/>
                </a:moveTo>
                <a:lnTo>
                  <a:pt x="1565402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76656" y="3673729"/>
            <a:ext cx="1563878" cy="0"/>
          </a:xfrm>
          <a:custGeom>
            <a:avLst/>
            <a:gdLst/>
            <a:ahLst/>
            <a:cxnLst/>
            <a:rect l="l" t="t" r="r" b="b"/>
            <a:pathLst>
              <a:path w="1563878">
                <a:moveTo>
                  <a:pt x="0" y="0"/>
                </a:moveTo>
                <a:lnTo>
                  <a:pt x="1563878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249678" y="3673729"/>
            <a:ext cx="1563877" cy="0"/>
          </a:xfrm>
          <a:custGeom>
            <a:avLst/>
            <a:gdLst/>
            <a:ahLst/>
            <a:cxnLst/>
            <a:rect l="l" t="t" r="r" b="b"/>
            <a:pathLst>
              <a:path w="1563877">
                <a:moveTo>
                  <a:pt x="0" y="0"/>
                </a:moveTo>
                <a:lnTo>
                  <a:pt x="156387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822827" y="3673729"/>
            <a:ext cx="1565402" cy="0"/>
          </a:xfrm>
          <a:custGeom>
            <a:avLst/>
            <a:gdLst/>
            <a:ahLst/>
            <a:cxnLst/>
            <a:rect l="l" t="t" r="r" b="b"/>
            <a:pathLst>
              <a:path w="1565402">
                <a:moveTo>
                  <a:pt x="0" y="0"/>
                </a:moveTo>
                <a:lnTo>
                  <a:pt x="156540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397373" y="3673729"/>
            <a:ext cx="1563877" cy="0"/>
          </a:xfrm>
          <a:custGeom>
            <a:avLst/>
            <a:gdLst/>
            <a:ahLst/>
            <a:cxnLst/>
            <a:rect l="l" t="t" r="r" b="b"/>
            <a:pathLst>
              <a:path w="1563877">
                <a:moveTo>
                  <a:pt x="0" y="0"/>
                </a:moveTo>
                <a:lnTo>
                  <a:pt x="156387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970522" y="3673729"/>
            <a:ext cx="1565402" cy="0"/>
          </a:xfrm>
          <a:custGeom>
            <a:avLst/>
            <a:gdLst/>
            <a:ahLst/>
            <a:cxnLst/>
            <a:rect l="l" t="t" r="r" b="b"/>
            <a:pathLst>
              <a:path w="1565402">
                <a:moveTo>
                  <a:pt x="0" y="0"/>
                </a:moveTo>
                <a:lnTo>
                  <a:pt x="156540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76656" y="4132453"/>
            <a:ext cx="1563878" cy="0"/>
          </a:xfrm>
          <a:custGeom>
            <a:avLst/>
            <a:gdLst/>
            <a:ahLst/>
            <a:cxnLst/>
            <a:rect l="l" t="t" r="r" b="b"/>
            <a:pathLst>
              <a:path w="1563878">
                <a:moveTo>
                  <a:pt x="0" y="0"/>
                </a:moveTo>
                <a:lnTo>
                  <a:pt x="1563878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249678" y="4132453"/>
            <a:ext cx="1563877" cy="0"/>
          </a:xfrm>
          <a:custGeom>
            <a:avLst/>
            <a:gdLst/>
            <a:ahLst/>
            <a:cxnLst/>
            <a:rect l="l" t="t" r="r" b="b"/>
            <a:pathLst>
              <a:path w="1563877">
                <a:moveTo>
                  <a:pt x="0" y="0"/>
                </a:moveTo>
                <a:lnTo>
                  <a:pt x="156387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822827" y="4132453"/>
            <a:ext cx="1565402" cy="0"/>
          </a:xfrm>
          <a:custGeom>
            <a:avLst/>
            <a:gdLst/>
            <a:ahLst/>
            <a:cxnLst/>
            <a:rect l="l" t="t" r="r" b="b"/>
            <a:pathLst>
              <a:path w="1565402">
                <a:moveTo>
                  <a:pt x="0" y="0"/>
                </a:moveTo>
                <a:lnTo>
                  <a:pt x="156540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397373" y="4132453"/>
            <a:ext cx="1563877" cy="0"/>
          </a:xfrm>
          <a:custGeom>
            <a:avLst/>
            <a:gdLst/>
            <a:ahLst/>
            <a:cxnLst/>
            <a:rect l="l" t="t" r="r" b="b"/>
            <a:pathLst>
              <a:path w="1563877">
                <a:moveTo>
                  <a:pt x="0" y="0"/>
                </a:moveTo>
                <a:lnTo>
                  <a:pt x="156387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970522" y="4132453"/>
            <a:ext cx="1565402" cy="0"/>
          </a:xfrm>
          <a:custGeom>
            <a:avLst/>
            <a:gdLst/>
            <a:ahLst/>
            <a:cxnLst/>
            <a:rect l="l" t="t" r="r" b="b"/>
            <a:pathLst>
              <a:path w="1565402">
                <a:moveTo>
                  <a:pt x="0" y="0"/>
                </a:moveTo>
                <a:lnTo>
                  <a:pt x="156540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76656" y="4591177"/>
            <a:ext cx="1563878" cy="0"/>
          </a:xfrm>
          <a:custGeom>
            <a:avLst/>
            <a:gdLst/>
            <a:ahLst/>
            <a:cxnLst/>
            <a:rect l="l" t="t" r="r" b="b"/>
            <a:pathLst>
              <a:path w="1563878">
                <a:moveTo>
                  <a:pt x="0" y="0"/>
                </a:moveTo>
                <a:lnTo>
                  <a:pt x="1563878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249678" y="4591177"/>
            <a:ext cx="1563877" cy="0"/>
          </a:xfrm>
          <a:custGeom>
            <a:avLst/>
            <a:gdLst/>
            <a:ahLst/>
            <a:cxnLst/>
            <a:rect l="l" t="t" r="r" b="b"/>
            <a:pathLst>
              <a:path w="1563877">
                <a:moveTo>
                  <a:pt x="0" y="0"/>
                </a:moveTo>
                <a:lnTo>
                  <a:pt x="156387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822827" y="4591177"/>
            <a:ext cx="1565402" cy="0"/>
          </a:xfrm>
          <a:custGeom>
            <a:avLst/>
            <a:gdLst/>
            <a:ahLst/>
            <a:cxnLst/>
            <a:rect l="l" t="t" r="r" b="b"/>
            <a:pathLst>
              <a:path w="1565402">
                <a:moveTo>
                  <a:pt x="0" y="0"/>
                </a:moveTo>
                <a:lnTo>
                  <a:pt x="156540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397373" y="4591177"/>
            <a:ext cx="1563877" cy="0"/>
          </a:xfrm>
          <a:custGeom>
            <a:avLst/>
            <a:gdLst/>
            <a:ahLst/>
            <a:cxnLst/>
            <a:rect l="l" t="t" r="r" b="b"/>
            <a:pathLst>
              <a:path w="1563877">
                <a:moveTo>
                  <a:pt x="0" y="0"/>
                </a:moveTo>
                <a:lnTo>
                  <a:pt x="156387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970522" y="4591177"/>
            <a:ext cx="1565402" cy="0"/>
          </a:xfrm>
          <a:custGeom>
            <a:avLst/>
            <a:gdLst/>
            <a:ahLst/>
            <a:cxnLst/>
            <a:rect l="l" t="t" r="r" b="b"/>
            <a:pathLst>
              <a:path w="1565402">
                <a:moveTo>
                  <a:pt x="0" y="0"/>
                </a:moveTo>
                <a:lnTo>
                  <a:pt x="156540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72084" y="2770504"/>
            <a:ext cx="0" cy="2284349"/>
          </a:xfrm>
          <a:custGeom>
            <a:avLst/>
            <a:gdLst/>
            <a:ahLst/>
            <a:cxnLst/>
            <a:rect l="l" t="t" r="r" b="b"/>
            <a:pathLst>
              <a:path h="2284349">
                <a:moveTo>
                  <a:pt x="0" y="0"/>
                </a:moveTo>
                <a:lnTo>
                  <a:pt x="0" y="2284349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76656" y="5050282"/>
            <a:ext cx="1563878" cy="0"/>
          </a:xfrm>
          <a:custGeom>
            <a:avLst/>
            <a:gdLst/>
            <a:ahLst/>
            <a:cxnLst/>
            <a:rect l="l" t="t" r="r" b="b"/>
            <a:pathLst>
              <a:path w="1563878">
                <a:moveTo>
                  <a:pt x="0" y="0"/>
                </a:moveTo>
                <a:lnTo>
                  <a:pt x="1563878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245105" y="1608836"/>
            <a:ext cx="0" cy="3446017"/>
          </a:xfrm>
          <a:custGeom>
            <a:avLst/>
            <a:gdLst/>
            <a:ahLst/>
            <a:cxnLst/>
            <a:rect l="l" t="t" r="r" b="b"/>
            <a:pathLst>
              <a:path h="3446017">
                <a:moveTo>
                  <a:pt x="0" y="0"/>
                </a:moveTo>
                <a:lnTo>
                  <a:pt x="0" y="3446017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249678" y="5050282"/>
            <a:ext cx="1563877" cy="0"/>
          </a:xfrm>
          <a:custGeom>
            <a:avLst/>
            <a:gdLst/>
            <a:ahLst/>
            <a:cxnLst/>
            <a:rect l="l" t="t" r="r" b="b"/>
            <a:pathLst>
              <a:path w="1563877">
                <a:moveTo>
                  <a:pt x="0" y="0"/>
                </a:moveTo>
                <a:lnTo>
                  <a:pt x="156387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818255" y="1608836"/>
            <a:ext cx="0" cy="3446018"/>
          </a:xfrm>
          <a:custGeom>
            <a:avLst/>
            <a:gdLst/>
            <a:ahLst/>
            <a:cxnLst/>
            <a:rect l="l" t="t" r="r" b="b"/>
            <a:pathLst>
              <a:path h="3446018">
                <a:moveTo>
                  <a:pt x="0" y="0"/>
                </a:moveTo>
                <a:lnTo>
                  <a:pt x="0" y="3446018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822827" y="5050282"/>
            <a:ext cx="1565402" cy="0"/>
          </a:xfrm>
          <a:custGeom>
            <a:avLst/>
            <a:gdLst/>
            <a:ahLst/>
            <a:cxnLst/>
            <a:rect l="l" t="t" r="r" b="b"/>
            <a:pathLst>
              <a:path w="1565402">
                <a:moveTo>
                  <a:pt x="0" y="0"/>
                </a:moveTo>
                <a:lnTo>
                  <a:pt x="156540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392801" y="1608836"/>
            <a:ext cx="0" cy="3446018"/>
          </a:xfrm>
          <a:custGeom>
            <a:avLst/>
            <a:gdLst/>
            <a:ahLst/>
            <a:cxnLst/>
            <a:rect l="l" t="t" r="r" b="b"/>
            <a:pathLst>
              <a:path h="3446018">
                <a:moveTo>
                  <a:pt x="0" y="0"/>
                </a:moveTo>
                <a:lnTo>
                  <a:pt x="0" y="3446018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397373" y="5050282"/>
            <a:ext cx="1563877" cy="0"/>
          </a:xfrm>
          <a:custGeom>
            <a:avLst/>
            <a:gdLst/>
            <a:ahLst/>
            <a:cxnLst/>
            <a:rect l="l" t="t" r="r" b="b"/>
            <a:pathLst>
              <a:path w="1563877">
                <a:moveTo>
                  <a:pt x="0" y="0"/>
                </a:moveTo>
                <a:lnTo>
                  <a:pt x="156387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965950" y="1608835"/>
            <a:ext cx="0" cy="3446018"/>
          </a:xfrm>
          <a:custGeom>
            <a:avLst/>
            <a:gdLst/>
            <a:ahLst/>
            <a:cxnLst/>
            <a:rect l="l" t="t" r="r" b="b"/>
            <a:pathLst>
              <a:path h="3446018">
                <a:moveTo>
                  <a:pt x="0" y="0"/>
                </a:moveTo>
                <a:lnTo>
                  <a:pt x="0" y="3446018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970522" y="5050282"/>
            <a:ext cx="1565402" cy="0"/>
          </a:xfrm>
          <a:custGeom>
            <a:avLst/>
            <a:gdLst/>
            <a:ahLst/>
            <a:cxnLst/>
            <a:rect l="l" t="t" r="r" b="b"/>
            <a:pathLst>
              <a:path w="1565402">
                <a:moveTo>
                  <a:pt x="0" y="0"/>
                </a:moveTo>
                <a:lnTo>
                  <a:pt x="156540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540496" y="2770504"/>
            <a:ext cx="0" cy="2284349"/>
          </a:xfrm>
          <a:custGeom>
            <a:avLst/>
            <a:gdLst/>
            <a:ahLst/>
            <a:cxnLst/>
            <a:rect l="l" t="t" r="r" b="b"/>
            <a:pathLst>
              <a:path h="2284349">
                <a:moveTo>
                  <a:pt x="0" y="0"/>
                </a:moveTo>
                <a:lnTo>
                  <a:pt x="0" y="2284349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230882" y="554001"/>
            <a:ext cx="3028712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Ap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li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ci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288661" y="554001"/>
            <a:ext cx="63804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957236" y="554001"/>
            <a:ext cx="100810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-1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840738" y="5586270"/>
            <a:ext cx="52324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* 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 </a:t>
            </a:r>
            <a:r>
              <a:rPr sz="2000" spc="9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se i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á co</a:t>
            </a:r>
            <a:r>
              <a:rPr sz="2000" spc="-1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ando en </a:t>
            </a:r>
            <a:r>
              <a:rPr sz="2000" spc="9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aps. 2</a:t>
            </a:r>
            <a:r>
              <a:rPr lang="es-CO" sz="2000" spc="0" dirty="0" smtClean="0">
                <a:latin typeface="Times New Roman"/>
                <a:cs typeface="Times New Roman"/>
              </a:rPr>
              <a:t> y 4.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078218" y="5586270"/>
            <a:ext cx="4521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971535" y="646592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29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72084" y="1600453"/>
            <a:ext cx="1573021" cy="1161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859">
              <a:lnSpc>
                <a:spcPct val="95825"/>
              </a:lnSpc>
              <a:spcBef>
                <a:spcPts val="350"/>
              </a:spcBef>
            </a:pPr>
            <a:r>
              <a:rPr sz="2000" b="1" spc="4" dirty="0" smtClean="0">
                <a:latin typeface="Times New Roman"/>
                <a:cs typeface="Times New Roman"/>
              </a:rPr>
              <a:t>Ap</a:t>
            </a:r>
            <a:r>
              <a:rPr sz="2000" b="1" spc="-4" dirty="0" smtClean="0">
                <a:latin typeface="Times New Roman"/>
                <a:cs typeface="Times New Roman"/>
              </a:rPr>
              <a:t>li</a:t>
            </a:r>
            <a:r>
              <a:rPr sz="2000" b="1" spc="0" dirty="0" smtClean="0">
                <a:latin typeface="Times New Roman"/>
                <a:cs typeface="Times New Roman"/>
              </a:rPr>
              <a:t>c</a:t>
            </a:r>
            <a:r>
              <a:rPr sz="2000" b="1" spc="1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c</a:t>
            </a:r>
            <a:r>
              <a:rPr sz="2000" b="1" spc="-14" dirty="0" smtClean="0">
                <a:latin typeface="Times New Roman"/>
                <a:cs typeface="Times New Roman"/>
              </a:rPr>
              <a:t>i</a:t>
            </a:r>
            <a:r>
              <a:rPr sz="2000" b="1" spc="19" dirty="0" smtClean="0">
                <a:latin typeface="Times New Roman"/>
                <a:cs typeface="Times New Roman"/>
              </a:rPr>
              <a:t>ó</a:t>
            </a:r>
            <a:r>
              <a:rPr sz="2000" b="1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45105" y="1600453"/>
            <a:ext cx="1573149" cy="1161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4488" marR="330556">
              <a:lnSpc>
                <a:spcPct val="100137"/>
              </a:lnSpc>
              <a:spcBef>
                <a:spcPts val="350"/>
              </a:spcBef>
            </a:pPr>
            <a:r>
              <a:rPr sz="2000" b="1" spc="-29" dirty="0" smtClean="0">
                <a:latin typeface="Times New Roman"/>
                <a:cs typeface="Times New Roman"/>
              </a:rPr>
              <a:t>T</a:t>
            </a:r>
            <a:r>
              <a:rPr sz="2000" b="1" spc="-25" dirty="0" smtClean="0">
                <a:latin typeface="Times New Roman"/>
                <a:cs typeface="Times New Roman"/>
              </a:rPr>
              <a:t>i</a:t>
            </a:r>
            <a:r>
              <a:rPr sz="2000" b="1" spc="0" dirty="0" smtClean="0">
                <a:latin typeface="Times New Roman"/>
                <a:cs typeface="Times New Roman"/>
              </a:rPr>
              <a:t>po</a:t>
            </a:r>
            <a:r>
              <a:rPr sz="2000" b="1" spc="19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de </a:t>
            </a:r>
            <a:r>
              <a:rPr sz="2000" b="1" spc="19" dirty="0" smtClean="0">
                <a:latin typeface="Times New Roman"/>
                <a:cs typeface="Times New Roman"/>
              </a:rPr>
              <a:t>a</a:t>
            </a:r>
            <a:r>
              <a:rPr sz="2000" b="1" spc="4" dirty="0" smtClean="0">
                <a:latin typeface="Times New Roman"/>
                <a:cs typeface="Times New Roman"/>
              </a:rPr>
              <a:t>p</a:t>
            </a:r>
            <a:r>
              <a:rPr sz="2000" b="1" spc="-4" dirty="0" smtClean="0">
                <a:latin typeface="Times New Roman"/>
                <a:cs typeface="Times New Roman"/>
              </a:rPr>
              <a:t>li</a:t>
            </a:r>
            <a:r>
              <a:rPr sz="2000" b="1" spc="-14" dirty="0" smtClean="0">
                <a:latin typeface="Times New Roman"/>
                <a:cs typeface="Times New Roman"/>
              </a:rPr>
              <a:t>c</a:t>
            </a:r>
            <a:r>
              <a:rPr sz="2000" b="1" spc="1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c</a:t>
            </a:r>
            <a:r>
              <a:rPr sz="2000" b="1" spc="-14" dirty="0" smtClean="0">
                <a:latin typeface="Times New Roman"/>
                <a:cs typeface="Times New Roman"/>
              </a:rPr>
              <a:t>i</a:t>
            </a:r>
            <a:r>
              <a:rPr sz="2000" b="1" spc="4" dirty="0" smtClean="0">
                <a:latin typeface="Times New Roman"/>
                <a:cs typeface="Times New Roman"/>
              </a:rPr>
              <a:t>ón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18255" y="1600453"/>
            <a:ext cx="1574545" cy="1161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4779" marR="98146">
              <a:lnSpc>
                <a:spcPct val="100137"/>
              </a:lnSpc>
              <a:spcBef>
                <a:spcPts val="350"/>
              </a:spcBef>
            </a:pPr>
            <a:r>
              <a:rPr sz="2000" b="1" spc="4" dirty="0" smtClean="0">
                <a:latin typeface="Times New Roman"/>
                <a:cs typeface="Times New Roman"/>
              </a:rPr>
              <a:t>¿</a:t>
            </a:r>
            <a:r>
              <a:rPr sz="2000" b="1" spc="1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p</a:t>
            </a:r>
            <a:r>
              <a:rPr sz="2000" b="1" spc="-4" dirty="0" smtClean="0">
                <a:latin typeface="Times New Roman"/>
                <a:cs typeface="Times New Roman"/>
              </a:rPr>
              <a:t>li</a:t>
            </a:r>
            <a:r>
              <a:rPr sz="2000" b="1" spc="-25" dirty="0" smtClean="0">
                <a:latin typeface="Times New Roman"/>
                <a:cs typeface="Times New Roman"/>
              </a:rPr>
              <a:t>c</a:t>
            </a:r>
            <a:r>
              <a:rPr sz="2000" b="1" spc="1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c</a:t>
            </a:r>
            <a:r>
              <a:rPr sz="2000" b="1" spc="-14" dirty="0" smtClean="0">
                <a:latin typeface="Times New Roman"/>
                <a:cs typeface="Times New Roman"/>
              </a:rPr>
              <a:t>i</a:t>
            </a:r>
            <a:r>
              <a:rPr sz="2000" b="1" spc="19" dirty="0" smtClean="0">
                <a:latin typeface="Times New Roman"/>
                <a:cs typeface="Times New Roman"/>
              </a:rPr>
              <a:t>ó</a:t>
            </a:r>
            <a:r>
              <a:rPr sz="2000" b="1" spc="0" dirty="0" smtClean="0">
                <a:latin typeface="Times New Roman"/>
                <a:cs typeface="Times New Roman"/>
              </a:rPr>
              <a:t>n nue</a:t>
            </a:r>
            <a:r>
              <a:rPr sz="2000" b="1" spc="-4" dirty="0" smtClean="0">
                <a:latin typeface="Times New Roman"/>
                <a:cs typeface="Times New Roman"/>
              </a:rPr>
              <a:t>v</a:t>
            </a:r>
            <a:r>
              <a:rPr sz="2000" b="1" spc="1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?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92801" y="1600453"/>
            <a:ext cx="1573149" cy="1161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4487">
              <a:lnSpc>
                <a:spcPct val="95825"/>
              </a:lnSpc>
              <a:spcBef>
                <a:spcPts val="350"/>
              </a:spcBef>
            </a:pPr>
            <a:r>
              <a:rPr sz="2000" b="1" spc="19" dirty="0" smtClean="0">
                <a:latin typeface="Times New Roman"/>
                <a:cs typeface="Times New Roman"/>
              </a:rPr>
              <a:t>¿</a:t>
            </a:r>
            <a:r>
              <a:rPr sz="2000" b="1" spc="-4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s</a:t>
            </a:r>
            <a:r>
              <a:rPr sz="2000" b="1" spc="-9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c</a:t>
            </a:r>
            <a:r>
              <a:rPr sz="2000" b="1" spc="4" dirty="0" smtClean="0">
                <a:latin typeface="Times New Roman"/>
                <a:cs typeface="Times New Roman"/>
              </a:rPr>
              <a:t>r</a:t>
            </a:r>
            <a:r>
              <a:rPr sz="2000" b="1" spc="-4" dirty="0" smtClean="0">
                <a:latin typeface="Times New Roman"/>
                <a:cs typeface="Times New Roman"/>
              </a:rPr>
              <a:t>í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-25" dirty="0" smtClean="0">
                <a:latin typeface="Times New Roman"/>
                <a:cs typeface="Times New Roman"/>
              </a:rPr>
              <a:t>c</a:t>
            </a:r>
            <a:r>
              <a:rPr sz="2000" b="1" spc="1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?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965950" y="1600453"/>
            <a:ext cx="1574546" cy="1161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5343">
              <a:lnSpc>
                <a:spcPct val="95825"/>
              </a:lnSpc>
              <a:spcBef>
                <a:spcPts val="350"/>
              </a:spcBef>
            </a:pPr>
            <a:r>
              <a:rPr sz="2000" b="1" spc="4" dirty="0" smtClean="0">
                <a:latin typeface="Times New Roman"/>
                <a:cs typeface="Times New Roman"/>
              </a:rPr>
              <a:t>C</a:t>
            </a:r>
            <a:r>
              <a:rPr sz="2000" b="1" spc="19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m</a:t>
            </a:r>
            <a:r>
              <a:rPr sz="2000" b="1" spc="-14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n</a:t>
            </a:r>
            <a:r>
              <a:rPr sz="2000" b="1" spc="-4" dirty="0" smtClean="0">
                <a:latin typeface="Times New Roman"/>
                <a:cs typeface="Times New Roman"/>
              </a:rPr>
              <a:t>t</a:t>
            </a:r>
            <a:r>
              <a:rPr sz="2000" b="1" spc="1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r</a:t>
            </a:r>
            <a:r>
              <a:rPr sz="2000" b="1" spc="-14" dirty="0" smtClean="0">
                <a:latin typeface="Times New Roman"/>
                <a:cs typeface="Times New Roman"/>
              </a:rPr>
              <a:t>i</a:t>
            </a:r>
            <a:r>
              <a:rPr sz="2000" b="1" spc="19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2084" y="2762123"/>
            <a:ext cx="1573021" cy="452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2245105" y="2762123"/>
            <a:ext cx="1573149" cy="452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3818255" y="2762123"/>
            <a:ext cx="1574545" cy="452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392801" y="2762123"/>
            <a:ext cx="1573149" cy="452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6965950" y="2762123"/>
            <a:ext cx="1574546" cy="452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672084" y="3214751"/>
            <a:ext cx="1573021" cy="4589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245105" y="3214751"/>
            <a:ext cx="1573149" cy="4589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3818255" y="3214751"/>
            <a:ext cx="1574545" cy="4589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392801" y="3214751"/>
            <a:ext cx="1573149" cy="4589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6965950" y="3214751"/>
            <a:ext cx="1574546" cy="4589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672084" y="3673729"/>
            <a:ext cx="1573021" cy="458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245105" y="3673729"/>
            <a:ext cx="1573149" cy="458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818255" y="3673729"/>
            <a:ext cx="1574545" cy="458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5392801" y="3673729"/>
            <a:ext cx="1573149" cy="458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6965950" y="3673729"/>
            <a:ext cx="1574546" cy="458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672084" y="4132453"/>
            <a:ext cx="1573021" cy="458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245105" y="4132453"/>
            <a:ext cx="1573149" cy="458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818255" y="4132453"/>
            <a:ext cx="1574545" cy="458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392801" y="4132453"/>
            <a:ext cx="1573149" cy="458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965950" y="4132453"/>
            <a:ext cx="1574546" cy="458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672084" y="4591177"/>
            <a:ext cx="1573021" cy="459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245105" y="4591177"/>
            <a:ext cx="1573149" cy="459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818255" y="4591177"/>
            <a:ext cx="1574545" cy="459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392801" y="4591177"/>
            <a:ext cx="1573149" cy="459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965950" y="4591177"/>
            <a:ext cx="1574546" cy="459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580136" y="560097"/>
            <a:ext cx="593525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ál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is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400" spc="-1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4400" spc="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itos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el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45921" y="560097"/>
            <a:ext cx="2003501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eg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cio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4540" y="1458445"/>
            <a:ext cx="228853" cy="1020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86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87932" y="1484353"/>
            <a:ext cx="5295744" cy="1020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0"/>
              </a:lnSpc>
              <a:spcBef>
                <a:spcPts val="168"/>
              </a:spcBef>
            </a:pPr>
            <a:r>
              <a:rPr sz="3200" i="1" spc="0" dirty="0" smtClean="0">
                <a:latin typeface="Times New Roman"/>
                <a:cs typeface="Times New Roman"/>
              </a:rPr>
              <a:t>¡No se </a:t>
            </a:r>
            <a:r>
              <a:rPr sz="3200" i="1" spc="4" dirty="0" smtClean="0">
                <a:latin typeface="Times New Roman"/>
                <a:cs typeface="Times New Roman"/>
              </a:rPr>
              <a:t>de</a:t>
            </a:r>
            <a:r>
              <a:rPr sz="3200" i="1" spc="9" dirty="0" smtClean="0">
                <a:latin typeface="Times New Roman"/>
                <a:cs typeface="Times New Roman"/>
              </a:rPr>
              <a:t>b</a:t>
            </a:r>
            <a:r>
              <a:rPr sz="3200" i="1" spc="0" dirty="0" smtClean="0">
                <a:latin typeface="Times New Roman"/>
                <a:cs typeface="Times New Roman"/>
              </a:rPr>
              <a:t>en igno</a:t>
            </a:r>
            <a:r>
              <a:rPr sz="3200" i="1" spc="9" dirty="0" smtClean="0">
                <a:latin typeface="Times New Roman"/>
                <a:cs typeface="Times New Roman"/>
              </a:rPr>
              <a:t>ra</a:t>
            </a:r>
            <a:r>
              <a:rPr sz="3200" i="1" spc="0" dirty="0" smtClean="0">
                <a:latin typeface="Times New Roman"/>
                <a:cs typeface="Times New Roman"/>
              </a:rPr>
              <a:t>r!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86"/>
              </a:spcBef>
            </a:pP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 y</a:t>
            </a:r>
            <a:r>
              <a:rPr sz="3200" spc="2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lít</a:t>
            </a:r>
            <a:r>
              <a:rPr sz="3200" spc="-25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ca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 la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f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22044" y="2616089"/>
            <a:ext cx="256209" cy="14048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90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88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85646" y="2635901"/>
            <a:ext cx="5591496" cy="14109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2955"/>
              </a:lnSpc>
              <a:spcBef>
                <a:spcPts val="147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¿H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34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3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es</a:t>
            </a:r>
            <a:r>
              <a:rPr sz="2800" spc="4" dirty="0" smtClean="0">
                <a:latin typeface="Times New Roman"/>
                <a:cs typeface="Times New Roman"/>
              </a:rPr>
              <a:t>tr</a:t>
            </a:r>
            <a:r>
              <a:rPr sz="2800" spc="0" dirty="0" smtClean="0">
                <a:latin typeface="Times New Roman"/>
                <a:cs typeface="Times New Roman"/>
              </a:rPr>
              <a:t>atégicos?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90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¿Q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én</a:t>
            </a:r>
            <a:r>
              <a:rPr sz="2800" spc="-68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9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y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6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q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é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4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está</a:t>
            </a:r>
            <a:r>
              <a:rPr sz="2800" spc="-14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ntr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59" dirty="0" smtClean="0">
                <a:latin typeface="Times New Roman"/>
                <a:cs typeface="Times New Roman"/>
              </a:rPr>
              <a:t> </a:t>
            </a:r>
            <a:r>
              <a:rPr sz="2800" spc="-9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í?</a:t>
            </a:r>
            <a:endParaRPr sz="280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836"/>
              </a:spcBef>
            </a:pPr>
            <a:r>
              <a:rPr sz="2800" spc="4" dirty="0" smtClean="0">
                <a:latin typeface="Times New Roman"/>
                <a:cs typeface="Times New Roman"/>
              </a:rPr>
              <a:t>¿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nf</a:t>
            </a:r>
            <a:r>
              <a:rPr sz="2800" spc="0" dirty="0" smtClean="0">
                <a:latin typeface="Times New Roman"/>
                <a:cs typeface="Times New Roman"/>
              </a:rPr>
              <a:t>li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7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en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la</a:t>
            </a:r>
            <a:r>
              <a:rPr sz="2800" spc="-19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icina?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540" y="4182468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87932" y="4208376"/>
            <a:ext cx="221364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res</a:t>
            </a:r>
            <a:r>
              <a:rPr sz="3200" spc="1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4" dirty="0" smtClean="0">
                <a:latin typeface="Times New Roman"/>
                <a:cs typeface="Times New Roman"/>
              </a:rPr>
              <a:t>ues</a:t>
            </a:r>
            <a:r>
              <a:rPr sz="3200" spc="0" dirty="0" smtClean="0">
                <a:latin typeface="Times New Roman"/>
                <a:cs typeface="Times New Roman"/>
              </a:rPr>
              <a:t>tos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16867" y="4208376"/>
            <a:ext cx="4877767" cy="15375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y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ers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al 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éc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co</a:t>
            </a:r>
            <a:endParaRPr sz="3200" dirty="0">
              <a:latin typeface="Times New Roman"/>
              <a:cs typeface="Times New Roman"/>
            </a:endParaRPr>
          </a:p>
          <a:p>
            <a:pPr marL="25899">
              <a:lnSpc>
                <a:spcPct val="95825"/>
              </a:lnSpc>
              <a:spcBef>
                <a:spcPts val="632"/>
              </a:spcBef>
            </a:pP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solidFill>
                  <a:srgbClr val="00B050"/>
                </a:solidFill>
                <a:latin typeface="Times New Roman"/>
                <a:cs typeface="Times New Roman"/>
              </a:rPr>
              <a:t>R</a:t>
            </a:r>
            <a:r>
              <a:rPr sz="2800" spc="-14" dirty="0" smtClean="0">
                <a:solidFill>
                  <a:srgbClr val="00B050"/>
                </a:solidFill>
                <a:latin typeface="Times New Roman"/>
                <a:cs typeface="Times New Roman"/>
              </a:rPr>
              <a:t>O</a:t>
            </a:r>
            <a:r>
              <a:rPr sz="2800" spc="0" dirty="0" smtClean="0">
                <a:solidFill>
                  <a:srgbClr val="00B050"/>
                </a:solidFill>
                <a:latin typeface="Times New Roman"/>
                <a:cs typeface="Times New Roman"/>
              </a:rPr>
              <a:t>I</a:t>
            </a:r>
            <a:r>
              <a:rPr sz="2800" spc="-23" dirty="0" smtClean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800" i="1" spc="-4" dirty="0" smtClean="0">
                <a:solidFill>
                  <a:srgbClr val="00B050"/>
                </a:solidFill>
                <a:latin typeface="Times New Roman"/>
                <a:cs typeface="Times New Roman"/>
              </a:rPr>
              <a:t>R</a:t>
            </a:r>
            <a:r>
              <a:rPr sz="2800" i="1" spc="0" dirty="0" smtClean="0">
                <a:solidFill>
                  <a:srgbClr val="00B050"/>
                </a:solidFill>
                <a:latin typeface="Times New Roman"/>
                <a:cs typeface="Times New Roman"/>
              </a:rPr>
              <a:t>e</a:t>
            </a:r>
            <a:r>
              <a:rPr sz="2800" i="1" spc="4" dirty="0" smtClean="0">
                <a:solidFill>
                  <a:srgbClr val="00B050"/>
                </a:solidFill>
                <a:latin typeface="Times New Roman"/>
                <a:cs typeface="Times New Roman"/>
              </a:rPr>
              <a:t>t</a:t>
            </a:r>
            <a:r>
              <a:rPr sz="2800" i="1" spc="0" dirty="0" smtClean="0">
                <a:solidFill>
                  <a:srgbClr val="00B050"/>
                </a:solidFill>
                <a:latin typeface="Times New Roman"/>
                <a:cs typeface="Times New Roman"/>
              </a:rPr>
              <a:t>u</a:t>
            </a:r>
            <a:r>
              <a:rPr sz="2800" i="1" spc="9" dirty="0" smtClean="0">
                <a:solidFill>
                  <a:srgbClr val="00B050"/>
                </a:solidFill>
                <a:latin typeface="Times New Roman"/>
                <a:cs typeface="Times New Roman"/>
              </a:rPr>
              <a:t>r</a:t>
            </a:r>
            <a:r>
              <a:rPr sz="2800" i="1" spc="0" dirty="0" smtClean="0">
                <a:solidFill>
                  <a:srgbClr val="00B050"/>
                </a:solidFill>
                <a:latin typeface="Times New Roman"/>
                <a:cs typeface="Times New Roman"/>
              </a:rPr>
              <a:t>n</a:t>
            </a:r>
            <a:r>
              <a:rPr sz="2800" i="1" spc="-28" dirty="0" smtClean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800" i="1" spc="-4" dirty="0" smtClean="0">
                <a:solidFill>
                  <a:srgbClr val="00B050"/>
                </a:solidFill>
                <a:latin typeface="Times New Roman"/>
                <a:cs typeface="Times New Roman"/>
              </a:rPr>
              <a:t>O</a:t>
            </a:r>
            <a:r>
              <a:rPr sz="2800" i="1" spc="0" dirty="0" smtClean="0">
                <a:solidFill>
                  <a:srgbClr val="00B050"/>
                </a:solidFill>
                <a:latin typeface="Times New Roman"/>
                <a:cs typeface="Times New Roman"/>
              </a:rPr>
              <a:t>f</a:t>
            </a:r>
            <a:r>
              <a:rPr sz="2800" i="1" spc="-20" dirty="0" smtClean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800" i="1" spc="4" dirty="0" smtClean="0">
                <a:solidFill>
                  <a:srgbClr val="00B050"/>
                </a:solidFill>
                <a:latin typeface="Times New Roman"/>
                <a:cs typeface="Times New Roman"/>
              </a:rPr>
              <a:t>I</a:t>
            </a:r>
            <a:r>
              <a:rPr sz="2800" i="1" spc="0" dirty="0" smtClean="0">
                <a:solidFill>
                  <a:srgbClr val="00B050"/>
                </a:solidFill>
                <a:latin typeface="Times New Roman"/>
                <a:cs typeface="Times New Roman"/>
              </a:rPr>
              <a:t>n</a:t>
            </a:r>
            <a:r>
              <a:rPr sz="2800" i="1" spc="-9" dirty="0" smtClean="0">
                <a:solidFill>
                  <a:srgbClr val="00B050"/>
                </a:solidFill>
                <a:latin typeface="Times New Roman"/>
                <a:cs typeface="Times New Roman"/>
              </a:rPr>
              <a:t>v</a:t>
            </a:r>
            <a:r>
              <a:rPr sz="2800" i="1" spc="0" dirty="0" smtClean="0">
                <a:solidFill>
                  <a:srgbClr val="00B050"/>
                </a:solidFill>
                <a:latin typeface="Times New Roman"/>
                <a:cs typeface="Times New Roman"/>
              </a:rPr>
              <a:t>es</a:t>
            </a:r>
            <a:r>
              <a:rPr sz="2800" i="1" spc="-14" dirty="0" smtClean="0">
                <a:solidFill>
                  <a:srgbClr val="00B050"/>
                </a:solidFill>
                <a:latin typeface="Times New Roman"/>
                <a:cs typeface="Times New Roman"/>
              </a:rPr>
              <a:t>me</a:t>
            </a:r>
            <a:r>
              <a:rPr sz="2800" i="1" spc="19" dirty="0" smtClean="0">
                <a:solidFill>
                  <a:srgbClr val="00B050"/>
                </a:solidFill>
                <a:latin typeface="Times New Roman"/>
                <a:cs typeface="Times New Roman"/>
              </a:rPr>
              <a:t>n</a:t>
            </a:r>
            <a:r>
              <a:rPr sz="2800" i="1" spc="0" dirty="0" smtClean="0">
                <a:solidFill>
                  <a:srgbClr val="00B050"/>
                </a:solidFill>
                <a:latin typeface="Times New Roman"/>
                <a:cs typeface="Times New Roman"/>
              </a:rPr>
              <a:t>t</a:t>
            </a:r>
            <a:endParaRPr sz="2800" dirty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marL="31995" marR="53263">
              <a:lnSpc>
                <a:spcPct val="95825"/>
              </a:lnSpc>
              <a:spcBef>
                <a:spcPts val="1002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yec</a:t>
            </a:r>
            <a:r>
              <a:rPr sz="3200" spc="-14" dirty="0" smtClean="0">
                <a:latin typeface="Times New Roman"/>
                <a:cs typeface="Times New Roman"/>
              </a:rPr>
              <a:t>to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2044" y="4745752"/>
            <a:ext cx="25620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5646" y="4771660"/>
            <a:ext cx="183406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D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5287699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7932" y="5313607"/>
            <a:ext cx="223332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Pl</a:t>
            </a:r>
            <a:r>
              <a:rPr sz="3200" spc="4" dirty="0" smtClean="0">
                <a:latin typeface="Times New Roman"/>
                <a:cs typeface="Times New Roman"/>
              </a:rPr>
              <a:t>an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f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ca</a:t>
            </a:r>
            <a:r>
              <a:rPr sz="3200" spc="9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30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763016" y="549429"/>
            <a:ext cx="6874197" cy="13953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Diseño 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r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des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“</a:t>
            </a:r>
            <a:r>
              <a:rPr sz="4400" spc="-8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Tr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ad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al”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4224" marR="83896">
              <a:lnSpc>
                <a:spcPct val="95825"/>
              </a:lnSpc>
              <a:spcBef>
                <a:spcPts val="3803"/>
              </a:spcBef>
            </a:pPr>
            <a:r>
              <a:rPr sz="2000" spc="0" dirty="0" smtClean="0">
                <a:latin typeface="Times New Roman"/>
                <a:cs typeface="Times New Roman"/>
              </a:rPr>
              <a:t>•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51940" y="1677090"/>
            <a:ext cx="449262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as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on</a:t>
            </a:r>
            <a:r>
              <a:rPr sz="2000" spc="-4" dirty="0" smtClean="0">
                <a:latin typeface="Times New Roman"/>
                <a:cs typeface="Times New Roman"/>
              </a:rPr>
              <a:t>j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19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b="1" spc="-25" dirty="0" smtClean="0">
                <a:latin typeface="Times New Roman"/>
                <a:cs typeface="Times New Roman"/>
              </a:rPr>
              <a:t>r</a:t>
            </a:r>
            <a:r>
              <a:rPr sz="2000" b="1" spc="-39" dirty="0" smtClean="0">
                <a:latin typeface="Times New Roman"/>
                <a:cs typeface="Times New Roman"/>
              </a:rPr>
              <a:t>e</a:t>
            </a:r>
            <a:r>
              <a:rPr sz="2000" b="1" spc="19" dirty="0" smtClean="0">
                <a:latin typeface="Times New Roman"/>
                <a:cs typeface="Times New Roman"/>
              </a:rPr>
              <a:t>g</a:t>
            </a:r>
            <a:r>
              <a:rPr sz="2000" b="1" spc="-14" dirty="0" smtClean="0">
                <a:latin typeface="Times New Roman"/>
                <a:cs typeface="Times New Roman"/>
              </a:rPr>
              <a:t>l</a:t>
            </a:r>
            <a:r>
              <a:rPr sz="2000" b="1" spc="1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s</a:t>
            </a:r>
            <a:r>
              <a:rPr sz="2000" b="1" spc="-9" dirty="0" smtClean="0">
                <a:latin typeface="Times New Roman"/>
                <a:cs typeface="Times New Roman"/>
              </a:rPr>
              <a:t> </a:t>
            </a:r>
            <a:r>
              <a:rPr sz="2000" b="1" spc="19" dirty="0" smtClean="0">
                <a:latin typeface="Times New Roman"/>
                <a:cs typeface="Times New Roman"/>
              </a:rPr>
              <a:t>g</a:t>
            </a:r>
            <a:r>
              <a:rPr sz="2000" b="1" spc="0" dirty="0" smtClean="0">
                <a:latin typeface="Times New Roman"/>
                <a:cs typeface="Times New Roman"/>
              </a:rPr>
              <a:t>ene</a:t>
            </a:r>
            <a:r>
              <a:rPr sz="2000" b="1" spc="-14" dirty="0" smtClean="0">
                <a:latin typeface="Times New Roman"/>
                <a:cs typeface="Times New Roman"/>
              </a:rPr>
              <a:t>r</a:t>
            </a:r>
            <a:r>
              <a:rPr sz="2000" b="1" spc="4" dirty="0" smtClean="0">
                <a:latin typeface="Times New Roman"/>
                <a:cs typeface="Times New Roman"/>
              </a:rPr>
              <a:t>a</a:t>
            </a:r>
            <a:r>
              <a:rPr sz="2000" b="1" spc="-4" dirty="0" smtClean="0">
                <a:latin typeface="Times New Roman"/>
                <a:cs typeface="Times New Roman"/>
              </a:rPr>
              <a:t>l</a:t>
            </a:r>
            <a:r>
              <a:rPr sz="2000" b="1" spc="0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22044" y="2058471"/>
            <a:ext cx="19083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–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87170" y="2070663"/>
            <a:ext cx="514340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“</a:t>
            </a:r>
            <a:r>
              <a:rPr sz="2000" spc="4" dirty="0" smtClean="0">
                <a:latin typeface="Times New Roman"/>
                <a:cs typeface="Times New Roman"/>
              </a:rPr>
              <a:t>8</a:t>
            </a:r>
            <a:r>
              <a:rPr sz="2000" spc="19" dirty="0" smtClean="0">
                <a:latin typeface="Times New Roman"/>
                <a:cs typeface="Times New Roman"/>
              </a:rPr>
              <a:t>0</a:t>
            </a:r>
            <a:r>
              <a:rPr sz="2000" spc="-14" dirty="0" smtClean="0">
                <a:latin typeface="Times New Roman"/>
                <a:cs typeface="Times New Roman"/>
              </a:rPr>
              <a:t>/</a:t>
            </a:r>
            <a:r>
              <a:rPr sz="2000" spc="4" dirty="0" smtClean="0">
                <a:latin typeface="Times New Roman"/>
                <a:cs typeface="Times New Roman"/>
              </a:rPr>
              <a:t>2</a:t>
            </a:r>
            <a:r>
              <a:rPr sz="2000" spc="19" dirty="0" smtClean="0">
                <a:latin typeface="Times New Roman"/>
                <a:cs typeface="Times New Roman"/>
              </a:rPr>
              <a:t>0</a:t>
            </a:r>
            <a:r>
              <a:rPr sz="2000" spc="0" dirty="0" smtClean="0">
                <a:latin typeface="Times New Roman"/>
                <a:cs typeface="Times New Roman"/>
              </a:rPr>
              <a:t>”</a:t>
            </a:r>
            <a:r>
              <a:rPr sz="2000" spc="-9" dirty="0" smtClean="0">
                <a:latin typeface="Times New Roman"/>
                <a:cs typeface="Times New Roman"/>
              </a:rPr>
              <a:t> (</a:t>
            </a:r>
            <a:r>
              <a:rPr sz="2000" spc="19" dirty="0" smtClean="0">
                <a:latin typeface="Times New Roman"/>
                <a:cs typeface="Times New Roman"/>
              </a:rPr>
              <a:t>8</a:t>
            </a:r>
            <a:r>
              <a:rPr sz="2000" spc="-4" dirty="0" smtClean="0">
                <a:latin typeface="Times New Roman"/>
                <a:cs typeface="Times New Roman"/>
              </a:rPr>
              <a:t>0</a:t>
            </a:r>
            <a:r>
              <a:rPr sz="2000" spc="0" dirty="0" smtClean="0">
                <a:latin typeface="Times New Roman"/>
                <a:cs typeface="Times New Roman"/>
              </a:rPr>
              <a:t>%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-9" dirty="0" smtClean="0">
                <a:latin typeface="Times New Roman"/>
                <a:cs typeface="Times New Roman"/>
              </a:rPr>
              <a:t>á</a:t>
            </a:r>
            <a:r>
              <a:rPr sz="2000" spc="0" dirty="0" smtClean="0">
                <a:latin typeface="Times New Roman"/>
                <a:cs typeface="Times New Roman"/>
              </a:rPr>
              <a:t>fi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19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2</a:t>
            </a:r>
            <a:r>
              <a:rPr sz="2000" spc="19" dirty="0" smtClean="0">
                <a:latin typeface="Times New Roman"/>
                <a:cs typeface="Times New Roman"/>
              </a:rPr>
              <a:t>0</a:t>
            </a:r>
            <a:r>
              <a:rPr sz="2000" spc="0" dirty="0" smtClean="0">
                <a:latin typeface="Times New Roman"/>
                <a:cs typeface="Times New Roman"/>
              </a:rPr>
              <a:t>%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-9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19" dirty="0" smtClean="0">
                <a:latin typeface="Times New Roman"/>
                <a:cs typeface="Times New Roman"/>
              </a:rPr>
              <a:t>b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1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77670" y="2429350"/>
            <a:ext cx="126746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latin typeface="Times New Roman"/>
                <a:cs typeface="Times New Roman"/>
              </a:rPr>
              <a:t>•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04745" y="2441542"/>
            <a:ext cx="6135166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4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i</a:t>
            </a:r>
            <a:r>
              <a:rPr sz="1600" spc="-6" dirty="0" smtClean="0">
                <a:latin typeface="Times New Roman"/>
                <a:cs typeface="Times New Roman"/>
              </a:rPr>
              <a:t> </a:t>
            </a:r>
            <a:r>
              <a:rPr sz="1600" spc="19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o</a:t>
            </a:r>
            <a:r>
              <a:rPr sz="1600" spc="-15" dirty="0" smtClean="0">
                <a:latin typeface="Times New Roman"/>
                <a:cs typeface="Times New Roman"/>
              </a:rPr>
              <a:t> </a:t>
            </a:r>
            <a:r>
              <a:rPr sz="1600" spc="4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e</a:t>
            </a:r>
            <a:r>
              <a:rPr sz="1600" spc="-28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c</a:t>
            </a:r>
            <a:r>
              <a:rPr sz="1600" spc="19" dirty="0" smtClean="0">
                <a:latin typeface="Times New Roman"/>
                <a:cs typeface="Times New Roman"/>
              </a:rPr>
              <a:t>u</a:t>
            </a:r>
            <a:r>
              <a:rPr sz="1600" spc="-39" dirty="0" smtClean="0">
                <a:latin typeface="Times New Roman"/>
                <a:cs typeface="Times New Roman"/>
              </a:rPr>
              <a:t>m</a:t>
            </a:r>
            <a:r>
              <a:rPr sz="1600" spc="19" dirty="0" smtClean="0">
                <a:latin typeface="Times New Roman"/>
                <a:cs typeface="Times New Roman"/>
              </a:rPr>
              <a:t>p</a:t>
            </a:r>
            <a:r>
              <a:rPr sz="1600" spc="0" dirty="0" smtClean="0">
                <a:latin typeface="Times New Roman"/>
                <a:cs typeface="Times New Roman"/>
              </a:rPr>
              <a:t>le</a:t>
            </a:r>
            <a:r>
              <a:rPr sz="1600" spc="-37" dirty="0" smtClean="0">
                <a:latin typeface="Times New Roman"/>
                <a:cs typeface="Times New Roman"/>
              </a:rPr>
              <a:t> </a:t>
            </a:r>
            <a:r>
              <a:rPr sz="1600" spc="19" dirty="0" smtClean="0">
                <a:latin typeface="Times New Roman"/>
                <a:cs typeface="Times New Roman"/>
              </a:rPr>
              <a:t>p</a:t>
            </a:r>
            <a:r>
              <a:rPr sz="1600" spc="4" dirty="0" smtClean="0">
                <a:latin typeface="Times New Roman"/>
                <a:cs typeface="Times New Roman"/>
              </a:rPr>
              <a:t>u</a:t>
            </a:r>
            <a:r>
              <a:rPr sz="1600" spc="0" dirty="0" smtClean="0">
                <a:latin typeface="Times New Roman"/>
                <a:cs typeface="Times New Roman"/>
              </a:rPr>
              <a:t>e</a:t>
            </a:r>
            <a:r>
              <a:rPr sz="1600" spc="4" dirty="0" smtClean="0">
                <a:latin typeface="Times New Roman"/>
                <a:cs typeface="Times New Roman"/>
              </a:rPr>
              <a:t>d</a:t>
            </a:r>
            <a:r>
              <a:rPr sz="1600" spc="0" dirty="0" smtClean="0">
                <a:latin typeface="Times New Roman"/>
                <a:cs typeface="Times New Roman"/>
              </a:rPr>
              <a:t>e</a:t>
            </a:r>
            <a:r>
              <a:rPr sz="1600" spc="-43" dirty="0" smtClean="0">
                <a:latin typeface="Times New Roman"/>
                <a:cs typeface="Times New Roman"/>
              </a:rPr>
              <a:t> </a:t>
            </a:r>
            <a:r>
              <a:rPr sz="1600" spc="-39" dirty="0" smtClean="0">
                <a:latin typeface="Times New Roman"/>
                <a:cs typeface="Times New Roman"/>
              </a:rPr>
              <a:t>m</a:t>
            </a:r>
            <a:r>
              <a:rPr sz="1600" spc="19" dirty="0" smtClean="0">
                <a:latin typeface="Times New Roman"/>
                <a:cs typeface="Times New Roman"/>
              </a:rPr>
              <a:t>o</a:t>
            </a:r>
            <a:r>
              <a:rPr sz="1600" spc="4" dirty="0" smtClean="0">
                <a:latin typeface="Times New Roman"/>
                <a:cs typeface="Times New Roman"/>
              </a:rPr>
              <a:t>v</a:t>
            </a:r>
            <a:r>
              <a:rPr sz="1600" spc="0" dirty="0" smtClean="0">
                <a:latin typeface="Times New Roman"/>
                <a:cs typeface="Times New Roman"/>
              </a:rPr>
              <a:t>er</a:t>
            </a:r>
            <a:r>
              <a:rPr sz="1600" spc="-55" dirty="0" smtClean="0">
                <a:latin typeface="Times New Roman"/>
                <a:cs typeface="Times New Roman"/>
              </a:rPr>
              <a:t> </a:t>
            </a:r>
            <a:r>
              <a:rPr sz="1600" spc="9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ec</a:t>
            </a:r>
            <a:r>
              <a:rPr sz="1600" spc="4" dirty="0" smtClean="0">
                <a:latin typeface="Times New Roman"/>
                <a:cs typeface="Times New Roman"/>
              </a:rPr>
              <a:t>u</a:t>
            </a:r>
            <a:r>
              <a:rPr sz="1600" spc="-4" dirty="0" smtClean="0">
                <a:latin typeface="Times New Roman"/>
                <a:cs typeface="Times New Roman"/>
              </a:rPr>
              <a:t>r</a:t>
            </a:r>
            <a:r>
              <a:rPr sz="1600" spc="4" dirty="0" smtClean="0">
                <a:latin typeface="Times New Roman"/>
                <a:cs typeface="Times New Roman"/>
              </a:rPr>
              <a:t>sos</a:t>
            </a:r>
            <a:r>
              <a:rPr sz="1600" spc="0" dirty="0" smtClean="0">
                <a:latin typeface="Times New Roman"/>
                <a:cs typeface="Times New Roman"/>
              </a:rPr>
              <a:t>,</a:t>
            </a:r>
            <a:r>
              <a:rPr sz="1600" spc="-62" dirty="0" smtClean="0">
                <a:latin typeface="Times New Roman"/>
                <a:cs typeface="Times New Roman"/>
              </a:rPr>
              <a:t> </a:t>
            </a:r>
            <a:r>
              <a:rPr sz="1600" spc="-29" dirty="0" smtClean="0">
                <a:latin typeface="Times New Roman"/>
                <a:cs typeface="Times New Roman"/>
              </a:rPr>
              <a:t>m</a:t>
            </a:r>
            <a:r>
              <a:rPr sz="1600" spc="4" dirty="0" smtClean="0">
                <a:latin typeface="Times New Roman"/>
                <a:cs typeface="Times New Roman"/>
              </a:rPr>
              <a:t>o</a:t>
            </a:r>
            <a:r>
              <a:rPr sz="1600" spc="19" dirty="0" smtClean="0">
                <a:latin typeface="Times New Roman"/>
                <a:cs typeface="Times New Roman"/>
              </a:rPr>
              <a:t>v</a:t>
            </a:r>
            <a:r>
              <a:rPr sz="1600" spc="0" dirty="0" smtClean="0">
                <a:latin typeface="Times New Roman"/>
                <a:cs typeface="Times New Roman"/>
              </a:rPr>
              <a:t>er</a:t>
            </a:r>
            <a:r>
              <a:rPr sz="1600" spc="-60" dirty="0" smtClean="0">
                <a:latin typeface="Times New Roman"/>
                <a:cs typeface="Times New Roman"/>
              </a:rPr>
              <a:t> </a:t>
            </a:r>
            <a:r>
              <a:rPr sz="1600" spc="4" dirty="0" smtClean="0">
                <a:latin typeface="Times New Roman"/>
                <a:cs typeface="Times New Roman"/>
              </a:rPr>
              <a:t>usu</a:t>
            </a:r>
            <a:r>
              <a:rPr sz="1600" spc="0" dirty="0" smtClean="0">
                <a:latin typeface="Times New Roman"/>
                <a:cs typeface="Times New Roman"/>
              </a:rPr>
              <a:t>a</a:t>
            </a:r>
            <a:r>
              <a:rPr sz="1600" spc="-4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i</a:t>
            </a:r>
            <a:r>
              <a:rPr sz="1600" spc="19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s</a:t>
            </a:r>
            <a:r>
              <a:rPr sz="1600" spc="-53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o</a:t>
            </a:r>
            <a:r>
              <a:rPr sz="1600" spc="-7" dirty="0" smtClean="0">
                <a:latin typeface="Times New Roman"/>
                <a:cs typeface="Times New Roman"/>
              </a:rPr>
              <a:t> </a:t>
            </a:r>
            <a:r>
              <a:rPr sz="1600" spc="-14" dirty="0" smtClean="0">
                <a:latin typeface="Times New Roman"/>
                <a:cs typeface="Times New Roman"/>
              </a:rPr>
              <a:t>a</a:t>
            </a:r>
            <a:r>
              <a:rPr sz="1600" spc="19" dirty="0" smtClean="0">
                <a:latin typeface="Times New Roman"/>
                <a:cs typeface="Times New Roman"/>
              </a:rPr>
              <a:t>ñ</a:t>
            </a:r>
            <a:r>
              <a:rPr sz="1600" spc="0" dirty="0" smtClean="0">
                <a:latin typeface="Times New Roman"/>
                <a:cs typeface="Times New Roman"/>
              </a:rPr>
              <a:t>a</a:t>
            </a:r>
            <a:r>
              <a:rPr sz="1600" spc="4" dirty="0" smtClean="0">
                <a:latin typeface="Times New Roman"/>
                <a:cs typeface="Times New Roman"/>
              </a:rPr>
              <a:t>d</a:t>
            </a:r>
            <a:r>
              <a:rPr sz="1600" spc="0" dirty="0" smtClean="0">
                <a:latin typeface="Times New Roman"/>
                <a:cs typeface="Times New Roman"/>
              </a:rPr>
              <a:t>ir</a:t>
            </a:r>
            <a:r>
              <a:rPr sz="1600" spc="-54" dirty="0" smtClean="0">
                <a:latin typeface="Times New Roman"/>
                <a:cs typeface="Times New Roman"/>
              </a:rPr>
              <a:t> </a:t>
            </a:r>
            <a:r>
              <a:rPr sz="1600" spc="4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e</a:t>
            </a:r>
            <a:r>
              <a:rPr sz="1600" spc="-4" dirty="0" smtClean="0">
                <a:latin typeface="Times New Roman"/>
                <a:cs typeface="Times New Roman"/>
              </a:rPr>
              <a:t>r</a:t>
            </a:r>
            <a:r>
              <a:rPr sz="1600" spc="4" dirty="0" smtClean="0">
                <a:latin typeface="Times New Roman"/>
                <a:cs typeface="Times New Roman"/>
              </a:rPr>
              <a:t>v</a:t>
            </a:r>
            <a:r>
              <a:rPr sz="1600" spc="0" dirty="0" smtClean="0">
                <a:latin typeface="Times New Roman"/>
                <a:cs typeface="Times New Roman"/>
              </a:rPr>
              <a:t>i</a:t>
            </a:r>
            <a:r>
              <a:rPr sz="1600" spc="4" dirty="0" smtClean="0">
                <a:latin typeface="Times New Roman"/>
                <a:cs typeface="Times New Roman"/>
              </a:rPr>
              <a:t>d</a:t>
            </a:r>
            <a:r>
              <a:rPr sz="1600" spc="9" dirty="0" smtClean="0">
                <a:latin typeface="Times New Roman"/>
                <a:cs typeface="Times New Roman"/>
              </a:rPr>
              <a:t>o</a:t>
            </a:r>
            <a:r>
              <a:rPr sz="1600" spc="-4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e</a:t>
            </a:r>
            <a:r>
              <a:rPr sz="1600" spc="4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2044" y="2771703"/>
            <a:ext cx="190830" cy="674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–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02"/>
              </a:spcBef>
            </a:pPr>
            <a:r>
              <a:rPr sz="2000" spc="0" dirty="0" smtClean="0">
                <a:latin typeface="Times New Roman"/>
                <a:cs typeface="Times New Roman"/>
              </a:rPr>
              <a:t>–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87170" y="2783895"/>
            <a:ext cx="7000795" cy="674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“s</a:t>
            </a:r>
            <a:r>
              <a:rPr sz="2000" spc="4" dirty="0" smtClean="0">
                <a:latin typeface="Times New Roman"/>
                <a:cs typeface="Times New Roman"/>
              </a:rPr>
              <a:t>w</a:t>
            </a:r>
            <a:r>
              <a:rPr sz="2000" spc="-4" dirty="0" smtClean="0">
                <a:latin typeface="Times New Roman"/>
                <a:cs typeface="Times New Roman"/>
              </a:rPr>
              <a:t>it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9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si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re</a:t>
            </a:r>
            <a:r>
              <a:rPr sz="2000" spc="4" dirty="0" smtClean="0">
                <a:latin typeface="Times New Roman"/>
                <a:cs typeface="Times New Roman"/>
              </a:rPr>
              <a:t> q</a:t>
            </a:r>
            <a:r>
              <a:rPr sz="2000" spc="1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as,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19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rs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1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o </a:t>
            </a:r>
            <a:r>
              <a:rPr sz="2000" spc="1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o </a:t>
            </a:r>
            <a:r>
              <a:rPr sz="2000" spc="19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a </a:t>
            </a:r>
            <a:r>
              <a:rPr sz="2000" spc="-9" dirty="0" smtClean="0">
                <a:latin typeface="Times New Roman"/>
                <a:cs typeface="Times New Roman"/>
              </a:rPr>
              <a:t>m</a:t>
            </a:r>
            <a:r>
              <a:rPr sz="2000" spc="-14" dirty="0" smtClean="0">
                <a:latin typeface="Times New Roman"/>
                <a:cs typeface="Times New Roman"/>
              </a:rPr>
              <a:t>á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re</a:t>
            </a:r>
            <a:r>
              <a:rPr sz="2000" spc="-1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9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1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”</a:t>
            </a:r>
            <a:endParaRPr sz="2000" dirty="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702"/>
              </a:spcBef>
            </a:pP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1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en c</a:t>
            </a:r>
            <a:r>
              <a:rPr sz="2000" spc="19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esc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9" dirty="0" smtClean="0">
                <a:latin typeface="Times New Roman"/>
                <a:cs typeface="Times New Roman"/>
              </a:rPr>
              <a:t>a</a:t>
            </a:r>
            <a:r>
              <a:rPr sz="2000" spc="19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ili</a:t>
            </a:r>
            <a:r>
              <a:rPr sz="2000" spc="19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19" dirty="0" smtClean="0">
                <a:latin typeface="Times New Roman"/>
                <a:cs typeface="Times New Roman"/>
              </a:rPr>
              <a:t>o</a:t>
            </a:r>
            <a:r>
              <a:rPr sz="2000" spc="-19" dirty="0" smtClean="0">
                <a:latin typeface="Times New Roman"/>
                <a:cs typeface="Times New Roman"/>
              </a:rPr>
              <a:t>m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j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19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 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e</a:t>
            </a:r>
            <a:r>
              <a:rPr sz="2000" spc="1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3572057"/>
            <a:ext cx="1526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1940" y="3584249"/>
            <a:ext cx="364632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1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1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b="1" spc="-14" dirty="0" smtClean="0">
                <a:latin typeface="Times New Roman"/>
                <a:cs typeface="Times New Roman"/>
              </a:rPr>
              <a:t>c</a:t>
            </a:r>
            <a:r>
              <a:rPr sz="2000" b="1" spc="4" dirty="0" smtClean="0">
                <a:latin typeface="Times New Roman"/>
                <a:cs typeface="Times New Roman"/>
              </a:rPr>
              <a:t>a</a:t>
            </a:r>
            <a:r>
              <a:rPr sz="2000" b="1" spc="-9" dirty="0" smtClean="0">
                <a:latin typeface="Times New Roman"/>
                <a:cs typeface="Times New Roman"/>
              </a:rPr>
              <a:t>p</a:t>
            </a:r>
            <a:r>
              <a:rPr sz="2000" b="1" spc="1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c</a:t>
            </a:r>
            <a:r>
              <a:rPr sz="2000" b="1" spc="-4" dirty="0" smtClean="0">
                <a:latin typeface="Times New Roman"/>
                <a:cs typeface="Times New Roman"/>
              </a:rPr>
              <a:t>it</a:t>
            </a:r>
            <a:r>
              <a:rPr sz="2000" b="1" spc="0" dirty="0" smtClean="0">
                <a:latin typeface="Times New Roman"/>
                <a:cs typeface="Times New Roman"/>
              </a:rPr>
              <a:t>y p</a:t>
            </a:r>
            <a:r>
              <a:rPr sz="2000" b="1" spc="-4" dirty="0" smtClean="0">
                <a:latin typeface="Times New Roman"/>
                <a:cs typeface="Times New Roman"/>
              </a:rPr>
              <a:t>l</a:t>
            </a:r>
            <a:r>
              <a:rPr sz="2000" b="1" spc="19" dirty="0" smtClean="0">
                <a:latin typeface="Times New Roman"/>
                <a:cs typeface="Times New Roman"/>
              </a:rPr>
              <a:t>a</a:t>
            </a:r>
            <a:r>
              <a:rPr sz="2000" b="1" spc="4" dirty="0" smtClean="0">
                <a:latin typeface="Times New Roman"/>
                <a:cs typeface="Times New Roman"/>
              </a:rPr>
              <a:t>n</a:t>
            </a:r>
            <a:r>
              <a:rPr sz="2000" b="1" spc="0" dirty="0" smtClean="0">
                <a:latin typeface="Times New Roman"/>
                <a:cs typeface="Times New Roman"/>
              </a:rPr>
              <a:t>n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-9" dirty="0" smtClean="0">
                <a:latin typeface="Times New Roman"/>
                <a:cs typeface="Times New Roman"/>
              </a:rPr>
              <a:t>n</a:t>
            </a:r>
            <a:r>
              <a:rPr sz="2000" b="1" spc="0" dirty="0" smtClean="0">
                <a:latin typeface="Times New Roman"/>
                <a:cs typeface="Times New Roman"/>
              </a:rPr>
              <a:t>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2044" y="3966773"/>
            <a:ext cx="190830" cy="14613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–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8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–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99"/>
              </a:spcBef>
            </a:pPr>
            <a:r>
              <a:rPr sz="2000" spc="0" dirty="0" smtClean="0">
                <a:latin typeface="Times New Roman"/>
                <a:cs typeface="Times New Roman"/>
              </a:rPr>
              <a:t>–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0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–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5646" y="3978965"/>
            <a:ext cx="4862318" cy="17676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 marR="31111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19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z</a:t>
            </a:r>
            <a:r>
              <a:rPr sz="2000" spc="0" dirty="0" smtClean="0">
                <a:latin typeface="Times New Roman"/>
                <a:cs typeface="Times New Roman"/>
              </a:rPr>
              <a:t>a </a:t>
            </a:r>
            <a:r>
              <a:rPr sz="2000" spc="-1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ás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an</a:t>
            </a:r>
            <a:r>
              <a:rPr sz="2000" spc="-9" dirty="0" smtClean="0">
                <a:latin typeface="Times New Roman"/>
                <a:cs typeface="Times New Roman"/>
              </a:rPr>
              <a:t>c</a:t>
            </a:r>
            <a:r>
              <a:rPr sz="2000" spc="19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b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19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ob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m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4223" marR="31111">
              <a:lnSpc>
                <a:spcPct val="95825"/>
              </a:lnSpc>
              <a:spcBef>
                <a:spcPts val="688"/>
              </a:spcBef>
            </a:pP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1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 o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z</a:t>
            </a:r>
            <a:r>
              <a:rPr sz="2000" spc="0" dirty="0" smtClean="0">
                <a:latin typeface="Times New Roman"/>
                <a:cs typeface="Times New Roman"/>
              </a:rPr>
              <a:t>ar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1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1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14223" marR="31111">
              <a:lnSpc>
                <a:spcPct val="95825"/>
              </a:lnSpc>
              <a:spcBef>
                <a:spcPts val="799"/>
              </a:spcBef>
            </a:pP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19" dirty="0" smtClean="0">
                <a:latin typeface="Times New Roman"/>
                <a:cs typeface="Times New Roman"/>
              </a:rPr>
              <a:t>u</a:t>
            </a:r>
            <a:r>
              <a:rPr sz="2000" spc="-25" dirty="0" smtClean="0">
                <a:latin typeface="Times New Roman"/>
                <a:cs typeface="Times New Roman"/>
              </a:rPr>
              <a:t>e</a:t>
            </a:r>
            <a:r>
              <a:rPr sz="2000" spc="1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19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zar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1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 c</a:t>
            </a:r>
            <a:r>
              <a:rPr sz="2000" spc="-9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li</a:t>
            </a:r>
            <a:r>
              <a:rPr sz="2000" spc="19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-9" dirty="0" smtClean="0">
                <a:latin typeface="Times New Roman"/>
                <a:cs typeface="Times New Roman"/>
              </a:rPr>
              <a:t>r</a:t>
            </a:r>
            <a:r>
              <a:rPr sz="2000" spc="19" dirty="0" smtClean="0">
                <a:latin typeface="Times New Roman"/>
                <a:cs typeface="Times New Roman"/>
              </a:rPr>
              <a:t>v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  <a:p>
            <a:pPr marL="12700" indent="1523">
              <a:lnSpc>
                <a:spcPct val="100520"/>
              </a:lnSpc>
              <a:spcBef>
                <a:spcPts val="808"/>
              </a:spcBef>
            </a:pPr>
            <a:r>
              <a:rPr sz="2000" spc="14" dirty="0" smtClean="0">
                <a:latin typeface="Times New Roman"/>
                <a:cs typeface="Times New Roman"/>
              </a:rPr>
              <a:t>I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po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 </a:t>
            </a:r>
            <a:r>
              <a:rPr sz="2000" spc="-1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ás el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1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al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q</a:t>
            </a:r>
            <a:r>
              <a:rPr sz="2000" spc="1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el </a:t>
            </a:r>
            <a:r>
              <a:rPr sz="2000" spc="-4" dirty="0" smtClean="0">
                <a:latin typeface="Times New Roman"/>
                <a:cs typeface="Times New Roman"/>
              </a:rPr>
              <a:t>RM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0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(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19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19" dirty="0" smtClean="0">
                <a:latin typeface="Times New Roman"/>
                <a:cs typeface="Times New Roman"/>
              </a:rPr>
              <a:t>d</a:t>
            </a:r>
            <a:r>
              <a:rPr sz="2000" spc="-25" dirty="0" smtClean="0">
                <a:latin typeface="Times New Roman"/>
                <a:cs typeface="Times New Roman"/>
              </a:rPr>
              <a:t>a</a:t>
            </a:r>
            <a:r>
              <a:rPr sz="2000" spc="1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, 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1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19" dirty="0" smtClean="0">
                <a:latin typeface="Times New Roman"/>
                <a:cs typeface="Times New Roman"/>
              </a:rPr>
              <a:t>d</a:t>
            </a:r>
            <a:r>
              <a:rPr sz="2000" spc="-25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d).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57366" y="5160446"/>
            <a:ext cx="161450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M</a:t>
            </a:r>
            <a:r>
              <a:rPr sz="2000" spc="-25" dirty="0" smtClean="0">
                <a:latin typeface="Times New Roman"/>
                <a:cs typeface="Times New Roman"/>
              </a:rPr>
              <a:t>a</a:t>
            </a:r>
            <a:r>
              <a:rPr sz="2000" spc="1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19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73059" y="5160446"/>
            <a:ext cx="19083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4780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3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3538175" y="852451"/>
            <a:ext cx="2190581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4540" y="1839826"/>
            <a:ext cx="228853" cy="1020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83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80312" y="1865734"/>
            <a:ext cx="3589540" cy="1020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320" marR="61036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é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ist</a:t>
            </a:r>
            <a:r>
              <a:rPr sz="3200" spc="-9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-4" dirty="0" smtClean="0">
                <a:latin typeface="Times New Roman"/>
                <a:cs typeface="Times New Roman"/>
              </a:rPr>
              <a:t>át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83"/>
              </a:spcBef>
            </a:pP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9" dirty="0" smtClean="0">
                <a:latin typeface="Times New Roman"/>
                <a:cs typeface="Times New Roman"/>
              </a:rPr>
              <a:t>f</a:t>
            </a:r>
            <a:r>
              <a:rPr sz="3200" spc="4" dirty="0" smtClean="0">
                <a:latin typeface="Times New Roman"/>
                <a:cs typeface="Times New Roman"/>
              </a:rPr>
              <a:t>oca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me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 en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86681" y="2453998"/>
            <a:ext cx="370386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los 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equ</a:t>
            </a:r>
            <a:r>
              <a:rPr sz="3200" spc="0" dirty="0" smtClean="0">
                <a:latin typeface="Times New Roman"/>
                <a:cs typeface="Times New Roman"/>
              </a:rPr>
              <a:t>er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86408" y="2940154"/>
            <a:ext cx="716254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neg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cio, </a:t>
            </a:r>
            <a:r>
              <a:rPr sz="3200" spc="-9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 restr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ci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es y 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ap</a:t>
            </a:r>
            <a:r>
              <a:rPr sz="3200" spc="0" dirty="0" smtClean="0">
                <a:latin typeface="Times New Roman"/>
                <a:cs typeface="Times New Roman"/>
              </a:rPr>
              <a:t>li</a:t>
            </a:r>
            <a:r>
              <a:rPr sz="3200" spc="-1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ac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es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4540" y="3502764"/>
            <a:ext cx="228853" cy="1022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9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87932" y="3528672"/>
            <a:ext cx="1555385" cy="1022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1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9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1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58609" y="3528672"/>
            <a:ext cx="381810" cy="1022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86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la</a:t>
            </a:r>
            <a:endParaRPr sz="3200">
              <a:latin typeface="Times New Roman"/>
              <a:cs typeface="Times New Roman"/>
            </a:endParaRPr>
          </a:p>
          <a:p>
            <a:pPr marL="13597">
              <a:lnSpc>
                <a:spcPct val="95825"/>
              </a:lnSpc>
              <a:spcBef>
                <a:spcPts val="795"/>
              </a:spcBef>
            </a:pP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54223" y="3528672"/>
            <a:ext cx="542673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-25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uc</a:t>
            </a:r>
            <a:r>
              <a:rPr sz="3200" spc="0" dirty="0" smtClean="0">
                <a:latin typeface="Times New Roman"/>
                <a:cs typeface="Times New Roman"/>
              </a:rPr>
              <a:t>tura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po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9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va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el cl</a:t>
            </a:r>
            <a:r>
              <a:rPr sz="3200" spc="-19" dirty="0" smtClean="0">
                <a:latin typeface="Times New Roman"/>
                <a:cs typeface="Times New Roman"/>
              </a:rPr>
              <a:t>i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55747" y="4118460"/>
            <a:ext cx="96485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-14" dirty="0" smtClean="0">
                <a:latin typeface="Times New Roman"/>
                <a:cs typeface="Times New Roman"/>
              </a:rPr>
              <a:t>il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37203" y="4118460"/>
            <a:ext cx="46979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23613" y="4118460"/>
            <a:ext cx="137463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negocio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13501" y="4118460"/>
            <a:ext cx="58550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12814" y="4118460"/>
            <a:ext cx="117194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liente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31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763016" y="558573"/>
            <a:ext cx="686330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Diseño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sc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r>
              <a:rPr sz="4400" spc="-1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400" spc="-1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edes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1760578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0312" y="1786486"/>
            <a:ext cx="6848726" cy="23802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El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eñ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de </a:t>
            </a:r>
            <a:r>
              <a:rPr sz="3200" spc="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ed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-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eso</a:t>
            </a:r>
            <a:endParaRPr sz="3200" dirty="0">
              <a:latin typeface="Times New Roman"/>
              <a:cs typeface="Times New Roman"/>
            </a:endParaRPr>
          </a:p>
          <a:p>
            <a:pPr marL="18796">
              <a:lnSpc>
                <a:spcPct val="99849"/>
              </a:lnSpc>
            </a:pP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om</a:t>
            </a:r>
            <a:r>
              <a:rPr sz="3200" spc="14" dirty="0" smtClean="0">
                <a:latin typeface="Times New Roman"/>
                <a:cs typeface="Times New Roman"/>
              </a:rPr>
              <a:t>p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to</a:t>
            </a:r>
            <a:r>
              <a:rPr sz="3200" spc="0" dirty="0" smtClean="0">
                <a:latin typeface="Times New Roman"/>
                <a:cs typeface="Times New Roman"/>
              </a:rPr>
              <a:t>, </a:t>
            </a:r>
            <a:r>
              <a:rPr sz="3200" spc="-4" dirty="0" smtClean="0">
                <a:latin typeface="Times New Roman"/>
                <a:cs typeface="Times New Roman"/>
              </a:rPr>
              <a:t>q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e aso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4" dirty="0" smtClean="0">
                <a:latin typeface="Times New Roman"/>
                <a:cs typeface="Times New Roman"/>
              </a:rPr>
              <a:t>la</a:t>
            </a:r>
            <a:r>
              <a:rPr sz="3200" spc="0" dirty="0" smtClean="0">
                <a:latin typeface="Times New Roman"/>
                <a:cs typeface="Times New Roman"/>
              </a:rPr>
              <a:t>s nec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da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es</a:t>
            </a:r>
            <a:r>
              <a:rPr sz="3200" spc="-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0" dirty="0" smtClean="0">
                <a:latin typeface="Times New Roman"/>
                <a:cs typeface="Times New Roman"/>
              </a:rPr>
              <a:t>l </a:t>
            </a:r>
            <a:r>
              <a:rPr sz="3200" spc="4" dirty="0" smtClean="0">
                <a:latin typeface="Times New Roman"/>
                <a:cs typeface="Times New Roman"/>
              </a:rPr>
              <a:t>neg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cio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 la tec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ol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ía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1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po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, </a:t>
            </a:r>
            <a:r>
              <a:rPr sz="3200" spc="4" dirty="0" smtClean="0">
                <a:latin typeface="Times New Roman"/>
                <a:cs typeface="Times New Roman"/>
              </a:rPr>
              <a:t>pa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4" dirty="0" smtClean="0">
                <a:latin typeface="Times New Roman"/>
                <a:cs typeface="Times New Roman"/>
              </a:rPr>
              <a:t>gen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rar un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sis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ma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q</a:t>
            </a:r>
            <a:r>
              <a:rPr sz="3200" spc="9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-4" dirty="0" smtClean="0">
                <a:latin typeface="Times New Roman"/>
                <a:cs typeface="Times New Roman"/>
              </a:rPr>
              <a:t>axi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0" dirty="0" smtClean="0">
                <a:latin typeface="Times New Roman"/>
                <a:cs typeface="Times New Roman"/>
              </a:rPr>
              <a:t>ice el </a:t>
            </a:r>
            <a:r>
              <a:rPr sz="3200" spc="4" dirty="0" smtClean="0">
                <a:latin typeface="Times New Roman"/>
                <a:cs typeface="Times New Roman"/>
              </a:rPr>
              <a:t>éx</a:t>
            </a:r>
            <a:r>
              <a:rPr sz="3200" spc="0" dirty="0" smtClean="0">
                <a:latin typeface="Times New Roman"/>
                <a:cs typeface="Times New Roman"/>
              </a:rPr>
              <a:t>ito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44" dirty="0" smtClean="0">
                <a:latin typeface="Times New Roman"/>
                <a:cs typeface="Times New Roman"/>
              </a:rPr>
              <a:t>r</a:t>
            </a:r>
            <a:r>
              <a:rPr sz="3200" spc="-19" dirty="0" smtClean="0">
                <a:latin typeface="Times New Roman"/>
                <a:cs typeface="Times New Roman"/>
              </a:rPr>
              <a:t>g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za</a:t>
            </a:r>
            <a:r>
              <a:rPr sz="3200" spc="0" dirty="0" smtClean="0">
                <a:latin typeface="Times New Roman"/>
                <a:cs typeface="Times New Roman"/>
              </a:rPr>
              <a:t>ci</a:t>
            </a:r>
            <a:r>
              <a:rPr sz="3200" spc="-4" dirty="0" smtClean="0">
                <a:latin typeface="Times New Roman"/>
                <a:cs typeface="Times New Roman"/>
              </a:rPr>
              <a:t>ó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48676" y="3248256"/>
            <a:ext cx="46979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0520" y="4272931"/>
            <a:ext cx="25620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84122" y="4298839"/>
            <a:ext cx="6767934" cy="17448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En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á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29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Re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es</a:t>
            </a:r>
            <a:r>
              <a:rPr sz="2800" spc="-69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(</a:t>
            </a:r>
            <a:r>
              <a:rPr sz="2800" spc="-4" dirty="0" smtClean="0">
                <a:latin typeface="Times New Roman"/>
                <a:cs typeface="Times New Roman"/>
              </a:rPr>
              <a:t>L</a:t>
            </a:r>
            <a:r>
              <a:rPr sz="2800" spc="-9" dirty="0" smtClean="0">
                <a:latin typeface="Times New Roman"/>
                <a:cs typeface="Times New Roman"/>
              </a:rPr>
              <a:t>A</a:t>
            </a:r>
            <a:r>
              <a:rPr sz="2800" spc="-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r>
              <a:rPr sz="2800" spc="-4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es</a:t>
            </a:r>
            <a:r>
              <a:rPr sz="2800" spc="-38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m</a:t>
            </a:r>
            <a:r>
              <a:rPr sz="2800" spc="-14" dirty="0" smtClean="0">
                <a:latin typeface="Times New Roman"/>
                <a:cs typeface="Times New Roman"/>
              </a:rPr>
              <a:t>á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32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q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  <a:p>
            <a:pPr marL="14224" marR="53263">
              <a:lnSpc>
                <a:spcPct val="95825"/>
              </a:lnSpc>
            </a:pP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80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5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cos</a:t>
            </a:r>
            <a:r>
              <a:rPr sz="2800" spc="-65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isp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si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-9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v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  <a:p>
            <a:pPr marL="14224" marR="209860" indent="-1524">
              <a:lnSpc>
                <a:spcPct val="99274"/>
              </a:lnSpc>
              <a:spcBef>
                <a:spcPts val="848"/>
              </a:spcBef>
            </a:pPr>
            <a:r>
              <a:rPr sz="2800" spc="0" dirty="0" smtClean="0">
                <a:latin typeface="Times New Roman"/>
                <a:cs typeface="Times New Roman"/>
              </a:rPr>
              <a:t>En</a:t>
            </a:r>
            <a:r>
              <a:rPr sz="2800" spc="-21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Re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47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Á</a:t>
            </a:r>
            <a:r>
              <a:rPr sz="2800" spc="4" dirty="0" smtClean="0">
                <a:latin typeface="Times New Roman"/>
                <a:cs typeface="Times New Roman"/>
              </a:rPr>
              <a:t>re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3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Á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ia</a:t>
            </a:r>
            <a:r>
              <a:rPr sz="2800" spc="-78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(</a:t>
            </a:r>
            <a:r>
              <a:rPr sz="2800" spc="-154" dirty="0" smtClean="0">
                <a:latin typeface="Times New Roman"/>
                <a:cs typeface="Times New Roman"/>
              </a:rPr>
              <a:t>WA</a:t>
            </a:r>
            <a:r>
              <a:rPr sz="2800" spc="-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r>
              <a:rPr sz="2800" spc="-8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es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m</a:t>
            </a:r>
            <a:r>
              <a:rPr sz="2800" spc="-14" dirty="0" smtClean="0">
                <a:latin typeface="Times New Roman"/>
                <a:cs typeface="Times New Roman"/>
              </a:rPr>
              <a:t>á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32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ue </a:t>
            </a:r>
            <a:r>
              <a:rPr sz="2800" spc="4" dirty="0" smtClean="0">
                <a:latin typeface="Times New Roman"/>
                <a:cs typeface="Times New Roman"/>
              </a:rPr>
              <a:t>lla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9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4" dirty="0" smtClean="0">
                <a:latin typeface="Times New Roman"/>
                <a:cs typeface="Times New Roman"/>
              </a:rPr>
              <a:t>o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pañ</a:t>
            </a:r>
            <a:r>
              <a:rPr sz="2800" spc="4" dirty="0" smtClean="0">
                <a:latin typeface="Times New Roman"/>
                <a:cs typeface="Times New Roman"/>
              </a:rPr>
              <a:t>í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8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tel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f</a:t>
            </a:r>
            <a:r>
              <a:rPr sz="2800" spc="19" dirty="0" smtClean="0">
                <a:latin typeface="Times New Roman"/>
                <a:cs typeface="Times New Roman"/>
              </a:rPr>
              <a:t>ó</a:t>
            </a:r>
            <a:r>
              <a:rPr sz="2800" spc="4" dirty="0" smtClean="0">
                <a:latin typeface="Times New Roman"/>
                <a:cs typeface="Times New Roman"/>
              </a:rPr>
              <a:t>ni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0520" y="5213620"/>
            <a:ext cx="25620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4780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2133600" y="558573"/>
            <a:ext cx="4862699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zar 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-1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spc="-10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rr</a:t>
            </a:r>
            <a:r>
              <a:rPr sz="44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ba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1044" y="1526537"/>
            <a:ext cx="215900" cy="963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Times New Roman"/>
                <a:cs typeface="Times New Roman"/>
              </a:rPr>
              <a:t>•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75"/>
              </a:spcBef>
            </a:pPr>
            <a:r>
              <a:rPr sz="3000" spc="0" dirty="0" smtClean="0">
                <a:latin typeface="Times New Roman"/>
                <a:cs typeface="Times New Roman"/>
              </a:rPr>
              <a:t>•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6512" y="1552445"/>
            <a:ext cx="7181603" cy="4354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320" marR="53016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Times New Roman"/>
                <a:cs typeface="Times New Roman"/>
              </a:rPr>
              <a:t>No</a:t>
            </a:r>
            <a:r>
              <a:rPr sz="3000" spc="9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co</a:t>
            </a:r>
            <a:r>
              <a:rPr sz="3000" spc="-29" dirty="0" smtClean="0">
                <a:latin typeface="Times New Roman"/>
                <a:cs typeface="Times New Roman"/>
              </a:rPr>
              <a:t>m</a:t>
            </a:r>
            <a:r>
              <a:rPr sz="3000" spc="4" dirty="0" smtClean="0">
                <a:latin typeface="Times New Roman"/>
                <a:cs typeface="Times New Roman"/>
              </a:rPr>
              <a:t>e</a:t>
            </a:r>
            <a:r>
              <a:rPr sz="3000" spc="0" dirty="0" smtClean="0">
                <a:latin typeface="Times New Roman"/>
                <a:cs typeface="Times New Roman"/>
              </a:rPr>
              <a:t>nzar c</a:t>
            </a:r>
            <a:r>
              <a:rPr sz="3000" spc="4" dirty="0" smtClean="0">
                <a:latin typeface="Times New Roman"/>
                <a:cs typeface="Times New Roman"/>
              </a:rPr>
              <a:t>o</a:t>
            </a:r>
            <a:r>
              <a:rPr sz="3000" spc="9" dirty="0" smtClean="0">
                <a:latin typeface="Times New Roman"/>
                <a:cs typeface="Times New Roman"/>
              </a:rPr>
              <a:t>n</a:t>
            </a:r>
            <a:r>
              <a:rPr sz="3000" spc="0" dirty="0" smtClean="0">
                <a:latin typeface="Times New Roman"/>
                <a:cs typeface="Times New Roman"/>
              </a:rPr>
              <a:t>ectando d</a:t>
            </a:r>
            <a:r>
              <a:rPr sz="3000" spc="-19" dirty="0" smtClean="0">
                <a:latin typeface="Times New Roman"/>
                <a:cs typeface="Times New Roman"/>
              </a:rPr>
              <a:t>i</a:t>
            </a:r>
            <a:r>
              <a:rPr sz="3000" spc="0" dirty="0" smtClean="0">
                <a:latin typeface="Times New Roman"/>
                <a:cs typeface="Times New Roman"/>
              </a:rPr>
              <a:t>recc</a:t>
            </a:r>
            <a:r>
              <a:rPr sz="3000" spc="-9" dirty="0" smtClean="0">
                <a:latin typeface="Times New Roman"/>
                <a:cs typeface="Times New Roman"/>
              </a:rPr>
              <a:t>i</a:t>
            </a:r>
            <a:r>
              <a:rPr sz="3000" spc="0" dirty="0" smtClean="0">
                <a:latin typeface="Times New Roman"/>
                <a:cs typeface="Times New Roman"/>
              </a:rPr>
              <a:t>ones</a:t>
            </a:r>
            <a:r>
              <a:rPr sz="3000" spc="19" dirty="0" smtClean="0">
                <a:latin typeface="Times New Roman"/>
                <a:cs typeface="Times New Roman"/>
              </a:rPr>
              <a:t> </a:t>
            </a:r>
            <a:r>
              <a:rPr sz="3000" spc="-14" dirty="0" smtClean="0">
                <a:latin typeface="Times New Roman"/>
                <a:cs typeface="Times New Roman"/>
              </a:rPr>
              <a:t>I</a:t>
            </a:r>
            <a:r>
              <a:rPr sz="3000" spc="0" dirty="0" smtClean="0">
                <a:latin typeface="Times New Roman"/>
                <a:cs typeface="Times New Roman"/>
              </a:rPr>
              <a:t>P</a:t>
            </a:r>
            <a:endParaRPr sz="3000" dirty="0">
              <a:latin typeface="Times New Roman"/>
              <a:cs typeface="Times New Roman"/>
            </a:endParaRPr>
          </a:p>
          <a:p>
            <a:pPr marL="18796" marR="928497" indent="-6096">
              <a:lnSpc>
                <a:spcPct val="99658"/>
              </a:lnSpc>
              <a:spcBef>
                <a:spcPts val="775"/>
              </a:spcBef>
            </a:pPr>
            <a:r>
              <a:rPr sz="3000" spc="0" dirty="0" smtClean="0">
                <a:latin typeface="Times New Roman"/>
                <a:cs typeface="Times New Roman"/>
              </a:rPr>
              <a:t>Analizar</a:t>
            </a:r>
            <a:r>
              <a:rPr sz="3000" spc="-9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las</a:t>
            </a:r>
            <a:r>
              <a:rPr sz="3000" spc="-9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metas</a:t>
            </a:r>
            <a:r>
              <a:rPr sz="3000" spc="-14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técnicas y de negocio p</a:t>
            </a:r>
            <a:r>
              <a:rPr sz="3000" spc="-14" dirty="0" smtClean="0">
                <a:latin typeface="Times New Roman"/>
                <a:cs typeface="Times New Roman"/>
              </a:rPr>
              <a:t>r</a:t>
            </a:r>
            <a:r>
              <a:rPr sz="3000" spc="0" dirty="0" smtClean="0">
                <a:latin typeface="Times New Roman"/>
                <a:cs typeface="Times New Roman"/>
              </a:rPr>
              <a:t>i</a:t>
            </a:r>
            <a:r>
              <a:rPr sz="3000" spc="-9" dirty="0" smtClean="0">
                <a:latin typeface="Times New Roman"/>
                <a:cs typeface="Times New Roman"/>
              </a:rPr>
              <a:t>m</a:t>
            </a:r>
            <a:r>
              <a:rPr sz="3000" spc="9" dirty="0" smtClean="0">
                <a:latin typeface="Times New Roman"/>
                <a:cs typeface="Times New Roman"/>
              </a:rPr>
              <a:t>e</a:t>
            </a:r>
            <a:r>
              <a:rPr sz="3000" spc="0" dirty="0" smtClean="0">
                <a:latin typeface="Times New Roman"/>
                <a:cs typeface="Times New Roman"/>
              </a:rPr>
              <a:t>ro</a:t>
            </a:r>
            <a:endParaRPr sz="3000" dirty="0">
              <a:latin typeface="Times New Roman"/>
              <a:cs typeface="Times New Roman"/>
            </a:endParaRPr>
          </a:p>
          <a:p>
            <a:pPr marL="18796" indent="-6096">
              <a:lnSpc>
                <a:spcPct val="99466"/>
              </a:lnSpc>
              <a:spcBef>
                <a:spcPts val="811"/>
              </a:spcBef>
            </a:pPr>
            <a:r>
              <a:rPr sz="3000" spc="0" dirty="0" smtClean="0">
                <a:latin typeface="Times New Roman"/>
                <a:cs typeface="Times New Roman"/>
              </a:rPr>
              <a:t>Explorar</a:t>
            </a:r>
            <a:r>
              <a:rPr sz="3000" spc="-9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las est</a:t>
            </a:r>
            <a:r>
              <a:rPr sz="3000" spc="-14" dirty="0" smtClean="0">
                <a:latin typeface="Times New Roman"/>
                <a:cs typeface="Times New Roman"/>
              </a:rPr>
              <a:t>r</a:t>
            </a:r>
            <a:r>
              <a:rPr sz="3000" spc="0" dirty="0" smtClean="0">
                <a:latin typeface="Times New Roman"/>
                <a:cs typeface="Times New Roman"/>
              </a:rPr>
              <a:t>ucturas de </a:t>
            </a:r>
            <a:r>
              <a:rPr sz="3000" spc="4" dirty="0" smtClean="0">
                <a:latin typeface="Times New Roman"/>
                <a:cs typeface="Times New Roman"/>
              </a:rPr>
              <a:t>g</a:t>
            </a:r>
            <a:r>
              <a:rPr sz="3000" spc="-14" dirty="0" smtClean="0">
                <a:latin typeface="Times New Roman"/>
                <a:cs typeface="Times New Roman"/>
              </a:rPr>
              <a:t>r</a:t>
            </a:r>
            <a:r>
              <a:rPr sz="3000" spc="0" dirty="0" smtClean="0">
                <a:latin typeface="Times New Roman"/>
                <a:cs typeface="Times New Roman"/>
              </a:rPr>
              <a:t>upos y div</a:t>
            </a:r>
            <a:r>
              <a:rPr sz="3000" spc="-19" dirty="0" smtClean="0">
                <a:latin typeface="Times New Roman"/>
                <a:cs typeface="Times New Roman"/>
              </a:rPr>
              <a:t>i</a:t>
            </a:r>
            <a:r>
              <a:rPr sz="3000" spc="0" dirty="0" smtClean="0">
                <a:latin typeface="Times New Roman"/>
                <a:cs typeface="Times New Roman"/>
              </a:rPr>
              <a:t>s</a:t>
            </a:r>
            <a:r>
              <a:rPr sz="3000" spc="-9" dirty="0" smtClean="0">
                <a:latin typeface="Times New Roman"/>
                <a:cs typeface="Times New Roman"/>
              </a:rPr>
              <a:t>i</a:t>
            </a:r>
            <a:r>
              <a:rPr sz="3000" spc="0" dirty="0" smtClean="0">
                <a:latin typeface="Times New Roman"/>
                <a:cs typeface="Times New Roman"/>
              </a:rPr>
              <a:t>ones pa</a:t>
            </a:r>
            <a:r>
              <a:rPr sz="3000" spc="-14" dirty="0" smtClean="0">
                <a:latin typeface="Times New Roman"/>
                <a:cs typeface="Times New Roman"/>
              </a:rPr>
              <a:t>r</a:t>
            </a:r>
            <a:r>
              <a:rPr sz="3000" spc="0" dirty="0" smtClean="0">
                <a:latin typeface="Times New Roman"/>
                <a:cs typeface="Times New Roman"/>
              </a:rPr>
              <a:t>a e</a:t>
            </a:r>
            <a:r>
              <a:rPr sz="3000" spc="4" dirty="0" smtClean="0">
                <a:latin typeface="Times New Roman"/>
                <a:cs typeface="Times New Roman"/>
              </a:rPr>
              <a:t>n</a:t>
            </a:r>
            <a:r>
              <a:rPr sz="3000" spc="0" dirty="0" smtClean="0">
                <a:latin typeface="Times New Roman"/>
                <a:cs typeface="Times New Roman"/>
              </a:rPr>
              <a:t>co</a:t>
            </a:r>
            <a:r>
              <a:rPr sz="3000" spc="4" dirty="0" smtClean="0">
                <a:latin typeface="Times New Roman"/>
                <a:cs typeface="Times New Roman"/>
              </a:rPr>
              <a:t>n</a:t>
            </a:r>
            <a:r>
              <a:rPr sz="3000" spc="-19" dirty="0" smtClean="0">
                <a:latin typeface="Times New Roman"/>
                <a:cs typeface="Times New Roman"/>
              </a:rPr>
              <a:t>t</a:t>
            </a:r>
            <a:r>
              <a:rPr sz="3000" spc="0" dirty="0" smtClean="0">
                <a:latin typeface="Times New Roman"/>
                <a:cs typeface="Times New Roman"/>
              </a:rPr>
              <a:t>rar a quiénes s</a:t>
            </a:r>
            <a:r>
              <a:rPr sz="3000" spc="-4" dirty="0" smtClean="0">
                <a:latin typeface="Times New Roman"/>
                <a:cs typeface="Times New Roman"/>
              </a:rPr>
              <a:t>i</a:t>
            </a:r>
            <a:r>
              <a:rPr sz="3000" spc="-14" dirty="0" smtClean="0">
                <a:latin typeface="Times New Roman"/>
                <a:cs typeface="Times New Roman"/>
              </a:rPr>
              <a:t>r</a:t>
            </a:r>
            <a:r>
              <a:rPr sz="3000" spc="9" dirty="0" smtClean="0">
                <a:latin typeface="Times New Roman"/>
                <a:cs typeface="Times New Roman"/>
              </a:rPr>
              <a:t>v</a:t>
            </a:r>
            <a:r>
              <a:rPr sz="3000" spc="0" dirty="0" smtClean="0">
                <a:latin typeface="Times New Roman"/>
                <a:cs typeface="Times New Roman"/>
              </a:rPr>
              <a:t>e la</a:t>
            </a:r>
            <a:r>
              <a:rPr sz="3000" spc="9" dirty="0" smtClean="0">
                <a:latin typeface="Times New Roman"/>
                <a:cs typeface="Times New Roman"/>
              </a:rPr>
              <a:t> </a:t>
            </a:r>
            <a:r>
              <a:rPr sz="3000" spc="-14" dirty="0" smtClean="0">
                <a:latin typeface="Times New Roman"/>
                <a:cs typeface="Times New Roman"/>
              </a:rPr>
              <a:t>r</a:t>
            </a:r>
            <a:r>
              <a:rPr sz="3000" spc="0" dirty="0" smtClean="0">
                <a:latin typeface="Times New Roman"/>
                <a:cs typeface="Times New Roman"/>
              </a:rPr>
              <a:t>ed y dónde </a:t>
            </a:r>
            <a:r>
              <a:rPr sz="3000" spc="-14" dirty="0" smtClean="0">
                <a:latin typeface="Times New Roman"/>
                <a:cs typeface="Times New Roman"/>
              </a:rPr>
              <a:t>r</a:t>
            </a:r>
            <a:r>
              <a:rPr sz="3000" spc="0" dirty="0" smtClean="0">
                <a:latin typeface="Times New Roman"/>
                <a:cs typeface="Times New Roman"/>
              </a:rPr>
              <a:t>es</a:t>
            </a:r>
            <a:r>
              <a:rPr sz="3000" spc="-9" dirty="0" smtClean="0">
                <a:latin typeface="Times New Roman"/>
                <a:cs typeface="Times New Roman"/>
              </a:rPr>
              <a:t>i</a:t>
            </a:r>
            <a:r>
              <a:rPr sz="3000" spc="0" dirty="0" smtClean="0">
                <a:latin typeface="Times New Roman"/>
                <a:cs typeface="Times New Roman"/>
              </a:rPr>
              <a:t>den</a:t>
            </a:r>
            <a:endParaRPr sz="3000" dirty="0">
              <a:latin typeface="Times New Roman"/>
              <a:cs typeface="Times New Roman"/>
            </a:endParaRPr>
          </a:p>
          <a:p>
            <a:pPr marL="18796" marR="243077" indent="-6096" algn="just">
              <a:lnSpc>
                <a:spcPct val="99466"/>
              </a:lnSpc>
              <a:spcBef>
                <a:spcPts val="819"/>
              </a:spcBef>
            </a:pPr>
            <a:r>
              <a:rPr sz="3000" spc="0" dirty="0" smtClean="0">
                <a:latin typeface="Times New Roman"/>
                <a:cs typeface="Times New Roman"/>
              </a:rPr>
              <a:t>Deter</a:t>
            </a:r>
            <a:r>
              <a:rPr sz="3000" spc="-9" dirty="0" smtClean="0">
                <a:latin typeface="Times New Roman"/>
                <a:cs typeface="Times New Roman"/>
              </a:rPr>
              <a:t>m</a:t>
            </a:r>
            <a:r>
              <a:rPr sz="3000" spc="-29" dirty="0" smtClean="0">
                <a:latin typeface="Times New Roman"/>
                <a:cs typeface="Times New Roman"/>
              </a:rPr>
              <a:t>i</a:t>
            </a:r>
            <a:r>
              <a:rPr sz="3000" spc="9" dirty="0" smtClean="0">
                <a:latin typeface="Times New Roman"/>
                <a:cs typeface="Times New Roman"/>
              </a:rPr>
              <a:t>n</a:t>
            </a:r>
            <a:r>
              <a:rPr sz="3000" spc="0" dirty="0" smtClean="0">
                <a:latin typeface="Times New Roman"/>
                <a:cs typeface="Times New Roman"/>
              </a:rPr>
              <a:t>ar qué</a:t>
            </a:r>
            <a:r>
              <a:rPr sz="3000" spc="14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a</a:t>
            </a:r>
            <a:r>
              <a:rPr sz="3000" spc="9" dirty="0" smtClean="0">
                <a:latin typeface="Times New Roman"/>
                <a:cs typeface="Times New Roman"/>
              </a:rPr>
              <a:t>p</a:t>
            </a:r>
            <a:r>
              <a:rPr sz="3000" spc="-19" dirty="0" smtClean="0">
                <a:latin typeface="Times New Roman"/>
                <a:cs typeface="Times New Roman"/>
              </a:rPr>
              <a:t>l</a:t>
            </a:r>
            <a:r>
              <a:rPr sz="3000" spc="0" dirty="0" smtClean="0">
                <a:latin typeface="Times New Roman"/>
                <a:cs typeface="Times New Roman"/>
              </a:rPr>
              <a:t>icac</a:t>
            </a:r>
            <a:r>
              <a:rPr sz="3000" spc="-9" dirty="0" smtClean="0">
                <a:latin typeface="Times New Roman"/>
                <a:cs typeface="Times New Roman"/>
              </a:rPr>
              <a:t>i</a:t>
            </a:r>
            <a:r>
              <a:rPr sz="3000" spc="0" dirty="0" smtClean="0">
                <a:latin typeface="Times New Roman"/>
                <a:cs typeface="Times New Roman"/>
              </a:rPr>
              <a:t>ones</a:t>
            </a:r>
            <a:r>
              <a:rPr sz="3000" spc="14" dirty="0" smtClean="0">
                <a:latin typeface="Times New Roman"/>
                <a:cs typeface="Times New Roman"/>
              </a:rPr>
              <a:t> </a:t>
            </a:r>
            <a:r>
              <a:rPr sz="3000" spc="-4" dirty="0" smtClean="0">
                <a:latin typeface="Times New Roman"/>
                <a:cs typeface="Times New Roman"/>
              </a:rPr>
              <a:t>s</a:t>
            </a:r>
            <a:r>
              <a:rPr sz="3000" spc="0" dirty="0" smtClean="0">
                <a:latin typeface="Times New Roman"/>
                <a:cs typeface="Times New Roman"/>
              </a:rPr>
              <a:t>e ejecu</a:t>
            </a:r>
            <a:r>
              <a:rPr sz="3000" spc="-19" dirty="0" smtClean="0">
                <a:latin typeface="Times New Roman"/>
                <a:cs typeface="Times New Roman"/>
              </a:rPr>
              <a:t>t</a:t>
            </a:r>
            <a:r>
              <a:rPr sz="3000" spc="0" dirty="0" smtClean="0">
                <a:latin typeface="Times New Roman"/>
                <a:cs typeface="Times New Roman"/>
              </a:rPr>
              <a:t>a</a:t>
            </a:r>
            <a:r>
              <a:rPr sz="3000" spc="-14" dirty="0" smtClean="0">
                <a:latin typeface="Times New Roman"/>
                <a:cs typeface="Times New Roman"/>
              </a:rPr>
              <a:t>r</a:t>
            </a:r>
            <a:r>
              <a:rPr sz="3000" spc="0" dirty="0" smtClean="0">
                <a:latin typeface="Times New Roman"/>
                <a:cs typeface="Times New Roman"/>
              </a:rPr>
              <a:t>án</a:t>
            </a:r>
            <a:r>
              <a:rPr sz="3000" spc="14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y cómo se</a:t>
            </a:r>
            <a:r>
              <a:rPr sz="3000" spc="9" dirty="0" smtClean="0">
                <a:latin typeface="Times New Roman"/>
                <a:cs typeface="Times New Roman"/>
              </a:rPr>
              <a:t> </a:t>
            </a:r>
            <a:r>
              <a:rPr sz="3000" spc="4" dirty="0" smtClean="0">
                <a:latin typeface="Times New Roman"/>
                <a:cs typeface="Times New Roman"/>
              </a:rPr>
              <a:t>c</a:t>
            </a:r>
            <a:r>
              <a:rPr sz="3000" spc="0" dirty="0" smtClean="0">
                <a:latin typeface="Times New Roman"/>
                <a:cs typeface="Times New Roman"/>
              </a:rPr>
              <a:t>o</a:t>
            </a:r>
            <a:r>
              <a:rPr sz="3000" spc="-4" dirty="0" smtClean="0">
                <a:latin typeface="Times New Roman"/>
                <a:cs typeface="Times New Roman"/>
              </a:rPr>
              <a:t>m</a:t>
            </a:r>
            <a:r>
              <a:rPr sz="3000" spc="-9" dirty="0" smtClean="0">
                <a:latin typeface="Times New Roman"/>
                <a:cs typeface="Times New Roman"/>
              </a:rPr>
              <a:t>p</a:t>
            </a:r>
            <a:r>
              <a:rPr sz="3000" spc="0" dirty="0" smtClean="0">
                <a:latin typeface="Times New Roman"/>
                <a:cs typeface="Times New Roman"/>
              </a:rPr>
              <a:t>or</a:t>
            </a:r>
            <a:r>
              <a:rPr sz="3000" spc="-9" dirty="0" smtClean="0">
                <a:latin typeface="Times New Roman"/>
                <a:cs typeface="Times New Roman"/>
              </a:rPr>
              <a:t>t</a:t>
            </a:r>
            <a:r>
              <a:rPr sz="3000" spc="0" dirty="0" smtClean="0">
                <a:latin typeface="Times New Roman"/>
                <a:cs typeface="Times New Roman"/>
              </a:rPr>
              <a:t>an</a:t>
            </a:r>
            <a:r>
              <a:rPr sz="3000" spc="14" dirty="0" smtClean="0">
                <a:latin typeface="Times New Roman"/>
                <a:cs typeface="Times New Roman"/>
              </a:rPr>
              <a:t> </a:t>
            </a:r>
            <a:r>
              <a:rPr sz="3000" spc="9" dirty="0" smtClean="0">
                <a:latin typeface="Times New Roman"/>
                <a:cs typeface="Times New Roman"/>
              </a:rPr>
              <a:t>e</a:t>
            </a:r>
            <a:r>
              <a:rPr sz="3000" spc="-14" dirty="0" smtClean="0">
                <a:latin typeface="Times New Roman"/>
                <a:cs typeface="Times New Roman"/>
              </a:rPr>
              <a:t>s</a:t>
            </a:r>
            <a:r>
              <a:rPr sz="3000" spc="0" dirty="0" smtClean="0">
                <a:latin typeface="Times New Roman"/>
                <a:cs typeface="Times New Roman"/>
              </a:rPr>
              <a:t>as</a:t>
            </a:r>
            <a:r>
              <a:rPr sz="3000" spc="4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ap</a:t>
            </a:r>
            <a:r>
              <a:rPr sz="3000" spc="-4" dirty="0" smtClean="0">
                <a:latin typeface="Times New Roman"/>
                <a:cs typeface="Times New Roman"/>
              </a:rPr>
              <a:t>l</a:t>
            </a:r>
            <a:r>
              <a:rPr sz="3000" spc="0" dirty="0" smtClean="0">
                <a:latin typeface="Times New Roman"/>
                <a:cs typeface="Times New Roman"/>
              </a:rPr>
              <a:t>icaciones en</a:t>
            </a:r>
            <a:r>
              <a:rPr sz="3000" spc="4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una </a:t>
            </a:r>
            <a:r>
              <a:rPr sz="3000" spc="-14" dirty="0" smtClean="0">
                <a:latin typeface="Times New Roman"/>
                <a:cs typeface="Times New Roman"/>
              </a:rPr>
              <a:t>r</a:t>
            </a:r>
            <a:r>
              <a:rPr sz="3000" spc="0" dirty="0" smtClean="0">
                <a:latin typeface="Times New Roman"/>
                <a:cs typeface="Times New Roman"/>
              </a:rPr>
              <a:t>ed</a:t>
            </a: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1044" y="3096892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Times New Roman"/>
                <a:cs typeface="Times New Roman"/>
              </a:rPr>
              <a:t>•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1044" y="4564885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Times New Roman"/>
                <a:cs typeface="Times New Roman"/>
              </a:rPr>
              <a:t>•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1044" y="6032751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Times New Roman"/>
                <a:cs typeface="Times New Roman"/>
              </a:rPr>
              <a:t>•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4132" y="6058659"/>
            <a:ext cx="290228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Times New Roman"/>
                <a:cs typeface="Times New Roman"/>
              </a:rPr>
              <a:t>Enfoca</a:t>
            </a:r>
            <a:r>
              <a:rPr sz="3000" spc="-4" dirty="0" smtClean="0">
                <a:latin typeface="Times New Roman"/>
                <a:cs typeface="Times New Roman"/>
              </a:rPr>
              <a:t>r</a:t>
            </a:r>
            <a:r>
              <a:rPr sz="3000" spc="-14" dirty="0" smtClean="0">
                <a:latin typeface="Times New Roman"/>
                <a:cs typeface="Times New Roman"/>
              </a:rPr>
              <a:t>s</a:t>
            </a:r>
            <a:r>
              <a:rPr sz="3000" spc="0" dirty="0" smtClean="0">
                <a:latin typeface="Times New Roman"/>
                <a:cs typeface="Times New Roman"/>
              </a:rPr>
              <a:t>e p</a:t>
            </a:r>
            <a:r>
              <a:rPr sz="3000" spc="4" dirty="0" smtClean="0">
                <a:latin typeface="Times New Roman"/>
                <a:cs typeface="Times New Roman"/>
              </a:rPr>
              <a:t>r</a:t>
            </a:r>
            <a:r>
              <a:rPr sz="3000" spc="-19" dirty="0" smtClean="0">
                <a:latin typeface="Times New Roman"/>
                <a:cs typeface="Times New Roman"/>
              </a:rPr>
              <a:t>i</a:t>
            </a:r>
            <a:r>
              <a:rPr sz="3000" spc="-4" dirty="0" smtClean="0">
                <a:latin typeface="Times New Roman"/>
                <a:cs typeface="Times New Roman"/>
              </a:rPr>
              <a:t>m</a:t>
            </a:r>
            <a:r>
              <a:rPr sz="3000" spc="0" dirty="0" smtClean="0">
                <a:latin typeface="Times New Roman"/>
                <a:cs typeface="Times New Roman"/>
              </a:rPr>
              <a:t>e</a:t>
            </a:r>
            <a:r>
              <a:rPr sz="3000" spc="-4" dirty="0" smtClean="0">
                <a:latin typeface="Times New Roman"/>
                <a:cs typeface="Times New Roman"/>
              </a:rPr>
              <a:t>r</a:t>
            </a:r>
            <a:r>
              <a:rPr sz="3000" spc="0" dirty="0" smtClean="0">
                <a:latin typeface="Times New Roman"/>
                <a:cs typeface="Times New Roman"/>
              </a:rPr>
              <a:t>o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75505" y="6058659"/>
            <a:ext cx="3866896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Times New Roman"/>
                <a:cs typeface="Times New Roman"/>
              </a:rPr>
              <a:t>en la</a:t>
            </a:r>
            <a:r>
              <a:rPr sz="3000" spc="-9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capa 7 o</a:t>
            </a:r>
            <a:r>
              <a:rPr sz="3000" spc="9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m</a:t>
            </a:r>
            <a:r>
              <a:rPr sz="3000" spc="-19" dirty="0" smtClean="0">
                <a:latin typeface="Times New Roman"/>
                <a:cs typeface="Times New Roman"/>
              </a:rPr>
              <a:t>á</a:t>
            </a:r>
            <a:r>
              <a:rPr sz="3000" spc="0" dirty="0" smtClean="0">
                <a:latin typeface="Times New Roman"/>
                <a:cs typeface="Times New Roman"/>
              </a:rPr>
              <a:t>s a</a:t>
            </a:r>
            <a:r>
              <a:rPr sz="3000" spc="9" dirty="0" smtClean="0">
                <a:latin typeface="Times New Roman"/>
                <a:cs typeface="Times New Roman"/>
              </a:rPr>
              <a:t>r</a:t>
            </a:r>
            <a:r>
              <a:rPr sz="3000" spc="-14" dirty="0" smtClean="0">
                <a:latin typeface="Times New Roman"/>
                <a:cs typeface="Times New Roman"/>
              </a:rPr>
              <a:t>r</a:t>
            </a:r>
            <a:r>
              <a:rPr sz="3000" spc="0" dirty="0" smtClean="0">
                <a:latin typeface="Times New Roman"/>
                <a:cs typeface="Times New Roman"/>
              </a:rPr>
              <a:t>iba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4780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5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746235" y="562530"/>
            <a:ext cx="3178718" cy="6677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lang="es-CO"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Referencia </a:t>
            </a:r>
            <a:endParaRPr sz="4400" spc="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28187" y="554001"/>
            <a:ext cx="793532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52250" y="554001"/>
            <a:ext cx="1787093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69874" y="554001"/>
            <a:ext cx="1008663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71535" y="6465923"/>
            <a:ext cx="4780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6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0" name="29 Flecha derecha"/>
          <p:cNvSpPr/>
          <p:nvPr/>
        </p:nvSpPr>
        <p:spPr>
          <a:xfrm>
            <a:off x="3343311" y="65407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45496"/>
            <a:ext cx="6336604" cy="500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764540" y="560097"/>
            <a:ext cx="4689322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Diseño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str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ctur</a:t>
            </a:r>
            <a:r>
              <a:rPr sz="4400" spc="-1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do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6816" y="144307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04112" y="1462885"/>
            <a:ext cx="4326102" cy="1133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Se en</a:t>
            </a:r>
            <a:r>
              <a:rPr sz="2400" spc="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oca en en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ender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os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flu</a:t>
            </a:r>
            <a:r>
              <a:rPr sz="2400" spc="14" dirty="0" smtClean="0">
                <a:latin typeface="Times New Roman"/>
                <a:cs typeface="Times New Roman"/>
              </a:rPr>
              <a:t>j</a:t>
            </a:r>
            <a:r>
              <a:rPr sz="2400" spc="0" dirty="0" smtClean="0">
                <a:latin typeface="Times New Roman"/>
                <a:cs typeface="Times New Roman"/>
              </a:rPr>
              <a:t>os de</a:t>
            </a:r>
            <a:endParaRPr sz="2400">
              <a:latin typeface="Times New Roman"/>
              <a:cs typeface="Times New Roman"/>
            </a:endParaRPr>
          </a:p>
          <a:p>
            <a:pPr marL="17272" marR="12496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ocesos q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e acceden a los</a:t>
            </a:r>
            <a:r>
              <a:rPr sz="2400" spc="4" dirty="0" smtClean="0">
                <a:latin typeface="Times New Roman"/>
                <a:cs typeface="Times New Roman"/>
              </a:rPr>
              <a:t> d</a:t>
            </a:r>
            <a:r>
              <a:rPr sz="2400" spc="0" dirty="0" smtClean="0">
                <a:latin typeface="Times New Roman"/>
                <a:cs typeface="Times New Roman"/>
              </a:rPr>
              <a:t>atos y</a:t>
            </a:r>
            <a:endParaRPr sz="2400">
              <a:latin typeface="Times New Roman"/>
              <a:cs typeface="Times New Roman"/>
            </a:endParaRPr>
          </a:p>
          <a:p>
            <a:pPr marL="12700" marR="9144">
              <a:lnSpc>
                <a:spcPct val="95825"/>
              </a:lnSpc>
              <a:spcBef>
                <a:spcPts val="708"/>
              </a:spcBef>
            </a:pPr>
            <a:r>
              <a:rPr sz="2400" spc="0" dirty="0" smtClean="0">
                <a:latin typeface="Times New Roman"/>
                <a:cs typeface="Times New Roman"/>
              </a:rPr>
              <a:t>Se en</a:t>
            </a:r>
            <a:r>
              <a:rPr sz="2400" spc="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oca en en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ender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ub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cación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23408" y="1462885"/>
            <a:ext cx="2955163" cy="1133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587" marR="45720">
              <a:lnSpc>
                <a:spcPts val="2550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, 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pos de </a:t>
            </a: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atos y</a:t>
            </a:r>
            <a:endParaRPr sz="2400" dirty="0">
              <a:latin typeface="Times New Roman"/>
              <a:cs typeface="Times New Roman"/>
            </a:endParaRPr>
          </a:p>
          <a:p>
            <a:pPr marL="12700" marR="45720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 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od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f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can.</a:t>
            </a:r>
            <a:endParaRPr sz="2400" dirty="0">
              <a:latin typeface="Times New Roman"/>
              <a:cs typeface="Times New Roman"/>
            </a:endParaRPr>
          </a:p>
          <a:p>
            <a:pPr marL="15443">
              <a:lnSpc>
                <a:spcPct val="95825"/>
              </a:lnSpc>
              <a:spcBef>
                <a:spcPts val="708"/>
              </a:spcBef>
            </a:pPr>
            <a:r>
              <a:rPr sz="2400" spc="0" dirty="0" smtClean="0">
                <a:latin typeface="Times New Roman"/>
                <a:cs typeface="Times New Roman"/>
              </a:rPr>
              <a:t>y </a:t>
            </a:r>
            <a:r>
              <a:rPr sz="2400" spc="9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as 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eces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da</a:t>
            </a: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es de </a:t>
            </a:r>
            <a:r>
              <a:rPr sz="2400" spc="9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6816" y="224660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4112" y="2632174"/>
            <a:ext cx="7406991" cy="18666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272" marR="412796" algn="just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9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dad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 de </a:t>
            </a:r>
            <a:r>
              <a:rPr sz="2400" spc="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sua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 que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acceden o c</a:t>
            </a:r>
            <a:r>
              <a:rPr sz="2400" spc="14" dirty="0" smtClean="0">
                <a:latin typeface="Times New Roman"/>
                <a:cs typeface="Times New Roman"/>
              </a:rPr>
              <a:t>a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an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datos y</a:t>
            </a:r>
            <a:endParaRPr sz="2400" dirty="0">
              <a:latin typeface="Times New Roman"/>
              <a:cs typeface="Times New Roman"/>
            </a:endParaRPr>
          </a:p>
          <a:p>
            <a:pPr marL="17272" marR="6198001" algn="just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ocesos.</a:t>
            </a:r>
            <a:endParaRPr sz="2400" dirty="0">
              <a:latin typeface="Times New Roman"/>
              <a:cs typeface="Times New Roman"/>
            </a:endParaRPr>
          </a:p>
          <a:p>
            <a:pPr marL="17272" indent="-4572" algn="just">
              <a:lnSpc>
                <a:spcPct val="99754"/>
              </a:lnSpc>
              <a:spcBef>
                <a:spcPts val="722"/>
              </a:spcBef>
            </a:pPr>
            <a:r>
              <a:rPr sz="2400" spc="0" dirty="0" smtClean="0">
                <a:latin typeface="Times New Roman"/>
                <a:cs typeface="Times New Roman"/>
              </a:rPr>
              <a:t>Pueden usa</a:t>
            </a:r>
            <a:r>
              <a:rPr sz="2400" spc="4" dirty="0" smtClean="0">
                <a:latin typeface="Times New Roman"/>
                <a:cs typeface="Times New Roman"/>
              </a:rPr>
              <a:t>rs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-9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as 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é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s y 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os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ca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ac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ri</a:t>
            </a:r>
            <a:r>
              <a:rPr sz="2400" spc="0" dirty="0" smtClean="0">
                <a:latin typeface="Times New Roman"/>
                <a:cs typeface="Times New Roman"/>
              </a:rPr>
              <a:t>zar el s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 ex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14" dirty="0" smtClean="0">
                <a:latin typeface="Times New Roman"/>
                <a:cs typeface="Times New Roman"/>
              </a:rPr>
              <a:t>s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e, los 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evos 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equeri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1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os de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os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sua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ios una es</a:t>
            </a:r>
            <a:r>
              <a:rPr sz="2400" spc="4" dirty="0" smtClean="0">
                <a:latin typeface="Times New Roman"/>
                <a:cs typeface="Times New Roman"/>
              </a:rPr>
              <a:t>tr</a:t>
            </a:r>
            <a:r>
              <a:rPr sz="2400" spc="0" dirty="0" smtClean="0">
                <a:latin typeface="Times New Roman"/>
                <a:cs typeface="Times New Roman"/>
              </a:rPr>
              <a:t>uc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r>
              <a:rPr sz="2400" spc="1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 p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el s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te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futuro.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6816" y="341881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09533" y="3804384"/>
            <a:ext cx="2235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459267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8684" y="4612485"/>
            <a:ext cx="352450" cy="684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Se</a:t>
            </a:r>
            <a:endParaRPr sz="2400">
              <a:latin typeface="Times New Roman"/>
              <a:cs typeface="Times New Roman"/>
            </a:endParaRPr>
          </a:p>
          <a:p>
            <a:pPr marL="116547" marR="45072" algn="ctr">
              <a:lnSpc>
                <a:spcPct val="95825"/>
              </a:lnSpc>
              <a:spcBef>
                <a:spcPts val="352"/>
              </a:spcBef>
            </a:pPr>
            <a:r>
              <a:rPr sz="2000" spc="0" dirty="0" smtClean="0">
                <a:latin typeface="Times New Roman"/>
                <a:cs typeface="Times New Roman"/>
              </a:rPr>
              <a:t>–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9634" y="4612485"/>
            <a:ext cx="7310666" cy="21836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desa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1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la un 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elo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óg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co 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es del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odelo fís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co.</a:t>
            </a:r>
            <a:endParaRPr sz="2400" dirty="0">
              <a:latin typeface="Times New Roman"/>
              <a:cs typeface="Times New Roman"/>
            </a:endParaRPr>
          </a:p>
          <a:p>
            <a:pPr marL="32512" marR="630173" indent="-12192">
              <a:lnSpc>
                <a:spcPct val="100041"/>
              </a:lnSpc>
              <a:spcBef>
                <a:spcPts val="450"/>
              </a:spcBef>
            </a:pP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El </a:t>
            </a:r>
            <a:r>
              <a:rPr sz="2000" spc="-25" dirty="0" smtClean="0">
                <a:solidFill>
                  <a:srgbClr val="0070C0"/>
                </a:solidFill>
                <a:latin typeface="Times New Roman"/>
                <a:cs typeface="Times New Roman"/>
              </a:rPr>
              <a:t>m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od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20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ó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g</a:t>
            </a:r>
            <a:r>
              <a:rPr sz="20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co</a:t>
            </a:r>
            <a:r>
              <a:rPr sz="20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20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res</a:t>
            </a:r>
            <a:r>
              <a:rPr sz="2000" spc="-9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2000" spc="-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 e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000" spc="-25" dirty="0" smtClean="0">
                <a:solidFill>
                  <a:srgbClr val="0070C0"/>
                </a:solidFill>
                <a:latin typeface="Times New Roman"/>
                <a:cs typeface="Times New Roman"/>
              </a:rPr>
              <a:t>m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20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2000" spc="-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b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á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s, 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v</a:t>
            </a:r>
            <a:r>
              <a:rPr sz="20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20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r </a:t>
            </a:r>
            <a:r>
              <a:rPr sz="2000" spc="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f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u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20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es y 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a </a:t>
            </a:r>
            <a:r>
              <a:rPr sz="20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str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u</a:t>
            </a:r>
            <a:r>
              <a:rPr sz="20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2000" spc="-9" dirty="0" smtClean="0">
                <a:solidFill>
                  <a:srgbClr val="0070C0"/>
                </a:solidFill>
                <a:latin typeface="Times New Roman"/>
                <a:cs typeface="Times New Roman"/>
              </a:rPr>
              <a:t>u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ra</a:t>
            </a:r>
            <a:r>
              <a:rPr sz="20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20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l </a:t>
            </a:r>
            <a:r>
              <a:rPr sz="2000" spc="-9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000" spc="-25" dirty="0" smtClean="0">
                <a:solidFill>
                  <a:srgbClr val="0070C0"/>
                </a:solidFill>
                <a:latin typeface="Times New Roman"/>
                <a:cs typeface="Times New Roman"/>
              </a:rPr>
              <a:t>m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a.</a:t>
            </a:r>
            <a:endParaRPr sz="2000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32512" indent="-12192">
              <a:lnSpc>
                <a:spcPct val="100137"/>
              </a:lnSpc>
              <a:spcBef>
                <a:spcPts val="506"/>
              </a:spcBef>
            </a:pP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El </a:t>
            </a:r>
            <a:r>
              <a:rPr sz="2000" spc="-25" dirty="0" smtClean="0">
                <a:solidFill>
                  <a:srgbClr val="0070C0"/>
                </a:solidFill>
                <a:latin typeface="Times New Roman"/>
                <a:cs typeface="Times New Roman"/>
              </a:rPr>
              <a:t>m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od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20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fí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0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20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re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2000" spc="-25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a 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 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20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2000" spc="-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2000" spc="-9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v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2000" spc="-9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,</a:t>
            </a:r>
            <a:r>
              <a:rPr sz="20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as 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0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lo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g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í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as</a:t>
            </a:r>
            <a:r>
              <a:rPr sz="20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ec</a:t>
            </a:r>
            <a:r>
              <a:rPr sz="20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í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f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0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as y</a:t>
            </a:r>
            <a:r>
              <a:rPr sz="20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la 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000" spc="-25" dirty="0" smtClean="0">
                <a:solidFill>
                  <a:srgbClr val="0070C0"/>
                </a:solidFill>
                <a:latin typeface="Times New Roman"/>
                <a:cs typeface="Times New Roman"/>
              </a:rPr>
              <a:t>m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20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000" spc="-25" dirty="0" smtClean="0">
                <a:solidFill>
                  <a:srgbClr val="0070C0"/>
                </a:solidFill>
                <a:latin typeface="Times New Roman"/>
                <a:cs typeface="Times New Roman"/>
              </a:rPr>
              <a:t>m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20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20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0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ó</a:t>
            </a:r>
            <a:r>
              <a:rPr sz="20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20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.</a:t>
            </a:r>
            <a:endParaRPr sz="2000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R="309156" algn="r">
              <a:lnSpc>
                <a:spcPct val="95825"/>
              </a:lnSpc>
              <a:spcBef>
                <a:spcPts val="1151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7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44320" y="5690747"/>
            <a:ext cx="19083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–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764540" y="712497"/>
            <a:ext cx="546318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8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-7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iseño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-1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4540" y="1750457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86408" y="1776365"/>
            <a:ext cx="3009720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u</a:t>
            </a: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v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2800" spc="-62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iseño</a:t>
            </a:r>
            <a:r>
              <a:rPr sz="2800" spc="-58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800" spc="-33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28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ed</a:t>
            </a:r>
            <a:endParaRPr sz="28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22044" y="2226790"/>
            <a:ext cx="223519" cy="7477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40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85646" y="2246602"/>
            <a:ext cx="61553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enz</a:t>
            </a:r>
            <a:r>
              <a:rPr sz="2400" spc="14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os desde </a:t>
            </a:r>
            <a:r>
              <a:rPr sz="2400" spc="1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o, no </a:t>
            </a:r>
            <a:r>
              <a:rPr sz="2400" spc="-9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abrá na</a:t>
            </a: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 obso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eto.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85646" y="2664178"/>
            <a:ext cx="40396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El p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19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al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1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nte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á 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08701" y="2664178"/>
            <a:ext cx="16025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re</a:t>
            </a:r>
            <a:r>
              <a:rPr sz="2400" spc="0" dirty="0" smtClean="0">
                <a:latin typeface="Times New Roman"/>
                <a:cs typeface="Times New Roman"/>
              </a:rPr>
              <a:t>su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uesto.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4540" y="3070241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87932" y="3096403"/>
            <a:ext cx="525006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Re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-in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g</a:t>
            </a: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rí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2800" spc="-88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de</a:t>
            </a:r>
            <a:r>
              <a:rPr sz="2800" spc="-26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u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2800" spc="-27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is</a:t>
            </a:r>
            <a:r>
              <a:rPr sz="28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ñ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2800" spc="-41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x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is</a:t>
            </a:r>
            <a:r>
              <a:rPr sz="28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te</a:t>
            </a:r>
            <a:endParaRPr sz="28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20520" y="3548352"/>
            <a:ext cx="22351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84122" y="3568164"/>
            <a:ext cx="5954471" cy="1408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Mod</a:t>
            </a:r>
            <a:r>
              <a:rPr sz="2400" spc="4" dirty="0" smtClean="0">
                <a:latin typeface="Times New Roman"/>
                <a:cs typeface="Times New Roman"/>
              </a:rPr>
              <a:t>ifi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es para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9" dirty="0" smtClean="0">
                <a:latin typeface="Times New Roman"/>
                <a:cs typeface="Times New Roman"/>
              </a:rPr>
              <a:t>o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ensar a</a:t>
            </a:r>
            <a:r>
              <a:rPr sz="2400" spc="14" dirty="0" smtClean="0">
                <a:latin typeface="Times New Roman"/>
                <a:cs typeface="Times New Roman"/>
              </a:rPr>
              <a:t>l</a:t>
            </a:r>
            <a:r>
              <a:rPr sz="2400" spc="-9" dirty="0" smtClean="0">
                <a:latin typeface="Times New Roman"/>
                <a:cs typeface="Times New Roman"/>
              </a:rPr>
              <a:t>g</a:t>
            </a:r>
            <a:r>
              <a:rPr sz="2400" spc="4" dirty="0" smtClean="0">
                <a:latin typeface="Times New Roman"/>
                <a:cs typeface="Times New Roman"/>
              </a:rPr>
              <a:t>ú</a:t>
            </a:r>
            <a:r>
              <a:rPr sz="2400" spc="0" dirty="0" smtClean="0">
                <a:latin typeface="Times New Roman"/>
                <a:cs typeface="Times New Roman"/>
              </a:rPr>
              <a:t>n prob</a:t>
            </a:r>
            <a:r>
              <a:rPr sz="2400" spc="9" dirty="0" smtClean="0">
                <a:latin typeface="Times New Roman"/>
                <a:cs typeface="Times New Roman"/>
              </a:rPr>
              <a:t>l</a:t>
            </a:r>
            <a:r>
              <a:rPr sz="2400" spc="14" dirty="0" smtClean="0">
                <a:latin typeface="Times New Roman"/>
                <a:cs typeface="Times New Roman"/>
              </a:rPr>
              <a:t>e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  <a:p>
            <a:pPr marL="14224" marR="45720">
              <a:lnSpc>
                <a:spcPts val="2590"/>
              </a:lnSpc>
              <a:spcBef>
                <a:spcPts val="1"/>
              </a:spcBef>
            </a:pPr>
            <a:r>
              <a:rPr sz="2400" spc="0" dirty="0" smtClean="0">
                <a:latin typeface="Times New Roman"/>
                <a:cs typeface="Times New Roman"/>
              </a:rPr>
              <a:t>an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6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4224" marR="444758" indent="-1524">
              <a:lnSpc>
                <a:spcPts val="2590"/>
              </a:lnSpc>
              <a:spcBef>
                <a:spcPts val="708"/>
              </a:spcBef>
            </a:pPr>
            <a:r>
              <a:rPr sz="2400" spc="0" dirty="0" smtClean="0">
                <a:latin typeface="Times New Roman"/>
                <a:cs typeface="Times New Roman"/>
              </a:rPr>
              <a:t>Podr</a:t>
            </a:r>
            <a:r>
              <a:rPr sz="2400" spc="4" dirty="0" smtClean="0">
                <a:latin typeface="Times New Roman"/>
                <a:cs typeface="Times New Roman"/>
              </a:rPr>
              <a:t>í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4" dirty="0" smtClean="0">
                <a:latin typeface="Times New Roman"/>
                <a:cs typeface="Times New Roman"/>
              </a:rPr>
              <a:t>da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se si ca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14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os de apl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1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c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ones o </a:t>
            </a:r>
            <a:r>
              <a:rPr sz="2400" spc="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uncio</a:t>
            </a:r>
            <a:r>
              <a:rPr sz="2400" spc="4" dirty="0" smtClean="0">
                <a:latin typeface="Times New Roman"/>
                <a:cs typeface="Times New Roman"/>
              </a:rPr>
              <a:t>nali</a:t>
            </a:r>
            <a:r>
              <a:rPr sz="2400" spc="0" dirty="0" smtClean="0">
                <a:latin typeface="Times New Roman"/>
                <a:cs typeface="Times New Roman"/>
              </a:rPr>
              <a:t>dades.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43673" y="3568164"/>
            <a:ext cx="358851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07604" y="3568164"/>
            <a:ext cx="86903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seño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0520" y="4296636"/>
            <a:ext cx="2235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5050552"/>
            <a:ext cx="20294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6408" y="5076460"/>
            <a:ext cx="435261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800" spc="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eño</a:t>
            </a:r>
            <a:r>
              <a:rPr sz="2800" spc="-60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800" spc="-33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expa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ns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ó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2800" spc="-113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800" spc="-23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la</a:t>
            </a:r>
            <a:r>
              <a:rPr sz="2800" spc="-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red</a:t>
            </a:r>
            <a:endParaRPr sz="28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0520" y="5528358"/>
            <a:ext cx="2235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84122" y="5548170"/>
            <a:ext cx="6645346" cy="9888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Para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ex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1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nd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r la capa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dad de la</a:t>
            </a:r>
            <a:r>
              <a:rPr sz="2400" spc="4" dirty="0" smtClean="0">
                <a:latin typeface="Times New Roman"/>
                <a:cs typeface="Times New Roman"/>
              </a:rPr>
              <a:t> r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d, ac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ua</a:t>
            </a:r>
            <a:r>
              <a:rPr sz="2400" spc="4" dirty="0" smtClean="0">
                <a:latin typeface="Times New Roman"/>
                <a:cs typeface="Times New Roman"/>
              </a:rPr>
              <a:t>li</a:t>
            </a:r>
            <a:r>
              <a:rPr sz="2400" spc="0" dirty="0" smtClean="0">
                <a:latin typeface="Times New Roman"/>
                <a:cs typeface="Times New Roman"/>
              </a:rPr>
              <a:t>zacio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es</a:t>
            </a:r>
            <a:endParaRPr sz="2400">
              <a:latin typeface="Times New Roman"/>
              <a:cs typeface="Times New Roman"/>
            </a:endParaRPr>
          </a:p>
          <a:p>
            <a:pPr marL="14224">
              <a:lnSpc>
                <a:spcPts val="2590"/>
              </a:lnSpc>
              <a:spcBef>
                <a:spcPts val="1"/>
              </a:spcBef>
            </a:pPr>
            <a:r>
              <a:rPr sz="2400" spc="1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ecno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ó</a:t>
            </a:r>
            <a:r>
              <a:rPr sz="2400" spc="-9" dirty="0" smtClean="0">
                <a:latin typeface="Times New Roman"/>
                <a:cs typeface="Times New Roman"/>
              </a:rPr>
              <a:t>g</a:t>
            </a:r>
            <a:r>
              <a:rPr sz="2400" spc="19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 añadir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14" dirty="0" smtClean="0">
                <a:latin typeface="Times New Roman"/>
                <a:cs typeface="Times New Roman"/>
              </a:rPr>
              <a:t>á</a:t>
            </a:r>
            <a:r>
              <a:rPr sz="2400" spc="0" dirty="0" smtClean="0">
                <a:latin typeface="Times New Roman"/>
                <a:cs typeface="Times New Roman"/>
              </a:rPr>
              <a:t>s usua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os y/o equ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pa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1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os 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ev</a:t>
            </a:r>
            <a:r>
              <a:rPr sz="2400" spc="4" dirty="0" smtClean="0">
                <a:latin typeface="Times New Roman"/>
                <a:cs typeface="Times New Roman"/>
              </a:rPr>
              <a:t>ist</a:t>
            </a:r>
            <a:r>
              <a:rPr sz="2400" spc="0" dirty="0" smtClean="0">
                <a:latin typeface="Times New Roman"/>
                <a:cs typeface="Times New Roman"/>
              </a:rPr>
              <a:t>os.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4780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9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779780" y="278615"/>
            <a:ext cx="99173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Fas</a:t>
            </a:r>
            <a:r>
              <a:rPr sz="32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2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7398" y="278615"/>
            <a:ext cx="348947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la </a:t>
            </a:r>
            <a:r>
              <a:rPr sz="3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2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í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2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32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91709" y="278615"/>
            <a:ext cx="280826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ñ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op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3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2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wn</a:t>
            </a:r>
            <a:endParaRPr sz="32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5923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10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8786518" cy="508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108</TotalTime>
  <Words>1613</Words>
  <Application>Microsoft Office PowerPoint</Application>
  <PresentationFormat>Presentación en pantalla (4:3)</PresentationFormat>
  <Paragraphs>485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Origen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Jairo</dc:creator>
  <cp:lastModifiedBy>Jairo Hernández G.</cp:lastModifiedBy>
  <cp:revision>17</cp:revision>
  <dcterms:modified xsi:type="dcterms:W3CDTF">2020-06-10T02:33:52Z</dcterms:modified>
</cp:coreProperties>
</file>